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87"/>
  </p:notesMasterIdLst>
  <p:sldIdLst>
    <p:sldId id="538" r:id="rId2"/>
    <p:sldId id="661" r:id="rId3"/>
    <p:sldId id="539" r:id="rId4"/>
    <p:sldId id="662" r:id="rId5"/>
    <p:sldId id="536" r:id="rId6"/>
    <p:sldId id="563" r:id="rId7"/>
    <p:sldId id="502" r:id="rId8"/>
    <p:sldId id="630" r:id="rId9"/>
    <p:sldId id="609" r:id="rId10"/>
    <p:sldId id="692" r:id="rId11"/>
    <p:sldId id="632" r:id="rId12"/>
    <p:sldId id="665" r:id="rId13"/>
    <p:sldId id="771" r:id="rId14"/>
    <p:sldId id="772" r:id="rId15"/>
    <p:sldId id="773" r:id="rId16"/>
    <p:sldId id="774" r:id="rId17"/>
    <p:sldId id="775" r:id="rId18"/>
    <p:sldId id="776" r:id="rId19"/>
    <p:sldId id="755" r:id="rId20"/>
    <p:sldId id="756" r:id="rId21"/>
    <p:sldId id="786" r:id="rId22"/>
    <p:sldId id="495" r:id="rId23"/>
    <p:sldId id="758" r:id="rId24"/>
    <p:sldId id="670" r:id="rId25"/>
    <p:sldId id="671" r:id="rId26"/>
    <p:sldId id="694" r:id="rId27"/>
    <p:sldId id="556" r:id="rId28"/>
    <p:sldId id="501" r:id="rId29"/>
    <p:sldId id="759" r:id="rId30"/>
    <p:sldId id="675" r:id="rId31"/>
    <p:sldId id="441" r:id="rId32"/>
    <p:sldId id="676" r:id="rId33"/>
    <p:sldId id="511" r:id="rId34"/>
    <p:sldId id="677" r:id="rId35"/>
    <p:sldId id="678" r:id="rId36"/>
    <p:sldId id="679" r:id="rId37"/>
    <p:sldId id="560" r:id="rId38"/>
    <p:sldId id="680" r:id="rId39"/>
    <p:sldId id="656" r:id="rId40"/>
    <p:sldId id="611" r:id="rId41"/>
    <p:sldId id="635" r:id="rId42"/>
    <p:sldId id="645" r:id="rId43"/>
    <p:sldId id="640" r:id="rId44"/>
    <p:sldId id="686" r:id="rId45"/>
    <p:sldId id="681" r:id="rId46"/>
    <p:sldId id="682" r:id="rId47"/>
    <p:sldId id="687" r:id="rId48"/>
    <p:sldId id="703" r:id="rId49"/>
    <p:sldId id="699" r:id="rId50"/>
    <p:sldId id="704" r:id="rId51"/>
    <p:sldId id="700" r:id="rId52"/>
    <p:sldId id="705" r:id="rId53"/>
    <p:sldId id="685" r:id="rId54"/>
    <p:sldId id="707" r:id="rId55"/>
    <p:sldId id="706" r:id="rId56"/>
    <p:sldId id="688" r:id="rId57"/>
    <p:sldId id="690" r:id="rId58"/>
    <p:sldId id="691" r:id="rId59"/>
    <p:sldId id="643" r:id="rId60"/>
    <p:sldId id="644" r:id="rId61"/>
    <p:sldId id="607" r:id="rId62"/>
    <p:sldId id="615" r:id="rId63"/>
    <p:sldId id="709" r:id="rId64"/>
    <p:sldId id="778" r:id="rId65"/>
    <p:sldId id="710" r:id="rId66"/>
    <p:sldId id="779" r:id="rId67"/>
    <p:sldId id="711" r:id="rId68"/>
    <p:sldId id="780" r:id="rId69"/>
    <p:sldId id="781" r:id="rId70"/>
    <p:sldId id="782" r:id="rId71"/>
    <p:sldId id="783" r:id="rId72"/>
    <p:sldId id="784" r:id="rId73"/>
    <p:sldId id="712" r:id="rId74"/>
    <p:sldId id="785" r:id="rId75"/>
    <p:sldId id="629" r:id="rId76"/>
    <p:sldId id="787" r:id="rId77"/>
    <p:sldId id="790" r:id="rId78"/>
    <p:sldId id="794" r:id="rId79"/>
    <p:sldId id="792" r:id="rId80"/>
    <p:sldId id="793" r:id="rId81"/>
    <p:sldId id="797" r:id="rId82"/>
    <p:sldId id="580" r:id="rId83"/>
    <p:sldId id="579" r:id="rId84"/>
    <p:sldId id="350" r:id="rId85"/>
    <p:sldId id="564" r:id="rId8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Alfonso Lopez Alvarez" initials="LALA" lastIdx="15" clrIdx="0">
    <p:extLst>
      <p:ext uri="{19B8F6BF-5375-455C-9EA6-DF929625EA0E}">
        <p15:presenceInfo xmlns:p15="http://schemas.microsoft.com/office/powerpoint/2012/main" userId="Luis Alfonso Lopez Alvar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F13"/>
    <a:srgbClr val="278ACA"/>
    <a:srgbClr val="0000FF"/>
    <a:srgbClr val="3FCDFF"/>
    <a:srgbClr val="FF6600"/>
    <a:srgbClr val="2F5597"/>
    <a:srgbClr val="FFFF66"/>
    <a:srgbClr val="6600FF"/>
    <a:srgbClr val="EDE8D5"/>
    <a:srgbClr val="375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63" autoAdjust="0"/>
    <p:restoredTop sz="95964" autoAdjust="0"/>
  </p:normalViewPr>
  <p:slideViewPr>
    <p:cSldViewPr>
      <p:cViewPr varScale="1">
        <p:scale>
          <a:sx n="116" d="100"/>
          <a:sy n="116" d="100"/>
        </p:scale>
        <p:origin x="114" y="396"/>
      </p:cViewPr>
      <p:guideLst>
        <p:guide orient="horz" pos="2160"/>
        <p:guide pos="3840"/>
      </p:guideLst>
    </p:cSldViewPr>
  </p:slideViewPr>
  <p:notesTextViewPr>
    <p:cViewPr>
      <p:scale>
        <a:sx n="300" d="100"/>
        <a:sy n="3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PUERTO%20SALGAR.xlsm" TargetMode="External"/><Relationship Id="rId2" Type="http://schemas.openxmlformats.org/officeDocument/2006/relationships/image" Target="../media/image150.JPG"/><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EL%20BANCO.xlsm" TargetMode="External"/><Relationship Id="rId2" Type="http://schemas.openxmlformats.org/officeDocument/2006/relationships/image" Target="../media/image150.JPG"/><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LAS%20VARAS.xlsm" TargetMode="External"/><Relationship Id="rId2" Type="http://schemas.openxmlformats.org/officeDocument/2006/relationships/image" Target="../media/image150.JPG"/><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LA%20VIRGINIA.xlsm" TargetMode="External"/><Relationship Id="rId2" Type="http://schemas.openxmlformats.org/officeDocument/2006/relationships/image" Target="../media/image150.JPG"/><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LA%20VICTORIA.xlsm" TargetMode="External"/><Relationship Id="rId2" Type="http://schemas.openxmlformats.org/officeDocument/2006/relationships/image" Target="../media/image150.JPG"/><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LA%20CAMPI&#209;A.xlsm" TargetMode="External"/><Relationship Id="rId2" Type="http://schemas.openxmlformats.org/officeDocument/2006/relationships/image" Target="../media/image150.JPG"/><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 </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rgbClr val="FF0000"/>
                </a:solidFill>
              </a:rPr>
              <a:t>PUERTO SALGAR - RIO MAGDALENA </a:t>
            </a:r>
            <a:r>
              <a:rPr lang="en-US" b="0" i="1">
                <a:solidFill>
                  <a:schemeClr val="accent1">
                    <a:lumMod val="75000"/>
                  </a:schemeClr>
                </a:solidFill>
              </a:rPr>
              <a:t>(Municipio de PUERTO SALGAR - Cundinamarca)</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2130093974473663"/>
          <c:w val="0.92424908925318772"/>
          <c:h val="0.68882810908478964"/>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0.00</c:formatCode>
                <c:ptCount val="732"/>
                <c:pt idx="0">
                  <c:v>2</c:v>
                </c:pt>
                <c:pt idx="1">
                  <c:v>2.02</c:v>
                </c:pt>
                <c:pt idx="2">
                  <c:v>1.9</c:v>
                </c:pt>
                <c:pt idx="3">
                  <c:v>2.02</c:v>
                </c:pt>
                <c:pt idx="4">
                  <c:v>1.9</c:v>
                </c:pt>
                <c:pt idx="5">
                  <c:v>1.74</c:v>
                </c:pt>
                <c:pt idx="6">
                  <c:v>1.55</c:v>
                </c:pt>
                <c:pt idx="7">
                  <c:v>1.96</c:v>
                </c:pt>
                <c:pt idx="8">
                  <c:v>2.12</c:v>
                </c:pt>
                <c:pt idx="9">
                  <c:v>2</c:v>
                </c:pt>
                <c:pt idx="10">
                  <c:v>1.9</c:v>
                </c:pt>
                <c:pt idx="11">
                  <c:v>1.8</c:v>
                </c:pt>
                <c:pt idx="12">
                  <c:v>1.82</c:v>
                </c:pt>
                <c:pt idx="13">
                  <c:v>1.75</c:v>
                </c:pt>
                <c:pt idx="14">
                  <c:v>1.7</c:v>
                </c:pt>
                <c:pt idx="15">
                  <c:v>1.72</c:v>
                </c:pt>
                <c:pt idx="16">
                  <c:v>1.7</c:v>
                </c:pt>
                <c:pt idx="17">
                  <c:v>1.68</c:v>
                </c:pt>
                <c:pt idx="18">
                  <c:v>1.7</c:v>
                </c:pt>
                <c:pt idx="19">
                  <c:v>1.7</c:v>
                </c:pt>
                <c:pt idx="20">
                  <c:v>1.75</c:v>
                </c:pt>
                <c:pt idx="21">
                  <c:v>1.72</c:v>
                </c:pt>
                <c:pt idx="22">
                  <c:v>1.76</c:v>
                </c:pt>
                <c:pt idx="23">
                  <c:v>1.65</c:v>
                </c:pt>
                <c:pt idx="24">
                  <c:v>1.5</c:v>
                </c:pt>
                <c:pt idx="25">
                  <c:v>1.7</c:v>
                </c:pt>
                <c:pt idx="26">
                  <c:v>1.68</c:v>
                </c:pt>
                <c:pt idx="27">
                  <c:v>1.72</c:v>
                </c:pt>
                <c:pt idx="28">
                  <c:v>1.7</c:v>
                </c:pt>
                <c:pt idx="29">
                  <c:v>1.68</c:v>
                </c:pt>
                <c:pt idx="30">
                  <c:v>1.65</c:v>
                </c:pt>
                <c:pt idx="31">
                  <c:v>1.54</c:v>
                </c:pt>
                <c:pt idx="32">
                  <c:v>1.42</c:v>
                </c:pt>
                <c:pt idx="33">
                  <c:v>1.42</c:v>
                </c:pt>
                <c:pt idx="34">
                  <c:v>1.62</c:v>
                </c:pt>
                <c:pt idx="35">
                  <c:v>1.72</c:v>
                </c:pt>
                <c:pt idx="36">
                  <c:v>1.74</c:v>
                </c:pt>
                <c:pt idx="37">
                  <c:v>1.52</c:v>
                </c:pt>
                <c:pt idx="38">
                  <c:v>1.4</c:v>
                </c:pt>
                <c:pt idx="39">
                  <c:v>1.4</c:v>
                </c:pt>
                <c:pt idx="40">
                  <c:v>1.4</c:v>
                </c:pt>
                <c:pt idx="41">
                  <c:v>1.45</c:v>
                </c:pt>
                <c:pt idx="42">
                  <c:v>1.5</c:v>
                </c:pt>
                <c:pt idx="43">
                  <c:v>1.48</c:v>
                </c:pt>
                <c:pt idx="44">
                  <c:v>1.46</c:v>
                </c:pt>
                <c:pt idx="45">
                  <c:v>1.38</c:v>
                </c:pt>
                <c:pt idx="46">
                  <c:v>1.36</c:v>
                </c:pt>
                <c:pt idx="47">
                  <c:v>1.52</c:v>
                </c:pt>
                <c:pt idx="48">
                  <c:v>1.62</c:v>
                </c:pt>
                <c:pt idx="49">
                  <c:v>1.55</c:v>
                </c:pt>
                <c:pt idx="50">
                  <c:v>1.6</c:v>
                </c:pt>
                <c:pt idx="51">
                  <c:v>1.8</c:v>
                </c:pt>
                <c:pt idx="52">
                  <c:v>1.76</c:v>
                </c:pt>
                <c:pt idx="53">
                  <c:v>1.67</c:v>
                </c:pt>
                <c:pt idx="54">
                  <c:v>1.64</c:v>
                </c:pt>
                <c:pt idx="55">
                  <c:v>1.82</c:v>
                </c:pt>
                <c:pt idx="56">
                  <c:v>2.02</c:v>
                </c:pt>
                <c:pt idx="57">
                  <c:v>2.08</c:v>
                </c:pt>
                <c:pt idx="58">
                  <c:v>2.0499999999999998</c:v>
                </c:pt>
                <c:pt idx="59">
                  <c:v>1.9</c:v>
                </c:pt>
                <c:pt idx="60">
                  <c:v>1.62</c:v>
                </c:pt>
                <c:pt idx="61">
                  <c:v>1.64</c:v>
                </c:pt>
                <c:pt idx="62">
                  <c:v>1.56</c:v>
                </c:pt>
                <c:pt idx="63">
                  <c:v>1.58</c:v>
                </c:pt>
                <c:pt idx="64">
                  <c:v>1.6</c:v>
                </c:pt>
                <c:pt idx="65">
                  <c:v>1.52</c:v>
                </c:pt>
                <c:pt idx="66">
                  <c:v>1.48</c:v>
                </c:pt>
                <c:pt idx="67">
                  <c:v>1.42</c:v>
                </c:pt>
                <c:pt idx="68">
                  <c:v>1.4</c:v>
                </c:pt>
                <c:pt idx="69">
                  <c:v>1.38</c:v>
                </c:pt>
                <c:pt idx="70">
                  <c:v>1.4</c:v>
                </c:pt>
                <c:pt idx="71">
                  <c:v>1.38</c:v>
                </c:pt>
                <c:pt idx="72">
                  <c:v>1.4</c:v>
                </c:pt>
                <c:pt idx="73">
                  <c:v>1.42</c:v>
                </c:pt>
                <c:pt idx="74">
                  <c:v>1.3</c:v>
                </c:pt>
                <c:pt idx="75">
                  <c:v>1.3</c:v>
                </c:pt>
                <c:pt idx="76">
                  <c:v>1.58</c:v>
                </c:pt>
                <c:pt idx="77">
                  <c:v>1.9</c:v>
                </c:pt>
                <c:pt idx="78">
                  <c:v>1.82</c:v>
                </c:pt>
                <c:pt idx="79">
                  <c:v>1.62</c:v>
                </c:pt>
                <c:pt idx="80">
                  <c:v>1.56</c:v>
                </c:pt>
                <c:pt idx="81">
                  <c:v>1.52</c:v>
                </c:pt>
                <c:pt idx="82">
                  <c:v>2.36</c:v>
                </c:pt>
                <c:pt idx="83">
                  <c:v>1.84</c:v>
                </c:pt>
                <c:pt idx="84">
                  <c:v>1.82</c:v>
                </c:pt>
                <c:pt idx="85">
                  <c:v>2</c:v>
                </c:pt>
                <c:pt idx="86">
                  <c:v>2.1</c:v>
                </c:pt>
                <c:pt idx="87">
                  <c:v>1.68</c:v>
                </c:pt>
                <c:pt idx="88">
                  <c:v>1.66</c:v>
                </c:pt>
                <c:pt idx="89">
                  <c:v>1.74</c:v>
                </c:pt>
                <c:pt idx="90">
                  <c:v>1.58</c:v>
                </c:pt>
                <c:pt idx="91">
                  <c:v>1.5</c:v>
                </c:pt>
                <c:pt idx="92">
                  <c:v>1.46</c:v>
                </c:pt>
                <c:pt idx="93">
                  <c:v>1.48</c:v>
                </c:pt>
                <c:pt idx="94">
                  <c:v>1.46</c:v>
                </c:pt>
                <c:pt idx="95">
                  <c:v>1.52</c:v>
                </c:pt>
                <c:pt idx="96">
                  <c:v>1.87</c:v>
                </c:pt>
                <c:pt idx="97">
                  <c:v>2.2999999999999998</c:v>
                </c:pt>
                <c:pt idx="98">
                  <c:v>2.0499999999999998</c:v>
                </c:pt>
                <c:pt idx="99">
                  <c:v>1.9</c:v>
                </c:pt>
                <c:pt idx="100">
                  <c:v>1.82</c:v>
                </c:pt>
                <c:pt idx="101">
                  <c:v>1.62</c:v>
                </c:pt>
                <c:pt idx="102">
                  <c:v>1.46</c:v>
                </c:pt>
                <c:pt idx="103">
                  <c:v>1.44</c:v>
                </c:pt>
                <c:pt idx="104">
                  <c:v>1.42</c:v>
                </c:pt>
                <c:pt idx="105">
                  <c:v>1.44</c:v>
                </c:pt>
                <c:pt idx="106">
                  <c:v>1.48</c:v>
                </c:pt>
                <c:pt idx="107">
                  <c:v>1.7</c:v>
                </c:pt>
                <c:pt idx="108">
                  <c:v>1.84</c:v>
                </c:pt>
                <c:pt idx="109">
                  <c:v>2.15</c:v>
                </c:pt>
                <c:pt idx="110">
                  <c:v>2.25</c:v>
                </c:pt>
                <c:pt idx="111">
                  <c:v>2.15</c:v>
                </c:pt>
                <c:pt idx="112">
                  <c:v>2.1800000000000002</c:v>
                </c:pt>
                <c:pt idx="113">
                  <c:v>2.14</c:v>
                </c:pt>
                <c:pt idx="114">
                  <c:v>1.82</c:v>
                </c:pt>
                <c:pt idx="115">
                  <c:v>1.87</c:v>
                </c:pt>
                <c:pt idx="116">
                  <c:v>2.2000000000000002</c:v>
                </c:pt>
                <c:pt idx="117">
                  <c:v>2.15</c:v>
                </c:pt>
                <c:pt idx="118">
                  <c:v>2.13</c:v>
                </c:pt>
                <c:pt idx="119">
                  <c:v>2.06</c:v>
                </c:pt>
                <c:pt idx="120">
                  <c:v>2</c:v>
                </c:pt>
                <c:pt idx="121">
                  <c:v>2.2000000000000002</c:v>
                </c:pt>
                <c:pt idx="122">
                  <c:v>2.1800000000000002</c:v>
                </c:pt>
                <c:pt idx="123">
                  <c:v>2.12</c:v>
                </c:pt>
                <c:pt idx="124">
                  <c:v>2.1800000000000002</c:v>
                </c:pt>
                <c:pt idx="125">
                  <c:v>1.92</c:v>
                </c:pt>
                <c:pt idx="126">
                  <c:v>1.78</c:v>
                </c:pt>
                <c:pt idx="127">
                  <c:v>1.92</c:v>
                </c:pt>
                <c:pt idx="128">
                  <c:v>1.72</c:v>
                </c:pt>
                <c:pt idx="129">
                  <c:v>1.8</c:v>
                </c:pt>
                <c:pt idx="130">
                  <c:v>1.82</c:v>
                </c:pt>
                <c:pt idx="131">
                  <c:v>2.12</c:v>
                </c:pt>
                <c:pt idx="132">
                  <c:v>2</c:v>
                </c:pt>
                <c:pt idx="133">
                  <c:v>2.15</c:v>
                </c:pt>
                <c:pt idx="134">
                  <c:v>2.36</c:v>
                </c:pt>
                <c:pt idx="135">
                  <c:v>2.02</c:v>
                </c:pt>
                <c:pt idx="136">
                  <c:v>1.74</c:v>
                </c:pt>
                <c:pt idx="137">
                  <c:v>1.68</c:v>
                </c:pt>
                <c:pt idx="138">
                  <c:v>1.78</c:v>
                </c:pt>
                <c:pt idx="139">
                  <c:v>2</c:v>
                </c:pt>
                <c:pt idx="140">
                  <c:v>2.08</c:v>
                </c:pt>
                <c:pt idx="141">
                  <c:v>2.35</c:v>
                </c:pt>
                <c:pt idx="142">
                  <c:v>2.2599999999999998</c:v>
                </c:pt>
                <c:pt idx="143">
                  <c:v>2.56</c:v>
                </c:pt>
                <c:pt idx="144">
                  <c:v>2.88</c:v>
                </c:pt>
                <c:pt idx="145">
                  <c:v>2.62</c:v>
                </c:pt>
                <c:pt idx="146">
                  <c:v>2.5</c:v>
                </c:pt>
                <c:pt idx="147">
                  <c:v>2.5</c:v>
                </c:pt>
                <c:pt idx="148">
                  <c:v>2.46</c:v>
                </c:pt>
                <c:pt idx="149">
                  <c:v>2.38</c:v>
                </c:pt>
                <c:pt idx="150">
                  <c:v>2.42</c:v>
                </c:pt>
                <c:pt idx="151">
                  <c:v>2.42</c:v>
                </c:pt>
                <c:pt idx="152">
                  <c:v>2.38</c:v>
                </c:pt>
                <c:pt idx="153">
                  <c:v>2.2999999999999998</c:v>
                </c:pt>
                <c:pt idx="154">
                  <c:v>2.52</c:v>
                </c:pt>
                <c:pt idx="155">
                  <c:v>2.54</c:v>
                </c:pt>
                <c:pt idx="156">
                  <c:v>2.46</c:v>
                </c:pt>
                <c:pt idx="157">
                  <c:v>2.35</c:v>
                </c:pt>
                <c:pt idx="158">
                  <c:v>2.3199999999999998</c:v>
                </c:pt>
                <c:pt idx="159">
                  <c:v>2.2000000000000002</c:v>
                </c:pt>
                <c:pt idx="160">
                  <c:v>2.1800000000000002</c:v>
                </c:pt>
                <c:pt idx="161">
                  <c:v>1.82</c:v>
                </c:pt>
                <c:pt idx="162">
                  <c:v>2</c:v>
                </c:pt>
                <c:pt idx="163">
                  <c:v>1.98</c:v>
                </c:pt>
                <c:pt idx="164">
                  <c:v>1.9</c:v>
                </c:pt>
                <c:pt idx="165">
                  <c:v>1.88</c:v>
                </c:pt>
                <c:pt idx="166">
                  <c:v>1.86</c:v>
                </c:pt>
                <c:pt idx="167">
                  <c:v>1.82</c:v>
                </c:pt>
                <c:pt idx="168">
                  <c:v>1.8</c:v>
                </c:pt>
                <c:pt idx="169">
                  <c:v>2.2000000000000002</c:v>
                </c:pt>
                <c:pt idx="170">
                  <c:v>2.46</c:v>
                </c:pt>
                <c:pt idx="171">
                  <c:v>2.4</c:v>
                </c:pt>
                <c:pt idx="172">
                  <c:v>2.48</c:v>
                </c:pt>
                <c:pt idx="173">
                  <c:v>2.2400000000000002</c:v>
                </c:pt>
                <c:pt idx="174">
                  <c:v>2.66</c:v>
                </c:pt>
                <c:pt idx="175">
                  <c:v>2.7</c:v>
                </c:pt>
                <c:pt idx="176">
                  <c:v>2.58</c:v>
                </c:pt>
                <c:pt idx="177">
                  <c:v>2.58</c:v>
                </c:pt>
                <c:pt idx="178">
                  <c:v>2.42</c:v>
                </c:pt>
                <c:pt idx="179">
                  <c:v>2.1800000000000002</c:v>
                </c:pt>
                <c:pt idx="180">
                  <c:v>1.8</c:v>
                </c:pt>
                <c:pt idx="181">
                  <c:v>1.84</c:v>
                </c:pt>
                <c:pt idx="182">
                  <c:v>1.88</c:v>
                </c:pt>
                <c:pt idx="183">
                  <c:v>1.9</c:v>
                </c:pt>
                <c:pt idx="184">
                  <c:v>1.92</c:v>
                </c:pt>
                <c:pt idx="185">
                  <c:v>2</c:v>
                </c:pt>
                <c:pt idx="186">
                  <c:v>1.94</c:v>
                </c:pt>
                <c:pt idx="187">
                  <c:v>1.84</c:v>
                </c:pt>
                <c:pt idx="188">
                  <c:v>1.88</c:v>
                </c:pt>
                <c:pt idx="189">
                  <c:v>2.52</c:v>
                </c:pt>
                <c:pt idx="190">
                  <c:v>2.64</c:v>
                </c:pt>
                <c:pt idx="191">
                  <c:v>2.74</c:v>
                </c:pt>
                <c:pt idx="192">
                  <c:v>2.9</c:v>
                </c:pt>
                <c:pt idx="193">
                  <c:v>3.3</c:v>
                </c:pt>
                <c:pt idx="194">
                  <c:v>3.36</c:v>
                </c:pt>
                <c:pt idx="195">
                  <c:v>3.52</c:v>
                </c:pt>
                <c:pt idx="196">
                  <c:v>3.71</c:v>
                </c:pt>
                <c:pt idx="197">
                  <c:v>3.94</c:v>
                </c:pt>
                <c:pt idx="198">
                  <c:v>3.96</c:v>
                </c:pt>
                <c:pt idx="199">
                  <c:v>3.76</c:v>
                </c:pt>
                <c:pt idx="200">
                  <c:v>4.7</c:v>
                </c:pt>
                <c:pt idx="201">
                  <c:v>4.0999999999999996</c:v>
                </c:pt>
                <c:pt idx="202">
                  <c:v>4.54</c:v>
                </c:pt>
                <c:pt idx="203">
                  <c:v>3.92</c:v>
                </c:pt>
                <c:pt idx="204">
                  <c:v>4.26</c:v>
                </c:pt>
                <c:pt idx="205">
                  <c:v>4.22</c:v>
                </c:pt>
                <c:pt idx="206">
                  <c:v>3.6</c:v>
                </c:pt>
                <c:pt idx="207">
                  <c:v>3.9</c:v>
                </c:pt>
                <c:pt idx="208">
                  <c:v>3.9</c:v>
                </c:pt>
                <c:pt idx="209">
                  <c:v>4.88</c:v>
                </c:pt>
                <c:pt idx="210">
                  <c:v>5.14</c:v>
                </c:pt>
                <c:pt idx="211">
                  <c:v>5.0999999999999996</c:v>
                </c:pt>
                <c:pt idx="212">
                  <c:v>4.12</c:v>
                </c:pt>
                <c:pt idx="213">
                  <c:v>4.4400000000000004</c:v>
                </c:pt>
                <c:pt idx="214">
                  <c:v>4.4400000000000004</c:v>
                </c:pt>
                <c:pt idx="215">
                  <c:v>4.54</c:v>
                </c:pt>
                <c:pt idx="216">
                  <c:v>4.0999999999999996</c:v>
                </c:pt>
                <c:pt idx="217">
                  <c:v>3.72</c:v>
                </c:pt>
                <c:pt idx="218">
                  <c:v>3.54</c:v>
                </c:pt>
                <c:pt idx="219">
                  <c:v>3.26</c:v>
                </c:pt>
                <c:pt idx="220">
                  <c:v>3.18</c:v>
                </c:pt>
                <c:pt idx="221">
                  <c:v>4.84</c:v>
                </c:pt>
                <c:pt idx="222">
                  <c:v>5</c:v>
                </c:pt>
                <c:pt idx="223">
                  <c:v>4.62</c:v>
                </c:pt>
                <c:pt idx="224">
                  <c:v>3.88</c:v>
                </c:pt>
                <c:pt idx="225">
                  <c:v>3.78</c:v>
                </c:pt>
                <c:pt idx="226">
                  <c:v>3.48</c:v>
                </c:pt>
                <c:pt idx="227">
                  <c:v>3.4</c:v>
                </c:pt>
                <c:pt idx="228">
                  <c:v>3.3</c:v>
                </c:pt>
                <c:pt idx="229">
                  <c:v>3</c:v>
                </c:pt>
                <c:pt idx="230">
                  <c:v>2.92</c:v>
                </c:pt>
                <c:pt idx="231">
                  <c:v>2.9</c:v>
                </c:pt>
                <c:pt idx="232">
                  <c:v>2.98</c:v>
                </c:pt>
                <c:pt idx="233">
                  <c:v>3.3</c:v>
                </c:pt>
                <c:pt idx="234">
                  <c:v>3.7</c:v>
                </c:pt>
                <c:pt idx="235">
                  <c:v>3.8</c:v>
                </c:pt>
                <c:pt idx="236">
                  <c:v>3.1</c:v>
                </c:pt>
                <c:pt idx="237">
                  <c:v>3.48</c:v>
                </c:pt>
                <c:pt idx="238">
                  <c:v>3.68</c:v>
                </c:pt>
                <c:pt idx="239">
                  <c:v>3.98</c:v>
                </c:pt>
                <c:pt idx="240">
                  <c:v>3.38</c:v>
                </c:pt>
                <c:pt idx="241">
                  <c:v>4.32</c:v>
                </c:pt>
                <c:pt idx="242">
                  <c:v>4.26</c:v>
                </c:pt>
                <c:pt idx="243">
                  <c:v>4.38</c:v>
                </c:pt>
                <c:pt idx="244">
                  <c:v>4.26</c:v>
                </c:pt>
                <c:pt idx="245">
                  <c:v>3.96</c:v>
                </c:pt>
                <c:pt idx="246">
                  <c:v>3.74</c:v>
                </c:pt>
                <c:pt idx="247">
                  <c:v>3.41</c:v>
                </c:pt>
                <c:pt idx="248">
                  <c:v>4.1399999999999997</c:v>
                </c:pt>
                <c:pt idx="249">
                  <c:v>4.72</c:v>
                </c:pt>
                <c:pt idx="250">
                  <c:v>4.5199999999999996</c:v>
                </c:pt>
                <c:pt idx="251">
                  <c:v>4.49</c:v>
                </c:pt>
                <c:pt idx="252">
                  <c:v>3.94</c:v>
                </c:pt>
                <c:pt idx="253">
                  <c:v>4.0999999999999996</c:v>
                </c:pt>
                <c:pt idx="254">
                  <c:v>4.4800000000000004</c:v>
                </c:pt>
                <c:pt idx="255">
                  <c:v>4.9000000000000004</c:v>
                </c:pt>
                <c:pt idx="256">
                  <c:v>4.72</c:v>
                </c:pt>
                <c:pt idx="257">
                  <c:v>4.16</c:v>
                </c:pt>
                <c:pt idx="258">
                  <c:v>3.84</c:v>
                </c:pt>
                <c:pt idx="259">
                  <c:v>3.68</c:v>
                </c:pt>
                <c:pt idx="260">
                  <c:v>3.48</c:v>
                </c:pt>
                <c:pt idx="261">
                  <c:v>3.3</c:v>
                </c:pt>
                <c:pt idx="262">
                  <c:v>3.42</c:v>
                </c:pt>
                <c:pt idx="263">
                  <c:v>3.32</c:v>
                </c:pt>
                <c:pt idx="264">
                  <c:v>2.98</c:v>
                </c:pt>
                <c:pt idx="265">
                  <c:v>2.9</c:v>
                </c:pt>
                <c:pt idx="266">
                  <c:v>2.88</c:v>
                </c:pt>
                <c:pt idx="267">
                  <c:v>3</c:v>
                </c:pt>
                <c:pt idx="268">
                  <c:v>3.25</c:v>
                </c:pt>
                <c:pt idx="269">
                  <c:v>3.26</c:v>
                </c:pt>
                <c:pt idx="270">
                  <c:v>3.08</c:v>
                </c:pt>
                <c:pt idx="271">
                  <c:v>2.9</c:v>
                </c:pt>
                <c:pt idx="272">
                  <c:v>2.95</c:v>
                </c:pt>
                <c:pt idx="273">
                  <c:v>3.1</c:v>
                </c:pt>
                <c:pt idx="274">
                  <c:v>3.08</c:v>
                </c:pt>
                <c:pt idx="275">
                  <c:v>2.9</c:v>
                </c:pt>
                <c:pt idx="276">
                  <c:v>2.7</c:v>
                </c:pt>
                <c:pt idx="277">
                  <c:v>2.68</c:v>
                </c:pt>
                <c:pt idx="278">
                  <c:v>2.52</c:v>
                </c:pt>
                <c:pt idx="279">
                  <c:v>2.48</c:v>
                </c:pt>
                <c:pt idx="280">
                  <c:v>2.5</c:v>
                </c:pt>
                <c:pt idx="281">
                  <c:v>2.72</c:v>
                </c:pt>
                <c:pt idx="282">
                  <c:v>2.7</c:v>
                </c:pt>
                <c:pt idx="283">
                  <c:v>3.5</c:v>
                </c:pt>
                <c:pt idx="284">
                  <c:v>3.8</c:v>
                </c:pt>
                <c:pt idx="285">
                  <c:v>3.8</c:v>
                </c:pt>
                <c:pt idx="286">
                  <c:v>3.82</c:v>
                </c:pt>
                <c:pt idx="287">
                  <c:v>4</c:v>
                </c:pt>
                <c:pt idx="288">
                  <c:v>3.94</c:v>
                </c:pt>
                <c:pt idx="289">
                  <c:v>3.82</c:v>
                </c:pt>
                <c:pt idx="290">
                  <c:v>3.7</c:v>
                </c:pt>
                <c:pt idx="291">
                  <c:v>3.86</c:v>
                </c:pt>
                <c:pt idx="292">
                  <c:v>4.62</c:v>
                </c:pt>
                <c:pt idx="293">
                  <c:v>4.4800000000000004</c:v>
                </c:pt>
                <c:pt idx="294">
                  <c:v>4.5999999999999996</c:v>
                </c:pt>
                <c:pt idx="295">
                  <c:v>4.74</c:v>
                </c:pt>
                <c:pt idx="296">
                  <c:v>5.16</c:v>
                </c:pt>
                <c:pt idx="297">
                  <c:v>4.8600000000000003</c:v>
                </c:pt>
                <c:pt idx="298">
                  <c:v>4.78</c:v>
                </c:pt>
                <c:pt idx="299">
                  <c:v>3.82</c:v>
                </c:pt>
                <c:pt idx="300">
                  <c:v>3.94</c:v>
                </c:pt>
                <c:pt idx="301">
                  <c:v>3.9</c:v>
                </c:pt>
                <c:pt idx="302">
                  <c:v>3.78</c:v>
                </c:pt>
                <c:pt idx="303">
                  <c:v>3.9</c:v>
                </c:pt>
                <c:pt idx="304">
                  <c:v>3.52</c:v>
                </c:pt>
                <c:pt idx="305">
                  <c:v>3.48</c:v>
                </c:pt>
                <c:pt idx="306">
                  <c:v>3.38</c:v>
                </c:pt>
                <c:pt idx="307">
                  <c:v>3.47</c:v>
                </c:pt>
                <c:pt idx="308">
                  <c:v>3.82</c:v>
                </c:pt>
                <c:pt idx="309">
                  <c:v>4.2</c:v>
                </c:pt>
                <c:pt idx="310">
                  <c:v>4.12</c:v>
                </c:pt>
                <c:pt idx="311">
                  <c:v>4.28</c:v>
                </c:pt>
                <c:pt idx="312">
                  <c:v>4.26</c:v>
                </c:pt>
                <c:pt idx="313">
                  <c:v>4.32</c:v>
                </c:pt>
                <c:pt idx="314">
                  <c:v>3.72</c:v>
                </c:pt>
                <c:pt idx="315">
                  <c:v>3.84</c:v>
                </c:pt>
                <c:pt idx="316">
                  <c:v>3.56</c:v>
                </c:pt>
                <c:pt idx="317">
                  <c:v>3.56</c:v>
                </c:pt>
                <c:pt idx="318">
                  <c:v>3.58</c:v>
                </c:pt>
                <c:pt idx="319">
                  <c:v>3.52</c:v>
                </c:pt>
                <c:pt idx="320">
                  <c:v>3.66</c:v>
                </c:pt>
                <c:pt idx="321">
                  <c:v>3.58</c:v>
                </c:pt>
                <c:pt idx="322">
                  <c:v>3.05</c:v>
                </c:pt>
                <c:pt idx="323">
                  <c:v>3</c:v>
                </c:pt>
                <c:pt idx="324">
                  <c:v>2.94</c:v>
                </c:pt>
                <c:pt idx="325">
                  <c:v>2.9</c:v>
                </c:pt>
                <c:pt idx="326">
                  <c:v>2.96</c:v>
                </c:pt>
                <c:pt idx="327">
                  <c:v>2.98</c:v>
                </c:pt>
                <c:pt idx="328">
                  <c:v>3</c:v>
                </c:pt>
                <c:pt idx="329">
                  <c:v>3.52</c:v>
                </c:pt>
                <c:pt idx="330">
                  <c:v>3</c:v>
                </c:pt>
                <c:pt idx="331">
                  <c:v>3.01</c:v>
                </c:pt>
                <c:pt idx="332">
                  <c:v>3</c:v>
                </c:pt>
                <c:pt idx="333">
                  <c:v>3.3</c:v>
                </c:pt>
                <c:pt idx="334">
                  <c:v>3.43</c:v>
                </c:pt>
                <c:pt idx="335">
                  <c:v>3.5</c:v>
                </c:pt>
                <c:pt idx="336">
                  <c:v>3.68</c:v>
                </c:pt>
                <c:pt idx="337">
                  <c:v>3.98</c:v>
                </c:pt>
                <c:pt idx="338">
                  <c:v>3.8</c:v>
                </c:pt>
                <c:pt idx="339">
                  <c:v>3.7</c:v>
                </c:pt>
                <c:pt idx="340">
                  <c:v>3.84</c:v>
                </c:pt>
                <c:pt idx="341">
                  <c:v>3.8</c:v>
                </c:pt>
                <c:pt idx="342">
                  <c:v>4.16</c:v>
                </c:pt>
                <c:pt idx="343">
                  <c:v>3.92</c:v>
                </c:pt>
                <c:pt idx="344">
                  <c:v>3.64</c:v>
                </c:pt>
                <c:pt idx="345">
                  <c:v>4.12</c:v>
                </c:pt>
                <c:pt idx="346">
                  <c:v>4.24</c:v>
                </c:pt>
                <c:pt idx="347">
                  <c:v>4</c:v>
                </c:pt>
                <c:pt idx="348">
                  <c:v>3.7</c:v>
                </c:pt>
                <c:pt idx="349">
                  <c:v>3.76</c:v>
                </c:pt>
                <c:pt idx="350">
                  <c:v>3.8</c:v>
                </c:pt>
                <c:pt idx="351">
                  <c:v>3.74</c:v>
                </c:pt>
                <c:pt idx="352">
                  <c:v>3.54</c:v>
                </c:pt>
                <c:pt idx="353">
                  <c:v>3.56</c:v>
                </c:pt>
                <c:pt idx="354">
                  <c:v>2.98</c:v>
                </c:pt>
                <c:pt idx="355">
                  <c:v>2.92</c:v>
                </c:pt>
                <c:pt idx="356">
                  <c:v>3.1</c:v>
                </c:pt>
                <c:pt idx="357">
                  <c:v>2.94</c:v>
                </c:pt>
                <c:pt idx="358">
                  <c:v>3</c:v>
                </c:pt>
                <c:pt idx="359">
                  <c:v>3.1</c:v>
                </c:pt>
                <c:pt idx="360">
                  <c:v>2.95</c:v>
                </c:pt>
                <c:pt idx="361">
                  <c:v>3</c:v>
                </c:pt>
                <c:pt idx="362">
                  <c:v>3.1</c:v>
                </c:pt>
                <c:pt idx="363">
                  <c:v>3.23</c:v>
                </c:pt>
                <c:pt idx="364">
                  <c:v>3.36</c:v>
                </c:pt>
                <c:pt idx="365">
                  <c:v>3.3</c:v>
                </c:pt>
                <c:pt idx="366">
                  <c:v>3.36</c:v>
                </c:pt>
                <c:pt idx="367">
                  <c:v>3.56</c:v>
                </c:pt>
                <c:pt idx="368">
                  <c:v>3</c:v>
                </c:pt>
                <c:pt idx="369">
                  <c:v>3.68</c:v>
                </c:pt>
                <c:pt idx="370">
                  <c:v>3.5</c:v>
                </c:pt>
                <c:pt idx="371">
                  <c:v>3.36</c:v>
                </c:pt>
                <c:pt idx="372">
                  <c:v>3</c:v>
                </c:pt>
                <c:pt idx="373">
                  <c:v>4</c:v>
                </c:pt>
                <c:pt idx="374">
                  <c:v>3.58</c:v>
                </c:pt>
                <c:pt idx="375">
                  <c:v>3.54</c:v>
                </c:pt>
                <c:pt idx="376">
                  <c:v>3.98</c:v>
                </c:pt>
                <c:pt idx="377">
                  <c:v>4.1399999999999997</c:v>
                </c:pt>
                <c:pt idx="378">
                  <c:v>4.26</c:v>
                </c:pt>
                <c:pt idx="379">
                  <c:v>4.24</c:v>
                </c:pt>
                <c:pt idx="380">
                  <c:v>4.5599999999999996</c:v>
                </c:pt>
                <c:pt idx="381">
                  <c:v>4.72</c:v>
                </c:pt>
                <c:pt idx="382">
                  <c:v>4.46</c:v>
                </c:pt>
                <c:pt idx="383">
                  <c:v>4.6399999999999997</c:v>
                </c:pt>
                <c:pt idx="384">
                  <c:v>4.66</c:v>
                </c:pt>
                <c:pt idx="385">
                  <c:v>4.3600000000000003</c:v>
                </c:pt>
                <c:pt idx="386">
                  <c:v>4.0999999999999996</c:v>
                </c:pt>
                <c:pt idx="387">
                  <c:v>4.16</c:v>
                </c:pt>
                <c:pt idx="388">
                  <c:v>4.0599999999999996</c:v>
                </c:pt>
                <c:pt idx="389">
                  <c:v>3.92</c:v>
                </c:pt>
                <c:pt idx="390">
                  <c:v>4.4000000000000004</c:v>
                </c:pt>
                <c:pt idx="391">
                  <c:v>4.5</c:v>
                </c:pt>
                <c:pt idx="392">
                  <c:v>4.1399999999999997</c:v>
                </c:pt>
                <c:pt idx="393">
                  <c:v>4.29</c:v>
                </c:pt>
                <c:pt idx="394">
                  <c:v>4.45</c:v>
                </c:pt>
                <c:pt idx="395">
                  <c:v>4.78</c:v>
                </c:pt>
                <c:pt idx="396">
                  <c:v>5</c:v>
                </c:pt>
                <c:pt idx="397">
                  <c:v>5.26</c:v>
                </c:pt>
                <c:pt idx="398">
                  <c:v>5.26</c:v>
                </c:pt>
                <c:pt idx="399">
                  <c:v>4.9000000000000004</c:v>
                </c:pt>
                <c:pt idx="400">
                  <c:v>4.3</c:v>
                </c:pt>
                <c:pt idx="401">
                  <c:v>4.0199999999999996</c:v>
                </c:pt>
                <c:pt idx="402">
                  <c:v>4.12</c:v>
                </c:pt>
                <c:pt idx="403">
                  <c:v>4.26</c:v>
                </c:pt>
                <c:pt idx="404">
                  <c:v>4.0599999999999996</c:v>
                </c:pt>
                <c:pt idx="405">
                  <c:v>4</c:v>
                </c:pt>
                <c:pt idx="406">
                  <c:v>3.98</c:v>
                </c:pt>
                <c:pt idx="407">
                  <c:v>3.9</c:v>
                </c:pt>
                <c:pt idx="408">
                  <c:v>3.86</c:v>
                </c:pt>
                <c:pt idx="409">
                  <c:v>3.94</c:v>
                </c:pt>
                <c:pt idx="410">
                  <c:v>3.9</c:v>
                </c:pt>
                <c:pt idx="411">
                  <c:v>3.76</c:v>
                </c:pt>
                <c:pt idx="412">
                  <c:v>3.8</c:v>
                </c:pt>
                <c:pt idx="413">
                  <c:v>3.76</c:v>
                </c:pt>
                <c:pt idx="414">
                  <c:v>3.25</c:v>
                </c:pt>
                <c:pt idx="415">
                  <c:v>3.22</c:v>
                </c:pt>
                <c:pt idx="416">
                  <c:v>3.25</c:v>
                </c:pt>
                <c:pt idx="417">
                  <c:v>3.3</c:v>
                </c:pt>
                <c:pt idx="418">
                  <c:v>3.35</c:v>
                </c:pt>
                <c:pt idx="419">
                  <c:v>3.6</c:v>
                </c:pt>
                <c:pt idx="420">
                  <c:v>3.56</c:v>
                </c:pt>
                <c:pt idx="421">
                  <c:v>3.26</c:v>
                </c:pt>
                <c:pt idx="422">
                  <c:v>3.15</c:v>
                </c:pt>
                <c:pt idx="423">
                  <c:v>3</c:v>
                </c:pt>
                <c:pt idx="424">
                  <c:v>2.92</c:v>
                </c:pt>
                <c:pt idx="425">
                  <c:v>3</c:v>
                </c:pt>
                <c:pt idx="426">
                  <c:v>3.42</c:v>
                </c:pt>
                <c:pt idx="427">
                  <c:v>3.32</c:v>
                </c:pt>
                <c:pt idx="428">
                  <c:v>3.52</c:v>
                </c:pt>
                <c:pt idx="429">
                  <c:v>3.58</c:v>
                </c:pt>
                <c:pt idx="430">
                  <c:v>3.54</c:v>
                </c:pt>
                <c:pt idx="431">
                  <c:v>3.48</c:v>
                </c:pt>
                <c:pt idx="432">
                  <c:v>3.58</c:v>
                </c:pt>
                <c:pt idx="433">
                  <c:v>3.66</c:v>
                </c:pt>
                <c:pt idx="434">
                  <c:v>3.15</c:v>
                </c:pt>
                <c:pt idx="435">
                  <c:v>3</c:v>
                </c:pt>
                <c:pt idx="436">
                  <c:v>2.92</c:v>
                </c:pt>
                <c:pt idx="437">
                  <c:v>2.9</c:v>
                </c:pt>
                <c:pt idx="438">
                  <c:v>2.84</c:v>
                </c:pt>
                <c:pt idx="439">
                  <c:v>2.86</c:v>
                </c:pt>
                <c:pt idx="440">
                  <c:v>2.96</c:v>
                </c:pt>
                <c:pt idx="441">
                  <c:v>2.95</c:v>
                </c:pt>
                <c:pt idx="442">
                  <c:v>3.15</c:v>
                </c:pt>
                <c:pt idx="443">
                  <c:v>3.1</c:v>
                </c:pt>
                <c:pt idx="444">
                  <c:v>3</c:v>
                </c:pt>
                <c:pt idx="445">
                  <c:v>2.84</c:v>
                </c:pt>
                <c:pt idx="446">
                  <c:v>2.78</c:v>
                </c:pt>
                <c:pt idx="447">
                  <c:v>2.88</c:v>
                </c:pt>
                <c:pt idx="448">
                  <c:v>3.02</c:v>
                </c:pt>
                <c:pt idx="449">
                  <c:v>3</c:v>
                </c:pt>
                <c:pt idx="450">
                  <c:v>2.98</c:v>
                </c:pt>
                <c:pt idx="451">
                  <c:v>2.8</c:v>
                </c:pt>
                <c:pt idx="452">
                  <c:v>2.68</c:v>
                </c:pt>
                <c:pt idx="453">
                  <c:v>2.7</c:v>
                </c:pt>
                <c:pt idx="454">
                  <c:v>2.62</c:v>
                </c:pt>
                <c:pt idx="455">
                  <c:v>2.6</c:v>
                </c:pt>
                <c:pt idx="456">
                  <c:v>2.54</c:v>
                </c:pt>
                <c:pt idx="457">
                  <c:v>2.58</c:v>
                </c:pt>
                <c:pt idx="458">
                  <c:v>2.64</c:v>
                </c:pt>
                <c:pt idx="459">
                  <c:v>2.62</c:v>
                </c:pt>
                <c:pt idx="460">
                  <c:v>2.58</c:v>
                </c:pt>
                <c:pt idx="461">
                  <c:v>2.36</c:v>
                </c:pt>
                <c:pt idx="462">
                  <c:v>2.54</c:v>
                </c:pt>
                <c:pt idx="463">
                  <c:v>2.58</c:v>
                </c:pt>
                <c:pt idx="464">
                  <c:v>2.52</c:v>
                </c:pt>
                <c:pt idx="465">
                  <c:v>2.58</c:v>
                </c:pt>
                <c:pt idx="466">
                  <c:v>2.6</c:v>
                </c:pt>
                <c:pt idx="467">
                  <c:v>2.38</c:v>
                </c:pt>
                <c:pt idx="468">
                  <c:v>2</c:v>
                </c:pt>
                <c:pt idx="469">
                  <c:v>2.2000000000000002</c:v>
                </c:pt>
                <c:pt idx="470">
                  <c:v>2.4</c:v>
                </c:pt>
                <c:pt idx="471">
                  <c:v>2.14</c:v>
                </c:pt>
                <c:pt idx="472">
                  <c:v>2.36</c:v>
                </c:pt>
                <c:pt idx="473">
                  <c:v>2.1</c:v>
                </c:pt>
                <c:pt idx="474">
                  <c:v>2.12</c:v>
                </c:pt>
                <c:pt idx="475">
                  <c:v>2.12</c:v>
                </c:pt>
                <c:pt idx="476">
                  <c:v>2.16</c:v>
                </c:pt>
                <c:pt idx="477">
                  <c:v>2.8</c:v>
                </c:pt>
                <c:pt idx="478">
                  <c:v>2.78</c:v>
                </c:pt>
                <c:pt idx="479">
                  <c:v>2.86</c:v>
                </c:pt>
                <c:pt idx="480">
                  <c:v>2.88</c:v>
                </c:pt>
                <c:pt idx="481">
                  <c:v>2.54</c:v>
                </c:pt>
                <c:pt idx="482">
                  <c:v>2.2999999999999998</c:v>
                </c:pt>
                <c:pt idx="483">
                  <c:v>2.48</c:v>
                </c:pt>
                <c:pt idx="484">
                  <c:v>2.56</c:v>
                </c:pt>
                <c:pt idx="485">
                  <c:v>2.38</c:v>
                </c:pt>
                <c:pt idx="486">
                  <c:v>2.36</c:v>
                </c:pt>
                <c:pt idx="487">
                  <c:v>2.48</c:v>
                </c:pt>
                <c:pt idx="488">
                  <c:v>2.38</c:v>
                </c:pt>
                <c:pt idx="489">
                  <c:v>2.48</c:v>
                </c:pt>
                <c:pt idx="490">
                  <c:v>2.6</c:v>
                </c:pt>
                <c:pt idx="491">
                  <c:v>2.68</c:v>
                </c:pt>
                <c:pt idx="492">
                  <c:v>2.6</c:v>
                </c:pt>
                <c:pt idx="493">
                  <c:v>2.86</c:v>
                </c:pt>
                <c:pt idx="494">
                  <c:v>2.96</c:v>
                </c:pt>
                <c:pt idx="495">
                  <c:v>3.86</c:v>
                </c:pt>
                <c:pt idx="496">
                  <c:v>3.05</c:v>
                </c:pt>
                <c:pt idx="497">
                  <c:v>2.96</c:v>
                </c:pt>
                <c:pt idx="498">
                  <c:v>2.92</c:v>
                </c:pt>
                <c:pt idx="499">
                  <c:v>2.96</c:v>
                </c:pt>
                <c:pt idx="500">
                  <c:v>2.96</c:v>
                </c:pt>
                <c:pt idx="501">
                  <c:v>2.66</c:v>
                </c:pt>
                <c:pt idx="502">
                  <c:v>2.68</c:v>
                </c:pt>
                <c:pt idx="503">
                  <c:v>2.66</c:v>
                </c:pt>
                <c:pt idx="504">
                  <c:v>2.74</c:v>
                </c:pt>
                <c:pt idx="505">
                  <c:v>3.46</c:v>
                </c:pt>
                <c:pt idx="506">
                  <c:v>3.1</c:v>
                </c:pt>
                <c:pt idx="507">
                  <c:v>2.72</c:v>
                </c:pt>
                <c:pt idx="508">
                  <c:v>2.76</c:v>
                </c:pt>
                <c:pt idx="509">
                  <c:v>2.68</c:v>
                </c:pt>
                <c:pt idx="510">
                  <c:v>2.7</c:v>
                </c:pt>
                <c:pt idx="511">
                  <c:v>2.58</c:v>
                </c:pt>
                <c:pt idx="512">
                  <c:v>3.15</c:v>
                </c:pt>
                <c:pt idx="513">
                  <c:v>3.34</c:v>
                </c:pt>
                <c:pt idx="514">
                  <c:v>3.36</c:v>
                </c:pt>
                <c:pt idx="515">
                  <c:v>2.56</c:v>
                </c:pt>
                <c:pt idx="516">
                  <c:v>2.68</c:v>
                </c:pt>
                <c:pt idx="517">
                  <c:v>2.38</c:v>
                </c:pt>
                <c:pt idx="518">
                  <c:v>2.69</c:v>
                </c:pt>
                <c:pt idx="519">
                  <c:v>2.48</c:v>
                </c:pt>
                <c:pt idx="520">
                  <c:v>2.58</c:v>
                </c:pt>
                <c:pt idx="521">
                  <c:v>2.5</c:v>
                </c:pt>
                <c:pt idx="522">
                  <c:v>2.48</c:v>
                </c:pt>
                <c:pt idx="523">
                  <c:v>2.48</c:v>
                </c:pt>
                <c:pt idx="524">
                  <c:v>2.4</c:v>
                </c:pt>
                <c:pt idx="525">
                  <c:v>2.42</c:v>
                </c:pt>
                <c:pt idx="526">
                  <c:v>2.78</c:v>
                </c:pt>
                <c:pt idx="527">
                  <c:v>2.48</c:v>
                </c:pt>
                <c:pt idx="528">
                  <c:v>2.7</c:v>
                </c:pt>
                <c:pt idx="529">
                  <c:v>2.6</c:v>
                </c:pt>
                <c:pt idx="530">
                  <c:v>2.58</c:v>
                </c:pt>
                <c:pt idx="531">
                  <c:v>2.64</c:v>
                </c:pt>
                <c:pt idx="532">
                  <c:v>2.98</c:v>
                </c:pt>
                <c:pt idx="533">
                  <c:v>3</c:v>
                </c:pt>
                <c:pt idx="534">
                  <c:v>2.81</c:v>
                </c:pt>
                <c:pt idx="535">
                  <c:v>2.7</c:v>
                </c:pt>
                <c:pt idx="536">
                  <c:v>2.78</c:v>
                </c:pt>
                <c:pt idx="537">
                  <c:v>2.97</c:v>
                </c:pt>
                <c:pt idx="538">
                  <c:v>2.74</c:v>
                </c:pt>
                <c:pt idx="539">
                  <c:v>2.65</c:v>
                </c:pt>
                <c:pt idx="540">
                  <c:v>2.7</c:v>
                </c:pt>
                <c:pt idx="541">
                  <c:v>3.1</c:v>
                </c:pt>
                <c:pt idx="542">
                  <c:v>2.92</c:v>
                </c:pt>
                <c:pt idx="543">
                  <c:v>2.76</c:v>
                </c:pt>
                <c:pt idx="544">
                  <c:v>2.82</c:v>
                </c:pt>
                <c:pt idx="545">
                  <c:v>2.92</c:v>
                </c:pt>
                <c:pt idx="546">
                  <c:v>3.05</c:v>
                </c:pt>
                <c:pt idx="547">
                  <c:v>2.98</c:v>
                </c:pt>
                <c:pt idx="548">
                  <c:v>3.05</c:v>
                </c:pt>
                <c:pt idx="549">
                  <c:v>3.15</c:v>
                </c:pt>
                <c:pt idx="550">
                  <c:v>3.22</c:v>
                </c:pt>
                <c:pt idx="551">
                  <c:v>3.15</c:v>
                </c:pt>
                <c:pt idx="552">
                  <c:v>2.98</c:v>
                </c:pt>
                <c:pt idx="553">
                  <c:v>2.74</c:v>
                </c:pt>
                <c:pt idx="554">
                  <c:v>2.96</c:v>
                </c:pt>
                <c:pt idx="555">
                  <c:v>2.94</c:v>
                </c:pt>
                <c:pt idx="556">
                  <c:v>3</c:v>
                </c:pt>
                <c:pt idx="557">
                  <c:v>3.98</c:v>
                </c:pt>
                <c:pt idx="558">
                  <c:v>2.38</c:v>
                </c:pt>
                <c:pt idx="559">
                  <c:v>3.48</c:v>
                </c:pt>
                <c:pt idx="560">
                  <c:v>3.4</c:v>
                </c:pt>
                <c:pt idx="561">
                  <c:v>3.26</c:v>
                </c:pt>
                <c:pt idx="562">
                  <c:v>3.08</c:v>
                </c:pt>
                <c:pt idx="563">
                  <c:v>3.1</c:v>
                </c:pt>
                <c:pt idx="564">
                  <c:v>3.2</c:v>
                </c:pt>
                <c:pt idx="565">
                  <c:v>3.12</c:v>
                </c:pt>
                <c:pt idx="566">
                  <c:v>3</c:v>
                </c:pt>
                <c:pt idx="567">
                  <c:v>2.96</c:v>
                </c:pt>
                <c:pt idx="568">
                  <c:v>2.9</c:v>
                </c:pt>
                <c:pt idx="569">
                  <c:v>2.78</c:v>
                </c:pt>
                <c:pt idx="570">
                  <c:v>2.64</c:v>
                </c:pt>
                <c:pt idx="571">
                  <c:v>2.52</c:v>
                </c:pt>
                <c:pt idx="572">
                  <c:v>2.46</c:v>
                </c:pt>
                <c:pt idx="573">
                  <c:v>2.36</c:v>
                </c:pt>
                <c:pt idx="574">
                  <c:v>2.44</c:v>
                </c:pt>
                <c:pt idx="575">
                  <c:v>2.38</c:v>
                </c:pt>
                <c:pt idx="576">
                  <c:v>2.34</c:v>
                </c:pt>
                <c:pt idx="577">
                  <c:v>2.56</c:v>
                </c:pt>
                <c:pt idx="578">
                  <c:v>2.44</c:v>
                </c:pt>
                <c:pt idx="579">
                  <c:v>2.48</c:v>
                </c:pt>
                <c:pt idx="580">
                  <c:v>2.52</c:v>
                </c:pt>
                <c:pt idx="581">
                  <c:v>2.68</c:v>
                </c:pt>
                <c:pt idx="582">
                  <c:v>2.6</c:v>
                </c:pt>
                <c:pt idx="583">
                  <c:v>2.44</c:v>
                </c:pt>
                <c:pt idx="584">
                  <c:v>2.42</c:v>
                </c:pt>
                <c:pt idx="585">
                  <c:v>2.48</c:v>
                </c:pt>
                <c:pt idx="586">
                  <c:v>2.52</c:v>
                </c:pt>
                <c:pt idx="587">
                  <c:v>2.92</c:v>
                </c:pt>
                <c:pt idx="588">
                  <c:v>2.95</c:v>
                </c:pt>
                <c:pt idx="589">
                  <c:v>2.88</c:v>
                </c:pt>
                <c:pt idx="590">
                  <c:v>2.82</c:v>
                </c:pt>
                <c:pt idx="591">
                  <c:v>2.64</c:v>
                </c:pt>
                <c:pt idx="592">
                  <c:v>2.84</c:v>
                </c:pt>
                <c:pt idx="593">
                  <c:v>2.68</c:v>
                </c:pt>
                <c:pt idx="594">
                  <c:v>2.69</c:v>
                </c:pt>
                <c:pt idx="595">
                  <c:v>2.54</c:v>
                </c:pt>
                <c:pt idx="596">
                  <c:v>2.68</c:v>
                </c:pt>
                <c:pt idx="597">
                  <c:v>2.58</c:v>
                </c:pt>
                <c:pt idx="598">
                  <c:v>2.5</c:v>
                </c:pt>
                <c:pt idx="599">
                  <c:v>2.48</c:v>
                </c:pt>
                <c:pt idx="600">
                  <c:v>2.52</c:v>
                </c:pt>
                <c:pt idx="601">
                  <c:v>2.98</c:v>
                </c:pt>
                <c:pt idx="602">
                  <c:v>3.1</c:v>
                </c:pt>
                <c:pt idx="603">
                  <c:v>2.95</c:v>
                </c:pt>
                <c:pt idx="604">
                  <c:v>3.15</c:v>
                </c:pt>
                <c:pt idx="605">
                  <c:v>3.08</c:v>
                </c:pt>
                <c:pt idx="606">
                  <c:v>3.54</c:v>
                </c:pt>
                <c:pt idx="607">
                  <c:v>3.46</c:v>
                </c:pt>
                <c:pt idx="608">
                  <c:v>3.58</c:v>
                </c:pt>
                <c:pt idx="609">
                  <c:v>3.62</c:v>
                </c:pt>
                <c:pt idx="610">
                  <c:v>3.48</c:v>
                </c:pt>
                <c:pt idx="611">
                  <c:v>3.52</c:v>
                </c:pt>
                <c:pt idx="612">
                  <c:v>3.56</c:v>
                </c:pt>
                <c:pt idx="613">
                  <c:v>3.46</c:v>
                </c:pt>
                <c:pt idx="614">
                  <c:v>3.38</c:v>
                </c:pt>
                <c:pt idx="615">
                  <c:v>3.32</c:v>
                </c:pt>
                <c:pt idx="616">
                  <c:v>3.75</c:v>
                </c:pt>
                <c:pt idx="617">
                  <c:v>3.98</c:v>
                </c:pt>
                <c:pt idx="618">
                  <c:v>3.77</c:v>
                </c:pt>
                <c:pt idx="619">
                  <c:v>3.78</c:v>
                </c:pt>
                <c:pt idx="620">
                  <c:v>4.5999999999999996</c:v>
                </c:pt>
                <c:pt idx="621">
                  <c:v>4.5199999999999996</c:v>
                </c:pt>
                <c:pt idx="622">
                  <c:v>4.3600000000000003</c:v>
                </c:pt>
                <c:pt idx="623">
                  <c:v>4.9000000000000004</c:v>
                </c:pt>
                <c:pt idx="624">
                  <c:v>5.0599999999999996</c:v>
                </c:pt>
                <c:pt idx="625">
                  <c:v>5</c:v>
                </c:pt>
                <c:pt idx="626">
                  <c:v>4.2</c:v>
                </c:pt>
                <c:pt idx="627">
                  <c:v>4.32</c:v>
                </c:pt>
                <c:pt idx="628">
                  <c:v>4.12</c:v>
                </c:pt>
                <c:pt idx="629">
                  <c:v>4.0199999999999996</c:v>
                </c:pt>
                <c:pt idx="630">
                  <c:v>4.62</c:v>
                </c:pt>
                <c:pt idx="631">
                  <c:v>5</c:v>
                </c:pt>
                <c:pt idx="632">
                  <c:v>5.14</c:v>
                </c:pt>
                <c:pt idx="633">
                  <c:v>5.36</c:v>
                </c:pt>
                <c:pt idx="634">
                  <c:v>5.38</c:v>
                </c:pt>
                <c:pt idx="635">
                  <c:v>4.9400000000000004</c:v>
                </c:pt>
                <c:pt idx="636">
                  <c:v>4.82</c:v>
                </c:pt>
                <c:pt idx="637">
                  <c:v>4.8600000000000003</c:v>
                </c:pt>
                <c:pt idx="638">
                  <c:v>5.04</c:v>
                </c:pt>
                <c:pt idx="639">
                  <c:v>5.34</c:v>
                </c:pt>
                <c:pt idx="640">
                  <c:v>5.08</c:v>
                </c:pt>
                <c:pt idx="641">
                  <c:v>4.9000000000000004</c:v>
                </c:pt>
                <c:pt idx="642">
                  <c:v>5.0599999999999996</c:v>
                </c:pt>
                <c:pt idx="643">
                  <c:v>5.23</c:v>
                </c:pt>
                <c:pt idx="644">
                  <c:v>5.36</c:v>
                </c:pt>
                <c:pt idx="645">
                  <c:v>5.48</c:v>
                </c:pt>
                <c:pt idx="646">
                  <c:v>5.56</c:v>
                </c:pt>
                <c:pt idx="647">
                  <c:v>5.3</c:v>
                </c:pt>
                <c:pt idx="648">
                  <c:v>4.9000000000000004</c:v>
                </c:pt>
                <c:pt idx="649">
                  <c:v>4.9000000000000004</c:v>
                </c:pt>
                <c:pt idx="650">
                  <c:v>4.88</c:v>
                </c:pt>
                <c:pt idx="651">
                  <c:v>4.96</c:v>
                </c:pt>
                <c:pt idx="652">
                  <c:v>4.88</c:v>
                </c:pt>
                <c:pt idx="653">
                  <c:v>4.68</c:v>
                </c:pt>
                <c:pt idx="654">
                  <c:v>4.7</c:v>
                </c:pt>
                <c:pt idx="655">
                  <c:v>4.88</c:v>
                </c:pt>
                <c:pt idx="656">
                  <c:v>4.8600000000000003</c:v>
                </c:pt>
                <c:pt idx="657">
                  <c:v>4.84</c:v>
                </c:pt>
                <c:pt idx="658">
                  <c:v>4.74</c:v>
                </c:pt>
                <c:pt idx="659">
                  <c:v>4.62</c:v>
                </c:pt>
                <c:pt idx="660">
                  <c:v>4.5599999999999996</c:v>
                </c:pt>
                <c:pt idx="661">
                  <c:v>4.54</c:v>
                </c:pt>
                <c:pt idx="662">
                  <c:v>4.66</c:v>
                </c:pt>
                <c:pt idx="663">
                  <c:v>4.32</c:v>
                </c:pt>
                <c:pt idx="664">
                  <c:v>4.16</c:v>
                </c:pt>
                <c:pt idx="665">
                  <c:v>4.34</c:v>
                </c:pt>
                <c:pt idx="666">
                  <c:v>4.6399999999999997</c:v>
                </c:pt>
                <c:pt idx="667">
                  <c:v>4.7</c:v>
                </c:pt>
                <c:pt idx="668">
                  <c:v>4.7</c:v>
                </c:pt>
                <c:pt idx="669">
                  <c:v>4.87</c:v>
                </c:pt>
                <c:pt idx="670">
                  <c:v>5.12</c:v>
                </c:pt>
                <c:pt idx="671">
                  <c:v>4.5999999999999996</c:v>
                </c:pt>
                <c:pt idx="672">
                  <c:v>4.9000000000000004</c:v>
                </c:pt>
                <c:pt idx="673">
                  <c:v>4.84</c:v>
                </c:pt>
                <c:pt idx="674">
                  <c:v>5.16</c:v>
                </c:pt>
                <c:pt idx="675">
                  <c:v>5.26</c:v>
                </c:pt>
                <c:pt idx="676">
                  <c:v>5.4</c:v>
                </c:pt>
                <c:pt idx="677">
                  <c:v>5.6</c:v>
                </c:pt>
                <c:pt idx="678">
                  <c:v>5.58</c:v>
                </c:pt>
                <c:pt idx="679">
                  <c:v>5.64</c:v>
                </c:pt>
                <c:pt idx="680">
                  <c:v>5.68</c:v>
                </c:pt>
                <c:pt idx="681">
                  <c:v>4.47</c:v>
                </c:pt>
                <c:pt idx="682">
                  <c:v>4.42</c:v>
                </c:pt>
                <c:pt idx="683">
                  <c:v>4.4000000000000004</c:v>
                </c:pt>
                <c:pt idx="684">
                  <c:v>4.42</c:v>
                </c:pt>
                <c:pt idx="685">
                  <c:v>4.3600000000000003</c:v>
                </c:pt>
                <c:pt idx="686">
                  <c:v>4.3899999999999997</c:v>
                </c:pt>
                <c:pt idx="687">
                  <c:v>4.68</c:v>
                </c:pt>
                <c:pt idx="688">
                  <c:v>4.7</c:v>
                </c:pt>
                <c:pt idx="689">
                  <c:v>4.5999999999999996</c:v>
                </c:pt>
                <c:pt idx="690">
                  <c:v>4.08</c:v>
                </c:pt>
                <c:pt idx="691">
                  <c:v>4.08</c:v>
                </c:pt>
                <c:pt idx="692">
                  <c:v>4</c:v>
                </c:pt>
                <c:pt idx="693">
                  <c:v>3.96</c:v>
                </c:pt>
                <c:pt idx="694">
                  <c:v>3.4</c:v>
                </c:pt>
                <c:pt idx="695">
                  <c:v>3.56</c:v>
                </c:pt>
                <c:pt idx="696">
                  <c:v>3.42</c:v>
                </c:pt>
                <c:pt idx="697">
                  <c:v>3.34</c:v>
                </c:pt>
                <c:pt idx="698">
                  <c:v>3.34</c:v>
                </c:pt>
                <c:pt idx="699">
                  <c:v>3.36</c:v>
                </c:pt>
                <c:pt idx="700">
                  <c:v>3.32</c:v>
                </c:pt>
                <c:pt idx="701">
                  <c:v>3.3</c:v>
                </c:pt>
                <c:pt idx="702">
                  <c:v>4.26</c:v>
                </c:pt>
                <c:pt idx="703">
                  <c:v>4.5</c:v>
                </c:pt>
                <c:pt idx="704">
                  <c:v>3.76</c:v>
                </c:pt>
                <c:pt idx="705">
                  <c:v>3.46</c:v>
                </c:pt>
                <c:pt idx="706">
                  <c:v>3.62</c:v>
                </c:pt>
                <c:pt idx="707">
                  <c:v>4</c:v>
                </c:pt>
                <c:pt idx="708">
                  <c:v>4.0599999999999996</c:v>
                </c:pt>
                <c:pt idx="709">
                  <c:v>4.3</c:v>
                </c:pt>
                <c:pt idx="710">
                  <c:v>3.92</c:v>
                </c:pt>
                <c:pt idx="711">
                  <c:v>3.78</c:v>
                </c:pt>
                <c:pt idx="712">
                  <c:v>3.64</c:v>
                </c:pt>
                <c:pt idx="713">
                  <c:v>3.74</c:v>
                </c:pt>
                <c:pt idx="714">
                  <c:v>3.56</c:v>
                </c:pt>
                <c:pt idx="715">
                  <c:v>3.66</c:v>
                </c:pt>
                <c:pt idx="716">
                  <c:v>3.78</c:v>
                </c:pt>
                <c:pt idx="717">
                  <c:v>3.9</c:v>
                </c:pt>
                <c:pt idx="718">
                  <c:v>4.0999999999999996</c:v>
                </c:pt>
                <c:pt idx="719">
                  <c:v>4.3</c:v>
                </c:pt>
                <c:pt idx="720">
                  <c:v>3.98</c:v>
                </c:pt>
                <c:pt idx="721">
                  <c:v>3.86</c:v>
                </c:pt>
                <c:pt idx="722">
                  <c:v>3.54</c:v>
                </c:pt>
                <c:pt idx="723">
                  <c:v>3.7</c:v>
                </c:pt>
                <c:pt idx="724">
                  <c:v>3.5</c:v>
                </c:pt>
                <c:pt idx="725">
                  <c:v>3.5</c:v>
                </c:pt>
                <c:pt idx="726">
                  <c:v>3.22</c:v>
                </c:pt>
                <c:pt idx="727">
                  <c:v>3.96</c:v>
                </c:pt>
                <c:pt idx="728">
                  <c:v>3.44</c:v>
                </c:pt>
                <c:pt idx="729">
                  <c:v>3.58</c:v>
                </c:pt>
                <c:pt idx="730">
                  <c:v>3.26</c:v>
                </c:pt>
                <c:pt idx="731">
                  <c:v>3.54</c:v>
                </c:pt>
              </c:numCache>
            </c:numRef>
          </c:val>
          <c:smooth val="1"/>
          <c:extLst xmlns:c16r2="http://schemas.microsoft.com/office/drawing/2015/06/chart">
            <c:ext xmlns:c16="http://schemas.microsoft.com/office/drawing/2014/chart" uri="{C3380CC4-5D6E-409C-BE32-E72D297353CC}">
              <c16:uniqueId val="{00000000-64E5-4E23-9F0A-5FE30F9DF7A5}"/>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DATOS!$AH$3:$AH$734</c:f>
              <c:numCache>
                <c:formatCode>0.00</c:formatCode>
                <c:ptCount val="732"/>
                <c:pt idx="0">
                  <c:v>3.2</c:v>
                </c:pt>
                <c:pt idx="1">
                  <c:v>3.2</c:v>
                </c:pt>
                <c:pt idx="2">
                  <c:v>3.14</c:v>
                </c:pt>
                <c:pt idx="3">
                  <c:v>3.1</c:v>
                </c:pt>
                <c:pt idx="4">
                  <c:v>3</c:v>
                </c:pt>
                <c:pt idx="5">
                  <c:v>2.94</c:v>
                </c:pt>
                <c:pt idx="6">
                  <c:v>3.1</c:v>
                </c:pt>
                <c:pt idx="7">
                  <c:v>3.04</c:v>
                </c:pt>
                <c:pt idx="8">
                  <c:v>3.6</c:v>
                </c:pt>
                <c:pt idx="9">
                  <c:v>4</c:v>
                </c:pt>
                <c:pt idx="10">
                  <c:v>3.82</c:v>
                </c:pt>
                <c:pt idx="11">
                  <c:v>3.6</c:v>
                </c:pt>
                <c:pt idx="12">
                  <c:v>3.44</c:v>
                </c:pt>
                <c:pt idx="13">
                  <c:v>3.34</c:v>
                </c:pt>
                <c:pt idx="14">
                  <c:v>3.42</c:v>
                </c:pt>
                <c:pt idx="15">
                  <c:v>3.3</c:v>
                </c:pt>
                <c:pt idx="16">
                  <c:v>3.84</c:v>
                </c:pt>
                <c:pt idx="17">
                  <c:v>3.24</c:v>
                </c:pt>
                <c:pt idx="18">
                  <c:v>3.36</c:v>
                </c:pt>
                <c:pt idx="19">
                  <c:v>3.64</c:v>
                </c:pt>
                <c:pt idx="20">
                  <c:v>3.68</c:v>
                </c:pt>
                <c:pt idx="21">
                  <c:v>3.42</c:v>
                </c:pt>
                <c:pt idx="22">
                  <c:v>3.12</c:v>
                </c:pt>
                <c:pt idx="23">
                  <c:v>3.18</c:v>
                </c:pt>
                <c:pt idx="24">
                  <c:v>3.2</c:v>
                </c:pt>
                <c:pt idx="25">
                  <c:v>3.54</c:v>
                </c:pt>
                <c:pt idx="26">
                  <c:v>3.6</c:v>
                </c:pt>
                <c:pt idx="27">
                  <c:v>3.52</c:v>
                </c:pt>
                <c:pt idx="28">
                  <c:v>3.42</c:v>
                </c:pt>
                <c:pt idx="29">
                  <c:v>3.62</c:v>
                </c:pt>
                <c:pt idx="30">
                  <c:v>3.54</c:v>
                </c:pt>
                <c:pt idx="31">
                  <c:v>3.48</c:v>
                </c:pt>
                <c:pt idx="32">
                  <c:v>3.14</c:v>
                </c:pt>
                <c:pt idx="33">
                  <c:v>3.18</c:v>
                </c:pt>
                <c:pt idx="34">
                  <c:v>3.15</c:v>
                </c:pt>
                <c:pt idx="35">
                  <c:v>3.04</c:v>
                </c:pt>
                <c:pt idx="36">
                  <c:v>2.78</c:v>
                </c:pt>
                <c:pt idx="37">
                  <c:v>2.64</c:v>
                </c:pt>
                <c:pt idx="38">
                  <c:v>2.56</c:v>
                </c:pt>
                <c:pt idx="39">
                  <c:v>2.56</c:v>
                </c:pt>
                <c:pt idx="40">
                  <c:v>2.48</c:v>
                </c:pt>
                <c:pt idx="41">
                  <c:v>2.58</c:v>
                </c:pt>
                <c:pt idx="42">
                  <c:v>2.76</c:v>
                </c:pt>
                <c:pt idx="43">
                  <c:v>2.56</c:v>
                </c:pt>
                <c:pt idx="44">
                  <c:v>2.5</c:v>
                </c:pt>
                <c:pt idx="45">
                  <c:v>2.44</c:v>
                </c:pt>
                <c:pt idx="46">
                  <c:v>2.64</c:v>
                </c:pt>
                <c:pt idx="47">
                  <c:v>2.7</c:v>
                </c:pt>
                <c:pt idx="48">
                  <c:v>2.75</c:v>
                </c:pt>
                <c:pt idx="49">
                  <c:v>2.44</c:v>
                </c:pt>
                <c:pt idx="50">
                  <c:v>2.54</c:v>
                </c:pt>
                <c:pt idx="51">
                  <c:v>2.4</c:v>
                </c:pt>
                <c:pt idx="52">
                  <c:v>2.56</c:v>
                </c:pt>
                <c:pt idx="53">
                  <c:v>2.38</c:v>
                </c:pt>
                <c:pt idx="54">
                  <c:v>2.5</c:v>
                </c:pt>
                <c:pt idx="55">
                  <c:v>2.42</c:v>
                </c:pt>
                <c:pt idx="56">
                  <c:v>2.6</c:v>
                </c:pt>
                <c:pt idx="57">
                  <c:v>2.2999999999999998</c:v>
                </c:pt>
                <c:pt idx="58">
                  <c:v>2.38</c:v>
                </c:pt>
                <c:pt idx="59">
                  <c:v>2.4</c:v>
                </c:pt>
                <c:pt idx="60">
                  <c:v>2.6</c:v>
                </c:pt>
                <c:pt idx="61">
                  <c:v>2.42</c:v>
                </c:pt>
                <c:pt idx="62">
                  <c:v>2.42</c:v>
                </c:pt>
                <c:pt idx="63">
                  <c:v>2.3199999999999998</c:v>
                </c:pt>
                <c:pt idx="64">
                  <c:v>2.52</c:v>
                </c:pt>
                <c:pt idx="65">
                  <c:v>2.52</c:v>
                </c:pt>
                <c:pt idx="66">
                  <c:v>2.56</c:v>
                </c:pt>
                <c:pt idx="67">
                  <c:v>2.52</c:v>
                </c:pt>
                <c:pt idx="68">
                  <c:v>2.4</c:v>
                </c:pt>
                <c:pt idx="69">
                  <c:v>2</c:v>
                </c:pt>
                <c:pt idx="70">
                  <c:v>2.25</c:v>
                </c:pt>
                <c:pt idx="71">
                  <c:v>2</c:v>
                </c:pt>
                <c:pt idx="72">
                  <c:v>2.12</c:v>
                </c:pt>
                <c:pt idx="73">
                  <c:v>2.2000000000000002</c:v>
                </c:pt>
                <c:pt idx="74">
                  <c:v>2.2200000000000002</c:v>
                </c:pt>
                <c:pt idx="75">
                  <c:v>2.94</c:v>
                </c:pt>
                <c:pt idx="76">
                  <c:v>2.78</c:v>
                </c:pt>
                <c:pt idx="77">
                  <c:v>2.6</c:v>
                </c:pt>
                <c:pt idx="78">
                  <c:v>2.56</c:v>
                </c:pt>
                <c:pt idx="79">
                  <c:v>2.42</c:v>
                </c:pt>
                <c:pt idx="80">
                  <c:v>3</c:v>
                </c:pt>
                <c:pt idx="81">
                  <c:v>3.14</c:v>
                </c:pt>
                <c:pt idx="82">
                  <c:v>2.8</c:v>
                </c:pt>
                <c:pt idx="83">
                  <c:v>2.72</c:v>
                </c:pt>
                <c:pt idx="84">
                  <c:v>2.78</c:v>
                </c:pt>
                <c:pt idx="85">
                  <c:v>3.14</c:v>
                </c:pt>
                <c:pt idx="86">
                  <c:v>3.1</c:v>
                </c:pt>
                <c:pt idx="87">
                  <c:v>3.04</c:v>
                </c:pt>
                <c:pt idx="88">
                  <c:v>3</c:v>
                </c:pt>
                <c:pt idx="89">
                  <c:v>3.36</c:v>
                </c:pt>
                <c:pt idx="90">
                  <c:v>3.66</c:v>
                </c:pt>
                <c:pt idx="91">
                  <c:v>3.78</c:v>
                </c:pt>
                <c:pt idx="92">
                  <c:v>3.4</c:v>
                </c:pt>
                <c:pt idx="93">
                  <c:v>3.42</c:v>
                </c:pt>
                <c:pt idx="94">
                  <c:v>3.64</c:v>
                </c:pt>
                <c:pt idx="95">
                  <c:v>3.64</c:v>
                </c:pt>
                <c:pt idx="96">
                  <c:v>3.7</c:v>
                </c:pt>
                <c:pt idx="97">
                  <c:v>3.36</c:v>
                </c:pt>
                <c:pt idx="98">
                  <c:v>3.16</c:v>
                </c:pt>
                <c:pt idx="99">
                  <c:v>3.1</c:v>
                </c:pt>
                <c:pt idx="100">
                  <c:v>3.26</c:v>
                </c:pt>
                <c:pt idx="101">
                  <c:v>3.16</c:v>
                </c:pt>
                <c:pt idx="102">
                  <c:v>3.22</c:v>
                </c:pt>
                <c:pt idx="103">
                  <c:v>2.94</c:v>
                </c:pt>
                <c:pt idx="104">
                  <c:v>2.88</c:v>
                </c:pt>
                <c:pt idx="105">
                  <c:v>2.65</c:v>
                </c:pt>
                <c:pt idx="106">
                  <c:v>2.78</c:v>
                </c:pt>
                <c:pt idx="107">
                  <c:v>3</c:v>
                </c:pt>
                <c:pt idx="108">
                  <c:v>2.94</c:v>
                </c:pt>
                <c:pt idx="109">
                  <c:v>2.66</c:v>
                </c:pt>
                <c:pt idx="110">
                  <c:v>2.78</c:v>
                </c:pt>
                <c:pt idx="111">
                  <c:v>3.26</c:v>
                </c:pt>
                <c:pt idx="112">
                  <c:v>3.56</c:v>
                </c:pt>
                <c:pt idx="113">
                  <c:v>3.62</c:v>
                </c:pt>
                <c:pt idx="114">
                  <c:v>3.86</c:v>
                </c:pt>
                <c:pt idx="115">
                  <c:v>3.6</c:v>
                </c:pt>
                <c:pt idx="116">
                  <c:v>3.52</c:v>
                </c:pt>
                <c:pt idx="117">
                  <c:v>3.26</c:v>
                </c:pt>
                <c:pt idx="118">
                  <c:v>3.39</c:v>
                </c:pt>
                <c:pt idx="119">
                  <c:v>3.52</c:v>
                </c:pt>
                <c:pt idx="120">
                  <c:v>3.66</c:v>
                </c:pt>
                <c:pt idx="121">
                  <c:v>3.06</c:v>
                </c:pt>
                <c:pt idx="122">
                  <c:v>3.7</c:v>
                </c:pt>
                <c:pt idx="123">
                  <c:v>3.98</c:v>
                </c:pt>
                <c:pt idx="124">
                  <c:v>4</c:v>
                </c:pt>
                <c:pt idx="125">
                  <c:v>4.0999999999999996</c:v>
                </c:pt>
                <c:pt idx="126">
                  <c:v>4.0599999999999996</c:v>
                </c:pt>
                <c:pt idx="127">
                  <c:v>3.82</c:v>
                </c:pt>
                <c:pt idx="128">
                  <c:v>3.9</c:v>
                </c:pt>
                <c:pt idx="129">
                  <c:v>3.8</c:v>
                </c:pt>
                <c:pt idx="130">
                  <c:v>3.98</c:v>
                </c:pt>
                <c:pt idx="131">
                  <c:v>4.28</c:v>
                </c:pt>
                <c:pt idx="132">
                  <c:v>4.2</c:v>
                </c:pt>
                <c:pt idx="133">
                  <c:v>4.22</c:v>
                </c:pt>
                <c:pt idx="134">
                  <c:v>4.22</c:v>
                </c:pt>
                <c:pt idx="135">
                  <c:v>4.5</c:v>
                </c:pt>
                <c:pt idx="136">
                  <c:v>4.68</c:v>
                </c:pt>
                <c:pt idx="137">
                  <c:v>4.4800000000000004</c:v>
                </c:pt>
                <c:pt idx="138">
                  <c:v>4.5999999999999996</c:v>
                </c:pt>
                <c:pt idx="139">
                  <c:v>4.78</c:v>
                </c:pt>
                <c:pt idx="140">
                  <c:v>5</c:v>
                </c:pt>
                <c:pt idx="141">
                  <c:v>4.6500000000000004</c:v>
                </c:pt>
                <c:pt idx="142">
                  <c:v>4.34</c:v>
                </c:pt>
                <c:pt idx="143">
                  <c:v>3.92</c:v>
                </c:pt>
                <c:pt idx="144">
                  <c:v>3.8</c:v>
                </c:pt>
                <c:pt idx="145">
                  <c:v>3.7</c:v>
                </c:pt>
                <c:pt idx="146">
                  <c:v>3.58</c:v>
                </c:pt>
                <c:pt idx="147">
                  <c:v>3.4</c:v>
                </c:pt>
                <c:pt idx="148">
                  <c:v>3.08</c:v>
                </c:pt>
                <c:pt idx="149">
                  <c:v>3.06</c:v>
                </c:pt>
                <c:pt idx="150">
                  <c:v>3.28</c:v>
                </c:pt>
                <c:pt idx="151">
                  <c:v>3.24</c:v>
                </c:pt>
                <c:pt idx="152">
                  <c:v>2.9</c:v>
                </c:pt>
                <c:pt idx="153">
                  <c:v>2.84</c:v>
                </c:pt>
                <c:pt idx="154">
                  <c:v>2.84</c:v>
                </c:pt>
                <c:pt idx="155">
                  <c:v>3.3</c:v>
                </c:pt>
                <c:pt idx="156">
                  <c:v>3.04</c:v>
                </c:pt>
                <c:pt idx="157">
                  <c:v>3.2</c:v>
                </c:pt>
                <c:pt idx="158">
                  <c:v>3.46</c:v>
                </c:pt>
                <c:pt idx="159">
                  <c:v>3.7</c:v>
                </c:pt>
                <c:pt idx="160">
                  <c:v>3.16</c:v>
                </c:pt>
                <c:pt idx="161">
                  <c:v>3.18</c:v>
                </c:pt>
                <c:pt idx="162">
                  <c:v>3.74</c:v>
                </c:pt>
                <c:pt idx="163">
                  <c:v>3.94</c:v>
                </c:pt>
                <c:pt idx="164">
                  <c:v>3.96</c:v>
                </c:pt>
                <c:pt idx="165">
                  <c:v>3.82</c:v>
                </c:pt>
                <c:pt idx="166">
                  <c:v>4.18</c:v>
                </c:pt>
                <c:pt idx="167">
                  <c:v>4.4000000000000004</c:v>
                </c:pt>
                <c:pt idx="168">
                  <c:v>4.4800000000000004</c:v>
                </c:pt>
                <c:pt idx="169">
                  <c:v>4.28</c:v>
                </c:pt>
                <c:pt idx="170">
                  <c:v>4.58</c:v>
                </c:pt>
                <c:pt idx="171">
                  <c:v>4.46</c:v>
                </c:pt>
                <c:pt idx="172">
                  <c:v>4.88</c:v>
                </c:pt>
                <c:pt idx="173">
                  <c:v>4.8600000000000003</c:v>
                </c:pt>
                <c:pt idx="174">
                  <c:v>4.3</c:v>
                </c:pt>
                <c:pt idx="175">
                  <c:v>4.04</c:v>
                </c:pt>
                <c:pt idx="176">
                  <c:v>3.98</c:v>
                </c:pt>
                <c:pt idx="177">
                  <c:v>3.9</c:v>
                </c:pt>
                <c:pt idx="178">
                  <c:v>3.78</c:v>
                </c:pt>
                <c:pt idx="179">
                  <c:v>3.68</c:v>
                </c:pt>
                <c:pt idx="180">
                  <c:v>3.68</c:v>
                </c:pt>
                <c:pt idx="181">
                  <c:v>3.66</c:v>
                </c:pt>
                <c:pt idx="182">
                  <c:v>3.58</c:v>
                </c:pt>
                <c:pt idx="183">
                  <c:v>3.56</c:v>
                </c:pt>
                <c:pt idx="184">
                  <c:v>3.68</c:v>
                </c:pt>
                <c:pt idx="185">
                  <c:v>3.66</c:v>
                </c:pt>
                <c:pt idx="186">
                  <c:v>3.66</c:v>
                </c:pt>
                <c:pt idx="187">
                  <c:v>3.76</c:v>
                </c:pt>
                <c:pt idx="188">
                  <c:v>3.3</c:v>
                </c:pt>
                <c:pt idx="189">
                  <c:v>3.45</c:v>
                </c:pt>
                <c:pt idx="190">
                  <c:v>3.6</c:v>
                </c:pt>
                <c:pt idx="191">
                  <c:v>4</c:v>
                </c:pt>
                <c:pt idx="192">
                  <c:v>3.73</c:v>
                </c:pt>
                <c:pt idx="193">
                  <c:v>3.48</c:v>
                </c:pt>
                <c:pt idx="194">
                  <c:v>4.0999999999999996</c:v>
                </c:pt>
                <c:pt idx="195">
                  <c:v>4.5</c:v>
                </c:pt>
                <c:pt idx="196">
                  <c:v>3.85</c:v>
                </c:pt>
                <c:pt idx="197">
                  <c:v>3.75</c:v>
                </c:pt>
                <c:pt idx="198">
                  <c:v>4.0999999999999996</c:v>
                </c:pt>
                <c:pt idx="199">
                  <c:v>4</c:v>
                </c:pt>
                <c:pt idx="200">
                  <c:v>4.3600000000000003</c:v>
                </c:pt>
                <c:pt idx="201">
                  <c:v>4.82</c:v>
                </c:pt>
                <c:pt idx="202">
                  <c:v>5.0999999999999996</c:v>
                </c:pt>
                <c:pt idx="203">
                  <c:v>5.24</c:v>
                </c:pt>
                <c:pt idx="204">
                  <c:v>5.14</c:v>
                </c:pt>
                <c:pt idx="205">
                  <c:v>4.78</c:v>
                </c:pt>
                <c:pt idx="206">
                  <c:v>5.14</c:v>
                </c:pt>
                <c:pt idx="207">
                  <c:v>5.44</c:v>
                </c:pt>
                <c:pt idx="208">
                  <c:v>5.62</c:v>
                </c:pt>
                <c:pt idx="209">
                  <c:v>5.84</c:v>
                </c:pt>
                <c:pt idx="210">
                  <c:v>5.88</c:v>
                </c:pt>
                <c:pt idx="211">
                  <c:v>5.8</c:v>
                </c:pt>
                <c:pt idx="212">
                  <c:v>5.66</c:v>
                </c:pt>
                <c:pt idx="213">
                  <c:v>5.76</c:v>
                </c:pt>
                <c:pt idx="214">
                  <c:v>5.76</c:v>
                </c:pt>
                <c:pt idx="215">
                  <c:v>5.72</c:v>
                </c:pt>
                <c:pt idx="216">
                  <c:v>5.66</c:v>
                </c:pt>
                <c:pt idx="217">
                  <c:v>5.76</c:v>
                </c:pt>
                <c:pt idx="218">
                  <c:v>6.28</c:v>
                </c:pt>
                <c:pt idx="219">
                  <c:v>6.3</c:v>
                </c:pt>
                <c:pt idx="220">
                  <c:v>6.38</c:v>
                </c:pt>
                <c:pt idx="221">
                  <c:v>6.4</c:v>
                </c:pt>
                <c:pt idx="222">
                  <c:v>6.7</c:v>
                </c:pt>
                <c:pt idx="223">
                  <c:v>7.1</c:v>
                </c:pt>
                <c:pt idx="224">
                  <c:v>6.9</c:v>
                </c:pt>
                <c:pt idx="225">
                  <c:v>6.74</c:v>
                </c:pt>
                <c:pt idx="226">
                  <c:v>6.3</c:v>
                </c:pt>
                <c:pt idx="227">
                  <c:v>6.2</c:v>
                </c:pt>
                <c:pt idx="228">
                  <c:v>6.5</c:v>
                </c:pt>
                <c:pt idx="229">
                  <c:v>6.66</c:v>
                </c:pt>
                <c:pt idx="230">
                  <c:v>6.7</c:v>
                </c:pt>
                <c:pt idx="231">
                  <c:v>6.66</c:v>
                </c:pt>
                <c:pt idx="232">
                  <c:v>6.32</c:v>
                </c:pt>
                <c:pt idx="233">
                  <c:v>6.18</c:v>
                </c:pt>
                <c:pt idx="234">
                  <c:v>6.1</c:v>
                </c:pt>
                <c:pt idx="235">
                  <c:v>5.54</c:v>
                </c:pt>
                <c:pt idx="236">
                  <c:v>5.42</c:v>
                </c:pt>
                <c:pt idx="237">
                  <c:v>5.66</c:v>
                </c:pt>
                <c:pt idx="238">
                  <c:v>5.48</c:v>
                </c:pt>
                <c:pt idx="239">
                  <c:v>5.38</c:v>
                </c:pt>
                <c:pt idx="240">
                  <c:v>4.82</c:v>
                </c:pt>
                <c:pt idx="241">
                  <c:v>4.54</c:v>
                </c:pt>
                <c:pt idx="242">
                  <c:v>4.62</c:v>
                </c:pt>
                <c:pt idx="243">
                  <c:v>4.66</c:v>
                </c:pt>
                <c:pt idx="244">
                  <c:v>5.0599999999999996</c:v>
                </c:pt>
                <c:pt idx="245">
                  <c:v>5.14</c:v>
                </c:pt>
                <c:pt idx="246">
                  <c:v>5.54</c:v>
                </c:pt>
                <c:pt idx="247">
                  <c:v>5.24</c:v>
                </c:pt>
                <c:pt idx="248">
                  <c:v>4.7</c:v>
                </c:pt>
                <c:pt idx="249">
                  <c:v>4.68</c:v>
                </c:pt>
                <c:pt idx="250">
                  <c:v>5</c:v>
                </c:pt>
                <c:pt idx="251">
                  <c:v>5</c:v>
                </c:pt>
                <c:pt idx="252">
                  <c:v>4.72</c:v>
                </c:pt>
                <c:pt idx="253">
                  <c:v>4.5</c:v>
                </c:pt>
                <c:pt idx="254">
                  <c:v>4.18</c:v>
                </c:pt>
                <c:pt idx="255">
                  <c:v>4.0999999999999996</c:v>
                </c:pt>
                <c:pt idx="256">
                  <c:v>4.0599999999999996</c:v>
                </c:pt>
                <c:pt idx="257">
                  <c:v>4.08</c:v>
                </c:pt>
                <c:pt idx="258">
                  <c:v>4.12</c:v>
                </c:pt>
                <c:pt idx="259">
                  <c:v>4.0599999999999996</c:v>
                </c:pt>
                <c:pt idx="260">
                  <c:v>4.08</c:v>
                </c:pt>
                <c:pt idx="261">
                  <c:v>4.04</c:v>
                </c:pt>
                <c:pt idx="262">
                  <c:v>3.98</c:v>
                </c:pt>
                <c:pt idx="263">
                  <c:v>4</c:v>
                </c:pt>
                <c:pt idx="264">
                  <c:v>4</c:v>
                </c:pt>
                <c:pt idx="265">
                  <c:v>3.86</c:v>
                </c:pt>
                <c:pt idx="266">
                  <c:v>4.1399999999999997</c:v>
                </c:pt>
                <c:pt idx="267">
                  <c:v>4.2</c:v>
                </c:pt>
                <c:pt idx="268">
                  <c:v>4.46</c:v>
                </c:pt>
                <c:pt idx="269">
                  <c:v>4.74</c:v>
                </c:pt>
                <c:pt idx="270">
                  <c:v>4.7</c:v>
                </c:pt>
                <c:pt idx="271">
                  <c:v>4.7</c:v>
                </c:pt>
                <c:pt idx="272">
                  <c:v>4.82</c:v>
                </c:pt>
                <c:pt idx="273">
                  <c:v>4.8600000000000003</c:v>
                </c:pt>
                <c:pt idx="274">
                  <c:v>4.82</c:v>
                </c:pt>
                <c:pt idx="275">
                  <c:v>5.0599999999999996</c:v>
                </c:pt>
                <c:pt idx="276">
                  <c:v>5.16</c:v>
                </c:pt>
                <c:pt idx="277">
                  <c:v>5.3</c:v>
                </c:pt>
                <c:pt idx="278">
                  <c:v>5.16</c:v>
                </c:pt>
                <c:pt idx="279">
                  <c:v>4.8600000000000003</c:v>
                </c:pt>
                <c:pt idx="280">
                  <c:v>4.54</c:v>
                </c:pt>
                <c:pt idx="281">
                  <c:v>4.46</c:v>
                </c:pt>
                <c:pt idx="282">
                  <c:v>4.46</c:v>
                </c:pt>
                <c:pt idx="283">
                  <c:v>4.16</c:v>
                </c:pt>
                <c:pt idx="284">
                  <c:v>4.2</c:v>
                </c:pt>
                <c:pt idx="285">
                  <c:v>4.24</c:v>
                </c:pt>
                <c:pt idx="286">
                  <c:v>4.5999999999999996</c:v>
                </c:pt>
                <c:pt idx="287">
                  <c:v>4.62</c:v>
                </c:pt>
                <c:pt idx="288">
                  <c:v>4.0599999999999996</c:v>
                </c:pt>
                <c:pt idx="289">
                  <c:v>4.3</c:v>
                </c:pt>
                <c:pt idx="290">
                  <c:v>4.0999999999999996</c:v>
                </c:pt>
                <c:pt idx="291">
                  <c:v>4</c:v>
                </c:pt>
                <c:pt idx="292">
                  <c:v>4.3600000000000003</c:v>
                </c:pt>
                <c:pt idx="293">
                  <c:v>4.26</c:v>
                </c:pt>
                <c:pt idx="294">
                  <c:v>4.26</c:v>
                </c:pt>
                <c:pt idx="295">
                  <c:v>4.3</c:v>
                </c:pt>
                <c:pt idx="296">
                  <c:v>4.76</c:v>
                </c:pt>
                <c:pt idx="297">
                  <c:v>4.4400000000000004</c:v>
                </c:pt>
                <c:pt idx="298">
                  <c:v>4.4000000000000004</c:v>
                </c:pt>
                <c:pt idx="299">
                  <c:v>4.16</c:v>
                </c:pt>
                <c:pt idx="300">
                  <c:v>4.04</c:v>
                </c:pt>
                <c:pt idx="301">
                  <c:v>4.0599999999999996</c:v>
                </c:pt>
                <c:pt idx="302">
                  <c:v>4.16</c:v>
                </c:pt>
                <c:pt idx="303">
                  <c:v>4.18</c:v>
                </c:pt>
                <c:pt idx="304">
                  <c:v>4.26</c:v>
                </c:pt>
                <c:pt idx="305">
                  <c:v>4.24</c:v>
                </c:pt>
                <c:pt idx="306">
                  <c:v>4.28</c:v>
                </c:pt>
                <c:pt idx="307">
                  <c:v>4.4000000000000004</c:v>
                </c:pt>
                <c:pt idx="308">
                  <c:v>4.92</c:v>
                </c:pt>
                <c:pt idx="309">
                  <c:v>5.04</c:v>
                </c:pt>
                <c:pt idx="310">
                  <c:v>5</c:v>
                </c:pt>
                <c:pt idx="311">
                  <c:v>4.9400000000000004</c:v>
                </c:pt>
                <c:pt idx="312">
                  <c:v>4.92</c:v>
                </c:pt>
                <c:pt idx="313">
                  <c:v>4.9000000000000004</c:v>
                </c:pt>
                <c:pt idx="314">
                  <c:v>4.88</c:v>
                </c:pt>
                <c:pt idx="315">
                  <c:v>4.5999999999999996</c:v>
                </c:pt>
                <c:pt idx="316">
                  <c:v>4.5</c:v>
                </c:pt>
                <c:pt idx="317">
                  <c:v>4.32</c:v>
                </c:pt>
                <c:pt idx="318">
                  <c:v>4.32</c:v>
                </c:pt>
                <c:pt idx="319">
                  <c:v>4.4400000000000004</c:v>
                </c:pt>
                <c:pt idx="320">
                  <c:v>4.0599999999999996</c:v>
                </c:pt>
                <c:pt idx="321">
                  <c:v>3.92</c:v>
                </c:pt>
                <c:pt idx="322">
                  <c:v>3.88</c:v>
                </c:pt>
                <c:pt idx="323">
                  <c:v>3.9</c:v>
                </c:pt>
                <c:pt idx="324">
                  <c:v>3.66</c:v>
                </c:pt>
                <c:pt idx="325">
                  <c:v>3.56</c:v>
                </c:pt>
                <c:pt idx="326">
                  <c:v>3.5</c:v>
                </c:pt>
                <c:pt idx="327">
                  <c:v>3.62</c:v>
                </c:pt>
                <c:pt idx="328">
                  <c:v>3.5</c:v>
                </c:pt>
                <c:pt idx="329">
                  <c:v>3.52</c:v>
                </c:pt>
                <c:pt idx="330">
                  <c:v>3.46</c:v>
                </c:pt>
                <c:pt idx="331">
                  <c:v>3.66</c:v>
                </c:pt>
                <c:pt idx="332">
                  <c:v>3.76</c:v>
                </c:pt>
                <c:pt idx="333">
                  <c:v>3.9</c:v>
                </c:pt>
                <c:pt idx="334">
                  <c:v>4</c:v>
                </c:pt>
                <c:pt idx="335">
                  <c:v>3.8</c:v>
                </c:pt>
                <c:pt idx="336">
                  <c:v>4</c:v>
                </c:pt>
                <c:pt idx="337">
                  <c:v>3.78</c:v>
                </c:pt>
                <c:pt idx="338">
                  <c:v>3.76</c:v>
                </c:pt>
                <c:pt idx="339">
                  <c:v>3.62</c:v>
                </c:pt>
                <c:pt idx="340">
                  <c:v>3.64</c:v>
                </c:pt>
                <c:pt idx="341">
                  <c:v>3.82</c:v>
                </c:pt>
                <c:pt idx="342">
                  <c:v>3.82</c:v>
                </c:pt>
                <c:pt idx="343">
                  <c:v>3.68</c:v>
                </c:pt>
                <c:pt idx="344">
                  <c:v>3.7</c:v>
                </c:pt>
                <c:pt idx="345">
                  <c:v>3.6</c:v>
                </c:pt>
                <c:pt idx="346">
                  <c:v>3.62</c:v>
                </c:pt>
                <c:pt idx="347">
                  <c:v>3.62</c:v>
                </c:pt>
                <c:pt idx="348">
                  <c:v>3.48</c:v>
                </c:pt>
                <c:pt idx="349">
                  <c:v>3.54</c:v>
                </c:pt>
                <c:pt idx="350">
                  <c:v>3.4</c:v>
                </c:pt>
                <c:pt idx="351">
                  <c:v>3.5</c:v>
                </c:pt>
                <c:pt idx="352">
                  <c:v>3.12</c:v>
                </c:pt>
                <c:pt idx="353">
                  <c:v>3.2</c:v>
                </c:pt>
                <c:pt idx="354">
                  <c:v>3.32</c:v>
                </c:pt>
                <c:pt idx="355">
                  <c:v>3.42</c:v>
                </c:pt>
                <c:pt idx="356">
                  <c:v>3.06</c:v>
                </c:pt>
                <c:pt idx="357">
                  <c:v>3.32</c:v>
                </c:pt>
                <c:pt idx="358">
                  <c:v>3.52</c:v>
                </c:pt>
                <c:pt idx="359">
                  <c:v>4</c:v>
                </c:pt>
                <c:pt idx="360">
                  <c:v>3.4</c:v>
                </c:pt>
                <c:pt idx="361">
                  <c:v>3.12</c:v>
                </c:pt>
                <c:pt idx="362">
                  <c:v>3.26</c:v>
                </c:pt>
                <c:pt idx="363">
                  <c:v>3.2</c:v>
                </c:pt>
                <c:pt idx="364">
                  <c:v>2.96</c:v>
                </c:pt>
                <c:pt idx="365">
                  <c:v>3.16</c:v>
                </c:pt>
                <c:pt idx="366">
                  <c:v>3.78</c:v>
                </c:pt>
                <c:pt idx="367">
                  <c:v>3.7</c:v>
                </c:pt>
                <c:pt idx="368">
                  <c:v>3.42</c:v>
                </c:pt>
                <c:pt idx="369">
                  <c:v>3.34</c:v>
                </c:pt>
                <c:pt idx="370">
                  <c:v>2.8</c:v>
                </c:pt>
                <c:pt idx="371">
                  <c:v>2.72</c:v>
                </c:pt>
                <c:pt idx="372">
                  <c:v>2.7</c:v>
                </c:pt>
                <c:pt idx="373">
                  <c:v>2.6</c:v>
                </c:pt>
                <c:pt idx="374">
                  <c:v>2.76</c:v>
                </c:pt>
                <c:pt idx="375">
                  <c:v>2.68</c:v>
                </c:pt>
                <c:pt idx="376">
                  <c:v>3.46</c:v>
                </c:pt>
                <c:pt idx="377">
                  <c:v>3.52</c:v>
                </c:pt>
                <c:pt idx="378">
                  <c:v>3.58</c:v>
                </c:pt>
                <c:pt idx="379">
                  <c:v>3.48</c:v>
                </c:pt>
                <c:pt idx="380">
                  <c:v>3.46</c:v>
                </c:pt>
                <c:pt idx="381">
                  <c:v>3.42</c:v>
                </c:pt>
                <c:pt idx="382">
                  <c:v>3.38</c:v>
                </c:pt>
                <c:pt idx="383">
                  <c:v>3.54</c:v>
                </c:pt>
                <c:pt idx="384">
                  <c:v>3.54</c:v>
                </c:pt>
                <c:pt idx="385">
                  <c:v>3.49</c:v>
                </c:pt>
                <c:pt idx="386">
                  <c:v>3.44</c:v>
                </c:pt>
                <c:pt idx="387">
                  <c:v>3.56</c:v>
                </c:pt>
                <c:pt idx="388">
                  <c:v>3.58</c:v>
                </c:pt>
                <c:pt idx="389">
                  <c:v>3.58</c:v>
                </c:pt>
                <c:pt idx="390">
                  <c:v>3.62</c:v>
                </c:pt>
                <c:pt idx="391">
                  <c:v>3.64</c:v>
                </c:pt>
                <c:pt idx="392">
                  <c:v>3.8</c:v>
                </c:pt>
                <c:pt idx="393">
                  <c:v>3.66</c:v>
                </c:pt>
                <c:pt idx="394">
                  <c:v>3.46</c:v>
                </c:pt>
                <c:pt idx="395">
                  <c:v>3.64</c:v>
                </c:pt>
                <c:pt idx="396">
                  <c:v>3.72</c:v>
                </c:pt>
                <c:pt idx="397">
                  <c:v>3.78</c:v>
                </c:pt>
                <c:pt idx="398">
                  <c:v>3.7</c:v>
                </c:pt>
                <c:pt idx="399">
                  <c:v>3.54</c:v>
                </c:pt>
                <c:pt idx="400">
                  <c:v>3.46</c:v>
                </c:pt>
                <c:pt idx="401">
                  <c:v>3.4</c:v>
                </c:pt>
                <c:pt idx="402">
                  <c:v>3</c:v>
                </c:pt>
                <c:pt idx="403">
                  <c:v>3.1</c:v>
                </c:pt>
                <c:pt idx="404">
                  <c:v>2.98</c:v>
                </c:pt>
                <c:pt idx="405">
                  <c:v>3</c:v>
                </c:pt>
                <c:pt idx="406">
                  <c:v>2.86</c:v>
                </c:pt>
                <c:pt idx="407">
                  <c:v>2.8</c:v>
                </c:pt>
                <c:pt idx="408">
                  <c:v>2.65</c:v>
                </c:pt>
                <c:pt idx="409">
                  <c:v>2.65</c:v>
                </c:pt>
                <c:pt idx="410">
                  <c:v>2.7</c:v>
                </c:pt>
                <c:pt idx="411">
                  <c:v>2.9</c:v>
                </c:pt>
                <c:pt idx="412">
                  <c:v>3.38</c:v>
                </c:pt>
                <c:pt idx="413">
                  <c:v>3.26</c:v>
                </c:pt>
                <c:pt idx="414">
                  <c:v>2.74</c:v>
                </c:pt>
                <c:pt idx="415">
                  <c:v>3</c:v>
                </c:pt>
                <c:pt idx="416">
                  <c:v>3.34</c:v>
                </c:pt>
                <c:pt idx="417">
                  <c:v>3.54</c:v>
                </c:pt>
                <c:pt idx="418">
                  <c:v>3.5</c:v>
                </c:pt>
                <c:pt idx="419">
                  <c:v>3.38</c:v>
                </c:pt>
                <c:pt idx="420">
                  <c:v>3.3</c:v>
                </c:pt>
                <c:pt idx="421">
                  <c:v>3.32</c:v>
                </c:pt>
                <c:pt idx="422">
                  <c:v>3.48</c:v>
                </c:pt>
                <c:pt idx="423">
                  <c:v>3.4</c:v>
                </c:pt>
                <c:pt idx="424">
                  <c:v>3.4</c:v>
                </c:pt>
                <c:pt idx="425">
                  <c:v>3.5</c:v>
                </c:pt>
                <c:pt idx="426">
                  <c:v>3.48</c:v>
                </c:pt>
                <c:pt idx="427">
                  <c:v>3.98</c:v>
                </c:pt>
                <c:pt idx="428">
                  <c:v>3.56</c:v>
                </c:pt>
                <c:pt idx="429">
                  <c:v>3.54</c:v>
                </c:pt>
                <c:pt idx="430">
                  <c:v>3.3</c:v>
                </c:pt>
                <c:pt idx="431">
                  <c:v>3.26</c:v>
                </c:pt>
                <c:pt idx="432">
                  <c:v>3.3</c:v>
                </c:pt>
                <c:pt idx="433">
                  <c:v>3.4</c:v>
                </c:pt>
                <c:pt idx="434">
                  <c:v>3.28</c:v>
                </c:pt>
                <c:pt idx="435">
                  <c:v>3.28</c:v>
                </c:pt>
                <c:pt idx="436">
                  <c:v>3.1</c:v>
                </c:pt>
                <c:pt idx="437">
                  <c:v>3.18</c:v>
                </c:pt>
                <c:pt idx="438">
                  <c:v>3.1</c:v>
                </c:pt>
                <c:pt idx="439">
                  <c:v>3.26</c:v>
                </c:pt>
                <c:pt idx="440">
                  <c:v>3.1</c:v>
                </c:pt>
                <c:pt idx="441">
                  <c:v>3.09</c:v>
                </c:pt>
                <c:pt idx="442">
                  <c:v>3.08</c:v>
                </c:pt>
                <c:pt idx="443">
                  <c:v>3.06</c:v>
                </c:pt>
                <c:pt idx="444">
                  <c:v>3.04</c:v>
                </c:pt>
                <c:pt idx="445">
                  <c:v>3.12</c:v>
                </c:pt>
                <c:pt idx="446">
                  <c:v>3.12</c:v>
                </c:pt>
                <c:pt idx="447">
                  <c:v>3.22</c:v>
                </c:pt>
                <c:pt idx="448">
                  <c:v>2.98</c:v>
                </c:pt>
                <c:pt idx="449">
                  <c:v>3.04</c:v>
                </c:pt>
                <c:pt idx="450">
                  <c:v>2.54</c:v>
                </c:pt>
                <c:pt idx="451">
                  <c:v>2.5</c:v>
                </c:pt>
                <c:pt idx="452">
                  <c:v>2.5</c:v>
                </c:pt>
                <c:pt idx="453">
                  <c:v>2.74</c:v>
                </c:pt>
                <c:pt idx="454">
                  <c:v>2.7</c:v>
                </c:pt>
                <c:pt idx="455">
                  <c:v>2.75</c:v>
                </c:pt>
                <c:pt idx="456">
                  <c:v>2.85</c:v>
                </c:pt>
                <c:pt idx="457">
                  <c:v>2.6</c:v>
                </c:pt>
                <c:pt idx="458">
                  <c:v>2.4</c:v>
                </c:pt>
                <c:pt idx="459">
                  <c:v>2.5</c:v>
                </c:pt>
                <c:pt idx="460">
                  <c:v>2.82</c:v>
                </c:pt>
                <c:pt idx="461">
                  <c:v>2.62</c:v>
                </c:pt>
                <c:pt idx="462">
                  <c:v>2.64</c:v>
                </c:pt>
                <c:pt idx="463">
                  <c:v>2.58</c:v>
                </c:pt>
                <c:pt idx="464">
                  <c:v>2.58</c:v>
                </c:pt>
                <c:pt idx="465">
                  <c:v>2.6</c:v>
                </c:pt>
                <c:pt idx="466">
                  <c:v>2.64</c:v>
                </c:pt>
                <c:pt idx="467">
                  <c:v>2.7</c:v>
                </c:pt>
                <c:pt idx="468">
                  <c:v>2.84</c:v>
                </c:pt>
                <c:pt idx="469">
                  <c:v>2.8</c:v>
                </c:pt>
                <c:pt idx="470">
                  <c:v>2.7</c:v>
                </c:pt>
                <c:pt idx="471">
                  <c:v>2.6</c:v>
                </c:pt>
                <c:pt idx="472">
                  <c:v>2.72</c:v>
                </c:pt>
                <c:pt idx="473">
                  <c:v>2.78</c:v>
                </c:pt>
                <c:pt idx="474">
                  <c:v>2.78</c:v>
                </c:pt>
                <c:pt idx="475">
                  <c:v>2.7</c:v>
                </c:pt>
                <c:pt idx="476">
                  <c:v>2.7</c:v>
                </c:pt>
                <c:pt idx="477">
                  <c:v>2.7</c:v>
                </c:pt>
                <c:pt idx="478">
                  <c:v>2.68</c:v>
                </c:pt>
                <c:pt idx="479">
                  <c:v>2.58</c:v>
                </c:pt>
                <c:pt idx="480">
                  <c:v>2.54</c:v>
                </c:pt>
                <c:pt idx="481">
                  <c:v>2.6</c:v>
                </c:pt>
                <c:pt idx="482">
                  <c:v>2.6</c:v>
                </c:pt>
                <c:pt idx="483">
                  <c:v>2.54</c:v>
                </c:pt>
                <c:pt idx="484">
                  <c:v>2.5</c:v>
                </c:pt>
                <c:pt idx="485">
                  <c:v>2.4</c:v>
                </c:pt>
                <c:pt idx="486">
                  <c:v>2.54</c:v>
                </c:pt>
                <c:pt idx="487">
                  <c:v>2.42</c:v>
                </c:pt>
                <c:pt idx="488">
                  <c:v>2.42</c:v>
                </c:pt>
                <c:pt idx="489">
                  <c:v>2.36</c:v>
                </c:pt>
                <c:pt idx="490">
                  <c:v>2.4</c:v>
                </c:pt>
                <c:pt idx="491">
                  <c:v>2.36</c:v>
                </c:pt>
                <c:pt idx="492">
                  <c:v>2.38</c:v>
                </c:pt>
                <c:pt idx="493">
                  <c:v>2.38</c:v>
                </c:pt>
                <c:pt idx="494">
                  <c:v>2.36</c:v>
                </c:pt>
                <c:pt idx="495">
                  <c:v>2.38</c:v>
                </c:pt>
                <c:pt idx="496">
                  <c:v>2.56</c:v>
                </c:pt>
                <c:pt idx="497">
                  <c:v>2.4</c:v>
                </c:pt>
                <c:pt idx="498">
                  <c:v>2.44</c:v>
                </c:pt>
                <c:pt idx="499">
                  <c:v>2.4</c:v>
                </c:pt>
                <c:pt idx="500">
                  <c:v>2.42</c:v>
                </c:pt>
                <c:pt idx="501">
                  <c:v>2.44</c:v>
                </c:pt>
                <c:pt idx="502">
                  <c:v>2.4</c:v>
                </c:pt>
                <c:pt idx="503">
                  <c:v>2.46</c:v>
                </c:pt>
                <c:pt idx="504">
                  <c:v>2.52</c:v>
                </c:pt>
                <c:pt idx="505">
                  <c:v>2.5</c:v>
                </c:pt>
                <c:pt idx="506">
                  <c:v>2.5</c:v>
                </c:pt>
                <c:pt idx="507">
                  <c:v>2.54</c:v>
                </c:pt>
                <c:pt idx="508">
                  <c:v>2.6</c:v>
                </c:pt>
                <c:pt idx="509">
                  <c:v>2.65</c:v>
                </c:pt>
                <c:pt idx="510">
                  <c:v>2.68</c:v>
                </c:pt>
                <c:pt idx="511">
                  <c:v>2.68</c:v>
                </c:pt>
                <c:pt idx="512">
                  <c:v>2.7</c:v>
                </c:pt>
                <c:pt idx="513">
                  <c:v>2.72</c:v>
                </c:pt>
                <c:pt idx="514">
                  <c:v>2.75</c:v>
                </c:pt>
                <c:pt idx="515">
                  <c:v>2.6</c:v>
                </c:pt>
                <c:pt idx="516">
                  <c:v>2.62</c:v>
                </c:pt>
                <c:pt idx="517">
                  <c:v>2.5</c:v>
                </c:pt>
                <c:pt idx="518">
                  <c:v>2.5</c:v>
                </c:pt>
                <c:pt idx="519">
                  <c:v>2.5</c:v>
                </c:pt>
                <c:pt idx="520">
                  <c:v>2.5</c:v>
                </c:pt>
                <c:pt idx="521">
                  <c:v>2.62</c:v>
                </c:pt>
                <c:pt idx="522">
                  <c:v>2.72</c:v>
                </c:pt>
                <c:pt idx="523">
                  <c:v>2.6</c:v>
                </c:pt>
                <c:pt idx="524">
                  <c:v>2.6</c:v>
                </c:pt>
                <c:pt idx="525">
                  <c:v>2.54</c:v>
                </c:pt>
                <c:pt idx="526">
                  <c:v>2.58</c:v>
                </c:pt>
                <c:pt idx="527">
                  <c:v>2.6</c:v>
                </c:pt>
                <c:pt idx="528">
                  <c:v>2.64</c:v>
                </c:pt>
                <c:pt idx="529">
                  <c:v>2.54</c:v>
                </c:pt>
                <c:pt idx="530">
                  <c:v>2.5</c:v>
                </c:pt>
                <c:pt idx="531">
                  <c:v>2.44</c:v>
                </c:pt>
                <c:pt idx="532">
                  <c:v>2.48</c:v>
                </c:pt>
                <c:pt idx="533">
                  <c:v>2.44</c:v>
                </c:pt>
                <c:pt idx="534">
                  <c:v>2.5</c:v>
                </c:pt>
                <c:pt idx="535">
                  <c:v>2.48</c:v>
                </c:pt>
                <c:pt idx="536">
                  <c:v>2.52</c:v>
                </c:pt>
                <c:pt idx="537">
                  <c:v>2.5</c:v>
                </c:pt>
                <c:pt idx="538">
                  <c:v>2.8</c:v>
                </c:pt>
                <c:pt idx="539">
                  <c:v>2.9</c:v>
                </c:pt>
                <c:pt idx="540">
                  <c:v>3</c:v>
                </c:pt>
                <c:pt idx="541">
                  <c:v>3.16</c:v>
                </c:pt>
                <c:pt idx="542">
                  <c:v>3</c:v>
                </c:pt>
                <c:pt idx="543">
                  <c:v>2.98</c:v>
                </c:pt>
                <c:pt idx="544">
                  <c:v>2.96</c:v>
                </c:pt>
                <c:pt idx="545">
                  <c:v>2.94</c:v>
                </c:pt>
                <c:pt idx="546">
                  <c:v>2.7</c:v>
                </c:pt>
                <c:pt idx="547">
                  <c:v>2.94</c:v>
                </c:pt>
                <c:pt idx="548">
                  <c:v>2.78</c:v>
                </c:pt>
                <c:pt idx="549">
                  <c:v>2.7</c:v>
                </c:pt>
                <c:pt idx="550">
                  <c:v>2.7</c:v>
                </c:pt>
                <c:pt idx="551">
                  <c:v>2.74</c:v>
                </c:pt>
                <c:pt idx="552">
                  <c:v>2.78</c:v>
                </c:pt>
                <c:pt idx="553">
                  <c:v>2.9</c:v>
                </c:pt>
                <c:pt idx="554">
                  <c:v>3</c:v>
                </c:pt>
                <c:pt idx="555">
                  <c:v>3.04</c:v>
                </c:pt>
                <c:pt idx="556">
                  <c:v>2.64</c:v>
                </c:pt>
                <c:pt idx="557">
                  <c:v>3.06</c:v>
                </c:pt>
                <c:pt idx="558">
                  <c:v>3.1</c:v>
                </c:pt>
                <c:pt idx="559">
                  <c:v>3.28</c:v>
                </c:pt>
                <c:pt idx="560">
                  <c:v>2.98</c:v>
                </c:pt>
                <c:pt idx="561">
                  <c:v>3.06</c:v>
                </c:pt>
                <c:pt idx="562">
                  <c:v>3</c:v>
                </c:pt>
                <c:pt idx="563">
                  <c:v>3.06</c:v>
                </c:pt>
                <c:pt idx="564">
                  <c:v>3</c:v>
                </c:pt>
                <c:pt idx="565">
                  <c:v>2.9</c:v>
                </c:pt>
                <c:pt idx="566">
                  <c:v>2.76</c:v>
                </c:pt>
                <c:pt idx="567">
                  <c:v>2.7</c:v>
                </c:pt>
                <c:pt idx="568">
                  <c:v>3.58</c:v>
                </c:pt>
                <c:pt idx="569">
                  <c:v>3.34</c:v>
                </c:pt>
                <c:pt idx="570">
                  <c:v>3.14</c:v>
                </c:pt>
                <c:pt idx="571">
                  <c:v>3.08</c:v>
                </c:pt>
                <c:pt idx="572">
                  <c:v>3.68</c:v>
                </c:pt>
                <c:pt idx="573">
                  <c:v>3.78</c:v>
                </c:pt>
                <c:pt idx="574">
                  <c:v>3.94</c:v>
                </c:pt>
                <c:pt idx="575">
                  <c:v>3.8</c:v>
                </c:pt>
                <c:pt idx="576">
                  <c:v>3.04</c:v>
                </c:pt>
                <c:pt idx="577">
                  <c:v>3.08</c:v>
                </c:pt>
                <c:pt idx="578">
                  <c:v>3.58</c:v>
                </c:pt>
                <c:pt idx="579">
                  <c:v>3.7</c:v>
                </c:pt>
                <c:pt idx="580">
                  <c:v>3.36</c:v>
                </c:pt>
                <c:pt idx="581">
                  <c:v>3.42</c:v>
                </c:pt>
                <c:pt idx="582">
                  <c:v>3.7</c:v>
                </c:pt>
                <c:pt idx="583">
                  <c:v>3.86</c:v>
                </c:pt>
                <c:pt idx="584">
                  <c:v>4.08</c:v>
                </c:pt>
                <c:pt idx="585">
                  <c:v>4.16</c:v>
                </c:pt>
                <c:pt idx="586">
                  <c:v>3.8</c:v>
                </c:pt>
                <c:pt idx="587">
                  <c:v>3.7</c:v>
                </c:pt>
                <c:pt idx="588">
                  <c:v>3.78</c:v>
                </c:pt>
                <c:pt idx="589">
                  <c:v>3.72</c:v>
                </c:pt>
                <c:pt idx="590">
                  <c:v>3.66</c:v>
                </c:pt>
                <c:pt idx="591">
                  <c:v>3.64</c:v>
                </c:pt>
                <c:pt idx="592">
                  <c:v>3.16</c:v>
                </c:pt>
                <c:pt idx="593">
                  <c:v>3.16</c:v>
                </c:pt>
                <c:pt idx="594">
                  <c:v>3</c:v>
                </c:pt>
                <c:pt idx="595">
                  <c:v>2.9</c:v>
                </c:pt>
                <c:pt idx="596">
                  <c:v>3.48</c:v>
                </c:pt>
                <c:pt idx="597">
                  <c:v>3.3</c:v>
                </c:pt>
                <c:pt idx="598">
                  <c:v>3.32</c:v>
                </c:pt>
                <c:pt idx="599">
                  <c:v>3.24</c:v>
                </c:pt>
                <c:pt idx="600">
                  <c:v>3.3</c:v>
                </c:pt>
                <c:pt idx="601">
                  <c:v>3.34</c:v>
                </c:pt>
                <c:pt idx="602">
                  <c:v>3.06</c:v>
                </c:pt>
                <c:pt idx="603">
                  <c:v>3.06</c:v>
                </c:pt>
                <c:pt idx="604">
                  <c:v>3.04</c:v>
                </c:pt>
                <c:pt idx="605">
                  <c:v>2.9</c:v>
                </c:pt>
                <c:pt idx="606">
                  <c:v>3.34</c:v>
                </c:pt>
                <c:pt idx="607">
                  <c:v>3.28</c:v>
                </c:pt>
                <c:pt idx="608">
                  <c:v>3.16</c:v>
                </c:pt>
                <c:pt idx="609">
                  <c:v>3.04</c:v>
                </c:pt>
                <c:pt idx="610">
                  <c:v>3.04</c:v>
                </c:pt>
                <c:pt idx="611">
                  <c:v>3.2</c:v>
                </c:pt>
                <c:pt idx="612">
                  <c:v>3.16</c:v>
                </c:pt>
                <c:pt idx="613">
                  <c:v>3.08</c:v>
                </c:pt>
                <c:pt idx="614">
                  <c:v>3.06</c:v>
                </c:pt>
                <c:pt idx="615">
                  <c:v>2.94</c:v>
                </c:pt>
                <c:pt idx="616">
                  <c:v>2.98</c:v>
                </c:pt>
                <c:pt idx="617">
                  <c:v>3.06</c:v>
                </c:pt>
                <c:pt idx="618">
                  <c:v>2.7</c:v>
                </c:pt>
                <c:pt idx="619">
                  <c:v>2.6</c:v>
                </c:pt>
                <c:pt idx="620">
                  <c:v>2.9</c:v>
                </c:pt>
                <c:pt idx="621">
                  <c:v>2.98</c:v>
                </c:pt>
                <c:pt idx="622">
                  <c:v>3.7</c:v>
                </c:pt>
                <c:pt idx="623">
                  <c:v>3</c:v>
                </c:pt>
                <c:pt idx="624">
                  <c:v>3.1</c:v>
                </c:pt>
                <c:pt idx="625">
                  <c:v>2.94</c:v>
                </c:pt>
                <c:pt idx="626">
                  <c:v>3.85</c:v>
                </c:pt>
                <c:pt idx="627">
                  <c:v>3.92</c:v>
                </c:pt>
                <c:pt idx="628">
                  <c:v>3.86</c:v>
                </c:pt>
                <c:pt idx="629">
                  <c:v>3.79</c:v>
                </c:pt>
                <c:pt idx="630">
                  <c:v>3.3</c:v>
                </c:pt>
                <c:pt idx="631">
                  <c:v>3.68</c:v>
                </c:pt>
                <c:pt idx="632">
                  <c:v>3.38</c:v>
                </c:pt>
                <c:pt idx="633">
                  <c:v>3.7</c:v>
                </c:pt>
                <c:pt idx="634">
                  <c:v>4.0999999999999996</c:v>
                </c:pt>
                <c:pt idx="635">
                  <c:v>4.74</c:v>
                </c:pt>
                <c:pt idx="636">
                  <c:v>4.9000000000000004</c:v>
                </c:pt>
                <c:pt idx="637">
                  <c:v>4.0999999999999996</c:v>
                </c:pt>
                <c:pt idx="638">
                  <c:v>4.95</c:v>
                </c:pt>
                <c:pt idx="639">
                  <c:v>3.8</c:v>
                </c:pt>
                <c:pt idx="640">
                  <c:v>3.9</c:v>
                </c:pt>
                <c:pt idx="641">
                  <c:v>4</c:v>
                </c:pt>
                <c:pt idx="642">
                  <c:v>4.0999999999999996</c:v>
                </c:pt>
                <c:pt idx="643">
                  <c:v>4.0599999999999996</c:v>
                </c:pt>
                <c:pt idx="644">
                  <c:v>4.38</c:v>
                </c:pt>
                <c:pt idx="645">
                  <c:v>4.5</c:v>
                </c:pt>
                <c:pt idx="646">
                  <c:v>4.8</c:v>
                </c:pt>
                <c:pt idx="647">
                  <c:v>4.9400000000000004</c:v>
                </c:pt>
                <c:pt idx="648">
                  <c:v>4.96</c:v>
                </c:pt>
                <c:pt idx="649">
                  <c:v>4.96</c:v>
                </c:pt>
                <c:pt idx="650">
                  <c:v>4.9800000000000004</c:v>
                </c:pt>
                <c:pt idx="651">
                  <c:v>5.04</c:v>
                </c:pt>
                <c:pt idx="652">
                  <c:v>4.96</c:v>
                </c:pt>
                <c:pt idx="653">
                  <c:v>4.9400000000000004</c:v>
                </c:pt>
                <c:pt idx="654">
                  <c:v>4.84</c:v>
                </c:pt>
                <c:pt idx="655">
                  <c:v>4.9800000000000004</c:v>
                </c:pt>
                <c:pt idx="656">
                  <c:v>5.14</c:v>
                </c:pt>
                <c:pt idx="657">
                  <c:v>4.9800000000000004</c:v>
                </c:pt>
                <c:pt idx="658">
                  <c:v>5</c:v>
                </c:pt>
                <c:pt idx="659">
                  <c:v>5.14</c:v>
                </c:pt>
                <c:pt idx="660">
                  <c:v>4.76</c:v>
                </c:pt>
                <c:pt idx="661">
                  <c:v>4.8</c:v>
                </c:pt>
                <c:pt idx="662">
                  <c:v>4.7</c:v>
                </c:pt>
                <c:pt idx="663">
                  <c:v>4.4000000000000004</c:v>
                </c:pt>
                <c:pt idx="664">
                  <c:v>4.4800000000000004</c:v>
                </c:pt>
                <c:pt idx="665">
                  <c:v>4.76</c:v>
                </c:pt>
                <c:pt idx="666">
                  <c:v>4.9800000000000004</c:v>
                </c:pt>
                <c:pt idx="667">
                  <c:v>5.14</c:v>
                </c:pt>
                <c:pt idx="668">
                  <c:v>4.92</c:v>
                </c:pt>
                <c:pt idx="669">
                  <c:v>4.96</c:v>
                </c:pt>
                <c:pt idx="670">
                  <c:v>5</c:v>
                </c:pt>
                <c:pt idx="671">
                  <c:v>5.0599999999999996</c:v>
                </c:pt>
                <c:pt idx="672">
                  <c:v>4.8099999999999996</c:v>
                </c:pt>
                <c:pt idx="673">
                  <c:v>4.96</c:v>
                </c:pt>
                <c:pt idx="674">
                  <c:v>5.24</c:v>
                </c:pt>
                <c:pt idx="675">
                  <c:v>5.26</c:v>
                </c:pt>
                <c:pt idx="676">
                  <c:v>5.22</c:v>
                </c:pt>
                <c:pt idx="677">
                  <c:v>5.16</c:v>
                </c:pt>
                <c:pt idx="678">
                  <c:v>4.92</c:v>
                </c:pt>
                <c:pt idx="679">
                  <c:v>4.76</c:v>
                </c:pt>
                <c:pt idx="680">
                  <c:v>4.74</c:v>
                </c:pt>
                <c:pt idx="681">
                  <c:v>4.9400000000000004</c:v>
                </c:pt>
                <c:pt idx="682">
                  <c:v>5.0199999999999996</c:v>
                </c:pt>
                <c:pt idx="683">
                  <c:v>5.0999999999999996</c:v>
                </c:pt>
                <c:pt idx="684">
                  <c:v>5.54</c:v>
                </c:pt>
                <c:pt idx="685">
                  <c:v>5.6</c:v>
                </c:pt>
                <c:pt idx="686">
                  <c:v>5.6</c:v>
                </c:pt>
                <c:pt idx="687">
                  <c:v>5.6</c:v>
                </c:pt>
                <c:pt idx="688">
                  <c:v>5.64</c:v>
                </c:pt>
                <c:pt idx="689">
                  <c:v>5.74</c:v>
                </c:pt>
                <c:pt idx="690">
                  <c:v>5.9</c:v>
                </c:pt>
                <c:pt idx="691">
                  <c:v>5.84</c:v>
                </c:pt>
                <c:pt idx="692">
                  <c:v>5.58</c:v>
                </c:pt>
                <c:pt idx="693">
                  <c:v>5.22</c:v>
                </c:pt>
                <c:pt idx="694">
                  <c:v>4.96</c:v>
                </c:pt>
                <c:pt idx="695">
                  <c:v>5.16</c:v>
                </c:pt>
                <c:pt idx="696">
                  <c:v>5.32</c:v>
                </c:pt>
                <c:pt idx="697">
                  <c:v>5.24</c:v>
                </c:pt>
                <c:pt idx="698">
                  <c:v>5.24</c:v>
                </c:pt>
                <c:pt idx="699">
                  <c:v>5.32</c:v>
                </c:pt>
                <c:pt idx="700">
                  <c:v>5.4</c:v>
                </c:pt>
                <c:pt idx="701">
                  <c:v>5.42</c:v>
                </c:pt>
                <c:pt idx="702">
                  <c:v>5.5</c:v>
                </c:pt>
                <c:pt idx="703">
                  <c:v>5.42</c:v>
                </c:pt>
                <c:pt idx="704">
                  <c:v>5.46</c:v>
                </c:pt>
                <c:pt idx="705">
                  <c:v>5.64</c:v>
                </c:pt>
                <c:pt idx="706">
                  <c:v>6</c:v>
                </c:pt>
                <c:pt idx="707">
                  <c:v>6.1</c:v>
                </c:pt>
                <c:pt idx="708">
                  <c:v>5.84</c:v>
                </c:pt>
                <c:pt idx="709">
                  <c:v>5.5</c:v>
                </c:pt>
                <c:pt idx="710">
                  <c:v>5.48</c:v>
                </c:pt>
                <c:pt idx="711">
                  <c:v>5.54</c:v>
                </c:pt>
                <c:pt idx="712">
                  <c:v>5.5</c:v>
                </c:pt>
                <c:pt idx="713">
                  <c:v>5.3</c:v>
                </c:pt>
                <c:pt idx="714">
                  <c:v>4.74</c:v>
                </c:pt>
                <c:pt idx="715">
                  <c:v>4.42</c:v>
                </c:pt>
                <c:pt idx="716">
                  <c:v>4.24</c:v>
                </c:pt>
                <c:pt idx="717">
                  <c:v>4.3600000000000003</c:v>
                </c:pt>
                <c:pt idx="718">
                  <c:v>4.34</c:v>
                </c:pt>
                <c:pt idx="719">
                  <c:v>4.28</c:v>
                </c:pt>
                <c:pt idx="720">
                  <c:v>4</c:v>
                </c:pt>
                <c:pt idx="721">
                  <c:v>3.96</c:v>
                </c:pt>
                <c:pt idx="722">
                  <c:v>3.48</c:v>
                </c:pt>
                <c:pt idx="723">
                  <c:v>3.44</c:v>
                </c:pt>
                <c:pt idx="724">
                  <c:v>3.18</c:v>
                </c:pt>
                <c:pt idx="725">
                  <c:v>3.2</c:v>
                </c:pt>
                <c:pt idx="726">
                  <c:v>3.06</c:v>
                </c:pt>
                <c:pt idx="727">
                  <c:v>3</c:v>
                </c:pt>
                <c:pt idx="728">
                  <c:v>3</c:v>
                </c:pt>
                <c:pt idx="729">
                  <c:v>3.04</c:v>
                </c:pt>
                <c:pt idx="730">
                  <c:v>3.56</c:v>
                </c:pt>
                <c:pt idx="731">
                  <c:v>3.19</c:v>
                </c:pt>
              </c:numCache>
            </c:numRef>
          </c:val>
          <c:smooth val="1"/>
          <c:extLst xmlns:c16r2="http://schemas.microsoft.com/office/drawing/2015/06/chart">
            <c:ext xmlns:c16="http://schemas.microsoft.com/office/drawing/2014/chart" uri="{C3380CC4-5D6E-409C-BE32-E72D297353CC}">
              <c16:uniqueId val="{00000001-64E5-4E23-9F0A-5FE30F9DF7A5}"/>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0.00</c:formatCode>
                <c:ptCount val="732"/>
                <c:pt idx="0">
                  <c:v>2.96</c:v>
                </c:pt>
                <c:pt idx="1">
                  <c:v>3</c:v>
                </c:pt>
                <c:pt idx="2">
                  <c:v>2.98</c:v>
                </c:pt>
                <c:pt idx="3">
                  <c:v>2.98</c:v>
                </c:pt>
                <c:pt idx="4">
                  <c:v>3.48</c:v>
                </c:pt>
                <c:pt idx="5">
                  <c:v>3.5</c:v>
                </c:pt>
                <c:pt idx="6">
                  <c:v>2.94</c:v>
                </c:pt>
                <c:pt idx="7">
                  <c:v>2.78</c:v>
                </c:pt>
                <c:pt idx="8">
                  <c:v>3.6</c:v>
                </c:pt>
                <c:pt idx="9">
                  <c:v>3.98</c:v>
                </c:pt>
                <c:pt idx="10">
                  <c:v>3.64</c:v>
                </c:pt>
                <c:pt idx="11">
                  <c:v>3.42</c:v>
                </c:pt>
                <c:pt idx="12">
                  <c:v>3.24</c:v>
                </c:pt>
                <c:pt idx="13">
                  <c:v>3.44</c:v>
                </c:pt>
                <c:pt idx="14">
                  <c:v>3.96</c:v>
                </c:pt>
                <c:pt idx="15">
                  <c:v>3.76</c:v>
                </c:pt>
                <c:pt idx="16">
                  <c:v>3.76</c:v>
                </c:pt>
                <c:pt idx="17">
                  <c:v>3.82</c:v>
                </c:pt>
                <c:pt idx="18">
                  <c:v>3.82</c:v>
                </c:pt>
                <c:pt idx="19">
                  <c:v>3.6</c:v>
                </c:pt>
                <c:pt idx="20">
                  <c:v>3.36</c:v>
                </c:pt>
                <c:pt idx="21">
                  <c:v>3.34</c:v>
                </c:pt>
                <c:pt idx="22">
                  <c:v>3.27</c:v>
                </c:pt>
                <c:pt idx="23">
                  <c:v>3.44</c:v>
                </c:pt>
                <c:pt idx="24">
                  <c:v>2.98</c:v>
                </c:pt>
                <c:pt idx="25">
                  <c:v>3.02</c:v>
                </c:pt>
                <c:pt idx="26">
                  <c:v>3.34</c:v>
                </c:pt>
                <c:pt idx="27">
                  <c:v>3.4</c:v>
                </c:pt>
                <c:pt idx="28">
                  <c:v>3.48</c:v>
                </c:pt>
                <c:pt idx="29">
                  <c:v>3.18</c:v>
                </c:pt>
                <c:pt idx="30">
                  <c:v>3.2</c:v>
                </c:pt>
                <c:pt idx="31">
                  <c:v>3.2</c:v>
                </c:pt>
                <c:pt idx="32">
                  <c:v>2.8</c:v>
                </c:pt>
                <c:pt idx="33">
                  <c:v>2.98</c:v>
                </c:pt>
                <c:pt idx="34">
                  <c:v>3</c:v>
                </c:pt>
                <c:pt idx="35">
                  <c:v>2.7</c:v>
                </c:pt>
                <c:pt idx="36">
                  <c:v>3.22</c:v>
                </c:pt>
                <c:pt idx="37">
                  <c:v>3.54</c:v>
                </c:pt>
                <c:pt idx="78">
                  <c:v>3.63</c:v>
                </c:pt>
                <c:pt idx="79">
                  <c:v>3.52</c:v>
                </c:pt>
                <c:pt idx="80">
                  <c:v>3.74</c:v>
                </c:pt>
                <c:pt idx="81">
                  <c:v>3.52</c:v>
                </c:pt>
                <c:pt idx="82">
                  <c:v>3.84</c:v>
                </c:pt>
                <c:pt idx="83">
                  <c:v>3.9</c:v>
                </c:pt>
                <c:pt idx="84">
                  <c:v>3.6</c:v>
                </c:pt>
                <c:pt idx="85">
                  <c:v>3.6</c:v>
                </c:pt>
                <c:pt idx="86">
                  <c:v>3.38</c:v>
                </c:pt>
                <c:pt idx="87">
                  <c:v>3.38</c:v>
                </c:pt>
                <c:pt idx="88">
                  <c:v>3.24</c:v>
                </c:pt>
                <c:pt idx="89">
                  <c:v>3.1</c:v>
                </c:pt>
                <c:pt idx="90">
                  <c:v>3.08</c:v>
                </c:pt>
                <c:pt idx="91">
                  <c:v>3.04</c:v>
                </c:pt>
                <c:pt idx="92">
                  <c:v>3</c:v>
                </c:pt>
                <c:pt idx="93">
                  <c:v>2.94</c:v>
                </c:pt>
                <c:pt idx="94">
                  <c:v>2.94</c:v>
                </c:pt>
                <c:pt idx="95">
                  <c:v>2.85</c:v>
                </c:pt>
                <c:pt idx="96">
                  <c:v>2.85</c:v>
                </c:pt>
                <c:pt idx="97">
                  <c:v>2.78</c:v>
                </c:pt>
                <c:pt idx="98">
                  <c:v>2.74</c:v>
                </c:pt>
                <c:pt idx="99">
                  <c:v>2.74</c:v>
                </c:pt>
                <c:pt idx="100">
                  <c:v>2.7</c:v>
                </c:pt>
                <c:pt idx="101">
                  <c:v>2.6</c:v>
                </c:pt>
                <c:pt idx="102">
                  <c:v>2.62</c:v>
                </c:pt>
                <c:pt idx="103">
                  <c:v>2.62</c:v>
                </c:pt>
                <c:pt idx="104">
                  <c:v>2.82</c:v>
                </c:pt>
                <c:pt idx="105">
                  <c:v>2.64</c:v>
                </c:pt>
                <c:pt idx="106">
                  <c:v>2.46</c:v>
                </c:pt>
                <c:pt idx="107">
                  <c:v>2.5</c:v>
                </c:pt>
                <c:pt idx="108">
                  <c:v>2.54</c:v>
                </c:pt>
                <c:pt idx="109">
                  <c:v>2.54</c:v>
                </c:pt>
                <c:pt idx="110">
                  <c:v>2.62</c:v>
                </c:pt>
                <c:pt idx="111">
                  <c:v>2.62</c:v>
                </c:pt>
                <c:pt idx="112">
                  <c:v>2.68</c:v>
                </c:pt>
                <c:pt idx="113">
                  <c:v>2.76</c:v>
                </c:pt>
                <c:pt idx="114">
                  <c:v>2.66</c:v>
                </c:pt>
                <c:pt idx="115">
                  <c:v>2.56</c:v>
                </c:pt>
                <c:pt idx="116">
                  <c:v>2.62</c:v>
                </c:pt>
                <c:pt idx="117">
                  <c:v>2.66</c:v>
                </c:pt>
                <c:pt idx="118">
                  <c:v>2.78</c:v>
                </c:pt>
                <c:pt idx="119">
                  <c:v>2.72</c:v>
                </c:pt>
                <c:pt idx="120">
                  <c:v>2.68</c:v>
                </c:pt>
                <c:pt idx="121">
                  <c:v>2.58</c:v>
                </c:pt>
                <c:pt idx="122">
                  <c:v>2.56</c:v>
                </c:pt>
                <c:pt idx="123">
                  <c:v>2.72</c:v>
                </c:pt>
                <c:pt idx="124">
                  <c:v>2.64</c:v>
                </c:pt>
                <c:pt idx="125">
                  <c:v>3.6</c:v>
                </c:pt>
                <c:pt idx="126">
                  <c:v>2.46</c:v>
                </c:pt>
                <c:pt idx="127">
                  <c:v>2.4</c:v>
                </c:pt>
                <c:pt idx="128">
                  <c:v>2.92</c:v>
                </c:pt>
                <c:pt idx="129">
                  <c:v>2.96</c:v>
                </c:pt>
                <c:pt idx="130">
                  <c:v>2.9</c:v>
                </c:pt>
                <c:pt idx="131">
                  <c:v>2.84</c:v>
                </c:pt>
                <c:pt idx="132">
                  <c:v>2.84</c:v>
                </c:pt>
                <c:pt idx="133">
                  <c:v>2.9</c:v>
                </c:pt>
                <c:pt idx="134">
                  <c:v>3</c:v>
                </c:pt>
                <c:pt idx="135">
                  <c:v>2.9</c:v>
                </c:pt>
                <c:pt idx="136">
                  <c:v>2.78</c:v>
                </c:pt>
                <c:pt idx="137">
                  <c:v>2.74</c:v>
                </c:pt>
                <c:pt idx="138">
                  <c:v>2.66</c:v>
                </c:pt>
                <c:pt idx="139">
                  <c:v>2.68</c:v>
                </c:pt>
                <c:pt idx="140">
                  <c:v>2.7</c:v>
                </c:pt>
                <c:pt idx="141">
                  <c:v>2.64</c:v>
                </c:pt>
                <c:pt idx="142">
                  <c:v>2.72</c:v>
                </c:pt>
                <c:pt idx="143">
                  <c:v>2.96</c:v>
                </c:pt>
                <c:pt idx="144">
                  <c:v>3</c:v>
                </c:pt>
                <c:pt idx="145">
                  <c:v>2.94</c:v>
                </c:pt>
                <c:pt idx="146">
                  <c:v>2.98</c:v>
                </c:pt>
                <c:pt idx="147">
                  <c:v>2.7</c:v>
                </c:pt>
                <c:pt idx="148">
                  <c:v>2.64</c:v>
                </c:pt>
                <c:pt idx="149">
                  <c:v>2.62</c:v>
                </c:pt>
                <c:pt idx="150">
                  <c:v>2.56</c:v>
                </c:pt>
                <c:pt idx="151">
                  <c:v>2.48</c:v>
                </c:pt>
                <c:pt idx="152">
                  <c:v>2.6</c:v>
                </c:pt>
                <c:pt idx="153">
                  <c:v>2.5499999999999998</c:v>
                </c:pt>
                <c:pt idx="154">
                  <c:v>2.5499999999999998</c:v>
                </c:pt>
                <c:pt idx="155">
                  <c:v>2.65</c:v>
                </c:pt>
                <c:pt idx="156">
                  <c:v>2.58</c:v>
                </c:pt>
                <c:pt idx="157">
                  <c:v>2.64</c:v>
                </c:pt>
                <c:pt idx="158">
                  <c:v>2.9</c:v>
                </c:pt>
                <c:pt idx="159">
                  <c:v>3.12</c:v>
                </c:pt>
                <c:pt idx="160">
                  <c:v>3.02</c:v>
                </c:pt>
                <c:pt idx="161">
                  <c:v>2.78</c:v>
                </c:pt>
                <c:pt idx="162">
                  <c:v>2.9</c:v>
                </c:pt>
                <c:pt idx="163">
                  <c:v>3.16</c:v>
                </c:pt>
                <c:pt idx="164">
                  <c:v>3.5</c:v>
                </c:pt>
                <c:pt idx="165">
                  <c:v>2.6</c:v>
                </c:pt>
                <c:pt idx="166">
                  <c:v>3.25</c:v>
                </c:pt>
                <c:pt idx="167">
                  <c:v>3.16</c:v>
                </c:pt>
                <c:pt idx="168">
                  <c:v>3.14</c:v>
                </c:pt>
                <c:pt idx="169">
                  <c:v>3.12</c:v>
                </c:pt>
                <c:pt idx="170">
                  <c:v>3.94</c:v>
                </c:pt>
                <c:pt idx="171">
                  <c:v>3.9</c:v>
                </c:pt>
                <c:pt idx="172">
                  <c:v>3.74</c:v>
                </c:pt>
                <c:pt idx="173">
                  <c:v>3.78</c:v>
                </c:pt>
                <c:pt idx="174">
                  <c:v>3.8</c:v>
                </c:pt>
                <c:pt idx="175">
                  <c:v>3.8</c:v>
                </c:pt>
                <c:pt idx="176">
                  <c:v>3.76</c:v>
                </c:pt>
                <c:pt idx="177">
                  <c:v>3.92</c:v>
                </c:pt>
                <c:pt idx="178">
                  <c:v>3.6</c:v>
                </c:pt>
                <c:pt idx="179">
                  <c:v>3.34</c:v>
                </c:pt>
                <c:pt idx="180">
                  <c:v>3.4</c:v>
                </c:pt>
                <c:pt idx="181">
                  <c:v>3.24</c:v>
                </c:pt>
                <c:pt idx="182">
                  <c:v>3.3</c:v>
                </c:pt>
                <c:pt idx="183">
                  <c:v>3.4</c:v>
                </c:pt>
                <c:pt idx="184">
                  <c:v>3.28</c:v>
                </c:pt>
                <c:pt idx="185">
                  <c:v>3.82</c:v>
                </c:pt>
                <c:pt idx="186">
                  <c:v>3.32</c:v>
                </c:pt>
                <c:pt idx="187">
                  <c:v>3.24</c:v>
                </c:pt>
                <c:pt idx="188">
                  <c:v>3.28</c:v>
                </c:pt>
                <c:pt idx="189">
                  <c:v>3.29</c:v>
                </c:pt>
                <c:pt idx="190">
                  <c:v>3.33</c:v>
                </c:pt>
                <c:pt idx="191">
                  <c:v>3.38</c:v>
                </c:pt>
                <c:pt idx="192">
                  <c:v>3.35</c:v>
                </c:pt>
                <c:pt idx="193">
                  <c:v>3.32</c:v>
                </c:pt>
                <c:pt idx="194">
                  <c:v>3.3</c:v>
                </c:pt>
                <c:pt idx="195">
                  <c:v>3.34</c:v>
                </c:pt>
                <c:pt idx="196">
                  <c:v>3.5</c:v>
                </c:pt>
                <c:pt idx="197">
                  <c:v>3.78</c:v>
                </c:pt>
                <c:pt idx="198">
                  <c:v>3.78</c:v>
                </c:pt>
                <c:pt idx="199">
                  <c:v>3.44</c:v>
                </c:pt>
                <c:pt idx="200">
                  <c:v>3.46</c:v>
                </c:pt>
                <c:pt idx="201">
                  <c:v>3.34</c:v>
                </c:pt>
                <c:pt idx="202">
                  <c:v>3.2</c:v>
                </c:pt>
                <c:pt idx="203">
                  <c:v>3.5</c:v>
                </c:pt>
                <c:pt idx="204">
                  <c:v>4.12</c:v>
                </c:pt>
                <c:pt idx="205">
                  <c:v>4.24</c:v>
                </c:pt>
                <c:pt idx="206">
                  <c:v>4.4400000000000004</c:v>
                </c:pt>
                <c:pt idx="207">
                  <c:v>4.46</c:v>
                </c:pt>
                <c:pt idx="208">
                  <c:v>4.46</c:v>
                </c:pt>
                <c:pt idx="209">
                  <c:v>4.28</c:v>
                </c:pt>
                <c:pt idx="210">
                  <c:v>3.56</c:v>
                </c:pt>
                <c:pt idx="211">
                  <c:v>3.48</c:v>
                </c:pt>
                <c:pt idx="212">
                  <c:v>3.58</c:v>
                </c:pt>
                <c:pt idx="213">
                  <c:v>3.96</c:v>
                </c:pt>
                <c:pt idx="214">
                  <c:v>3.48</c:v>
                </c:pt>
                <c:pt idx="215">
                  <c:v>3.56</c:v>
                </c:pt>
                <c:pt idx="216">
                  <c:v>3.92</c:v>
                </c:pt>
                <c:pt idx="217">
                  <c:v>3.86</c:v>
                </c:pt>
                <c:pt idx="218">
                  <c:v>4.24</c:v>
                </c:pt>
                <c:pt idx="219">
                  <c:v>4.42</c:v>
                </c:pt>
                <c:pt idx="220">
                  <c:v>4.4000000000000004</c:v>
                </c:pt>
                <c:pt idx="221">
                  <c:v>4.32</c:v>
                </c:pt>
                <c:pt idx="222">
                  <c:v>4.3600000000000003</c:v>
                </c:pt>
                <c:pt idx="223">
                  <c:v>4.12</c:v>
                </c:pt>
                <c:pt idx="224">
                  <c:v>5.0199999999999996</c:v>
                </c:pt>
                <c:pt idx="225">
                  <c:v>5.08</c:v>
                </c:pt>
                <c:pt idx="226">
                  <c:v>5.0999999999999996</c:v>
                </c:pt>
                <c:pt idx="227">
                  <c:v>5.26</c:v>
                </c:pt>
                <c:pt idx="228">
                  <c:v>4.3600000000000003</c:v>
                </c:pt>
                <c:pt idx="229">
                  <c:v>4.1399999999999997</c:v>
                </c:pt>
                <c:pt idx="230">
                  <c:v>3.96</c:v>
                </c:pt>
                <c:pt idx="231">
                  <c:v>3.7</c:v>
                </c:pt>
                <c:pt idx="232">
                  <c:v>3.46</c:v>
                </c:pt>
                <c:pt idx="233">
                  <c:v>3.44</c:v>
                </c:pt>
                <c:pt idx="234">
                  <c:v>3.46</c:v>
                </c:pt>
                <c:pt idx="235">
                  <c:v>3.34</c:v>
                </c:pt>
                <c:pt idx="236">
                  <c:v>3.72</c:v>
                </c:pt>
                <c:pt idx="237">
                  <c:v>3.68</c:v>
                </c:pt>
                <c:pt idx="238">
                  <c:v>4.2</c:v>
                </c:pt>
                <c:pt idx="239">
                  <c:v>3.8</c:v>
                </c:pt>
                <c:pt idx="240">
                  <c:v>3.78</c:v>
                </c:pt>
                <c:pt idx="241">
                  <c:v>3.9</c:v>
                </c:pt>
                <c:pt idx="242">
                  <c:v>3.9</c:v>
                </c:pt>
                <c:pt idx="243">
                  <c:v>3.94</c:v>
                </c:pt>
                <c:pt idx="244">
                  <c:v>3.82</c:v>
                </c:pt>
                <c:pt idx="245">
                  <c:v>4.12</c:v>
                </c:pt>
                <c:pt idx="246">
                  <c:v>3.86</c:v>
                </c:pt>
                <c:pt idx="247">
                  <c:v>3.74</c:v>
                </c:pt>
                <c:pt idx="248">
                  <c:v>3.82</c:v>
                </c:pt>
                <c:pt idx="249">
                  <c:v>3.76</c:v>
                </c:pt>
                <c:pt idx="250">
                  <c:v>3.78</c:v>
                </c:pt>
                <c:pt idx="251">
                  <c:v>3.72</c:v>
                </c:pt>
                <c:pt idx="252">
                  <c:v>3.76</c:v>
                </c:pt>
                <c:pt idx="253">
                  <c:v>3.72</c:v>
                </c:pt>
                <c:pt idx="254">
                  <c:v>3.96</c:v>
                </c:pt>
                <c:pt idx="255">
                  <c:v>3.74</c:v>
                </c:pt>
                <c:pt idx="256">
                  <c:v>3.76</c:v>
                </c:pt>
                <c:pt idx="257">
                  <c:v>3.72</c:v>
                </c:pt>
                <c:pt idx="258">
                  <c:v>3.46</c:v>
                </c:pt>
                <c:pt idx="259">
                  <c:v>3.52</c:v>
                </c:pt>
                <c:pt idx="260">
                  <c:v>3</c:v>
                </c:pt>
                <c:pt idx="261">
                  <c:v>3.04</c:v>
                </c:pt>
                <c:pt idx="262">
                  <c:v>3.06</c:v>
                </c:pt>
                <c:pt idx="263">
                  <c:v>3.1</c:v>
                </c:pt>
                <c:pt idx="264">
                  <c:v>2.9</c:v>
                </c:pt>
                <c:pt idx="265">
                  <c:v>2.86</c:v>
                </c:pt>
                <c:pt idx="266">
                  <c:v>2.86</c:v>
                </c:pt>
                <c:pt idx="267">
                  <c:v>2.98</c:v>
                </c:pt>
                <c:pt idx="268">
                  <c:v>3.3</c:v>
                </c:pt>
                <c:pt idx="269">
                  <c:v>3.42</c:v>
                </c:pt>
                <c:pt idx="270">
                  <c:v>3.44</c:v>
                </c:pt>
                <c:pt idx="271">
                  <c:v>3.34</c:v>
                </c:pt>
                <c:pt idx="272">
                  <c:v>3.18</c:v>
                </c:pt>
                <c:pt idx="273">
                  <c:v>3.28</c:v>
                </c:pt>
                <c:pt idx="274">
                  <c:v>3.26</c:v>
                </c:pt>
                <c:pt idx="275">
                  <c:v>2.86</c:v>
                </c:pt>
                <c:pt idx="276">
                  <c:v>2.84</c:v>
                </c:pt>
                <c:pt idx="277">
                  <c:v>3.04</c:v>
                </c:pt>
                <c:pt idx="278">
                  <c:v>2.84</c:v>
                </c:pt>
                <c:pt idx="279">
                  <c:v>2.86</c:v>
                </c:pt>
                <c:pt idx="280">
                  <c:v>2.94</c:v>
                </c:pt>
                <c:pt idx="281">
                  <c:v>2.95</c:v>
                </c:pt>
                <c:pt idx="282">
                  <c:v>2.96</c:v>
                </c:pt>
                <c:pt idx="283">
                  <c:v>2.98</c:v>
                </c:pt>
                <c:pt idx="284">
                  <c:v>3.2</c:v>
                </c:pt>
                <c:pt idx="285">
                  <c:v>3.4</c:v>
                </c:pt>
                <c:pt idx="286">
                  <c:v>2.94</c:v>
                </c:pt>
                <c:pt idx="287">
                  <c:v>2.86</c:v>
                </c:pt>
                <c:pt idx="288">
                  <c:v>3.12</c:v>
                </c:pt>
                <c:pt idx="289">
                  <c:v>3.18</c:v>
                </c:pt>
                <c:pt idx="290">
                  <c:v>2.86</c:v>
                </c:pt>
                <c:pt idx="291">
                  <c:v>2.82</c:v>
                </c:pt>
                <c:pt idx="292">
                  <c:v>2.76</c:v>
                </c:pt>
                <c:pt idx="293">
                  <c:v>2.8</c:v>
                </c:pt>
                <c:pt idx="294">
                  <c:v>2.84</c:v>
                </c:pt>
                <c:pt idx="295">
                  <c:v>2.74</c:v>
                </c:pt>
                <c:pt idx="296">
                  <c:v>2.7</c:v>
                </c:pt>
                <c:pt idx="297">
                  <c:v>2.72</c:v>
                </c:pt>
                <c:pt idx="298">
                  <c:v>2.68</c:v>
                </c:pt>
                <c:pt idx="299">
                  <c:v>2.56</c:v>
                </c:pt>
                <c:pt idx="300">
                  <c:v>2.54</c:v>
                </c:pt>
                <c:pt idx="301">
                  <c:v>2.76</c:v>
                </c:pt>
                <c:pt idx="302">
                  <c:v>2.74</c:v>
                </c:pt>
                <c:pt idx="303">
                  <c:v>2.66</c:v>
                </c:pt>
                <c:pt idx="304">
                  <c:v>2.56</c:v>
                </c:pt>
                <c:pt idx="305">
                  <c:v>2.66</c:v>
                </c:pt>
                <c:pt idx="306">
                  <c:v>2.76</c:v>
                </c:pt>
                <c:pt idx="307">
                  <c:v>2.7</c:v>
                </c:pt>
                <c:pt idx="308">
                  <c:v>2.76</c:v>
                </c:pt>
                <c:pt idx="309">
                  <c:v>3.12</c:v>
                </c:pt>
                <c:pt idx="310">
                  <c:v>3.06</c:v>
                </c:pt>
                <c:pt idx="311">
                  <c:v>3</c:v>
                </c:pt>
                <c:pt idx="312">
                  <c:v>2.7</c:v>
                </c:pt>
                <c:pt idx="313">
                  <c:v>2.58</c:v>
                </c:pt>
                <c:pt idx="314">
                  <c:v>2.8</c:v>
                </c:pt>
                <c:pt idx="315">
                  <c:v>2.86</c:v>
                </c:pt>
                <c:pt idx="316">
                  <c:v>2.74</c:v>
                </c:pt>
                <c:pt idx="317">
                  <c:v>2.96</c:v>
                </c:pt>
                <c:pt idx="318">
                  <c:v>2.68</c:v>
                </c:pt>
                <c:pt idx="319">
                  <c:v>2.74</c:v>
                </c:pt>
                <c:pt idx="320">
                  <c:v>2.56</c:v>
                </c:pt>
                <c:pt idx="321">
                  <c:v>2.48</c:v>
                </c:pt>
                <c:pt idx="322">
                  <c:v>2.48</c:v>
                </c:pt>
                <c:pt idx="323">
                  <c:v>2.4</c:v>
                </c:pt>
                <c:pt idx="324">
                  <c:v>2.52</c:v>
                </c:pt>
                <c:pt idx="325">
                  <c:v>2.56</c:v>
                </c:pt>
                <c:pt idx="326">
                  <c:v>2.6</c:v>
                </c:pt>
                <c:pt idx="327">
                  <c:v>2.62</c:v>
                </c:pt>
                <c:pt idx="328">
                  <c:v>2.54</c:v>
                </c:pt>
                <c:pt idx="329">
                  <c:v>2.88</c:v>
                </c:pt>
                <c:pt idx="330">
                  <c:v>3.04</c:v>
                </c:pt>
                <c:pt idx="331">
                  <c:v>3.04</c:v>
                </c:pt>
                <c:pt idx="332">
                  <c:v>3.08</c:v>
                </c:pt>
                <c:pt idx="333">
                  <c:v>3.12</c:v>
                </c:pt>
                <c:pt idx="334">
                  <c:v>3.06</c:v>
                </c:pt>
                <c:pt idx="335">
                  <c:v>3.06</c:v>
                </c:pt>
                <c:pt idx="336">
                  <c:v>3.08</c:v>
                </c:pt>
                <c:pt idx="337">
                  <c:v>2.98</c:v>
                </c:pt>
                <c:pt idx="338">
                  <c:v>3.04</c:v>
                </c:pt>
                <c:pt idx="339">
                  <c:v>2.8</c:v>
                </c:pt>
                <c:pt idx="340">
                  <c:v>2.74</c:v>
                </c:pt>
                <c:pt idx="341">
                  <c:v>2.78</c:v>
                </c:pt>
                <c:pt idx="342">
                  <c:v>2.8</c:v>
                </c:pt>
                <c:pt idx="343">
                  <c:v>2.52</c:v>
                </c:pt>
                <c:pt idx="344">
                  <c:v>2.7</c:v>
                </c:pt>
                <c:pt idx="345">
                  <c:v>2.8</c:v>
                </c:pt>
                <c:pt idx="346">
                  <c:v>2.48</c:v>
                </c:pt>
                <c:pt idx="347">
                  <c:v>2.52</c:v>
                </c:pt>
                <c:pt idx="348">
                  <c:v>2.78</c:v>
                </c:pt>
                <c:pt idx="349">
                  <c:v>2.88</c:v>
                </c:pt>
                <c:pt idx="350">
                  <c:v>2.7</c:v>
                </c:pt>
                <c:pt idx="351">
                  <c:v>2.72</c:v>
                </c:pt>
                <c:pt idx="352">
                  <c:v>2.46</c:v>
                </c:pt>
                <c:pt idx="353">
                  <c:v>2.62</c:v>
                </c:pt>
                <c:pt idx="354">
                  <c:v>2.46</c:v>
                </c:pt>
                <c:pt idx="355">
                  <c:v>2.36</c:v>
                </c:pt>
                <c:pt idx="356">
                  <c:v>2.2200000000000002</c:v>
                </c:pt>
                <c:pt idx="357">
                  <c:v>2.2000000000000002</c:v>
                </c:pt>
                <c:pt idx="358">
                  <c:v>2.46</c:v>
                </c:pt>
                <c:pt idx="359">
                  <c:v>2.44</c:v>
                </c:pt>
                <c:pt idx="360">
                  <c:v>2.52</c:v>
                </c:pt>
                <c:pt idx="361">
                  <c:v>2.42</c:v>
                </c:pt>
                <c:pt idx="362">
                  <c:v>2.4</c:v>
                </c:pt>
                <c:pt idx="363">
                  <c:v>2.46</c:v>
                </c:pt>
                <c:pt idx="364">
                  <c:v>2.52</c:v>
                </c:pt>
                <c:pt idx="365">
                  <c:v>2.62</c:v>
                </c:pt>
                <c:pt idx="366">
                  <c:v>2.67</c:v>
                </c:pt>
                <c:pt idx="367">
                  <c:v>2.72</c:v>
                </c:pt>
                <c:pt idx="368">
                  <c:v>2.79</c:v>
                </c:pt>
                <c:pt idx="369">
                  <c:v>2.85</c:v>
                </c:pt>
                <c:pt idx="370">
                  <c:v>2.8</c:v>
                </c:pt>
                <c:pt idx="371">
                  <c:v>2.77</c:v>
                </c:pt>
                <c:pt idx="372">
                  <c:v>2.85</c:v>
                </c:pt>
                <c:pt idx="373">
                  <c:v>2.8</c:v>
                </c:pt>
                <c:pt idx="374">
                  <c:v>2.8</c:v>
                </c:pt>
                <c:pt idx="375">
                  <c:v>2.7</c:v>
                </c:pt>
                <c:pt idx="376">
                  <c:v>2.5</c:v>
                </c:pt>
                <c:pt idx="377">
                  <c:v>2.44</c:v>
                </c:pt>
                <c:pt idx="378">
                  <c:v>2.38</c:v>
                </c:pt>
                <c:pt idx="379">
                  <c:v>2.38</c:v>
                </c:pt>
                <c:pt idx="380">
                  <c:v>2.35</c:v>
                </c:pt>
                <c:pt idx="381">
                  <c:v>2.3199999999999998</c:v>
                </c:pt>
                <c:pt idx="382">
                  <c:v>2.2999999999999998</c:v>
                </c:pt>
                <c:pt idx="383">
                  <c:v>2.4500000000000002</c:v>
                </c:pt>
                <c:pt idx="384">
                  <c:v>2.72</c:v>
                </c:pt>
                <c:pt idx="385">
                  <c:v>2.77</c:v>
                </c:pt>
                <c:pt idx="386">
                  <c:v>2.3199999999999998</c:v>
                </c:pt>
                <c:pt idx="387">
                  <c:v>2.02</c:v>
                </c:pt>
                <c:pt idx="388">
                  <c:v>2.2999999999999998</c:v>
                </c:pt>
                <c:pt idx="389">
                  <c:v>2.82</c:v>
                </c:pt>
                <c:pt idx="390">
                  <c:v>2.76</c:v>
                </c:pt>
                <c:pt idx="391">
                  <c:v>2.88</c:v>
                </c:pt>
                <c:pt idx="392">
                  <c:v>2.9</c:v>
                </c:pt>
                <c:pt idx="393">
                  <c:v>2.84</c:v>
                </c:pt>
                <c:pt idx="394">
                  <c:v>2.88</c:v>
                </c:pt>
                <c:pt idx="395">
                  <c:v>2.96</c:v>
                </c:pt>
                <c:pt idx="396">
                  <c:v>2.94</c:v>
                </c:pt>
                <c:pt idx="397">
                  <c:v>2.92</c:v>
                </c:pt>
                <c:pt idx="398">
                  <c:v>2.4500000000000002</c:v>
                </c:pt>
                <c:pt idx="399">
                  <c:v>2.3199999999999998</c:v>
                </c:pt>
                <c:pt idx="400">
                  <c:v>2.2999999999999998</c:v>
                </c:pt>
                <c:pt idx="401">
                  <c:v>2.2200000000000002</c:v>
                </c:pt>
                <c:pt idx="402">
                  <c:v>2.2400000000000002</c:v>
                </c:pt>
                <c:pt idx="403">
                  <c:v>2.2400000000000002</c:v>
                </c:pt>
                <c:pt idx="404">
                  <c:v>2.42</c:v>
                </c:pt>
                <c:pt idx="405">
                  <c:v>2.4</c:v>
                </c:pt>
                <c:pt idx="406">
                  <c:v>2.2200000000000002</c:v>
                </c:pt>
                <c:pt idx="407">
                  <c:v>2.02</c:v>
                </c:pt>
                <c:pt idx="408">
                  <c:v>1.95</c:v>
                </c:pt>
                <c:pt idx="409">
                  <c:v>2</c:v>
                </c:pt>
                <c:pt idx="410">
                  <c:v>2.72</c:v>
                </c:pt>
                <c:pt idx="411">
                  <c:v>2.76</c:v>
                </c:pt>
                <c:pt idx="412">
                  <c:v>2.36</c:v>
                </c:pt>
                <c:pt idx="413">
                  <c:v>2.4500000000000002</c:v>
                </c:pt>
                <c:pt idx="414">
                  <c:v>2.39</c:v>
                </c:pt>
                <c:pt idx="415">
                  <c:v>1.98</c:v>
                </c:pt>
                <c:pt idx="416">
                  <c:v>1.96</c:v>
                </c:pt>
                <c:pt idx="417">
                  <c:v>1.92</c:v>
                </c:pt>
                <c:pt idx="418">
                  <c:v>1.98</c:v>
                </c:pt>
                <c:pt idx="419">
                  <c:v>2.2999999999999998</c:v>
                </c:pt>
                <c:pt idx="420">
                  <c:v>1.98</c:v>
                </c:pt>
                <c:pt idx="421">
                  <c:v>2.16</c:v>
                </c:pt>
                <c:pt idx="422">
                  <c:v>2.2999999999999998</c:v>
                </c:pt>
                <c:pt idx="423">
                  <c:v>2.34</c:v>
                </c:pt>
                <c:pt idx="424">
                  <c:v>2.14</c:v>
                </c:pt>
                <c:pt idx="425">
                  <c:v>2.14</c:v>
                </c:pt>
                <c:pt idx="426">
                  <c:v>2.66</c:v>
                </c:pt>
                <c:pt idx="427">
                  <c:v>2.84</c:v>
                </c:pt>
                <c:pt idx="428">
                  <c:v>2.82</c:v>
                </c:pt>
                <c:pt idx="429">
                  <c:v>3.04</c:v>
                </c:pt>
                <c:pt idx="430">
                  <c:v>2.98</c:v>
                </c:pt>
                <c:pt idx="431">
                  <c:v>2.94</c:v>
                </c:pt>
                <c:pt idx="432">
                  <c:v>2.58</c:v>
                </c:pt>
                <c:pt idx="433">
                  <c:v>2.62</c:v>
                </c:pt>
                <c:pt idx="434">
                  <c:v>2.7</c:v>
                </c:pt>
                <c:pt idx="435">
                  <c:v>3.14</c:v>
                </c:pt>
                <c:pt idx="436">
                  <c:v>2.9</c:v>
                </c:pt>
                <c:pt idx="437">
                  <c:v>2.79</c:v>
                </c:pt>
                <c:pt idx="438">
                  <c:v>2.2799999999999998</c:v>
                </c:pt>
                <c:pt idx="439">
                  <c:v>2.12</c:v>
                </c:pt>
                <c:pt idx="440">
                  <c:v>2.12</c:v>
                </c:pt>
                <c:pt idx="441">
                  <c:v>1.84</c:v>
                </c:pt>
                <c:pt idx="442">
                  <c:v>1.94</c:v>
                </c:pt>
                <c:pt idx="443">
                  <c:v>2.2000000000000002</c:v>
                </c:pt>
                <c:pt idx="444">
                  <c:v>2.1</c:v>
                </c:pt>
                <c:pt idx="445">
                  <c:v>2.02</c:v>
                </c:pt>
                <c:pt idx="446">
                  <c:v>2</c:v>
                </c:pt>
                <c:pt idx="447">
                  <c:v>2.2799999999999998</c:v>
                </c:pt>
                <c:pt idx="448">
                  <c:v>2.02</c:v>
                </c:pt>
                <c:pt idx="449">
                  <c:v>2.12</c:v>
                </c:pt>
                <c:pt idx="450">
                  <c:v>2.14</c:v>
                </c:pt>
                <c:pt idx="451">
                  <c:v>1.96</c:v>
                </c:pt>
                <c:pt idx="452">
                  <c:v>1.93</c:v>
                </c:pt>
                <c:pt idx="453">
                  <c:v>2.2200000000000002</c:v>
                </c:pt>
                <c:pt idx="454">
                  <c:v>2.34</c:v>
                </c:pt>
                <c:pt idx="455">
                  <c:v>2.5299999999999998</c:v>
                </c:pt>
                <c:pt idx="456">
                  <c:v>2.2000000000000002</c:v>
                </c:pt>
                <c:pt idx="457">
                  <c:v>2.54</c:v>
                </c:pt>
                <c:pt idx="458">
                  <c:v>2.14</c:v>
                </c:pt>
                <c:pt idx="459">
                  <c:v>2.34</c:v>
                </c:pt>
                <c:pt idx="460">
                  <c:v>2.1</c:v>
                </c:pt>
                <c:pt idx="461">
                  <c:v>2.12</c:v>
                </c:pt>
                <c:pt idx="462">
                  <c:v>2.48</c:v>
                </c:pt>
                <c:pt idx="463">
                  <c:v>2.58</c:v>
                </c:pt>
                <c:pt idx="464">
                  <c:v>2.4</c:v>
                </c:pt>
                <c:pt idx="465">
                  <c:v>2.36</c:v>
                </c:pt>
                <c:pt idx="466">
                  <c:v>2.06</c:v>
                </c:pt>
                <c:pt idx="467">
                  <c:v>2.02</c:v>
                </c:pt>
                <c:pt idx="468">
                  <c:v>2.1800000000000002</c:v>
                </c:pt>
                <c:pt idx="469">
                  <c:v>2.2200000000000002</c:v>
                </c:pt>
                <c:pt idx="470">
                  <c:v>2.04</c:v>
                </c:pt>
                <c:pt idx="471">
                  <c:v>2.02</c:v>
                </c:pt>
                <c:pt idx="472">
                  <c:v>1.92</c:v>
                </c:pt>
                <c:pt idx="473">
                  <c:v>1.64</c:v>
                </c:pt>
                <c:pt idx="474">
                  <c:v>1.92</c:v>
                </c:pt>
                <c:pt idx="475">
                  <c:v>1.96</c:v>
                </c:pt>
                <c:pt idx="476">
                  <c:v>2.02</c:v>
                </c:pt>
                <c:pt idx="477">
                  <c:v>1.8</c:v>
                </c:pt>
                <c:pt idx="478">
                  <c:v>1.94</c:v>
                </c:pt>
                <c:pt idx="479">
                  <c:v>1.75</c:v>
                </c:pt>
                <c:pt idx="480">
                  <c:v>1.72</c:v>
                </c:pt>
                <c:pt idx="481">
                  <c:v>2.34</c:v>
                </c:pt>
                <c:pt idx="482">
                  <c:v>2.14</c:v>
                </c:pt>
                <c:pt idx="483">
                  <c:v>1.9</c:v>
                </c:pt>
                <c:pt idx="484">
                  <c:v>1.94</c:v>
                </c:pt>
                <c:pt idx="485">
                  <c:v>1.8</c:v>
                </c:pt>
                <c:pt idx="486">
                  <c:v>2.3199999999999998</c:v>
                </c:pt>
                <c:pt idx="487">
                  <c:v>2.6</c:v>
                </c:pt>
                <c:pt idx="488">
                  <c:v>2.52</c:v>
                </c:pt>
                <c:pt idx="489">
                  <c:v>2.82</c:v>
                </c:pt>
                <c:pt idx="490">
                  <c:v>2.94</c:v>
                </c:pt>
                <c:pt idx="491">
                  <c:v>2.82</c:v>
                </c:pt>
                <c:pt idx="492">
                  <c:v>2.44</c:v>
                </c:pt>
                <c:pt idx="493">
                  <c:v>2.36</c:v>
                </c:pt>
                <c:pt idx="494">
                  <c:v>2.2599999999999998</c:v>
                </c:pt>
                <c:pt idx="495">
                  <c:v>2.2400000000000002</c:v>
                </c:pt>
                <c:pt idx="496">
                  <c:v>2.2999999999999998</c:v>
                </c:pt>
                <c:pt idx="497">
                  <c:v>2.44</c:v>
                </c:pt>
                <c:pt idx="498">
                  <c:v>2.5</c:v>
                </c:pt>
                <c:pt idx="499">
                  <c:v>2.52</c:v>
                </c:pt>
                <c:pt idx="500">
                  <c:v>2.02</c:v>
                </c:pt>
                <c:pt idx="501">
                  <c:v>2.12</c:v>
                </c:pt>
                <c:pt idx="502">
                  <c:v>2.94</c:v>
                </c:pt>
                <c:pt idx="503">
                  <c:v>2.14</c:v>
                </c:pt>
                <c:pt idx="504">
                  <c:v>2.2999999999999998</c:v>
                </c:pt>
                <c:pt idx="505">
                  <c:v>2.4500000000000002</c:v>
                </c:pt>
                <c:pt idx="506">
                  <c:v>2</c:v>
                </c:pt>
                <c:pt idx="507">
                  <c:v>2.2000000000000002</c:v>
                </c:pt>
                <c:pt idx="508">
                  <c:v>2.2000000000000002</c:v>
                </c:pt>
                <c:pt idx="509">
                  <c:v>2.2999999999999998</c:v>
                </c:pt>
                <c:pt idx="510">
                  <c:v>1.98</c:v>
                </c:pt>
                <c:pt idx="511">
                  <c:v>1.65</c:v>
                </c:pt>
                <c:pt idx="512">
                  <c:v>1.74</c:v>
                </c:pt>
                <c:pt idx="513">
                  <c:v>1.8</c:v>
                </c:pt>
                <c:pt idx="514">
                  <c:v>1.8</c:v>
                </c:pt>
                <c:pt idx="515">
                  <c:v>1.65</c:v>
                </c:pt>
                <c:pt idx="516">
                  <c:v>2.02</c:v>
                </c:pt>
                <c:pt idx="517">
                  <c:v>1.54</c:v>
                </c:pt>
                <c:pt idx="518">
                  <c:v>1.92</c:v>
                </c:pt>
                <c:pt idx="519">
                  <c:v>1.5</c:v>
                </c:pt>
                <c:pt idx="520">
                  <c:v>1.5</c:v>
                </c:pt>
                <c:pt idx="521">
                  <c:v>1.64</c:v>
                </c:pt>
                <c:pt idx="522">
                  <c:v>1.8</c:v>
                </c:pt>
                <c:pt idx="523">
                  <c:v>2.36</c:v>
                </c:pt>
                <c:pt idx="524">
                  <c:v>1.96</c:v>
                </c:pt>
                <c:pt idx="525">
                  <c:v>2.02</c:v>
                </c:pt>
                <c:pt idx="526">
                  <c:v>1.94</c:v>
                </c:pt>
                <c:pt idx="527">
                  <c:v>1.66</c:v>
                </c:pt>
                <c:pt idx="528">
                  <c:v>1.92</c:v>
                </c:pt>
                <c:pt idx="529">
                  <c:v>1.6</c:v>
                </c:pt>
                <c:pt idx="530">
                  <c:v>1.54</c:v>
                </c:pt>
                <c:pt idx="531">
                  <c:v>1.5</c:v>
                </c:pt>
                <c:pt idx="532">
                  <c:v>1.7</c:v>
                </c:pt>
                <c:pt idx="533">
                  <c:v>1.56</c:v>
                </c:pt>
                <c:pt idx="534">
                  <c:v>1.6</c:v>
                </c:pt>
                <c:pt idx="535">
                  <c:v>1.52</c:v>
                </c:pt>
                <c:pt idx="536">
                  <c:v>1.48</c:v>
                </c:pt>
                <c:pt idx="537">
                  <c:v>1.48</c:v>
                </c:pt>
                <c:pt idx="538">
                  <c:v>1.6</c:v>
                </c:pt>
                <c:pt idx="539">
                  <c:v>1.6</c:v>
                </c:pt>
                <c:pt idx="540">
                  <c:v>1.94</c:v>
                </c:pt>
                <c:pt idx="541">
                  <c:v>1.72</c:v>
                </c:pt>
                <c:pt idx="542">
                  <c:v>1.68</c:v>
                </c:pt>
                <c:pt idx="543">
                  <c:v>1.62</c:v>
                </c:pt>
                <c:pt idx="544">
                  <c:v>1.52</c:v>
                </c:pt>
                <c:pt idx="545">
                  <c:v>1.52</c:v>
                </c:pt>
                <c:pt idx="546">
                  <c:v>2</c:v>
                </c:pt>
                <c:pt idx="547">
                  <c:v>2.2000000000000002</c:v>
                </c:pt>
                <c:pt idx="548">
                  <c:v>2.02</c:v>
                </c:pt>
                <c:pt idx="549">
                  <c:v>2.1</c:v>
                </c:pt>
                <c:pt idx="550">
                  <c:v>1.98</c:v>
                </c:pt>
                <c:pt idx="551">
                  <c:v>1.66</c:v>
                </c:pt>
                <c:pt idx="552">
                  <c:v>1.5</c:v>
                </c:pt>
                <c:pt idx="553">
                  <c:v>1.3</c:v>
                </c:pt>
                <c:pt idx="554">
                  <c:v>1.34</c:v>
                </c:pt>
                <c:pt idx="555">
                  <c:v>2.34</c:v>
                </c:pt>
                <c:pt idx="556">
                  <c:v>2.02</c:v>
                </c:pt>
                <c:pt idx="557">
                  <c:v>1.54</c:v>
                </c:pt>
                <c:pt idx="558">
                  <c:v>1.8</c:v>
                </c:pt>
                <c:pt idx="559">
                  <c:v>1.4</c:v>
                </c:pt>
                <c:pt idx="560">
                  <c:v>1.82</c:v>
                </c:pt>
                <c:pt idx="561">
                  <c:v>1.86</c:v>
                </c:pt>
                <c:pt idx="562">
                  <c:v>2.08</c:v>
                </c:pt>
                <c:pt idx="563">
                  <c:v>2.38</c:v>
                </c:pt>
                <c:pt idx="564">
                  <c:v>2.16</c:v>
                </c:pt>
                <c:pt idx="565">
                  <c:v>1.9</c:v>
                </c:pt>
                <c:pt idx="566">
                  <c:v>2.1</c:v>
                </c:pt>
                <c:pt idx="567">
                  <c:v>1.8</c:v>
                </c:pt>
                <c:pt idx="568">
                  <c:v>1.72</c:v>
                </c:pt>
                <c:pt idx="569">
                  <c:v>2.34</c:v>
                </c:pt>
                <c:pt idx="570">
                  <c:v>1.9</c:v>
                </c:pt>
                <c:pt idx="571">
                  <c:v>2.25</c:v>
                </c:pt>
                <c:pt idx="572">
                  <c:v>2.2999999999999998</c:v>
                </c:pt>
                <c:pt idx="573">
                  <c:v>2.48</c:v>
                </c:pt>
                <c:pt idx="574">
                  <c:v>2.1</c:v>
                </c:pt>
                <c:pt idx="575">
                  <c:v>2.04</c:v>
                </c:pt>
                <c:pt idx="576">
                  <c:v>1.94</c:v>
                </c:pt>
                <c:pt idx="577">
                  <c:v>2.12</c:v>
                </c:pt>
                <c:pt idx="578">
                  <c:v>2.2799999999999998</c:v>
                </c:pt>
                <c:pt idx="579">
                  <c:v>2.02</c:v>
                </c:pt>
                <c:pt idx="580">
                  <c:v>2.02</c:v>
                </c:pt>
                <c:pt idx="581">
                  <c:v>2.44</c:v>
                </c:pt>
                <c:pt idx="582">
                  <c:v>2.78</c:v>
                </c:pt>
                <c:pt idx="583">
                  <c:v>2.4</c:v>
                </c:pt>
                <c:pt idx="584">
                  <c:v>3.08</c:v>
                </c:pt>
                <c:pt idx="585">
                  <c:v>3.74</c:v>
                </c:pt>
                <c:pt idx="586">
                  <c:v>3.96</c:v>
                </c:pt>
                <c:pt idx="587">
                  <c:v>3.72</c:v>
                </c:pt>
                <c:pt idx="588">
                  <c:v>3.96</c:v>
                </c:pt>
                <c:pt idx="589">
                  <c:v>3.38</c:v>
                </c:pt>
                <c:pt idx="590">
                  <c:v>2.58</c:v>
                </c:pt>
                <c:pt idx="591">
                  <c:v>2.44</c:v>
                </c:pt>
                <c:pt idx="592">
                  <c:v>3</c:v>
                </c:pt>
                <c:pt idx="593">
                  <c:v>3.37</c:v>
                </c:pt>
                <c:pt idx="594">
                  <c:v>3.22</c:v>
                </c:pt>
                <c:pt idx="595">
                  <c:v>2.98</c:v>
                </c:pt>
                <c:pt idx="596">
                  <c:v>3.06</c:v>
                </c:pt>
                <c:pt idx="597">
                  <c:v>3.08</c:v>
                </c:pt>
                <c:pt idx="598">
                  <c:v>2.6</c:v>
                </c:pt>
                <c:pt idx="599">
                  <c:v>2.44</c:v>
                </c:pt>
                <c:pt idx="600">
                  <c:v>2.36</c:v>
                </c:pt>
                <c:pt idx="601">
                  <c:v>2.04</c:v>
                </c:pt>
                <c:pt idx="602">
                  <c:v>2.19</c:v>
                </c:pt>
                <c:pt idx="603">
                  <c:v>1.96</c:v>
                </c:pt>
                <c:pt idx="604">
                  <c:v>2.2200000000000002</c:v>
                </c:pt>
                <c:pt idx="605">
                  <c:v>2.44</c:v>
                </c:pt>
                <c:pt idx="606">
                  <c:v>2.1800000000000002</c:v>
                </c:pt>
                <c:pt idx="607">
                  <c:v>1.8</c:v>
                </c:pt>
                <c:pt idx="608">
                  <c:v>1.9</c:v>
                </c:pt>
                <c:pt idx="609">
                  <c:v>2.52</c:v>
                </c:pt>
                <c:pt idx="610">
                  <c:v>2.3199999999999998</c:v>
                </c:pt>
                <c:pt idx="611">
                  <c:v>2.4</c:v>
                </c:pt>
                <c:pt idx="612">
                  <c:v>2.52</c:v>
                </c:pt>
                <c:pt idx="613">
                  <c:v>2.54</c:v>
                </c:pt>
                <c:pt idx="614">
                  <c:v>2.56</c:v>
                </c:pt>
                <c:pt idx="615">
                  <c:v>1.92</c:v>
                </c:pt>
                <c:pt idx="616">
                  <c:v>2.7</c:v>
                </c:pt>
                <c:pt idx="617">
                  <c:v>2.42</c:v>
                </c:pt>
                <c:pt idx="618">
                  <c:v>2.1800000000000002</c:v>
                </c:pt>
                <c:pt idx="619">
                  <c:v>2.12</c:v>
                </c:pt>
                <c:pt idx="620">
                  <c:v>2.02</c:v>
                </c:pt>
                <c:pt idx="621">
                  <c:v>2.02</c:v>
                </c:pt>
                <c:pt idx="622">
                  <c:v>1.88</c:v>
                </c:pt>
                <c:pt idx="623">
                  <c:v>1.9</c:v>
                </c:pt>
                <c:pt idx="624">
                  <c:v>1.78</c:v>
                </c:pt>
                <c:pt idx="625">
                  <c:v>1.72</c:v>
                </c:pt>
                <c:pt idx="626">
                  <c:v>1.66</c:v>
                </c:pt>
                <c:pt idx="627">
                  <c:v>2.86</c:v>
                </c:pt>
                <c:pt idx="628">
                  <c:v>2.68</c:v>
                </c:pt>
                <c:pt idx="629">
                  <c:v>2.8</c:v>
                </c:pt>
                <c:pt idx="630">
                  <c:v>2.2599999999999998</c:v>
                </c:pt>
                <c:pt idx="631">
                  <c:v>2.4</c:v>
                </c:pt>
                <c:pt idx="632">
                  <c:v>2.2400000000000002</c:v>
                </c:pt>
                <c:pt idx="633">
                  <c:v>2.58</c:v>
                </c:pt>
                <c:pt idx="634">
                  <c:v>2.34</c:v>
                </c:pt>
                <c:pt idx="635">
                  <c:v>2.44</c:v>
                </c:pt>
                <c:pt idx="636">
                  <c:v>2.3199999999999998</c:v>
                </c:pt>
                <c:pt idx="637">
                  <c:v>2.2799999999999998</c:v>
                </c:pt>
                <c:pt idx="638">
                  <c:v>2.62</c:v>
                </c:pt>
                <c:pt idx="639">
                  <c:v>3.28</c:v>
                </c:pt>
                <c:pt idx="640">
                  <c:v>2.7</c:v>
                </c:pt>
                <c:pt idx="641">
                  <c:v>3</c:v>
                </c:pt>
                <c:pt idx="642">
                  <c:v>3.18</c:v>
                </c:pt>
                <c:pt idx="643">
                  <c:v>2.72</c:v>
                </c:pt>
                <c:pt idx="644">
                  <c:v>2.78</c:v>
                </c:pt>
                <c:pt idx="645">
                  <c:v>2.6</c:v>
                </c:pt>
                <c:pt idx="646">
                  <c:v>3.24</c:v>
                </c:pt>
                <c:pt idx="647">
                  <c:v>3.8</c:v>
                </c:pt>
                <c:pt idx="648">
                  <c:v>3.68</c:v>
                </c:pt>
                <c:pt idx="649">
                  <c:v>3.24</c:v>
                </c:pt>
                <c:pt idx="650">
                  <c:v>3.68</c:v>
                </c:pt>
                <c:pt idx="651">
                  <c:v>2.63</c:v>
                </c:pt>
                <c:pt idx="652">
                  <c:v>2.4300000000000002</c:v>
                </c:pt>
                <c:pt idx="653">
                  <c:v>2.5</c:v>
                </c:pt>
                <c:pt idx="654">
                  <c:v>2.74</c:v>
                </c:pt>
                <c:pt idx="655">
                  <c:v>2.62</c:v>
                </c:pt>
                <c:pt idx="656">
                  <c:v>2.64</c:v>
                </c:pt>
                <c:pt idx="657">
                  <c:v>2.7</c:v>
                </c:pt>
                <c:pt idx="658">
                  <c:v>2.6</c:v>
                </c:pt>
                <c:pt idx="659">
                  <c:v>2.68</c:v>
                </c:pt>
                <c:pt idx="660">
                  <c:v>2.84</c:v>
                </c:pt>
                <c:pt idx="661">
                  <c:v>2.9</c:v>
                </c:pt>
                <c:pt idx="662">
                  <c:v>2.92</c:v>
                </c:pt>
                <c:pt idx="663">
                  <c:v>3.06</c:v>
                </c:pt>
                <c:pt idx="664">
                  <c:v>2.84</c:v>
                </c:pt>
                <c:pt idx="665">
                  <c:v>2.78</c:v>
                </c:pt>
                <c:pt idx="666">
                  <c:v>2.2999999999999998</c:v>
                </c:pt>
                <c:pt idx="667">
                  <c:v>2.08</c:v>
                </c:pt>
                <c:pt idx="668">
                  <c:v>2.54</c:v>
                </c:pt>
                <c:pt idx="669">
                  <c:v>2.34</c:v>
                </c:pt>
                <c:pt idx="670">
                  <c:v>2.14</c:v>
                </c:pt>
                <c:pt idx="671">
                  <c:v>2.16</c:v>
                </c:pt>
                <c:pt idx="672">
                  <c:v>2.44</c:v>
                </c:pt>
                <c:pt idx="673">
                  <c:v>2.2999999999999998</c:v>
                </c:pt>
                <c:pt idx="674">
                  <c:v>2.2599999999999998</c:v>
                </c:pt>
                <c:pt idx="675">
                  <c:v>2.06</c:v>
                </c:pt>
                <c:pt idx="676">
                  <c:v>2.14</c:v>
                </c:pt>
                <c:pt idx="677">
                  <c:v>2.34</c:v>
                </c:pt>
                <c:pt idx="678">
                  <c:v>2.56</c:v>
                </c:pt>
                <c:pt idx="679">
                  <c:v>2.2000000000000002</c:v>
                </c:pt>
                <c:pt idx="680">
                  <c:v>2.14</c:v>
                </c:pt>
                <c:pt idx="681">
                  <c:v>1.94</c:v>
                </c:pt>
                <c:pt idx="682">
                  <c:v>2.16</c:v>
                </c:pt>
                <c:pt idx="683">
                  <c:v>2.2999999999999998</c:v>
                </c:pt>
                <c:pt idx="684">
                  <c:v>2.2799999999999998</c:v>
                </c:pt>
                <c:pt idx="685">
                  <c:v>2</c:v>
                </c:pt>
                <c:pt idx="686">
                  <c:v>2.14</c:v>
                </c:pt>
                <c:pt idx="687">
                  <c:v>2.78</c:v>
                </c:pt>
                <c:pt idx="688">
                  <c:v>2.2999999999999998</c:v>
                </c:pt>
                <c:pt idx="689">
                  <c:v>2.2000000000000002</c:v>
                </c:pt>
                <c:pt idx="690">
                  <c:v>2.54</c:v>
                </c:pt>
                <c:pt idx="691">
                  <c:v>2.44</c:v>
                </c:pt>
                <c:pt idx="692">
                  <c:v>2.2000000000000002</c:v>
                </c:pt>
                <c:pt idx="693">
                  <c:v>1.9</c:v>
                </c:pt>
                <c:pt idx="694">
                  <c:v>1.94</c:v>
                </c:pt>
                <c:pt idx="695">
                  <c:v>1.98</c:v>
                </c:pt>
                <c:pt idx="696">
                  <c:v>1.94</c:v>
                </c:pt>
                <c:pt idx="697">
                  <c:v>2.7</c:v>
                </c:pt>
                <c:pt idx="698">
                  <c:v>2.82</c:v>
                </c:pt>
                <c:pt idx="699">
                  <c:v>2.2000000000000002</c:v>
                </c:pt>
                <c:pt idx="700">
                  <c:v>2.36</c:v>
                </c:pt>
                <c:pt idx="701">
                  <c:v>2.2000000000000002</c:v>
                </c:pt>
                <c:pt idx="702">
                  <c:v>2.2799999999999998</c:v>
                </c:pt>
                <c:pt idx="703">
                  <c:v>2.64</c:v>
                </c:pt>
                <c:pt idx="704">
                  <c:v>2.68</c:v>
                </c:pt>
                <c:pt idx="705">
                  <c:v>2.5</c:v>
                </c:pt>
                <c:pt idx="706">
                  <c:v>2.98</c:v>
                </c:pt>
                <c:pt idx="707">
                  <c:v>3.2</c:v>
                </c:pt>
                <c:pt idx="708">
                  <c:v>2.7</c:v>
                </c:pt>
                <c:pt idx="709">
                  <c:v>2.54</c:v>
                </c:pt>
                <c:pt idx="710">
                  <c:v>2.54</c:v>
                </c:pt>
                <c:pt idx="711">
                  <c:v>2.34</c:v>
                </c:pt>
                <c:pt idx="712">
                  <c:v>2.1800000000000002</c:v>
                </c:pt>
                <c:pt idx="713">
                  <c:v>2.1</c:v>
                </c:pt>
                <c:pt idx="714">
                  <c:v>2.14</c:v>
                </c:pt>
                <c:pt idx="715">
                  <c:v>2.54</c:v>
                </c:pt>
                <c:pt idx="716">
                  <c:v>2.46</c:v>
                </c:pt>
                <c:pt idx="717">
                  <c:v>3.56</c:v>
                </c:pt>
                <c:pt idx="718">
                  <c:v>3.14</c:v>
                </c:pt>
                <c:pt idx="719">
                  <c:v>2.58</c:v>
                </c:pt>
                <c:pt idx="720">
                  <c:v>2.34</c:v>
                </c:pt>
                <c:pt idx="721">
                  <c:v>2.2400000000000002</c:v>
                </c:pt>
                <c:pt idx="722">
                  <c:v>2.78</c:v>
                </c:pt>
                <c:pt idx="723">
                  <c:v>2.8</c:v>
                </c:pt>
                <c:pt idx="724">
                  <c:v>2.3199999999999998</c:v>
                </c:pt>
                <c:pt idx="725">
                  <c:v>2.86</c:v>
                </c:pt>
                <c:pt idx="726">
                  <c:v>2.44</c:v>
                </c:pt>
                <c:pt idx="727">
                  <c:v>2.2999999999999998</c:v>
                </c:pt>
                <c:pt idx="728">
                  <c:v>2.12</c:v>
                </c:pt>
                <c:pt idx="729">
                  <c:v>2.04</c:v>
                </c:pt>
                <c:pt idx="730">
                  <c:v>2.7</c:v>
                </c:pt>
                <c:pt idx="731">
                  <c:v>2.7</c:v>
                </c:pt>
              </c:numCache>
            </c:numRef>
          </c:val>
          <c:smooth val="1"/>
          <c:extLst xmlns:c16r2="http://schemas.microsoft.com/office/drawing/2015/06/chart">
            <c:ext xmlns:c16="http://schemas.microsoft.com/office/drawing/2014/chart" uri="{C3380CC4-5D6E-409C-BE32-E72D297353CC}">
              <c16:uniqueId val="{00000002-64E5-4E23-9F0A-5FE30F9DF7A5}"/>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2.74</c:v>
                </c:pt>
                <c:pt idx="1">
                  <c:v>2.68</c:v>
                </c:pt>
                <c:pt idx="2">
                  <c:v>2.56</c:v>
                </c:pt>
                <c:pt idx="3">
                  <c:v>2.64</c:v>
                </c:pt>
                <c:pt idx="4">
                  <c:v>2.1</c:v>
                </c:pt>
                <c:pt idx="5">
                  <c:v>1.8</c:v>
                </c:pt>
                <c:pt idx="6">
                  <c:v>1.7</c:v>
                </c:pt>
                <c:pt idx="7">
                  <c:v>1.68</c:v>
                </c:pt>
                <c:pt idx="8">
                  <c:v>1.66</c:v>
                </c:pt>
                <c:pt idx="9">
                  <c:v>1.54</c:v>
                </c:pt>
                <c:pt idx="10">
                  <c:v>1.56</c:v>
                </c:pt>
                <c:pt idx="11">
                  <c:v>1.5</c:v>
                </c:pt>
                <c:pt idx="12">
                  <c:v>1.58</c:v>
                </c:pt>
                <c:pt idx="13">
                  <c:v>1.6</c:v>
                </c:pt>
                <c:pt idx="14">
                  <c:v>1.64</c:v>
                </c:pt>
                <c:pt idx="15">
                  <c:v>1.52</c:v>
                </c:pt>
                <c:pt idx="16">
                  <c:v>1.5</c:v>
                </c:pt>
                <c:pt idx="17">
                  <c:v>1.42</c:v>
                </c:pt>
                <c:pt idx="18">
                  <c:v>1.78</c:v>
                </c:pt>
                <c:pt idx="19">
                  <c:v>2.54</c:v>
                </c:pt>
                <c:pt idx="20">
                  <c:v>2.04</c:v>
                </c:pt>
                <c:pt idx="21">
                  <c:v>1.44</c:v>
                </c:pt>
                <c:pt idx="22">
                  <c:v>1.72</c:v>
                </c:pt>
                <c:pt idx="23">
                  <c:v>1.48</c:v>
                </c:pt>
                <c:pt idx="24">
                  <c:v>1.46</c:v>
                </c:pt>
                <c:pt idx="25">
                  <c:v>1.44</c:v>
                </c:pt>
                <c:pt idx="26">
                  <c:v>1.32</c:v>
                </c:pt>
                <c:pt idx="27">
                  <c:v>1.4</c:v>
                </c:pt>
                <c:pt idx="28">
                  <c:v>1.3</c:v>
                </c:pt>
                <c:pt idx="29">
                  <c:v>1.4</c:v>
                </c:pt>
                <c:pt idx="30">
                  <c:v>2.16</c:v>
                </c:pt>
                <c:pt idx="31">
                  <c:v>1.74</c:v>
                </c:pt>
                <c:pt idx="32">
                  <c:v>1.62</c:v>
                </c:pt>
                <c:pt idx="33">
                  <c:v>1.52</c:v>
                </c:pt>
                <c:pt idx="34">
                  <c:v>1.92</c:v>
                </c:pt>
                <c:pt idx="35">
                  <c:v>1.9</c:v>
                </c:pt>
                <c:pt idx="36">
                  <c:v>1.72</c:v>
                </c:pt>
                <c:pt idx="37">
                  <c:v>2.2999999999999998</c:v>
                </c:pt>
                <c:pt idx="38">
                  <c:v>2.2599999999999998</c:v>
                </c:pt>
                <c:pt idx="39">
                  <c:v>1.96</c:v>
                </c:pt>
                <c:pt idx="40">
                  <c:v>1.82</c:v>
                </c:pt>
                <c:pt idx="41">
                  <c:v>1.6</c:v>
                </c:pt>
                <c:pt idx="42">
                  <c:v>1.54</c:v>
                </c:pt>
                <c:pt idx="43">
                  <c:v>1.5</c:v>
                </c:pt>
                <c:pt idx="44">
                  <c:v>1.48</c:v>
                </c:pt>
                <c:pt idx="45">
                  <c:v>1.6</c:v>
                </c:pt>
                <c:pt idx="46">
                  <c:v>1.72</c:v>
                </c:pt>
                <c:pt idx="47">
                  <c:v>1.54</c:v>
                </c:pt>
                <c:pt idx="48">
                  <c:v>1.72</c:v>
                </c:pt>
                <c:pt idx="49">
                  <c:v>1.58</c:v>
                </c:pt>
                <c:pt idx="50">
                  <c:v>1.58</c:v>
                </c:pt>
                <c:pt idx="51">
                  <c:v>2.2799999999999998</c:v>
                </c:pt>
                <c:pt idx="52">
                  <c:v>2.2599999999999998</c:v>
                </c:pt>
                <c:pt idx="53">
                  <c:v>2.14</c:v>
                </c:pt>
                <c:pt idx="54">
                  <c:v>2.1</c:v>
                </c:pt>
                <c:pt idx="55">
                  <c:v>1.7</c:v>
                </c:pt>
                <c:pt idx="56">
                  <c:v>1.82</c:v>
                </c:pt>
                <c:pt idx="57">
                  <c:v>1.66</c:v>
                </c:pt>
                <c:pt idx="58">
                  <c:v>1.78</c:v>
                </c:pt>
                <c:pt idx="59">
                  <c:v>1.42</c:v>
                </c:pt>
                <c:pt idx="60">
                  <c:v>1.58</c:v>
                </c:pt>
                <c:pt idx="61">
                  <c:v>1.6</c:v>
                </c:pt>
                <c:pt idx="62">
                  <c:v>1.74</c:v>
                </c:pt>
                <c:pt idx="63">
                  <c:v>1.84</c:v>
                </c:pt>
                <c:pt idx="64">
                  <c:v>2.02</c:v>
                </c:pt>
                <c:pt idx="65">
                  <c:v>1.5</c:v>
                </c:pt>
                <c:pt idx="66">
                  <c:v>1.94</c:v>
                </c:pt>
                <c:pt idx="67">
                  <c:v>1.78</c:v>
                </c:pt>
                <c:pt idx="68">
                  <c:v>2.08</c:v>
                </c:pt>
                <c:pt idx="69">
                  <c:v>2.16</c:v>
                </c:pt>
                <c:pt idx="70">
                  <c:v>2.34</c:v>
                </c:pt>
                <c:pt idx="71">
                  <c:v>2.2799999999999998</c:v>
                </c:pt>
                <c:pt idx="72">
                  <c:v>2.64</c:v>
                </c:pt>
                <c:pt idx="73">
                  <c:v>2.68</c:v>
                </c:pt>
                <c:pt idx="74">
                  <c:v>2.64</c:v>
                </c:pt>
                <c:pt idx="75">
                  <c:v>2.48</c:v>
                </c:pt>
                <c:pt idx="76">
                  <c:v>2.44</c:v>
                </c:pt>
                <c:pt idx="77">
                  <c:v>2.58</c:v>
                </c:pt>
                <c:pt idx="78">
                  <c:v>2.34</c:v>
                </c:pt>
                <c:pt idx="79">
                  <c:v>2.9</c:v>
                </c:pt>
                <c:pt idx="80">
                  <c:v>2.96</c:v>
                </c:pt>
                <c:pt idx="81">
                  <c:v>3.1</c:v>
                </c:pt>
                <c:pt idx="82">
                  <c:v>3.8</c:v>
                </c:pt>
                <c:pt idx="83">
                  <c:v>3.7</c:v>
                </c:pt>
                <c:pt idx="84">
                  <c:v>3.18</c:v>
                </c:pt>
                <c:pt idx="85">
                  <c:v>3.2</c:v>
                </c:pt>
                <c:pt idx="86">
                  <c:v>3.18</c:v>
                </c:pt>
                <c:pt idx="87">
                  <c:v>3.5</c:v>
                </c:pt>
                <c:pt idx="88">
                  <c:v>3.52</c:v>
                </c:pt>
                <c:pt idx="89">
                  <c:v>3.44</c:v>
                </c:pt>
                <c:pt idx="90">
                  <c:v>3.46</c:v>
                </c:pt>
                <c:pt idx="91">
                  <c:v>3.2</c:v>
                </c:pt>
                <c:pt idx="92">
                  <c:v>3.02</c:v>
                </c:pt>
                <c:pt idx="93">
                  <c:v>2.88</c:v>
                </c:pt>
                <c:pt idx="94">
                  <c:v>3.12</c:v>
                </c:pt>
                <c:pt idx="95">
                  <c:v>3.04</c:v>
                </c:pt>
                <c:pt idx="96">
                  <c:v>2.66</c:v>
                </c:pt>
                <c:pt idx="97">
                  <c:v>2.94</c:v>
                </c:pt>
                <c:pt idx="98">
                  <c:v>2.66</c:v>
                </c:pt>
                <c:pt idx="99">
                  <c:v>2.74</c:v>
                </c:pt>
                <c:pt idx="100">
                  <c:v>2.8</c:v>
                </c:pt>
                <c:pt idx="101">
                  <c:v>2.78</c:v>
                </c:pt>
                <c:pt idx="102">
                  <c:v>2.52</c:v>
                </c:pt>
                <c:pt idx="103">
                  <c:v>2.7</c:v>
                </c:pt>
                <c:pt idx="104">
                  <c:v>2.46</c:v>
                </c:pt>
                <c:pt idx="105">
                  <c:v>2.72</c:v>
                </c:pt>
                <c:pt idx="106">
                  <c:v>2.76</c:v>
                </c:pt>
                <c:pt idx="107">
                  <c:v>2.76</c:v>
                </c:pt>
                <c:pt idx="108">
                  <c:v>2.7</c:v>
                </c:pt>
                <c:pt idx="109">
                  <c:v>2.76</c:v>
                </c:pt>
                <c:pt idx="110">
                  <c:v>2.68</c:v>
                </c:pt>
                <c:pt idx="111">
                  <c:v>2.38</c:v>
                </c:pt>
                <c:pt idx="112">
                  <c:v>2.44</c:v>
                </c:pt>
                <c:pt idx="113">
                  <c:v>2.42</c:v>
                </c:pt>
                <c:pt idx="114">
                  <c:v>2.5</c:v>
                </c:pt>
                <c:pt idx="115">
                  <c:v>2.9</c:v>
                </c:pt>
                <c:pt idx="116">
                  <c:v>2.66</c:v>
                </c:pt>
                <c:pt idx="117">
                  <c:v>2.68</c:v>
                </c:pt>
                <c:pt idx="118">
                  <c:v>2.58</c:v>
                </c:pt>
                <c:pt idx="119">
                  <c:v>2.52</c:v>
                </c:pt>
                <c:pt idx="120">
                  <c:v>2.44</c:v>
                </c:pt>
                <c:pt idx="121">
                  <c:v>2.86</c:v>
                </c:pt>
                <c:pt idx="122">
                  <c:v>2.6</c:v>
                </c:pt>
                <c:pt idx="123">
                  <c:v>2.64</c:v>
                </c:pt>
                <c:pt idx="124">
                  <c:v>2.44</c:v>
                </c:pt>
                <c:pt idx="125">
                  <c:v>2.8</c:v>
                </c:pt>
                <c:pt idx="126">
                  <c:v>2.84</c:v>
                </c:pt>
                <c:pt idx="127">
                  <c:v>2.82</c:v>
                </c:pt>
                <c:pt idx="128">
                  <c:v>2.44</c:v>
                </c:pt>
                <c:pt idx="129">
                  <c:v>2.54</c:v>
                </c:pt>
                <c:pt idx="130">
                  <c:v>2.38</c:v>
                </c:pt>
                <c:pt idx="131">
                  <c:v>2.5</c:v>
                </c:pt>
                <c:pt idx="132">
                  <c:v>2.34</c:v>
                </c:pt>
                <c:pt idx="133">
                  <c:v>2.2400000000000002</c:v>
                </c:pt>
                <c:pt idx="134">
                  <c:v>2.2599999999999998</c:v>
                </c:pt>
                <c:pt idx="135">
                  <c:v>2.66</c:v>
                </c:pt>
                <c:pt idx="136">
                  <c:v>2.38</c:v>
                </c:pt>
                <c:pt idx="137">
                  <c:v>2.16</c:v>
                </c:pt>
                <c:pt idx="138">
                  <c:v>2.1</c:v>
                </c:pt>
                <c:pt idx="139">
                  <c:v>2.02</c:v>
                </c:pt>
                <c:pt idx="140">
                  <c:v>2.1</c:v>
                </c:pt>
                <c:pt idx="141">
                  <c:v>2.1</c:v>
                </c:pt>
                <c:pt idx="142">
                  <c:v>2.14</c:v>
                </c:pt>
                <c:pt idx="143">
                  <c:v>2.16</c:v>
                </c:pt>
                <c:pt idx="144">
                  <c:v>1.9</c:v>
                </c:pt>
                <c:pt idx="145">
                  <c:v>2.4</c:v>
                </c:pt>
                <c:pt idx="146">
                  <c:v>2.36</c:v>
                </c:pt>
                <c:pt idx="147">
                  <c:v>2.1</c:v>
                </c:pt>
                <c:pt idx="148">
                  <c:v>2.78</c:v>
                </c:pt>
                <c:pt idx="149">
                  <c:v>3.2</c:v>
                </c:pt>
                <c:pt idx="150">
                  <c:v>3.26</c:v>
                </c:pt>
                <c:pt idx="151">
                  <c:v>3.46</c:v>
                </c:pt>
                <c:pt idx="152">
                  <c:v>2.98</c:v>
                </c:pt>
                <c:pt idx="153">
                  <c:v>2.86</c:v>
                </c:pt>
                <c:pt idx="154">
                  <c:v>2.66</c:v>
                </c:pt>
                <c:pt idx="155">
                  <c:v>2.82</c:v>
                </c:pt>
                <c:pt idx="156">
                  <c:v>2.64</c:v>
                </c:pt>
                <c:pt idx="157">
                  <c:v>2.82</c:v>
                </c:pt>
                <c:pt idx="158">
                  <c:v>3.12</c:v>
                </c:pt>
                <c:pt idx="159">
                  <c:v>3.4</c:v>
                </c:pt>
                <c:pt idx="160">
                  <c:v>3.08</c:v>
                </c:pt>
                <c:pt idx="161">
                  <c:v>3</c:v>
                </c:pt>
                <c:pt idx="162">
                  <c:v>3.08</c:v>
                </c:pt>
                <c:pt idx="163">
                  <c:v>3.4</c:v>
                </c:pt>
                <c:pt idx="164">
                  <c:v>3.36</c:v>
                </c:pt>
                <c:pt idx="165">
                  <c:v>3.48</c:v>
                </c:pt>
                <c:pt idx="166">
                  <c:v>3.3</c:v>
                </c:pt>
                <c:pt idx="167">
                  <c:v>3.36</c:v>
                </c:pt>
                <c:pt idx="168">
                  <c:v>3.16</c:v>
                </c:pt>
                <c:pt idx="169">
                  <c:v>2.92</c:v>
                </c:pt>
                <c:pt idx="170">
                  <c:v>2.94</c:v>
                </c:pt>
                <c:pt idx="171">
                  <c:v>2.86</c:v>
                </c:pt>
                <c:pt idx="172">
                  <c:v>2.84</c:v>
                </c:pt>
                <c:pt idx="173">
                  <c:v>2.9</c:v>
                </c:pt>
                <c:pt idx="174">
                  <c:v>2.94</c:v>
                </c:pt>
                <c:pt idx="175">
                  <c:v>2.78</c:v>
                </c:pt>
                <c:pt idx="176">
                  <c:v>2.74</c:v>
                </c:pt>
                <c:pt idx="177">
                  <c:v>2.7</c:v>
                </c:pt>
                <c:pt idx="178">
                  <c:v>2.4</c:v>
                </c:pt>
                <c:pt idx="179">
                  <c:v>2.06</c:v>
                </c:pt>
                <c:pt idx="180">
                  <c:v>2</c:v>
                </c:pt>
                <c:pt idx="181">
                  <c:v>2.06</c:v>
                </c:pt>
                <c:pt idx="182">
                  <c:v>2.1800000000000002</c:v>
                </c:pt>
                <c:pt idx="183">
                  <c:v>2.56</c:v>
                </c:pt>
                <c:pt idx="184">
                  <c:v>2.36</c:v>
                </c:pt>
                <c:pt idx="185">
                  <c:v>2.2799999999999998</c:v>
                </c:pt>
                <c:pt idx="186">
                  <c:v>2.16</c:v>
                </c:pt>
                <c:pt idx="187">
                  <c:v>1.78</c:v>
                </c:pt>
                <c:pt idx="188">
                  <c:v>2.02</c:v>
                </c:pt>
                <c:pt idx="189">
                  <c:v>1.78</c:v>
                </c:pt>
                <c:pt idx="190">
                  <c:v>2.08</c:v>
                </c:pt>
                <c:pt idx="191">
                  <c:v>1.92</c:v>
                </c:pt>
                <c:pt idx="192">
                  <c:v>2.16</c:v>
                </c:pt>
                <c:pt idx="193">
                  <c:v>1.8</c:v>
                </c:pt>
                <c:pt idx="194">
                  <c:v>2.12</c:v>
                </c:pt>
                <c:pt idx="195">
                  <c:v>2.4</c:v>
                </c:pt>
                <c:pt idx="196">
                  <c:v>2.46</c:v>
                </c:pt>
                <c:pt idx="197">
                  <c:v>2.38</c:v>
                </c:pt>
                <c:pt idx="198">
                  <c:v>2.2599999999999998</c:v>
                </c:pt>
                <c:pt idx="199">
                  <c:v>2.12</c:v>
                </c:pt>
                <c:pt idx="200">
                  <c:v>2.1800000000000002</c:v>
                </c:pt>
                <c:pt idx="201">
                  <c:v>2.14</c:v>
                </c:pt>
                <c:pt idx="202">
                  <c:v>2.1800000000000002</c:v>
                </c:pt>
                <c:pt idx="203">
                  <c:v>1.62</c:v>
                </c:pt>
                <c:pt idx="204">
                  <c:v>1.84</c:v>
                </c:pt>
                <c:pt idx="205">
                  <c:v>1.74</c:v>
                </c:pt>
                <c:pt idx="206">
                  <c:v>2.02</c:v>
                </c:pt>
                <c:pt idx="207">
                  <c:v>1.66</c:v>
                </c:pt>
                <c:pt idx="208">
                  <c:v>2.16</c:v>
                </c:pt>
                <c:pt idx="209">
                  <c:v>1.82</c:v>
                </c:pt>
                <c:pt idx="210">
                  <c:v>1.94</c:v>
                </c:pt>
                <c:pt idx="211">
                  <c:v>1.56</c:v>
                </c:pt>
                <c:pt idx="212">
                  <c:v>1.72</c:v>
                </c:pt>
                <c:pt idx="213">
                  <c:v>1.52</c:v>
                </c:pt>
                <c:pt idx="214">
                  <c:v>1.6</c:v>
                </c:pt>
                <c:pt idx="215">
                  <c:v>2.2000000000000002</c:v>
                </c:pt>
                <c:pt idx="216">
                  <c:v>2.2799999999999998</c:v>
                </c:pt>
                <c:pt idx="217">
                  <c:v>2.78</c:v>
                </c:pt>
                <c:pt idx="218">
                  <c:v>2.66</c:v>
                </c:pt>
                <c:pt idx="219">
                  <c:v>2.8</c:v>
                </c:pt>
                <c:pt idx="220">
                  <c:v>3.18</c:v>
                </c:pt>
                <c:pt idx="221">
                  <c:v>3.34</c:v>
                </c:pt>
                <c:pt idx="222">
                  <c:v>3.22</c:v>
                </c:pt>
                <c:pt idx="223">
                  <c:v>3.36</c:v>
                </c:pt>
                <c:pt idx="224">
                  <c:v>3.24</c:v>
                </c:pt>
                <c:pt idx="225">
                  <c:v>3.24</c:v>
                </c:pt>
                <c:pt idx="226">
                  <c:v>2.8</c:v>
                </c:pt>
                <c:pt idx="227">
                  <c:v>2.82</c:v>
                </c:pt>
                <c:pt idx="228">
                  <c:v>3.18</c:v>
                </c:pt>
                <c:pt idx="229">
                  <c:v>3.12</c:v>
                </c:pt>
                <c:pt idx="230">
                  <c:v>2.94</c:v>
                </c:pt>
                <c:pt idx="231">
                  <c:v>3</c:v>
                </c:pt>
                <c:pt idx="232">
                  <c:v>2.98</c:v>
                </c:pt>
                <c:pt idx="233">
                  <c:v>2.96</c:v>
                </c:pt>
                <c:pt idx="234">
                  <c:v>2.78</c:v>
                </c:pt>
                <c:pt idx="235">
                  <c:v>2.68</c:v>
                </c:pt>
                <c:pt idx="236">
                  <c:v>2.66</c:v>
                </c:pt>
                <c:pt idx="237">
                  <c:v>2.66</c:v>
                </c:pt>
                <c:pt idx="238">
                  <c:v>2.86</c:v>
                </c:pt>
                <c:pt idx="239">
                  <c:v>2.88</c:v>
                </c:pt>
                <c:pt idx="240">
                  <c:v>2.56</c:v>
                </c:pt>
                <c:pt idx="241">
                  <c:v>2.74</c:v>
                </c:pt>
                <c:pt idx="242">
                  <c:v>2.54</c:v>
                </c:pt>
                <c:pt idx="243">
                  <c:v>2.54</c:v>
                </c:pt>
                <c:pt idx="244">
                  <c:v>3.22</c:v>
                </c:pt>
                <c:pt idx="245">
                  <c:v>3.04</c:v>
                </c:pt>
                <c:pt idx="246">
                  <c:v>2.5</c:v>
                </c:pt>
                <c:pt idx="247">
                  <c:v>3.02</c:v>
                </c:pt>
                <c:pt idx="248">
                  <c:v>3.78</c:v>
                </c:pt>
                <c:pt idx="249">
                  <c:v>3.48</c:v>
                </c:pt>
                <c:pt idx="250">
                  <c:v>3.14</c:v>
                </c:pt>
                <c:pt idx="251">
                  <c:v>3.54</c:v>
                </c:pt>
                <c:pt idx="252">
                  <c:v>3.72</c:v>
                </c:pt>
                <c:pt idx="253">
                  <c:v>3.36</c:v>
                </c:pt>
                <c:pt idx="254">
                  <c:v>2.96</c:v>
                </c:pt>
                <c:pt idx="255">
                  <c:v>3.06</c:v>
                </c:pt>
                <c:pt idx="256">
                  <c:v>2.94</c:v>
                </c:pt>
                <c:pt idx="257">
                  <c:v>3.84</c:v>
                </c:pt>
                <c:pt idx="258">
                  <c:v>3.92</c:v>
                </c:pt>
                <c:pt idx="259">
                  <c:v>3.54</c:v>
                </c:pt>
                <c:pt idx="260">
                  <c:v>3.06</c:v>
                </c:pt>
                <c:pt idx="261">
                  <c:v>2.94</c:v>
                </c:pt>
                <c:pt idx="262">
                  <c:v>2.7</c:v>
                </c:pt>
                <c:pt idx="263">
                  <c:v>2.72</c:v>
                </c:pt>
                <c:pt idx="264">
                  <c:v>2.76</c:v>
                </c:pt>
                <c:pt idx="265">
                  <c:v>3.24</c:v>
                </c:pt>
                <c:pt idx="266">
                  <c:v>2.62</c:v>
                </c:pt>
                <c:pt idx="267">
                  <c:v>2.48</c:v>
                </c:pt>
                <c:pt idx="268">
                  <c:v>2.5</c:v>
                </c:pt>
                <c:pt idx="269">
                  <c:v>2.48</c:v>
                </c:pt>
                <c:pt idx="270">
                  <c:v>2.48</c:v>
                </c:pt>
                <c:pt idx="271">
                  <c:v>3</c:v>
                </c:pt>
                <c:pt idx="272">
                  <c:v>3.38</c:v>
                </c:pt>
                <c:pt idx="273">
                  <c:v>3.1</c:v>
                </c:pt>
                <c:pt idx="274">
                  <c:v>2.98</c:v>
                </c:pt>
                <c:pt idx="275">
                  <c:v>3.48</c:v>
                </c:pt>
                <c:pt idx="276">
                  <c:v>3.36</c:v>
                </c:pt>
                <c:pt idx="277">
                  <c:v>3.5</c:v>
                </c:pt>
                <c:pt idx="278">
                  <c:v>3.3</c:v>
                </c:pt>
                <c:pt idx="279">
                  <c:v>3.4</c:v>
                </c:pt>
                <c:pt idx="280">
                  <c:v>2.96</c:v>
                </c:pt>
                <c:pt idx="281">
                  <c:v>3.14</c:v>
                </c:pt>
                <c:pt idx="282">
                  <c:v>3.32</c:v>
                </c:pt>
                <c:pt idx="283">
                  <c:v>3.56</c:v>
                </c:pt>
                <c:pt idx="284">
                  <c:v>3.39</c:v>
                </c:pt>
                <c:pt idx="285">
                  <c:v>3.84</c:v>
                </c:pt>
                <c:pt idx="286">
                  <c:v>3.5</c:v>
                </c:pt>
                <c:pt idx="287">
                  <c:v>3.46</c:v>
                </c:pt>
                <c:pt idx="288">
                  <c:v>3.84</c:v>
                </c:pt>
                <c:pt idx="289">
                  <c:v>3.54</c:v>
                </c:pt>
                <c:pt idx="290">
                  <c:v>3.76</c:v>
                </c:pt>
                <c:pt idx="291">
                  <c:v>3.84</c:v>
                </c:pt>
                <c:pt idx="292">
                  <c:v>3.7</c:v>
                </c:pt>
                <c:pt idx="293">
                  <c:v>3.56</c:v>
                </c:pt>
                <c:pt idx="294">
                  <c:v>3.64</c:v>
                </c:pt>
                <c:pt idx="295">
                  <c:v>3.62</c:v>
                </c:pt>
                <c:pt idx="296">
                  <c:v>3.52</c:v>
                </c:pt>
                <c:pt idx="297">
                  <c:v>3.36</c:v>
                </c:pt>
                <c:pt idx="298">
                  <c:v>3.72</c:v>
                </c:pt>
                <c:pt idx="299">
                  <c:v>3.48</c:v>
                </c:pt>
                <c:pt idx="300">
                  <c:v>3.42</c:v>
                </c:pt>
                <c:pt idx="301">
                  <c:v>3.2</c:v>
                </c:pt>
                <c:pt idx="302">
                  <c:v>2.84</c:v>
                </c:pt>
                <c:pt idx="303">
                  <c:v>3.48</c:v>
                </c:pt>
                <c:pt idx="304">
                  <c:v>3.42</c:v>
                </c:pt>
                <c:pt idx="305">
                  <c:v>3.18</c:v>
                </c:pt>
                <c:pt idx="306">
                  <c:v>3.3</c:v>
                </c:pt>
                <c:pt idx="307">
                  <c:v>3.42</c:v>
                </c:pt>
                <c:pt idx="308">
                  <c:v>3.22</c:v>
                </c:pt>
                <c:pt idx="309">
                  <c:v>3.24</c:v>
                </c:pt>
                <c:pt idx="310">
                  <c:v>2.8</c:v>
                </c:pt>
                <c:pt idx="311">
                  <c:v>2.64</c:v>
                </c:pt>
                <c:pt idx="312">
                  <c:v>2.64</c:v>
                </c:pt>
                <c:pt idx="313">
                  <c:v>2.6</c:v>
                </c:pt>
                <c:pt idx="314">
                  <c:v>2.46</c:v>
                </c:pt>
                <c:pt idx="315">
                  <c:v>3.1</c:v>
                </c:pt>
                <c:pt idx="316">
                  <c:v>3.06</c:v>
                </c:pt>
                <c:pt idx="317">
                  <c:v>2.98</c:v>
                </c:pt>
                <c:pt idx="318">
                  <c:v>2.54</c:v>
                </c:pt>
                <c:pt idx="319">
                  <c:v>3</c:v>
                </c:pt>
                <c:pt idx="320">
                  <c:v>3.1</c:v>
                </c:pt>
                <c:pt idx="321">
                  <c:v>3.06</c:v>
                </c:pt>
                <c:pt idx="322">
                  <c:v>2.82</c:v>
                </c:pt>
                <c:pt idx="323">
                  <c:v>2.96</c:v>
                </c:pt>
                <c:pt idx="324">
                  <c:v>2.84</c:v>
                </c:pt>
                <c:pt idx="325">
                  <c:v>2.7</c:v>
                </c:pt>
                <c:pt idx="326">
                  <c:v>2.44</c:v>
                </c:pt>
                <c:pt idx="327">
                  <c:v>3.02</c:v>
                </c:pt>
                <c:pt idx="328">
                  <c:v>2.78</c:v>
                </c:pt>
                <c:pt idx="329">
                  <c:v>3.2</c:v>
                </c:pt>
                <c:pt idx="330">
                  <c:v>3.16</c:v>
                </c:pt>
                <c:pt idx="331">
                  <c:v>3.1</c:v>
                </c:pt>
                <c:pt idx="332">
                  <c:v>2.92</c:v>
                </c:pt>
                <c:pt idx="333">
                  <c:v>2.8</c:v>
                </c:pt>
                <c:pt idx="334">
                  <c:v>2.42</c:v>
                </c:pt>
                <c:pt idx="335">
                  <c:v>2.4</c:v>
                </c:pt>
                <c:pt idx="336">
                  <c:v>2.36</c:v>
                </c:pt>
                <c:pt idx="337">
                  <c:v>2.36</c:v>
                </c:pt>
                <c:pt idx="338">
                  <c:v>2.74</c:v>
                </c:pt>
                <c:pt idx="339">
                  <c:v>2.8</c:v>
                </c:pt>
                <c:pt idx="340">
                  <c:v>2.74</c:v>
                </c:pt>
                <c:pt idx="341">
                  <c:v>2.74</c:v>
                </c:pt>
                <c:pt idx="342">
                  <c:v>2.84</c:v>
                </c:pt>
                <c:pt idx="343">
                  <c:v>2.84</c:v>
                </c:pt>
                <c:pt idx="344">
                  <c:v>2.64</c:v>
                </c:pt>
                <c:pt idx="345">
                  <c:v>2.78</c:v>
                </c:pt>
                <c:pt idx="346">
                  <c:v>2.42</c:v>
                </c:pt>
                <c:pt idx="347">
                  <c:v>2.6</c:v>
                </c:pt>
                <c:pt idx="348">
                  <c:v>2.06</c:v>
                </c:pt>
                <c:pt idx="349">
                  <c:v>1.86</c:v>
                </c:pt>
                <c:pt idx="350">
                  <c:v>2.02</c:v>
                </c:pt>
                <c:pt idx="351">
                  <c:v>1.83</c:v>
                </c:pt>
                <c:pt idx="352">
                  <c:v>1.8</c:v>
                </c:pt>
                <c:pt idx="353">
                  <c:v>1.96</c:v>
                </c:pt>
                <c:pt idx="354">
                  <c:v>2.04</c:v>
                </c:pt>
                <c:pt idx="355">
                  <c:v>2.02</c:v>
                </c:pt>
                <c:pt idx="356">
                  <c:v>2.12</c:v>
                </c:pt>
                <c:pt idx="357">
                  <c:v>1.78</c:v>
                </c:pt>
                <c:pt idx="358">
                  <c:v>2.02</c:v>
                </c:pt>
                <c:pt idx="359">
                  <c:v>2.5</c:v>
                </c:pt>
                <c:pt idx="360">
                  <c:v>2.42</c:v>
                </c:pt>
                <c:pt idx="361">
                  <c:v>2.2999999999999998</c:v>
                </c:pt>
                <c:pt idx="362">
                  <c:v>2.14</c:v>
                </c:pt>
                <c:pt idx="363">
                  <c:v>2.02</c:v>
                </c:pt>
                <c:pt idx="364">
                  <c:v>3.2</c:v>
                </c:pt>
                <c:pt idx="365">
                  <c:v>3.3</c:v>
                </c:pt>
                <c:pt idx="366">
                  <c:v>3.04</c:v>
                </c:pt>
                <c:pt idx="367">
                  <c:v>3</c:v>
                </c:pt>
                <c:pt idx="368">
                  <c:v>2.34</c:v>
                </c:pt>
                <c:pt idx="369">
                  <c:v>2.2400000000000002</c:v>
                </c:pt>
                <c:pt idx="370">
                  <c:v>2</c:v>
                </c:pt>
                <c:pt idx="371">
                  <c:v>2.04</c:v>
                </c:pt>
                <c:pt idx="372">
                  <c:v>2.1</c:v>
                </c:pt>
                <c:pt idx="373">
                  <c:v>2</c:v>
                </c:pt>
                <c:pt idx="374">
                  <c:v>2.42</c:v>
                </c:pt>
                <c:pt idx="375">
                  <c:v>2.2999999999999998</c:v>
                </c:pt>
                <c:pt idx="376">
                  <c:v>2.1</c:v>
                </c:pt>
                <c:pt idx="377">
                  <c:v>1.86</c:v>
                </c:pt>
                <c:pt idx="378">
                  <c:v>2.56</c:v>
                </c:pt>
                <c:pt idx="379">
                  <c:v>2.7</c:v>
                </c:pt>
                <c:pt idx="380">
                  <c:v>2.16</c:v>
                </c:pt>
                <c:pt idx="381">
                  <c:v>1.86</c:v>
                </c:pt>
                <c:pt idx="382">
                  <c:v>2.2599999999999998</c:v>
                </c:pt>
                <c:pt idx="383">
                  <c:v>2.62</c:v>
                </c:pt>
                <c:pt idx="384">
                  <c:v>2.2999999999999998</c:v>
                </c:pt>
                <c:pt idx="385">
                  <c:v>1.98</c:v>
                </c:pt>
                <c:pt idx="386">
                  <c:v>2.98</c:v>
                </c:pt>
                <c:pt idx="387">
                  <c:v>2.9</c:v>
                </c:pt>
                <c:pt idx="388">
                  <c:v>3</c:v>
                </c:pt>
                <c:pt idx="389">
                  <c:v>3.04</c:v>
                </c:pt>
                <c:pt idx="390">
                  <c:v>3</c:v>
                </c:pt>
                <c:pt idx="391">
                  <c:v>2.94</c:v>
                </c:pt>
                <c:pt idx="392">
                  <c:v>2.9</c:v>
                </c:pt>
                <c:pt idx="393">
                  <c:v>2.76</c:v>
                </c:pt>
                <c:pt idx="394">
                  <c:v>2.58</c:v>
                </c:pt>
                <c:pt idx="395">
                  <c:v>2.7</c:v>
                </c:pt>
                <c:pt idx="396">
                  <c:v>2.78</c:v>
                </c:pt>
                <c:pt idx="397">
                  <c:v>3.04</c:v>
                </c:pt>
                <c:pt idx="398">
                  <c:v>3.3</c:v>
                </c:pt>
                <c:pt idx="399">
                  <c:v>3.08</c:v>
                </c:pt>
                <c:pt idx="400">
                  <c:v>2.9</c:v>
                </c:pt>
                <c:pt idx="401">
                  <c:v>2.94</c:v>
                </c:pt>
                <c:pt idx="402">
                  <c:v>2.9</c:v>
                </c:pt>
                <c:pt idx="403">
                  <c:v>2.44</c:v>
                </c:pt>
                <c:pt idx="404">
                  <c:v>3.04</c:v>
                </c:pt>
                <c:pt idx="405">
                  <c:v>2.9</c:v>
                </c:pt>
                <c:pt idx="406">
                  <c:v>2.88</c:v>
                </c:pt>
                <c:pt idx="407">
                  <c:v>2.84</c:v>
                </c:pt>
                <c:pt idx="408">
                  <c:v>2.8</c:v>
                </c:pt>
                <c:pt idx="409">
                  <c:v>2.8</c:v>
                </c:pt>
                <c:pt idx="410">
                  <c:v>2.94</c:v>
                </c:pt>
                <c:pt idx="411">
                  <c:v>3.02</c:v>
                </c:pt>
                <c:pt idx="412">
                  <c:v>3.04</c:v>
                </c:pt>
                <c:pt idx="413">
                  <c:v>2.78</c:v>
                </c:pt>
                <c:pt idx="414">
                  <c:v>2.8</c:v>
                </c:pt>
                <c:pt idx="415">
                  <c:v>2.6</c:v>
                </c:pt>
                <c:pt idx="416">
                  <c:v>2.84</c:v>
                </c:pt>
                <c:pt idx="417">
                  <c:v>2.68</c:v>
                </c:pt>
                <c:pt idx="418">
                  <c:v>2.52</c:v>
                </c:pt>
                <c:pt idx="419">
                  <c:v>2.5</c:v>
                </c:pt>
                <c:pt idx="420">
                  <c:v>2.58</c:v>
                </c:pt>
                <c:pt idx="421">
                  <c:v>2.4</c:v>
                </c:pt>
                <c:pt idx="422">
                  <c:v>2.7</c:v>
                </c:pt>
                <c:pt idx="423">
                  <c:v>2.82</c:v>
                </c:pt>
                <c:pt idx="424">
                  <c:v>2.78</c:v>
                </c:pt>
                <c:pt idx="425">
                  <c:v>2.6</c:v>
                </c:pt>
                <c:pt idx="426">
                  <c:v>2.54</c:v>
                </c:pt>
                <c:pt idx="427">
                  <c:v>2.54</c:v>
                </c:pt>
                <c:pt idx="428">
                  <c:v>2.66</c:v>
                </c:pt>
                <c:pt idx="429">
                  <c:v>2.58</c:v>
                </c:pt>
                <c:pt idx="430">
                  <c:v>2.68</c:v>
                </c:pt>
                <c:pt idx="431">
                  <c:v>2.58</c:v>
                </c:pt>
                <c:pt idx="432">
                  <c:v>2.64</c:v>
                </c:pt>
                <c:pt idx="433">
                  <c:v>2.48</c:v>
                </c:pt>
                <c:pt idx="434">
                  <c:v>2.6</c:v>
                </c:pt>
                <c:pt idx="435">
                  <c:v>2.58</c:v>
                </c:pt>
                <c:pt idx="436">
                  <c:v>2.62</c:v>
                </c:pt>
                <c:pt idx="437">
                  <c:v>2.68</c:v>
                </c:pt>
                <c:pt idx="438">
                  <c:v>2.2000000000000002</c:v>
                </c:pt>
                <c:pt idx="439">
                  <c:v>1.9</c:v>
                </c:pt>
                <c:pt idx="440">
                  <c:v>1.86</c:v>
                </c:pt>
                <c:pt idx="441">
                  <c:v>1.78</c:v>
                </c:pt>
                <c:pt idx="442">
                  <c:v>1.96</c:v>
                </c:pt>
                <c:pt idx="443">
                  <c:v>2.04</c:v>
                </c:pt>
                <c:pt idx="444">
                  <c:v>2.02</c:v>
                </c:pt>
                <c:pt idx="445">
                  <c:v>1.82</c:v>
                </c:pt>
                <c:pt idx="446">
                  <c:v>2.14</c:v>
                </c:pt>
                <c:pt idx="447">
                  <c:v>2.4</c:v>
                </c:pt>
                <c:pt idx="448">
                  <c:v>2.2400000000000002</c:v>
                </c:pt>
                <c:pt idx="449">
                  <c:v>2.14</c:v>
                </c:pt>
                <c:pt idx="450">
                  <c:v>2.9</c:v>
                </c:pt>
                <c:pt idx="451">
                  <c:v>3.2</c:v>
                </c:pt>
                <c:pt idx="452">
                  <c:v>2.7</c:v>
                </c:pt>
                <c:pt idx="453">
                  <c:v>2.46</c:v>
                </c:pt>
                <c:pt idx="454">
                  <c:v>2.2799999999999998</c:v>
                </c:pt>
                <c:pt idx="455">
                  <c:v>2.58</c:v>
                </c:pt>
                <c:pt idx="456">
                  <c:v>2.92</c:v>
                </c:pt>
                <c:pt idx="457">
                  <c:v>3</c:v>
                </c:pt>
                <c:pt idx="458">
                  <c:v>2.86</c:v>
                </c:pt>
                <c:pt idx="459">
                  <c:v>2.9</c:v>
                </c:pt>
                <c:pt idx="460">
                  <c:v>2.78</c:v>
                </c:pt>
                <c:pt idx="461">
                  <c:v>2.64</c:v>
                </c:pt>
                <c:pt idx="462">
                  <c:v>2.7</c:v>
                </c:pt>
                <c:pt idx="463">
                  <c:v>2.88</c:v>
                </c:pt>
                <c:pt idx="464">
                  <c:v>2.86</c:v>
                </c:pt>
                <c:pt idx="465">
                  <c:v>2.84</c:v>
                </c:pt>
                <c:pt idx="466">
                  <c:v>2.7</c:v>
                </c:pt>
                <c:pt idx="467">
                  <c:v>2.8</c:v>
                </c:pt>
                <c:pt idx="468">
                  <c:v>2.78</c:v>
                </c:pt>
                <c:pt idx="469">
                  <c:v>2.84</c:v>
                </c:pt>
                <c:pt idx="470">
                  <c:v>2.66</c:v>
                </c:pt>
                <c:pt idx="471">
                  <c:v>2.84</c:v>
                </c:pt>
                <c:pt idx="472">
                  <c:v>2.68</c:v>
                </c:pt>
                <c:pt idx="473">
                  <c:v>2.58</c:v>
                </c:pt>
                <c:pt idx="474">
                  <c:v>2.12</c:v>
                </c:pt>
                <c:pt idx="475">
                  <c:v>1.82</c:v>
                </c:pt>
                <c:pt idx="476">
                  <c:v>1.62</c:v>
                </c:pt>
                <c:pt idx="477">
                  <c:v>1.7</c:v>
                </c:pt>
                <c:pt idx="478">
                  <c:v>2.48</c:v>
                </c:pt>
                <c:pt idx="479">
                  <c:v>1.74</c:v>
                </c:pt>
                <c:pt idx="480">
                  <c:v>1.64</c:v>
                </c:pt>
                <c:pt idx="481">
                  <c:v>2.06</c:v>
                </c:pt>
                <c:pt idx="482">
                  <c:v>2.02</c:v>
                </c:pt>
                <c:pt idx="483">
                  <c:v>1.7</c:v>
                </c:pt>
                <c:pt idx="484">
                  <c:v>2.68</c:v>
                </c:pt>
                <c:pt idx="485">
                  <c:v>3.06</c:v>
                </c:pt>
                <c:pt idx="486">
                  <c:v>3.02</c:v>
                </c:pt>
                <c:pt idx="487">
                  <c:v>2.7</c:v>
                </c:pt>
                <c:pt idx="488">
                  <c:v>2.2400000000000002</c:v>
                </c:pt>
                <c:pt idx="489">
                  <c:v>2.06</c:v>
                </c:pt>
                <c:pt idx="490">
                  <c:v>2.58</c:v>
                </c:pt>
                <c:pt idx="491">
                  <c:v>2.76</c:v>
                </c:pt>
                <c:pt idx="492">
                  <c:v>2.8</c:v>
                </c:pt>
                <c:pt idx="493">
                  <c:v>2.06</c:v>
                </c:pt>
                <c:pt idx="494">
                  <c:v>2.1</c:v>
                </c:pt>
                <c:pt idx="495">
                  <c:v>1.64</c:v>
                </c:pt>
                <c:pt idx="496">
                  <c:v>2.4</c:v>
                </c:pt>
                <c:pt idx="497">
                  <c:v>2.54</c:v>
                </c:pt>
                <c:pt idx="498">
                  <c:v>2.2999999999999998</c:v>
                </c:pt>
                <c:pt idx="499">
                  <c:v>2.02</c:v>
                </c:pt>
                <c:pt idx="500">
                  <c:v>2.46</c:v>
                </c:pt>
                <c:pt idx="501">
                  <c:v>2.56</c:v>
                </c:pt>
                <c:pt idx="502">
                  <c:v>2.64</c:v>
                </c:pt>
                <c:pt idx="503">
                  <c:v>2.66</c:v>
                </c:pt>
                <c:pt idx="504">
                  <c:v>2.34</c:v>
                </c:pt>
                <c:pt idx="505">
                  <c:v>1.78</c:v>
                </c:pt>
                <c:pt idx="506">
                  <c:v>1.9</c:v>
                </c:pt>
                <c:pt idx="507">
                  <c:v>1.94</c:v>
                </c:pt>
                <c:pt idx="508">
                  <c:v>1.78</c:v>
                </c:pt>
                <c:pt idx="509">
                  <c:v>1.84</c:v>
                </c:pt>
                <c:pt idx="510">
                  <c:v>1.74</c:v>
                </c:pt>
                <c:pt idx="511">
                  <c:v>1.64</c:v>
                </c:pt>
                <c:pt idx="512">
                  <c:v>2.2000000000000002</c:v>
                </c:pt>
                <c:pt idx="513">
                  <c:v>2.5</c:v>
                </c:pt>
                <c:pt idx="514">
                  <c:v>2.1800000000000002</c:v>
                </c:pt>
                <c:pt idx="515">
                  <c:v>1.82</c:v>
                </c:pt>
                <c:pt idx="516">
                  <c:v>1.7</c:v>
                </c:pt>
                <c:pt idx="517">
                  <c:v>1.76</c:v>
                </c:pt>
                <c:pt idx="518">
                  <c:v>1.92</c:v>
                </c:pt>
                <c:pt idx="519">
                  <c:v>2.2799999999999998</c:v>
                </c:pt>
                <c:pt idx="520">
                  <c:v>2.2400000000000002</c:v>
                </c:pt>
                <c:pt idx="521">
                  <c:v>2.2400000000000002</c:v>
                </c:pt>
                <c:pt idx="522">
                  <c:v>2.54</c:v>
                </c:pt>
                <c:pt idx="523">
                  <c:v>2.52</c:v>
                </c:pt>
                <c:pt idx="524">
                  <c:v>2.14</c:v>
                </c:pt>
                <c:pt idx="525">
                  <c:v>1.82</c:v>
                </c:pt>
                <c:pt idx="526">
                  <c:v>1.78</c:v>
                </c:pt>
                <c:pt idx="527">
                  <c:v>2.34</c:v>
                </c:pt>
                <c:pt idx="528">
                  <c:v>2.2400000000000002</c:v>
                </c:pt>
                <c:pt idx="529">
                  <c:v>2.02</c:v>
                </c:pt>
                <c:pt idx="530">
                  <c:v>2.56</c:v>
                </c:pt>
                <c:pt idx="531">
                  <c:v>2.48</c:v>
                </c:pt>
                <c:pt idx="532">
                  <c:v>2.2999999999999998</c:v>
                </c:pt>
                <c:pt idx="533">
                  <c:v>2.3199999999999998</c:v>
                </c:pt>
                <c:pt idx="534">
                  <c:v>2.3199999999999998</c:v>
                </c:pt>
                <c:pt idx="535">
                  <c:v>2.36</c:v>
                </c:pt>
                <c:pt idx="536">
                  <c:v>2.58</c:v>
                </c:pt>
                <c:pt idx="537">
                  <c:v>2.62</c:v>
                </c:pt>
                <c:pt idx="538">
                  <c:v>2.52</c:v>
                </c:pt>
                <c:pt idx="539">
                  <c:v>2.2999999999999998</c:v>
                </c:pt>
                <c:pt idx="540">
                  <c:v>2.2799999999999998</c:v>
                </c:pt>
                <c:pt idx="541">
                  <c:v>2.2999999999999998</c:v>
                </c:pt>
                <c:pt idx="542">
                  <c:v>2.12</c:v>
                </c:pt>
                <c:pt idx="543">
                  <c:v>1.82</c:v>
                </c:pt>
                <c:pt idx="544">
                  <c:v>2.14</c:v>
                </c:pt>
                <c:pt idx="545">
                  <c:v>2</c:v>
                </c:pt>
                <c:pt idx="546">
                  <c:v>2.16</c:v>
                </c:pt>
                <c:pt idx="547">
                  <c:v>2.14</c:v>
                </c:pt>
                <c:pt idx="548">
                  <c:v>2.38</c:v>
                </c:pt>
                <c:pt idx="549">
                  <c:v>2.36</c:v>
                </c:pt>
                <c:pt idx="550">
                  <c:v>2.58</c:v>
                </c:pt>
                <c:pt idx="551">
                  <c:v>2.76</c:v>
                </c:pt>
                <c:pt idx="552">
                  <c:v>2.12</c:v>
                </c:pt>
                <c:pt idx="553">
                  <c:v>2.78</c:v>
                </c:pt>
                <c:pt idx="554">
                  <c:v>2.56</c:v>
                </c:pt>
                <c:pt idx="555">
                  <c:v>2.78</c:v>
                </c:pt>
                <c:pt idx="556">
                  <c:v>2.2999999999999998</c:v>
                </c:pt>
                <c:pt idx="557">
                  <c:v>2.48</c:v>
                </c:pt>
                <c:pt idx="558">
                  <c:v>2.4</c:v>
                </c:pt>
                <c:pt idx="559">
                  <c:v>2.16</c:v>
                </c:pt>
                <c:pt idx="560">
                  <c:v>2</c:v>
                </c:pt>
                <c:pt idx="561">
                  <c:v>1.96</c:v>
                </c:pt>
                <c:pt idx="562">
                  <c:v>2.5</c:v>
                </c:pt>
                <c:pt idx="563">
                  <c:v>2.68</c:v>
                </c:pt>
                <c:pt idx="564">
                  <c:v>2.1</c:v>
                </c:pt>
                <c:pt idx="565">
                  <c:v>1.6</c:v>
                </c:pt>
                <c:pt idx="566">
                  <c:v>1.82</c:v>
                </c:pt>
                <c:pt idx="567">
                  <c:v>1.64</c:v>
                </c:pt>
                <c:pt idx="568">
                  <c:v>1.84</c:v>
                </c:pt>
                <c:pt idx="569">
                  <c:v>2.02</c:v>
                </c:pt>
                <c:pt idx="570">
                  <c:v>2.44</c:v>
                </c:pt>
                <c:pt idx="571">
                  <c:v>2.4</c:v>
                </c:pt>
                <c:pt idx="572">
                  <c:v>2.1800000000000002</c:v>
                </c:pt>
                <c:pt idx="573">
                  <c:v>1.72</c:v>
                </c:pt>
                <c:pt idx="574">
                  <c:v>1.92</c:v>
                </c:pt>
                <c:pt idx="575">
                  <c:v>1.9</c:v>
                </c:pt>
                <c:pt idx="576">
                  <c:v>2</c:v>
                </c:pt>
                <c:pt idx="577">
                  <c:v>2.0299999999999998</c:v>
                </c:pt>
                <c:pt idx="578">
                  <c:v>1.98</c:v>
                </c:pt>
                <c:pt idx="579">
                  <c:v>2.1</c:v>
                </c:pt>
                <c:pt idx="580">
                  <c:v>2.52</c:v>
                </c:pt>
                <c:pt idx="581">
                  <c:v>2.66</c:v>
                </c:pt>
                <c:pt idx="582">
                  <c:v>2.4300000000000002</c:v>
                </c:pt>
                <c:pt idx="583">
                  <c:v>2.63</c:v>
                </c:pt>
                <c:pt idx="584">
                  <c:v>2.2799999999999998</c:v>
                </c:pt>
                <c:pt idx="585">
                  <c:v>2.17</c:v>
                </c:pt>
                <c:pt idx="586">
                  <c:v>2.02</c:v>
                </c:pt>
                <c:pt idx="587">
                  <c:v>1.87</c:v>
                </c:pt>
                <c:pt idx="588">
                  <c:v>1.84</c:v>
                </c:pt>
                <c:pt idx="589">
                  <c:v>1.77</c:v>
                </c:pt>
                <c:pt idx="590">
                  <c:v>2.2000000000000002</c:v>
                </c:pt>
                <c:pt idx="591">
                  <c:v>2.77</c:v>
                </c:pt>
                <c:pt idx="592">
                  <c:v>2.33</c:v>
                </c:pt>
                <c:pt idx="593">
                  <c:v>2.5299999999999998</c:v>
                </c:pt>
                <c:pt idx="594">
                  <c:v>2.4</c:v>
                </c:pt>
                <c:pt idx="595">
                  <c:v>2.2200000000000002</c:v>
                </c:pt>
                <c:pt idx="596">
                  <c:v>1.99</c:v>
                </c:pt>
                <c:pt idx="597">
                  <c:v>1.87</c:v>
                </c:pt>
                <c:pt idx="598">
                  <c:v>2.33</c:v>
                </c:pt>
                <c:pt idx="599">
                  <c:v>2.15</c:v>
                </c:pt>
                <c:pt idx="600">
                  <c:v>2.0499999999999998</c:v>
                </c:pt>
                <c:pt idx="601">
                  <c:v>1.97</c:v>
                </c:pt>
                <c:pt idx="602">
                  <c:v>2.0499999999999998</c:v>
                </c:pt>
                <c:pt idx="603">
                  <c:v>2.2999999999999998</c:v>
                </c:pt>
                <c:pt idx="604">
                  <c:v>2.2200000000000002</c:v>
                </c:pt>
                <c:pt idx="605">
                  <c:v>2.2000000000000002</c:v>
                </c:pt>
                <c:pt idx="606">
                  <c:v>1.95</c:v>
                </c:pt>
                <c:pt idx="607">
                  <c:v>1.99</c:v>
                </c:pt>
                <c:pt idx="608">
                  <c:v>2.27</c:v>
                </c:pt>
                <c:pt idx="609">
                  <c:v>2.1</c:v>
                </c:pt>
                <c:pt idx="610">
                  <c:v>2.0699999999999998</c:v>
                </c:pt>
                <c:pt idx="611">
                  <c:v>2.78</c:v>
                </c:pt>
                <c:pt idx="612">
                  <c:v>2.7</c:v>
                </c:pt>
                <c:pt idx="613">
                  <c:v>2.62</c:v>
                </c:pt>
                <c:pt idx="614">
                  <c:v>2.2200000000000002</c:v>
                </c:pt>
                <c:pt idx="615">
                  <c:v>2.04</c:v>
                </c:pt>
                <c:pt idx="616">
                  <c:v>1.98</c:v>
                </c:pt>
                <c:pt idx="617">
                  <c:v>1.84</c:v>
                </c:pt>
                <c:pt idx="618">
                  <c:v>2.16</c:v>
                </c:pt>
                <c:pt idx="619">
                  <c:v>2.68</c:v>
                </c:pt>
                <c:pt idx="620">
                  <c:v>2.9</c:v>
                </c:pt>
                <c:pt idx="621">
                  <c:v>2.58</c:v>
                </c:pt>
                <c:pt idx="622">
                  <c:v>2.5</c:v>
                </c:pt>
                <c:pt idx="623">
                  <c:v>2.74</c:v>
                </c:pt>
                <c:pt idx="624">
                  <c:v>2.82</c:v>
                </c:pt>
                <c:pt idx="625">
                  <c:v>2.94</c:v>
                </c:pt>
                <c:pt idx="626">
                  <c:v>2.78</c:v>
                </c:pt>
                <c:pt idx="627">
                  <c:v>2.6</c:v>
                </c:pt>
                <c:pt idx="628">
                  <c:v>2.48</c:v>
                </c:pt>
                <c:pt idx="629">
                  <c:v>2.8</c:v>
                </c:pt>
                <c:pt idx="630">
                  <c:v>3.2</c:v>
                </c:pt>
                <c:pt idx="631">
                  <c:v>3.12</c:v>
                </c:pt>
                <c:pt idx="632">
                  <c:v>2.74</c:v>
                </c:pt>
                <c:pt idx="633">
                  <c:v>2.44</c:v>
                </c:pt>
                <c:pt idx="634">
                  <c:v>2.34</c:v>
                </c:pt>
                <c:pt idx="635">
                  <c:v>2.2400000000000002</c:v>
                </c:pt>
                <c:pt idx="636">
                  <c:v>2.1</c:v>
                </c:pt>
                <c:pt idx="637">
                  <c:v>2.02</c:v>
                </c:pt>
                <c:pt idx="638">
                  <c:v>2.14</c:v>
                </c:pt>
                <c:pt idx="639">
                  <c:v>2.7</c:v>
                </c:pt>
                <c:pt idx="640">
                  <c:v>2.4</c:v>
                </c:pt>
                <c:pt idx="641">
                  <c:v>2.2000000000000002</c:v>
                </c:pt>
                <c:pt idx="642">
                  <c:v>2.04</c:v>
                </c:pt>
                <c:pt idx="643">
                  <c:v>1.92</c:v>
                </c:pt>
                <c:pt idx="644">
                  <c:v>1.98</c:v>
                </c:pt>
                <c:pt idx="645">
                  <c:v>1.9</c:v>
                </c:pt>
                <c:pt idx="646">
                  <c:v>2.04</c:v>
                </c:pt>
                <c:pt idx="647">
                  <c:v>1.98</c:v>
                </c:pt>
                <c:pt idx="648">
                  <c:v>2.8</c:v>
                </c:pt>
                <c:pt idx="649">
                  <c:v>2.82</c:v>
                </c:pt>
                <c:pt idx="650">
                  <c:v>2.34</c:v>
                </c:pt>
                <c:pt idx="651">
                  <c:v>2.34</c:v>
                </c:pt>
                <c:pt idx="652">
                  <c:v>3.28</c:v>
                </c:pt>
                <c:pt idx="653">
                  <c:v>3.34</c:v>
                </c:pt>
                <c:pt idx="654">
                  <c:v>2.96</c:v>
                </c:pt>
                <c:pt idx="655">
                  <c:v>3.54</c:v>
                </c:pt>
                <c:pt idx="656">
                  <c:v>3.04</c:v>
                </c:pt>
                <c:pt idx="657">
                  <c:v>2.92</c:v>
                </c:pt>
                <c:pt idx="658">
                  <c:v>2.44</c:v>
                </c:pt>
                <c:pt idx="659">
                  <c:v>2.48</c:v>
                </c:pt>
                <c:pt idx="660">
                  <c:v>2.62</c:v>
                </c:pt>
                <c:pt idx="661">
                  <c:v>3.14</c:v>
                </c:pt>
                <c:pt idx="662">
                  <c:v>2.9</c:v>
                </c:pt>
                <c:pt idx="663">
                  <c:v>2.8</c:v>
                </c:pt>
                <c:pt idx="664">
                  <c:v>2.92</c:v>
                </c:pt>
                <c:pt idx="665">
                  <c:v>2.92</c:v>
                </c:pt>
                <c:pt idx="666">
                  <c:v>2.94</c:v>
                </c:pt>
                <c:pt idx="667">
                  <c:v>3.34</c:v>
                </c:pt>
                <c:pt idx="668">
                  <c:v>3.26</c:v>
                </c:pt>
                <c:pt idx="669">
                  <c:v>3.64</c:v>
                </c:pt>
                <c:pt idx="670">
                  <c:v>3.52</c:v>
                </c:pt>
                <c:pt idx="671">
                  <c:v>3.4</c:v>
                </c:pt>
                <c:pt idx="672">
                  <c:v>3.76</c:v>
                </c:pt>
                <c:pt idx="673">
                  <c:v>3.8</c:v>
                </c:pt>
                <c:pt idx="674">
                  <c:v>4.3600000000000003</c:v>
                </c:pt>
                <c:pt idx="675">
                  <c:v>5.5</c:v>
                </c:pt>
                <c:pt idx="676">
                  <c:v>5.0999999999999996</c:v>
                </c:pt>
                <c:pt idx="677">
                  <c:v>3.7</c:v>
                </c:pt>
                <c:pt idx="678">
                  <c:v>3.36</c:v>
                </c:pt>
                <c:pt idx="679">
                  <c:v>3.16</c:v>
                </c:pt>
                <c:pt idx="680">
                  <c:v>3.2</c:v>
                </c:pt>
                <c:pt idx="681">
                  <c:v>3.3</c:v>
                </c:pt>
                <c:pt idx="682">
                  <c:v>3.8</c:v>
                </c:pt>
                <c:pt idx="683">
                  <c:v>3.65</c:v>
                </c:pt>
                <c:pt idx="684">
                  <c:v>3.39</c:v>
                </c:pt>
                <c:pt idx="685">
                  <c:v>3.18</c:v>
                </c:pt>
                <c:pt idx="686">
                  <c:v>4.28</c:v>
                </c:pt>
                <c:pt idx="687">
                  <c:v>4.18</c:v>
                </c:pt>
                <c:pt idx="688">
                  <c:v>4.16</c:v>
                </c:pt>
                <c:pt idx="689">
                  <c:v>3.9</c:v>
                </c:pt>
                <c:pt idx="690">
                  <c:v>3.52</c:v>
                </c:pt>
                <c:pt idx="691">
                  <c:v>3.36</c:v>
                </c:pt>
                <c:pt idx="692">
                  <c:v>3.21</c:v>
                </c:pt>
                <c:pt idx="693">
                  <c:v>3.18</c:v>
                </c:pt>
                <c:pt idx="694">
                  <c:v>3.22</c:v>
                </c:pt>
                <c:pt idx="695">
                  <c:v>3.3</c:v>
                </c:pt>
                <c:pt idx="696">
                  <c:v>3.28</c:v>
                </c:pt>
                <c:pt idx="697">
                  <c:v>3.2</c:v>
                </c:pt>
                <c:pt idx="698">
                  <c:v>2.8</c:v>
                </c:pt>
                <c:pt idx="699">
                  <c:v>2.58</c:v>
                </c:pt>
                <c:pt idx="700">
                  <c:v>2.54</c:v>
                </c:pt>
                <c:pt idx="701">
                  <c:v>2.56</c:v>
                </c:pt>
                <c:pt idx="702">
                  <c:v>2.5</c:v>
                </c:pt>
                <c:pt idx="703">
                  <c:v>1.86</c:v>
                </c:pt>
                <c:pt idx="704">
                  <c:v>1.78</c:v>
                </c:pt>
                <c:pt idx="705">
                  <c:v>3</c:v>
                </c:pt>
                <c:pt idx="706">
                  <c:v>2.7</c:v>
                </c:pt>
                <c:pt idx="707">
                  <c:v>2.66</c:v>
                </c:pt>
                <c:pt idx="708">
                  <c:v>2.6</c:v>
                </c:pt>
                <c:pt idx="709">
                  <c:v>2.88</c:v>
                </c:pt>
                <c:pt idx="710">
                  <c:v>2.58</c:v>
                </c:pt>
                <c:pt idx="711">
                  <c:v>2.52</c:v>
                </c:pt>
                <c:pt idx="712">
                  <c:v>2.5</c:v>
                </c:pt>
                <c:pt idx="713">
                  <c:v>2.46</c:v>
                </c:pt>
                <c:pt idx="714">
                  <c:v>2.54</c:v>
                </c:pt>
                <c:pt idx="715">
                  <c:v>3</c:v>
                </c:pt>
                <c:pt idx="716">
                  <c:v>3.59</c:v>
                </c:pt>
                <c:pt idx="717">
                  <c:v>3.48</c:v>
                </c:pt>
                <c:pt idx="718">
                  <c:v>3.3</c:v>
                </c:pt>
                <c:pt idx="719">
                  <c:v>3.5</c:v>
                </c:pt>
                <c:pt idx="720">
                  <c:v>3.38</c:v>
                </c:pt>
                <c:pt idx="721">
                  <c:v>3.3</c:v>
                </c:pt>
                <c:pt idx="722">
                  <c:v>3.2</c:v>
                </c:pt>
                <c:pt idx="723">
                  <c:v>3</c:v>
                </c:pt>
                <c:pt idx="724">
                  <c:v>3.2</c:v>
                </c:pt>
                <c:pt idx="725">
                  <c:v>3.1</c:v>
                </c:pt>
                <c:pt idx="726">
                  <c:v>3</c:v>
                </c:pt>
                <c:pt idx="727">
                  <c:v>2</c:v>
                </c:pt>
                <c:pt idx="728">
                  <c:v>1.4</c:v>
                </c:pt>
                <c:pt idx="729">
                  <c:v>1.3</c:v>
                </c:pt>
                <c:pt idx="730">
                  <c:v>1.26</c:v>
                </c:pt>
                <c:pt idx="731">
                  <c:v>2.7</c:v>
                </c:pt>
              </c:numCache>
            </c:numRef>
          </c:val>
          <c:smooth val="0"/>
          <c:extLst xmlns:c16r2="http://schemas.microsoft.com/office/drawing/2015/06/chart">
            <c:ext xmlns:c16="http://schemas.microsoft.com/office/drawing/2014/chart" uri="{C3380CC4-5D6E-409C-BE32-E72D297353CC}">
              <c16:uniqueId val="{00000003-64E5-4E23-9F0A-5FE30F9DF7A5}"/>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2.9</c:v>
                </c:pt>
                <c:pt idx="1">
                  <c:v>2.68</c:v>
                </c:pt>
                <c:pt idx="2">
                  <c:v>2.7</c:v>
                </c:pt>
                <c:pt idx="3">
                  <c:v>2.66</c:v>
                </c:pt>
                <c:pt idx="4">
                  <c:v>2.48</c:v>
                </c:pt>
                <c:pt idx="5">
                  <c:v>2</c:v>
                </c:pt>
                <c:pt idx="6">
                  <c:v>1.9</c:v>
                </c:pt>
                <c:pt idx="7">
                  <c:v>1.88</c:v>
                </c:pt>
                <c:pt idx="8">
                  <c:v>1.8</c:v>
                </c:pt>
                <c:pt idx="9">
                  <c:v>2</c:v>
                </c:pt>
                <c:pt idx="10">
                  <c:v>2.58</c:v>
                </c:pt>
                <c:pt idx="11">
                  <c:v>2.1</c:v>
                </c:pt>
                <c:pt idx="12">
                  <c:v>1.9</c:v>
                </c:pt>
                <c:pt idx="13">
                  <c:v>2.2000000000000002</c:v>
                </c:pt>
                <c:pt idx="14">
                  <c:v>3</c:v>
                </c:pt>
                <c:pt idx="15">
                  <c:v>2.9</c:v>
                </c:pt>
                <c:pt idx="16">
                  <c:v>3.1</c:v>
                </c:pt>
                <c:pt idx="17">
                  <c:v>3.3</c:v>
                </c:pt>
                <c:pt idx="18">
                  <c:v>3.6</c:v>
                </c:pt>
                <c:pt idx="19">
                  <c:v>3.2</c:v>
                </c:pt>
                <c:pt idx="20">
                  <c:v>3.4</c:v>
                </c:pt>
                <c:pt idx="21">
                  <c:v>3</c:v>
                </c:pt>
                <c:pt idx="22">
                  <c:v>3.2</c:v>
                </c:pt>
                <c:pt idx="23">
                  <c:v>3.3</c:v>
                </c:pt>
                <c:pt idx="24">
                  <c:v>3.2</c:v>
                </c:pt>
                <c:pt idx="25">
                  <c:v>3.4</c:v>
                </c:pt>
                <c:pt idx="26">
                  <c:v>3</c:v>
                </c:pt>
                <c:pt idx="27">
                  <c:v>3.09</c:v>
                </c:pt>
                <c:pt idx="28">
                  <c:v>3.02</c:v>
                </c:pt>
                <c:pt idx="29">
                  <c:v>3</c:v>
                </c:pt>
                <c:pt idx="30">
                  <c:v>3.02</c:v>
                </c:pt>
                <c:pt idx="31">
                  <c:v>2.88</c:v>
                </c:pt>
                <c:pt idx="32">
                  <c:v>1.5</c:v>
                </c:pt>
                <c:pt idx="33">
                  <c:v>2.1</c:v>
                </c:pt>
                <c:pt idx="34">
                  <c:v>2.2000000000000002</c:v>
                </c:pt>
                <c:pt idx="35">
                  <c:v>2</c:v>
                </c:pt>
                <c:pt idx="36">
                  <c:v>1.8</c:v>
                </c:pt>
                <c:pt idx="37">
                  <c:v>1.6</c:v>
                </c:pt>
                <c:pt idx="38">
                  <c:v>1.4</c:v>
                </c:pt>
                <c:pt idx="39">
                  <c:v>1.3</c:v>
                </c:pt>
                <c:pt idx="40">
                  <c:v>1.29</c:v>
                </c:pt>
                <c:pt idx="41">
                  <c:v>1.28</c:v>
                </c:pt>
                <c:pt idx="42">
                  <c:v>1.3</c:v>
                </c:pt>
                <c:pt idx="43">
                  <c:v>1.5</c:v>
                </c:pt>
                <c:pt idx="44">
                  <c:v>1.32</c:v>
                </c:pt>
                <c:pt idx="45">
                  <c:v>1.9</c:v>
                </c:pt>
                <c:pt idx="46">
                  <c:v>2.2999999999999998</c:v>
                </c:pt>
                <c:pt idx="47">
                  <c:v>2.3199999999999998</c:v>
                </c:pt>
                <c:pt idx="48">
                  <c:v>2</c:v>
                </c:pt>
                <c:pt idx="49">
                  <c:v>2.2000000000000002</c:v>
                </c:pt>
                <c:pt idx="50">
                  <c:v>2.2799999999999998</c:v>
                </c:pt>
                <c:pt idx="51">
                  <c:v>2.2000000000000002</c:v>
                </c:pt>
                <c:pt idx="52">
                  <c:v>1.8</c:v>
                </c:pt>
                <c:pt idx="53">
                  <c:v>1.7</c:v>
                </c:pt>
                <c:pt idx="54">
                  <c:v>1.68</c:v>
                </c:pt>
                <c:pt idx="55">
                  <c:v>1.8</c:v>
                </c:pt>
                <c:pt idx="56">
                  <c:v>1.88</c:v>
                </c:pt>
                <c:pt idx="57">
                  <c:v>1.96</c:v>
                </c:pt>
                <c:pt idx="58">
                  <c:v>1.9</c:v>
                </c:pt>
                <c:pt idx="59">
                  <c:v>2.2000000000000002</c:v>
                </c:pt>
                <c:pt idx="60">
                  <c:v>2.1</c:v>
                </c:pt>
                <c:pt idx="61">
                  <c:v>2</c:v>
                </c:pt>
                <c:pt idx="62">
                  <c:v>2.0499999999999998</c:v>
                </c:pt>
                <c:pt idx="63">
                  <c:v>1.8</c:v>
                </c:pt>
                <c:pt idx="64">
                  <c:v>2</c:v>
                </c:pt>
                <c:pt idx="65">
                  <c:v>1.9</c:v>
                </c:pt>
                <c:pt idx="66">
                  <c:v>1.8</c:v>
                </c:pt>
                <c:pt idx="67">
                  <c:v>2.4</c:v>
                </c:pt>
                <c:pt idx="68">
                  <c:v>2.36</c:v>
                </c:pt>
                <c:pt idx="69">
                  <c:v>2</c:v>
                </c:pt>
                <c:pt idx="70">
                  <c:v>1.99</c:v>
                </c:pt>
                <c:pt idx="71">
                  <c:v>2.2799999999999998</c:v>
                </c:pt>
                <c:pt idx="72">
                  <c:v>2.4</c:v>
                </c:pt>
                <c:pt idx="73">
                  <c:v>2.2799999999999998</c:v>
                </c:pt>
                <c:pt idx="74">
                  <c:v>2.2999999999999998</c:v>
                </c:pt>
                <c:pt idx="75">
                  <c:v>2.2599999999999998</c:v>
                </c:pt>
                <c:pt idx="76">
                  <c:v>2.2000000000000002</c:v>
                </c:pt>
                <c:pt idx="77">
                  <c:v>2.2200000000000002</c:v>
                </c:pt>
                <c:pt idx="78">
                  <c:v>2.1800000000000002</c:v>
                </c:pt>
                <c:pt idx="79">
                  <c:v>2.08</c:v>
                </c:pt>
                <c:pt idx="80">
                  <c:v>1.9</c:v>
                </c:pt>
                <c:pt idx="81">
                  <c:v>2.2000000000000002</c:v>
                </c:pt>
                <c:pt idx="82">
                  <c:v>2.2799999999999998</c:v>
                </c:pt>
                <c:pt idx="83">
                  <c:v>2.2000000000000002</c:v>
                </c:pt>
                <c:pt idx="84">
                  <c:v>2.1</c:v>
                </c:pt>
                <c:pt idx="85">
                  <c:v>1.88</c:v>
                </c:pt>
                <c:pt idx="86">
                  <c:v>1.8</c:v>
                </c:pt>
                <c:pt idx="87">
                  <c:v>2</c:v>
                </c:pt>
                <c:pt idx="88">
                  <c:v>2.2799999999999998</c:v>
                </c:pt>
                <c:pt idx="89">
                  <c:v>2</c:v>
                </c:pt>
                <c:pt idx="90">
                  <c:v>1.9</c:v>
                </c:pt>
                <c:pt idx="91">
                  <c:v>2</c:v>
                </c:pt>
                <c:pt idx="92">
                  <c:v>2.2000000000000002</c:v>
                </c:pt>
                <c:pt idx="93">
                  <c:v>1.9</c:v>
                </c:pt>
                <c:pt idx="94">
                  <c:v>2</c:v>
                </c:pt>
                <c:pt idx="95">
                  <c:v>1.8</c:v>
                </c:pt>
                <c:pt idx="96">
                  <c:v>1.9</c:v>
                </c:pt>
                <c:pt idx="97">
                  <c:v>1.82</c:v>
                </c:pt>
                <c:pt idx="98">
                  <c:v>1.78</c:v>
                </c:pt>
                <c:pt idx="99">
                  <c:v>1.98</c:v>
                </c:pt>
                <c:pt idx="100">
                  <c:v>2.2000000000000002</c:v>
                </c:pt>
                <c:pt idx="101">
                  <c:v>2.2000000000000002</c:v>
                </c:pt>
                <c:pt idx="102">
                  <c:v>2.1800000000000002</c:v>
                </c:pt>
                <c:pt idx="103">
                  <c:v>1.78</c:v>
                </c:pt>
                <c:pt idx="104">
                  <c:v>1.72</c:v>
                </c:pt>
                <c:pt idx="105">
                  <c:v>2.5</c:v>
                </c:pt>
                <c:pt idx="106">
                  <c:v>2.7</c:v>
                </c:pt>
                <c:pt idx="107">
                  <c:v>2.6</c:v>
                </c:pt>
                <c:pt idx="108">
                  <c:v>2.5</c:v>
                </c:pt>
                <c:pt idx="109">
                  <c:v>2.4</c:v>
                </c:pt>
                <c:pt idx="110">
                  <c:v>2.64</c:v>
                </c:pt>
                <c:pt idx="111">
                  <c:v>2.58</c:v>
                </c:pt>
                <c:pt idx="112">
                  <c:v>2.42</c:v>
                </c:pt>
                <c:pt idx="113">
                  <c:v>2.1800000000000002</c:v>
                </c:pt>
                <c:pt idx="114">
                  <c:v>2.7</c:v>
                </c:pt>
                <c:pt idx="115">
                  <c:v>2.6</c:v>
                </c:pt>
                <c:pt idx="116">
                  <c:v>2.72</c:v>
                </c:pt>
                <c:pt idx="117">
                  <c:v>2.6</c:v>
                </c:pt>
                <c:pt idx="118">
                  <c:v>2.68</c:v>
                </c:pt>
                <c:pt idx="119">
                  <c:v>2.7</c:v>
                </c:pt>
                <c:pt idx="120">
                  <c:v>2.9</c:v>
                </c:pt>
                <c:pt idx="121">
                  <c:v>3.1</c:v>
                </c:pt>
                <c:pt idx="122">
                  <c:v>3.02</c:v>
                </c:pt>
                <c:pt idx="123">
                  <c:v>3.3</c:v>
                </c:pt>
                <c:pt idx="124">
                  <c:v>3.26</c:v>
                </c:pt>
                <c:pt idx="125">
                  <c:v>3.5</c:v>
                </c:pt>
                <c:pt idx="126">
                  <c:v>3.64</c:v>
                </c:pt>
                <c:pt idx="127">
                  <c:v>3.5</c:v>
                </c:pt>
                <c:pt idx="128">
                  <c:v>3.7</c:v>
                </c:pt>
                <c:pt idx="129">
                  <c:v>3.28</c:v>
                </c:pt>
                <c:pt idx="130">
                  <c:v>3.2</c:v>
                </c:pt>
                <c:pt idx="131">
                  <c:v>3</c:v>
                </c:pt>
                <c:pt idx="132">
                  <c:v>3.28</c:v>
                </c:pt>
                <c:pt idx="133">
                  <c:v>3.3</c:v>
                </c:pt>
                <c:pt idx="134">
                  <c:v>3.4</c:v>
                </c:pt>
                <c:pt idx="135">
                  <c:v>3.28</c:v>
                </c:pt>
                <c:pt idx="136">
                  <c:v>3.2</c:v>
                </c:pt>
                <c:pt idx="137">
                  <c:v>3.3</c:v>
                </c:pt>
                <c:pt idx="138">
                  <c:v>3.28</c:v>
                </c:pt>
                <c:pt idx="139">
                  <c:v>3.1</c:v>
                </c:pt>
                <c:pt idx="140">
                  <c:v>3</c:v>
                </c:pt>
                <c:pt idx="141">
                  <c:v>2.8</c:v>
                </c:pt>
                <c:pt idx="142">
                  <c:v>2.9</c:v>
                </c:pt>
                <c:pt idx="143">
                  <c:v>3</c:v>
                </c:pt>
                <c:pt idx="144">
                  <c:v>3.1</c:v>
                </c:pt>
                <c:pt idx="145">
                  <c:v>3</c:v>
                </c:pt>
                <c:pt idx="146">
                  <c:v>3.28</c:v>
                </c:pt>
                <c:pt idx="147">
                  <c:v>3.32</c:v>
                </c:pt>
                <c:pt idx="148">
                  <c:v>3</c:v>
                </c:pt>
                <c:pt idx="149">
                  <c:v>3.1</c:v>
                </c:pt>
                <c:pt idx="150">
                  <c:v>3.28</c:v>
                </c:pt>
                <c:pt idx="151">
                  <c:v>3.2</c:v>
                </c:pt>
                <c:pt idx="152">
                  <c:v>3.18</c:v>
                </c:pt>
                <c:pt idx="153">
                  <c:v>3.3</c:v>
                </c:pt>
                <c:pt idx="154">
                  <c:v>3.2</c:v>
                </c:pt>
                <c:pt idx="155">
                  <c:v>3.08</c:v>
                </c:pt>
                <c:pt idx="156">
                  <c:v>3</c:v>
                </c:pt>
                <c:pt idx="157">
                  <c:v>3.06</c:v>
                </c:pt>
                <c:pt idx="158">
                  <c:v>3.02</c:v>
                </c:pt>
                <c:pt idx="159">
                  <c:v>2.88</c:v>
                </c:pt>
                <c:pt idx="160">
                  <c:v>2.82</c:v>
                </c:pt>
                <c:pt idx="161">
                  <c:v>2.8</c:v>
                </c:pt>
                <c:pt idx="162">
                  <c:v>2.7</c:v>
                </c:pt>
                <c:pt idx="163">
                  <c:v>2.68</c:v>
                </c:pt>
                <c:pt idx="164">
                  <c:v>2.6</c:v>
                </c:pt>
                <c:pt idx="165">
                  <c:v>2.64</c:v>
                </c:pt>
                <c:pt idx="166">
                  <c:v>2.7</c:v>
                </c:pt>
                <c:pt idx="167">
                  <c:v>2.72</c:v>
                </c:pt>
                <c:pt idx="168">
                  <c:v>2.9</c:v>
                </c:pt>
                <c:pt idx="169">
                  <c:v>2.8</c:v>
                </c:pt>
                <c:pt idx="170">
                  <c:v>2.76</c:v>
                </c:pt>
                <c:pt idx="171">
                  <c:v>2.74</c:v>
                </c:pt>
                <c:pt idx="172">
                  <c:v>2.72</c:v>
                </c:pt>
                <c:pt idx="173">
                  <c:v>2.68</c:v>
                </c:pt>
                <c:pt idx="174">
                  <c:v>2.59</c:v>
                </c:pt>
                <c:pt idx="175">
                  <c:v>2.6</c:v>
                </c:pt>
                <c:pt idx="176">
                  <c:v>2.58</c:v>
                </c:pt>
                <c:pt idx="177">
                  <c:v>2.7</c:v>
                </c:pt>
                <c:pt idx="178">
                  <c:v>2.68</c:v>
                </c:pt>
                <c:pt idx="179">
                  <c:v>2.7</c:v>
                </c:pt>
                <c:pt idx="180">
                  <c:v>2.62</c:v>
                </c:pt>
                <c:pt idx="181">
                  <c:v>2.7</c:v>
                </c:pt>
                <c:pt idx="182">
                  <c:v>2.65</c:v>
                </c:pt>
                <c:pt idx="183">
                  <c:v>2.6</c:v>
                </c:pt>
                <c:pt idx="184">
                  <c:v>2.56</c:v>
                </c:pt>
                <c:pt idx="185">
                  <c:v>2.54</c:v>
                </c:pt>
                <c:pt idx="186">
                  <c:v>2.58</c:v>
                </c:pt>
                <c:pt idx="187">
                  <c:v>2.6</c:v>
                </c:pt>
                <c:pt idx="188">
                  <c:v>2.48</c:v>
                </c:pt>
                <c:pt idx="189">
                  <c:v>2.42</c:v>
                </c:pt>
                <c:pt idx="190">
                  <c:v>2.36</c:v>
                </c:pt>
                <c:pt idx="191">
                  <c:v>2.2799999999999998</c:v>
                </c:pt>
                <c:pt idx="192">
                  <c:v>2.2000000000000002</c:v>
                </c:pt>
                <c:pt idx="193">
                  <c:v>1.8</c:v>
                </c:pt>
                <c:pt idx="194">
                  <c:v>2</c:v>
                </c:pt>
                <c:pt idx="195">
                  <c:v>1.9</c:v>
                </c:pt>
                <c:pt idx="196">
                  <c:v>1.8</c:v>
                </c:pt>
                <c:pt idx="197">
                  <c:v>1.98</c:v>
                </c:pt>
                <c:pt idx="198">
                  <c:v>2.1</c:v>
                </c:pt>
                <c:pt idx="199">
                  <c:v>1.39</c:v>
                </c:pt>
                <c:pt idx="200">
                  <c:v>1.48</c:v>
                </c:pt>
                <c:pt idx="201">
                  <c:v>1.6</c:v>
                </c:pt>
                <c:pt idx="202">
                  <c:v>2</c:v>
                </c:pt>
                <c:pt idx="203">
                  <c:v>2.6</c:v>
                </c:pt>
                <c:pt idx="204">
                  <c:v>2.8</c:v>
                </c:pt>
                <c:pt idx="205">
                  <c:v>2.73</c:v>
                </c:pt>
                <c:pt idx="206">
                  <c:v>2.66</c:v>
                </c:pt>
                <c:pt idx="207">
                  <c:v>2.58</c:v>
                </c:pt>
                <c:pt idx="208">
                  <c:v>2.48</c:v>
                </c:pt>
                <c:pt idx="209">
                  <c:v>2.59</c:v>
                </c:pt>
                <c:pt idx="210">
                  <c:v>2.54</c:v>
                </c:pt>
                <c:pt idx="211">
                  <c:v>2.48</c:v>
                </c:pt>
                <c:pt idx="212">
                  <c:v>2.5</c:v>
                </c:pt>
                <c:pt idx="213">
                  <c:v>2.7</c:v>
                </c:pt>
                <c:pt idx="214">
                  <c:v>2.9</c:v>
                </c:pt>
                <c:pt idx="215">
                  <c:v>2.8</c:v>
                </c:pt>
                <c:pt idx="216">
                  <c:v>2.4</c:v>
                </c:pt>
                <c:pt idx="217">
                  <c:v>2.7</c:v>
                </c:pt>
                <c:pt idx="218">
                  <c:v>2.9</c:v>
                </c:pt>
                <c:pt idx="219">
                  <c:v>2.8</c:v>
                </c:pt>
                <c:pt idx="220">
                  <c:v>2.82</c:v>
                </c:pt>
                <c:pt idx="221">
                  <c:v>2.4</c:v>
                </c:pt>
                <c:pt idx="222">
                  <c:v>2.7</c:v>
                </c:pt>
                <c:pt idx="223">
                  <c:v>2.5</c:v>
                </c:pt>
                <c:pt idx="224">
                  <c:v>2.6</c:v>
                </c:pt>
                <c:pt idx="225">
                  <c:v>2.9</c:v>
                </c:pt>
                <c:pt idx="226">
                  <c:v>2.8</c:v>
                </c:pt>
                <c:pt idx="227">
                  <c:v>2.93</c:v>
                </c:pt>
                <c:pt idx="228">
                  <c:v>3</c:v>
                </c:pt>
                <c:pt idx="229">
                  <c:v>2.98</c:v>
                </c:pt>
                <c:pt idx="230">
                  <c:v>3</c:v>
                </c:pt>
                <c:pt idx="231">
                  <c:v>3.5</c:v>
                </c:pt>
                <c:pt idx="232">
                  <c:v>3.7</c:v>
                </c:pt>
                <c:pt idx="233">
                  <c:v>3.98</c:v>
                </c:pt>
                <c:pt idx="234">
                  <c:v>3.9</c:v>
                </c:pt>
                <c:pt idx="235">
                  <c:v>4</c:v>
                </c:pt>
                <c:pt idx="236">
                  <c:v>3.7</c:v>
                </c:pt>
                <c:pt idx="237">
                  <c:v>3.5</c:v>
                </c:pt>
                <c:pt idx="238">
                  <c:v>3.8</c:v>
                </c:pt>
                <c:pt idx="239">
                  <c:v>4</c:v>
                </c:pt>
                <c:pt idx="240">
                  <c:v>4.0999999999999996</c:v>
                </c:pt>
                <c:pt idx="241">
                  <c:v>3.9</c:v>
                </c:pt>
                <c:pt idx="242">
                  <c:v>3.7</c:v>
                </c:pt>
                <c:pt idx="243">
                  <c:v>4.0999999999999996</c:v>
                </c:pt>
                <c:pt idx="244">
                  <c:v>4.32</c:v>
                </c:pt>
                <c:pt idx="245">
                  <c:v>4.5</c:v>
                </c:pt>
                <c:pt idx="246">
                  <c:v>4.2</c:v>
                </c:pt>
                <c:pt idx="247">
                  <c:v>3.5</c:v>
                </c:pt>
                <c:pt idx="248">
                  <c:v>3.4</c:v>
                </c:pt>
                <c:pt idx="249">
                  <c:v>3</c:v>
                </c:pt>
                <c:pt idx="250">
                  <c:v>2.9</c:v>
                </c:pt>
                <c:pt idx="251">
                  <c:v>2.5</c:v>
                </c:pt>
                <c:pt idx="252">
                  <c:v>2.5499999999999998</c:v>
                </c:pt>
                <c:pt idx="253">
                  <c:v>3.4</c:v>
                </c:pt>
                <c:pt idx="254">
                  <c:v>3.5</c:v>
                </c:pt>
                <c:pt idx="255">
                  <c:v>3.4</c:v>
                </c:pt>
                <c:pt idx="256">
                  <c:v>3.5</c:v>
                </c:pt>
                <c:pt idx="257">
                  <c:v>3.6</c:v>
                </c:pt>
                <c:pt idx="258">
                  <c:v>3.3</c:v>
                </c:pt>
                <c:pt idx="259">
                  <c:v>3.5</c:v>
                </c:pt>
                <c:pt idx="260">
                  <c:v>4</c:v>
                </c:pt>
                <c:pt idx="261">
                  <c:v>4.0199999999999996</c:v>
                </c:pt>
                <c:pt idx="262">
                  <c:v>3.9</c:v>
                </c:pt>
                <c:pt idx="263">
                  <c:v>4.24</c:v>
                </c:pt>
                <c:pt idx="264">
                  <c:v>4.4800000000000004</c:v>
                </c:pt>
                <c:pt idx="265">
                  <c:v>4.28</c:v>
                </c:pt>
                <c:pt idx="266">
                  <c:v>4.25</c:v>
                </c:pt>
                <c:pt idx="267">
                  <c:v>4.0999999999999996</c:v>
                </c:pt>
                <c:pt idx="268">
                  <c:v>3.68</c:v>
                </c:pt>
                <c:pt idx="269">
                  <c:v>3.7</c:v>
                </c:pt>
                <c:pt idx="270">
                  <c:v>3.52</c:v>
                </c:pt>
                <c:pt idx="271">
                  <c:v>3.7</c:v>
                </c:pt>
                <c:pt idx="272">
                  <c:v>3.61</c:v>
                </c:pt>
                <c:pt idx="273">
                  <c:v>3.51</c:v>
                </c:pt>
                <c:pt idx="274">
                  <c:v>3.8</c:v>
                </c:pt>
                <c:pt idx="275">
                  <c:v>3.7</c:v>
                </c:pt>
                <c:pt idx="276">
                  <c:v>3.51</c:v>
                </c:pt>
                <c:pt idx="277">
                  <c:v>3.55</c:v>
                </c:pt>
                <c:pt idx="278">
                  <c:v>3.45</c:v>
                </c:pt>
                <c:pt idx="279">
                  <c:v>3.38</c:v>
                </c:pt>
                <c:pt idx="280">
                  <c:v>3.4</c:v>
                </c:pt>
                <c:pt idx="281">
                  <c:v>3.68</c:v>
                </c:pt>
                <c:pt idx="282">
                  <c:v>3.9</c:v>
                </c:pt>
                <c:pt idx="283">
                  <c:v>4.05</c:v>
                </c:pt>
                <c:pt idx="284">
                  <c:v>3.98</c:v>
                </c:pt>
                <c:pt idx="285">
                  <c:v>3.8</c:v>
                </c:pt>
                <c:pt idx="286">
                  <c:v>3.69</c:v>
                </c:pt>
                <c:pt idx="287">
                  <c:v>3.5</c:v>
                </c:pt>
                <c:pt idx="288">
                  <c:v>3.35</c:v>
                </c:pt>
                <c:pt idx="289">
                  <c:v>3.1</c:v>
                </c:pt>
                <c:pt idx="290">
                  <c:v>2.87</c:v>
                </c:pt>
                <c:pt idx="291">
                  <c:v>2.54</c:v>
                </c:pt>
                <c:pt idx="292">
                  <c:v>2.5</c:v>
                </c:pt>
                <c:pt idx="293">
                  <c:v>2.59</c:v>
                </c:pt>
                <c:pt idx="294">
                  <c:v>2.52</c:v>
                </c:pt>
                <c:pt idx="295">
                  <c:v>2.98</c:v>
                </c:pt>
                <c:pt idx="296">
                  <c:v>3.04</c:v>
                </c:pt>
                <c:pt idx="297">
                  <c:v>2.9</c:v>
                </c:pt>
                <c:pt idx="298">
                  <c:v>2.4300000000000002</c:v>
                </c:pt>
                <c:pt idx="299">
                  <c:v>2.27</c:v>
                </c:pt>
                <c:pt idx="300">
                  <c:v>2.2799999999999998</c:v>
                </c:pt>
                <c:pt idx="301">
                  <c:v>2.42</c:v>
                </c:pt>
                <c:pt idx="302">
                  <c:v>2.52</c:v>
                </c:pt>
                <c:pt idx="303">
                  <c:v>2.71</c:v>
                </c:pt>
                <c:pt idx="304">
                  <c:v>2.8</c:v>
                </c:pt>
                <c:pt idx="305">
                  <c:v>3.1</c:v>
                </c:pt>
                <c:pt idx="306">
                  <c:v>3.35</c:v>
                </c:pt>
                <c:pt idx="307">
                  <c:v>2.8</c:v>
                </c:pt>
                <c:pt idx="308">
                  <c:v>2.63</c:v>
                </c:pt>
                <c:pt idx="309">
                  <c:v>2.75</c:v>
                </c:pt>
                <c:pt idx="310">
                  <c:v>3.19</c:v>
                </c:pt>
                <c:pt idx="311">
                  <c:v>2.9</c:v>
                </c:pt>
                <c:pt idx="312">
                  <c:v>3</c:v>
                </c:pt>
                <c:pt idx="313">
                  <c:v>3.09</c:v>
                </c:pt>
                <c:pt idx="314">
                  <c:v>3.2</c:v>
                </c:pt>
                <c:pt idx="315">
                  <c:v>3.28</c:v>
                </c:pt>
                <c:pt idx="316">
                  <c:v>3.3</c:v>
                </c:pt>
                <c:pt idx="317">
                  <c:v>3.52</c:v>
                </c:pt>
                <c:pt idx="318">
                  <c:v>3.45</c:v>
                </c:pt>
                <c:pt idx="319">
                  <c:v>3.42</c:v>
                </c:pt>
                <c:pt idx="320">
                  <c:v>3.33</c:v>
                </c:pt>
                <c:pt idx="321">
                  <c:v>3.34</c:v>
                </c:pt>
                <c:pt idx="322">
                  <c:v>3.31</c:v>
                </c:pt>
                <c:pt idx="323">
                  <c:v>3.21</c:v>
                </c:pt>
                <c:pt idx="324">
                  <c:v>3.45</c:v>
                </c:pt>
                <c:pt idx="325">
                  <c:v>3.32</c:v>
                </c:pt>
                <c:pt idx="326">
                  <c:v>3.2</c:v>
                </c:pt>
                <c:pt idx="327">
                  <c:v>3.12</c:v>
                </c:pt>
                <c:pt idx="328">
                  <c:v>3.01</c:v>
                </c:pt>
                <c:pt idx="329">
                  <c:v>2.99</c:v>
                </c:pt>
                <c:pt idx="330">
                  <c:v>2.97</c:v>
                </c:pt>
                <c:pt idx="331">
                  <c:v>2.94</c:v>
                </c:pt>
                <c:pt idx="332">
                  <c:v>2.9</c:v>
                </c:pt>
                <c:pt idx="333">
                  <c:v>3.08</c:v>
                </c:pt>
                <c:pt idx="334">
                  <c:v>3.25</c:v>
                </c:pt>
                <c:pt idx="335">
                  <c:v>3.18</c:v>
                </c:pt>
                <c:pt idx="336">
                  <c:v>3.1</c:v>
                </c:pt>
                <c:pt idx="337">
                  <c:v>3.22</c:v>
                </c:pt>
                <c:pt idx="338">
                  <c:v>3.19</c:v>
                </c:pt>
                <c:pt idx="339">
                  <c:v>3.2</c:v>
                </c:pt>
                <c:pt idx="340">
                  <c:v>3.44</c:v>
                </c:pt>
                <c:pt idx="341">
                  <c:v>3.4</c:v>
                </c:pt>
                <c:pt idx="342">
                  <c:v>3.55</c:v>
                </c:pt>
                <c:pt idx="343">
                  <c:v>3.5</c:v>
                </c:pt>
                <c:pt idx="344">
                  <c:v>3.53</c:v>
                </c:pt>
                <c:pt idx="345">
                  <c:v>3.38</c:v>
                </c:pt>
                <c:pt idx="346">
                  <c:v>3.3</c:v>
                </c:pt>
                <c:pt idx="347">
                  <c:v>3.2</c:v>
                </c:pt>
                <c:pt idx="348">
                  <c:v>3.18</c:v>
                </c:pt>
                <c:pt idx="349">
                  <c:v>3.08</c:v>
                </c:pt>
                <c:pt idx="350">
                  <c:v>2.9</c:v>
                </c:pt>
                <c:pt idx="351">
                  <c:v>2.83</c:v>
                </c:pt>
                <c:pt idx="352">
                  <c:v>2.72</c:v>
                </c:pt>
                <c:pt idx="353">
                  <c:v>2.97</c:v>
                </c:pt>
                <c:pt idx="354">
                  <c:v>2.92</c:v>
                </c:pt>
                <c:pt idx="355">
                  <c:v>3</c:v>
                </c:pt>
                <c:pt idx="356">
                  <c:v>2.5299999999999998</c:v>
                </c:pt>
                <c:pt idx="357">
                  <c:v>3.01</c:v>
                </c:pt>
                <c:pt idx="358">
                  <c:v>3.07</c:v>
                </c:pt>
                <c:pt idx="359">
                  <c:v>3.01</c:v>
                </c:pt>
                <c:pt idx="360">
                  <c:v>3.07</c:v>
                </c:pt>
                <c:pt idx="361">
                  <c:v>3.28</c:v>
                </c:pt>
                <c:pt idx="362">
                  <c:v>3.2</c:v>
                </c:pt>
                <c:pt idx="363">
                  <c:v>3.06</c:v>
                </c:pt>
                <c:pt idx="364">
                  <c:v>2.4300000000000002</c:v>
                </c:pt>
                <c:pt idx="365">
                  <c:v>2.23</c:v>
                </c:pt>
                <c:pt idx="366">
                  <c:v>3.18</c:v>
                </c:pt>
                <c:pt idx="367">
                  <c:v>3.26</c:v>
                </c:pt>
                <c:pt idx="368">
                  <c:v>3.2</c:v>
                </c:pt>
                <c:pt idx="369">
                  <c:v>3</c:v>
                </c:pt>
                <c:pt idx="370">
                  <c:v>2.4500000000000002</c:v>
                </c:pt>
                <c:pt idx="371">
                  <c:v>2.75</c:v>
                </c:pt>
                <c:pt idx="372">
                  <c:v>3.05</c:v>
                </c:pt>
                <c:pt idx="373">
                  <c:v>3.02</c:v>
                </c:pt>
                <c:pt idx="374">
                  <c:v>2.89</c:v>
                </c:pt>
                <c:pt idx="375">
                  <c:v>2.68</c:v>
                </c:pt>
                <c:pt idx="376">
                  <c:v>2.4</c:v>
                </c:pt>
                <c:pt idx="377">
                  <c:v>2.35</c:v>
                </c:pt>
                <c:pt idx="378">
                  <c:v>2.29</c:v>
                </c:pt>
                <c:pt idx="379">
                  <c:v>2.85</c:v>
                </c:pt>
                <c:pt idx="380">
                  <c:v>2.63</c:v>
                </c:pt>
                <c:pt idx="381">
                  <c:v>2.9</c:v>
                </c:pt>
                <c:pt idx="382">
                  <c:v>3.1</c:v>
                </c:pt>
                <c:pt idx="383">
                  <c:v>3.06</c:v>
                </c:pt>
                <c:pt idx="384">
                  <c:v>3.09</c:v>
                </c:pt>
                <c:pt idx="385">
                  <c:v>3.51</c:v>
                </c:pt>
                <c:pt idx="386">
                  <c:v>3.63</c:v>
                </c:pt>
                <c:pt idx="387">
                  <c:v>3.37</c:v>
                </c:pt>
                <c:pt idx="388">
                  <c:v>3.4</c:v>
                </c:pt>
                <c:pt idx="389">
                  <c:v>3.62</c:v>
                </c:pt>
                <c:pt idx="390">
                  <c:v>3.75</c:v>
                </c:pt>
                <c:pt idx="391">
                  <c:v>3.78</c:v>
                </c:pt>
                <c:pt idx="392">
                  <c:v>3.85</c:v>
                </c:pt>
                <c:pt idx="393">
                  <c:v>3.8</c:v>
                </c:pt>
                <c:pt idx="394">
                  <c:v>3.83</c:v>
                </c:pt>
                <c:pt idx="395">
                  <c:v>3.68</c:v>
                </c:pt>
                <c:pt idx="396">
                  <c:v>3.81</c:v>
                </c:pt>
                <c:pt idx="397">
                  <c:v>3.68</c:v>
                </c:pt>
                <c:pt idx="398">
                  <c:v>3.72</c:v>
                </c:pt>
                <c:pt idx="399">
                  <c:v>3.75</c:v>
                </c:pt>
                <c:pt idx="400">
                  <c:v>3.8</c:v>
                </c:pt>
                <c:pt idx="401">
                  <c:v>3.78</c:v>
                </c:pt>
                <c:pt idx="402">
                  <c:v>3.45</c:v>
                </c:pt>
                <c:pt idx="403">
                  <c:v>3.08</c:v>
                </c:pt>
                <c:pt idx="404">
                  <c:v>3.02</c:v>
                </c:pt>
                <c:pt idx="405">
                  <c:v>3.06</c:v>
                </c:pt>
                <c:pt idx="406">
                  <c:v>3</c:v>
                </c:pt>
                <c:pt idx="407">
                  <c:v>2.99</c:v>
                </c:pt>
                <c:pt idx="408">
                  <c:v>3.09</c:v>
                </c:pt>
                <c:pt idx="409">
                  <c:v>3.1</c:v>
                </c:pt>
                <c:pt idx="410">
                  <c:v>3.08</c:v>
                </c:pt>
                <c:pt idx="411">
                  <c:v>3.05</c:v>
                </c:pt>
                <c:pt idx="412">
                  <c:v>3</c:v>
                </c:pt>
                <c:pt idx="413">
                  <c:v>3</c:v>
                </c:pt>
                <c:pt idx="414">
                  <c:v>2.9</c:v>
                </c:pt>
                <c:pt idx="415">
                  <c:v>2.9</c:v>
                </c:pt>
                <c:pt idx="416">
                  <c:v>2.65</c:v>
                </c:pt>
                <c:pt idx="417">
                  <c:v>2.6</c:v>
                </c:pt>
                <c:pt idx="418">
                  <c:v>2.2000000000000002</c:v>
                </c:pt>
                <c:pt idx="419">
                  <c:v>2.19</c:v>
                </c:pt>
                <c:pt idx="420">
                  <c:v>2.1800000000000002</c:v>
                </c:pt>
                <c:pt idx="421">
                  <c:v>2.2400000000000002</c:v>
                </c:pt>
                <c:pt idx="422">
                  <c:v>2.2000000000000002</c:v>
                </c:pt>
                <c:pt idx="423">
                  <c:v>1.95</c:v>
                </c:pt>
                <c:pt idx="424">
                  <c:v>1.79</c:v>
                </c:pt>
                <c:pt idx="425">
                  <c:v>1.8</c:v>
                </c:pt>
                <c:pt idx="426">
                  <c:v>1.91</c:v>
                </c:pt>
                <c:pt idx="427">
                  <c:v>1.85</c:v>
                </c:pt>
                <c:pt idx="428">
                  <c:v>1.7</c:v>
                </c:pt>
                <c:pt idx="429">
                  <c:v>2.4</c:v>
                </c:pt>
                <c:pt idx="430">
                  <c:v>2.85</c:v>
                </c:pt>
                <c:pt idx="431">
                  <c:v>2.92</c:v>
                </c:pt>
                <c:pt idx="432">
                  <c:v>2.4700000000000002</c:v>
                </c:pt>
                <c:pt idx="433">
                  <c:v>2.2999999999999998</c:v>
                </c:pt>
                <c:pt idx="434">
                  <c:v>2.4900000000000002</c:v>
                </c:pt>
                <c:pt idx="435">
                  <c:v>2.5299999999999998</c:v>
                </c:pt>
                <c:pt idx="436">
                  <c:v>2.62</c:v>
                </c:pt>
                <c:pt idx="437">
                  <c:v>2.69</c:v>
                </c:pt>
                <c:pt idx="438">
                  <c:v>2.33</c:v>
                </c:pt>
                <c:pt idx="439">
                  <c:v>2.2000000000000002</c:v>
                </c:pt>
                <c:pt idx="440">
                  <c:v>2</c:v>
                </c:pt>
                <c:pt idx="441">
                  <c:v>2.4</c:v>
                </c:pt>
                <c:pt idx="442">
                  <c:v>2.69</c:v>
                </c:pt>
                <c:pt idx="443">
                  <c:v>2.79</c:v>
                </c:pt>
                <c:pt idx="444">
                  <c:v>2.82</c:v>
                </c:pt>
                <c:pt idx="445">
                  <c:v>2.7</c:v>
                </c:pt>
                <c:pt idx="446">
                  <c:v>2.2000000000000002</c:v>
                </c:pt>
                <c:pt idx="447">
                  <c:v>2.4</c:v>
                </c:pt>
                <c:pt idx="448">
                  <c:v>2.7</c:v>
                </c:pt>
                <c:pt idx="449">
                  <c:v>2.8</c:v>
                </c:pt>
                <c:pt idx="450">
                  <c:v>2.75</c:v>
                </c:pt>
                <c:pt idx="451">
                  <c:v>2.72</c:v>
                </c:pt>
                <c:pt idx="452">
                  <c:v>2.6</c:v>
                </c:pt>
                <c:pt idx="453">
                  <c:v>2.9</c:v>
                </c:pt>
                <c:pt idx="454">
                  <c:v>2.94</c:v>
                </c:pt>
                <c:pt idx="455">
                  <c:v>2.8</c:v>
                </c:pt>
                <c:pt idx="456">
                  <c:v>2.91</c:v>
                </c:pt>
                <c:pt idx="457">
                  <c:v>2.2999999999999998</c:v>
                </c:pt>
                <c:pt idx="458">
                  <c:v>2.41</c:v>
                </c:pt>
                <c:pt idx="459">
                  <c:v>2.68</c:v>
                </c:pt>
                <c:pt idx="460">
                  <c:v>2.62</c:v>
                </c:pt>
                <c:pt idx="461">
                  <c:v>2.9</c:v>
                </c:pt>
                <c:pt idx="462">
                  <c:v>2.93</c:v>
                </c:pt>
                <c:pt idx="463">
                  <c:v>3</c:v>
                </c:pt>
                <c:pt idx="464">
                  <c:v>3.3</c:v>
                </c:pt>
                <c:pt idx="465">
                  <c:v>3.1</c:v>
                </c:pt>
                <c:pt idx="466">
                  <c:v>3</c:v>
                </c:pt>
                <c:pt idx="467">
                  <c:v>2.84</c:v>
                </c:pt>
                <c:pt idx="468">
                  <c:v>2.78</c:v>
                </c:pt>
                <c:pt idx="469">
                  <c:v>2.75</c:v>
                </c:pt>
                <c:pt idx="470">
                  <c:v>2.98</c:v>
                </c:pt>
                <c:pt idx="471">
                  <c:v>2.72</c:v>
                </c:pt>
                <c:pt idx="472">
                  <c:v>2.8</c:v>
                </c:pt>
                <c:pt idx="473">
                  <c:v>2.75</c:v>
                </c:pt>
                <c:pt idx="474">
                  <c:v>2.8</c:v>
                </c:pt>
                <c:pt idx="475">
                  <c:v>1.99</c:v>
                </c:pt>
                <c:pt idx="476">
                  <c:v>1.7</c:v>
                </c:pt>
                <c:pt idx="477">
                  <c:v>1.73</c:v>
                </c:pt>
                <c:pt idx="478">
                  <c:v>1.75</c:v>
                </c:pt>
                <c:pt idx="479">
                  <c:v>2.75</c:v>
                </c:pt>
                <c:pt idx="480">
                  <c:v>2.38</c:v>
                </c:pt>
                <c:pt idx="481">
                  <c:v>2.61</c:v>
                </c:pt>
                <c:pt idx="482">
                  <c:v>2.4</c:v>
                </c:pt>
                <c:pt idx="483">
                  <c:v>2.61</c:v>
                </c:pt>
                <c:pt idx="484">
                  <c:v>2.4</c:v>
                </c:pt>
                <c:pt idx="485">
                  <c:v>2.61</c:v>
                </c:pt>
                <c:pt idx="486">
                  <c:v>2.7</c:v>
                </c:pt>
                <c:pt idx="487">
                  <c:v>2.68</c:v>
                </c:pt>
                <c:pt idx="488">
                  <c:v>2.21</c:v>
                </c:pt>
                <c:pt idx="489">
                  <c:v>1.8</c:v>
                </c:pt>
                <c:pt idx="490">
                  <c:v>1.97</c:v>
                </c:pt>
                <c:pt idx="491">
                  <c:v>2.5499999999999998</c:v>
                </c:pt>
                <c:pt idx="492">
                  <c:v>2.2000000000000002</c:v>
                </c:pt>
                <c:pt idx="493">
                  <c:v>2.33</c:v>
                </c:pt>
                <c:pt idx="494">
                  <c:v>2.14</c:v>
                </c:pt>
                <c:pt idx="495">
                  <c:v>2.2000000000000002</c:v>
                </c:pt>
                <c:pt idx="496">
                  <c:v>2.13</c:v>
                </c:pt>
                <c:pt idx="497">
                  <c:v>1.99</c:v>
                </c:pt>
                <c:pt idx="498">
                  <c:v>1.88</c:v>
                </c:pt>
                <c:pt idx="499">
                  <c:v>1.72</c:v>
                </c:pt>
                <c:pt idx="500">
                  <c:v>1.75</c:v>
                </c:pt>
                <c:pt idx="501">
                  <c:v>1.5</c:v>
                </c:pt>
                <c:pt idx="502">
                  <c:v>1.5</c:v>
                </c:pt>
                <c:pt idx="503">
                  <c:v>1.66</c:v>
                </c:pt>
                <c:pt idx="504">
                  <c:v>1.86</c:v>
                </c:pt>
                <c:pt idx="505">
                  <c:v>1.78</c:v>
                </c:pt>
                <c:pt idx="506">
                  <c:v>1.7</c:v>
                </c:pt>
                <c:pt idx="507">
                  <c:v>2.5</c:v>
                </c:pt>
                <c:pt idx="508">
                  <c:v>2.69</c:v>
                </c:pt>
                <c:pt idx="509">
                  <c:v>2.75</c:v>
                </c:pt>
                <c:pt idx="510">
                  <c:v>2.88</c:v>
                </c:pt>
                <c:pt idx="511">
                  <c:v>2.75</c:v>
                </c:pt>
                <c:pt idx="512">
                  <c:v>2.65</c:v>
                </c:pt>
                <c:pt idx="513">
                  <c:v>2.5</c:v>
                </c:pt>
                <c:pt idx="514">
                  <c:v>2.27</c:v>
                </c:pt>
                <c:pt idx="515">
                  <c:v>2.1800000000000002</c:v>
                </c:pt>
                <c:pt idx="516">
                  <c:v>1.97</c:v>
                </c:pt>
                <c:pt idx="517">
                  <c:v>2.61</c:v>
                </c:pt>
                <c:pt idx="518">
                  <c:v>2.64</c:v>
                </c:pt>
                <c:pt idx="519">
                  <c:v>2.62</c:v>
                </c:pt>
                <c:pt idx="520">
                  <c:v>2.79</c:v>
                </c:pt>
                <c:pt idx="521">
                  <c:v>2.75</c:v>
                </c:pt>
                <c:pt idx="522">
                  <c:v>2.66</c:v>
                </c:pt>
                <c:pt idx="523">
                  <c:v>2.62</c:v>
                </c:pt>
                <c:pt idx="524">
                  <c:v>2.5</c:v>
                </c:pt>
                <c:pt idx="525">
                  <c:v>2.85</c:v>
                </c:pt>
                <c:pt idx="526">
                  <c:v>3</c:v>
                </c:pt>
                <c:pt idx="527">
                  <c:v>3.02</c:v>
                </c:pt>
                <c:pt idx="528">
                  <c:v>2.87</c:v>
                </c:pt>
                <c:pt idx="529">
                  <c:v>2.6</c:v>
                </c:pt>
                <c:pt idx="530">
                  <c:v>2.6</c:v>
                </c:pt>
                <c:pt idx="531">
                  <c:v>2.76</c:v>
                </c:pt>
                <c:pt idx="532">
                  <c:v>2.4</c:v>
                </c:pt>
                <c:pt idx="533">
                  <c:v>2.6</c:v>
                </c:pt>
                <c:pt idx="534">
                  <c:v>2.35</c:v>
                </c:pt>
                <c:pt idx="535">
                  <c:v>2.7</c:v>
                </c:pt>
                <c:pt idx="536">
                  <c:v>2.66</c:v>
                </c:pt>
                <c:pt idx="537">
                  <c:v>2.68</c:v>
                </c:pt>
                <c:pt idx="538">
                  <c:v>2.79</c:v>
                </c:pt>
                <c:pt idx="539">
                  <c:v>2.63</c:v>
                </c:pt>
                <c:pt idx="540">
                  <c:v>2.25</c:v>
                </c:pt>
                <c:pt idx="541">
                  <c:v>2.08</c:v>
                </c:pt>
                <c:pt idx="542">
                  <c:v>2</c:v>
                </c:pt>
                <c:pt idx="543">
                  <c:v>1.75</c:v>
                </c:pt>
                <c:pt idx="544">
                  <c:v>1.7</c:v>
                </c:pt>
                <c:pt idx="545">
                  <c:v>1.56</c:v>
                </c:pt>
                <c:pt idx="546">
                  <c:v>1.75</c:v>
                </c:pt>
                <c:pt idx="547">
                  <c:v>2</c:v>
                </c:pt>
                <c:pt idx="548">
                  <c:v>2.09</c:v>
                </c:pt>
                <c:pt idx="549">
                  <c:v>1.63</c:v>
                </c:pt>
                <c:pt idx="550">
                  <c:v>1.63</c:v>
                </c:pt>
                <c:pt idx="551">
                  <c:v>1.63</c:v>
                </c:pt>
                <c:pt idx="552">
                  <c:v>1.63</c:v>
                </c:pt>
                <c:pt idx="553">
                  <c:v>1.63</c:v>
                </c:pt>
                <c:pt idx="554">
                  <c:v>1.63</c:v>
                </c:pt>
                <c:pt idx="555">
                  <c:v>1.63</c:v>
                </c:pt>
                <c:pt idx="556">
                  <c:v>1.63</c:v>
                </c:pt>
                <c:pt idx="557">
                  <c:v>1.63</c:v>
                </c:pt>
                <c:pt idx="558">
                  <c:v>1.63</c:v>
                </c:pt>
                <c:pt idx="559">
                  <c:v>1.63</c:v>
                </c:pt>
                <c:pt idx="560">
                  <c:v>1.63</c:v>
                </c:pt>
                <c:pt idx="561">
                  <c:v>1.63</c:v>
                </c:pt>
                <c:pt idx="562">
                  <c:v>1.63</c:v>
                </c:pt>
                <c:pt idx="563">
                  <c:v>1.75</c:v>
                </c:pt>
                <c:pt idx="564">
                  <c:v>1.68</c:v>
                </c:pt>
                <c:pt idx="565">
                  <c:v>2.94</c:v>
                </c:pt>
                <c:pt idx="566">
                  <c:v>3</c:v>
                </c:pt>
                <c:pt idx="567">
                  <c:v>2.57</c:v>
                </c:pt>
                <c:pt idx="568">
                  <c:v>2.5</c:v>
                </c:pt>
                <c:pt idx="569">
                  <c:v>2.9</c:v>
                </c:pt>
                <c:pt idx="570">
                  <c:v>2.86</c:v>
                </c:pt>
                <c:pt idx="571">
                  <c:v>2.88</c:v>
                </c:pt>
                <c:pt idx="572">
                  <c:v>2.72</c:v>
                </c:pt>
                <c:pt idx="573">
                  <c:v>2.8</c:v>
                </c:pt>
                <c:pt idx="574">
                  <c:v>3</c:v>
                </c:pt>
                <c:pt idx="575">
                  <c:v>2.85</c:v>
                </c:pt>
                <c:pt idx="576">
                  <c:v>2.87</c:v>
                </c:pt>
                <c:pt idx="577">
                  <c:v>2.9</c:v>
                </c:pt>
                <c:pt idx="578">
                  <c:v>2.16</c:v>
                </c:pt>
                <c:pt idx="579">
                  <c:v>2.2000000000000002</c:v>
                </c:pt>
                <c:pt idx="580">
                  <c:v>2</c:v>
                </c:pt>
                <c:pt idx="581">
                  <c:v>1.9</c:v>
                </c:pt>
                <c:pt idx="582">
                  <c:v>2.85</c:v>
                </c:pt>
                <c:pt idx="583">
                  <c:v>2.86</c:v>
                </c:pt>
                <c:pt idx="584">
                  <c:v>2.9</c:v>
                </c:pt>
                <c:pt idx="585">
                  <c:v>3.02</c:v>
                </c:pt>
                <c:pt idx="586">
                  <c:v>2.99</c:v>
                </c:pt>
                <c:pt idx="587">
                  <c:v>2.6</c:v>
                </c:pt>
                <c:pt idx="588">
                  <c:v>2.65</c:v>
                </c:pt>
                <c:pt idx="589">
                  <c:v>2</c:v>
                </c:pt>
                <c:pt idx="590">
                  <c:v>2.25</c:v>
                </c:pt>
                <c:pt idx="591">
                  <c:v>2</c:v>
                </c:pt>
                <c:pt idx="592">
                  <c:v>1.98</c:v>
                </c:pt>
                <c:pt idx="593">
                  <c:v>2.95</c:v>
                </c:pt>
                <c:pt idx="594">
                  <c:v>2.93</c:v>
                </c:pt>
                <c:pt idx="595">
                  <c:v>2.95</c:v>
                </c:pt>
                <c:pt idx="596">
                  <c:v>3.32</c:v>
                </c:pt>
                <c:pt idx="597">
                  <c:v>2.98</c:v>
                </c:pt>
                <c:pt idx="598">
                  <c:v>3</c:v>
                </c:pt>
                <c:pt idx="599">
                  <c:v>2.69</c:v>
                </c:pt>
                <c:pt idx="600">
                  <c:v>2.65</c:v>
                </c:pt>
                <c:pt idx="601">
                  <c:v>2.6</c:v>
                </c:pt>
                <c:pt idx="602">
                  <c:v>2.42</c:v>
                </c:pt>
                <c:pt idx="603">
                  <c:v>2.39</c:v>
                </c:pt>
                <c:pt idx="604">
                  <c:v>2.5099999999999998</c:v>
                </c:pt>
                <c:pt idx="605">
                  <c:v>2.5499999999999998</c:v>
                </c:pt>
                <c:pt idx="606">
                  <c:v>2.5</c:v>
                </c:pt>
                <c:pt idx="607">
                  <c:v>3.12</c:v>
                </c:pt>
                <c:pt idx="608">
                  <c:v>3.23</c:v>
                </c:pt>
                <c:pt idx="609">
                  <c:v>3.32</c:v>
                </c:pt>
                <c:pt idx="610">
                  <c:v>3.4</c:v>
                </c:pt>
                <c:pt idx="611">
                  <c:v>3.36</c:v>
                </c:pt>
                <c:pt idx="612">
                  <c:v>2.7</c:v>
                </c:pt>
                <c:pt idx="613">
                  <c:v>2.95</c:v>
                </c:pt>
                <c:pt idx="614">
                  <c:v>3</c:v>
                </c:pt>
                <c:pt idx="615">
                  <c:v>2.99</c:v>
                </c:pt>
                <c:pt idx="616">
                  <c:v>2.92</c:v>
                </c:pt>
                <c:pt idx="617">
                  <c:v>2.69</c:v>
                </c:pt>
                <c:pt idx="618">
                  <c:v>2.5099999999999998</c:v>
                </c:pt>
                <c:pt idx="619">
                  <c:v>2.48</c:v>
                </c:pt>
                <c:pt idx="620">
                  <c:v>2.52</c:v>
                </c:pt>
                <c:pt idx="621">
                  <c:v>3.01</c:v>
                </c:pt>
                <c:pt idx="622">
                  <c:v>2.71</c:v>
                </c:pt>
                <c:pt idx="623">
                  <c:v>3</c:v>
                </c:pt>
                <c:pt idx="624">
                  <c:v>2.99</c:v>
                </c:pt>
                <c:pt idx="625">
                  <c:v>3.48</c:v>
                </c:pt>
                <c:pt idx="626">
                  <c:v>3.08</c:v>
                </c:pt>
                <c:pt idx="627">
                  <c:v>3.1</c:v>
                </c:pt>
                <c:pt idx="628">
                  <c:v>3.32</c:v>
                </c:pt>
                <c:pt idx="629">
                  <c:v>3.55</c:v>
                </c:pt>
                <c:pt idx="630">
                  <c:v>3.17</c:v>
                </c:pt>
                <c:pt idx="631">
                  <c:v>3.95</c:v>
                </c:pt>
                <c:pt idx="632">
                  <c:v>3.66</c:v>
                </c:pt>
                <c:pt idx="633">
                  <c:v>2.62</c:v>
                </c:pt>
                <c:pt idx="634">
                  <c:v>3.97</c:v>
                </c:pt>
                <c:pt idx="635">
                  <c:v>3.99</c:v>
                </c:pt>
                <c:pt idx="636">
                  <c:v>3.69</c:v>
                </c:pt>
                <c:pt idx="637">
                  <c:v>3.48</c:v>
                </c:pt>
                <c:pt idx="638">
                  <c:v>3.52</c:v>
                </c:pt>
                <c:pt idx="639">
                  <c:v>3.46</c:v>
                </c:pt>
                <c:pt idx="640">
                  <c:v>3.6</c:v>
                </c:pt>
                <c:pt idx="641">
                  <c:v>2.5099999999999998</c:v>
                </c:pt>
                <c:pt idx="642">
                  <c:v>2.3199999999999998</c:v>
                </c:pt>
                <c:pt idx="643">
                  <c:v>2.42</c:v>
                </c:pt>
                <c:pt idx="644">
                  <c:v>2.15</c:v>
                </c:pt>
                <c:pt idx="645">
                  <c:v>2.2000000000000002</c:v>
                </c:pt>
                <c:pt idx="646">
                  <c:v>2.1800000000000002</c:v>
                </c:pt>
                <c:pt idx="647">
                  <c:v>2.15</c:v>
                </c:pt>
                <c:pt idx="648">
                  <c:v>2</c:v>
                </c:pt>
                <c:pt idx="649">
                  <c:v>2.21</c:v>
                </c:pt>
                <c:pt idx="650">
                  <c:v>2.76</c:v>
                </c:pt>
                <c:pt idx="651">
                  <c:v>2.9</c:v>
                </c:pt>
                <c:pt idx="652">
                  <c:v>2.98</c:v>
                </c:pt>
                <c:pt idx="653">
                  <c:v>3</c:v>
                </c:pt>
                <c:pt idx="654">
                  <c:v>3.08</c:v>
                </c:pt>
                <c:pt idx="655">
                  <c:v>3</c:v>
                </c:pt>
                <c:pt idx="656">
                  <c:v>2.78</c:v>
                </c:pt>
                <c:pt idx="657">
                  <c:v>2.4500000000000002</c:v>
                </c:pt>
                <c:pt idx="658">
                  <c:v>2.2799999999999998</c:v>
                </c:pt>
                <c:pt idx="659">
                  <c:v>2.46</c:v>
                </c:pt>
                <c:pt idx="660">
                  <c:v>2.44</c:v>
                </c:pt>
                <c:pt idx="661">
                  <c:v>2.76</c:v>
                </c:pt>
                <c:pt idx="662">
                  <c:v>2.4900000000000002</c:v>
                </c:pt>
                <c:pt idx="663">
                  <c:v>2.52</c:v>
                </c:pt>
                <c:pt idx="664">
                  <c:v>2.38</c:v>
                </c:pt>
                <c:pt idx="665">
                  <c:v>2.25</c:v>
                </c:pt>
                <c:pt idx="666">
                  <c:v>2.19</c:v>
                </c:pt>
                <c:pt idx="667">
                  <c:v>2.52</c:v>
                </c:pt>
                <c:pt idx="668">
                  <c:v>2.62</c:v>
                </c:pt>
                <c:pt idx="669">
                  <c:v>2.95</c:v>
                </c:pt>
                <c:pt idx="670">
                  <c:v>2.89</c:v>
                </c:pt>
                <c:pt idx="671">
                  <c:v>2.7</c:v>
                </c:pt>
                <c:pt idx="672">
                  <c:v>2.35</c:v>
                </c:pt>
                <c:pt idx="673">
                  <c:v>2.2000000000000002</c:v>
                </c:pt>
                <c:pt idx="674">
                  <c:v>2.13</c:v>
                </c:pt>
                <c:pt idx="675">
                  <c:v>2.1</c:v>
                </c:pt>
                <c:pt idx="676">
                  <c:v>2.12</c:v>
                </c:pt>
                <c:pt idx="677">
                  <c:v>2</c:v>
                </c:pt>
                <c:pt idx="678">
                  <c:v>1.9</c:v>
                </c:pt>
                <c:pt idx="679">
                  <c:v>1.91</c:v>
                </c:pt>
                <c:pt idx="680">
                  <c:v>1.89</c:v>
                </c:pt>
                <c:pt idx="681">
                  <c:v>2.0099999999999998</c:v>
                </c:pt>
                <c:pt idx="682">
                  <c:v>2.4</c:v>
                </c:pt>
                <c:pt idx="683">
                  <c:v>2.5099999999999998</c:v>
                </c:pt>
                <c:pt idx="684">
                  <c:v>2.41</c:v>
                </c:pt>
                <c:pt idx="685">
                  <c:v>2.83</c:v>
                </c:pt>
                <c:pt idx="686">
                  <c:v>2.79</c:v>
                </c:pt>
                <c:pt idx="687">
                  <c:v>3.12</c:v>
                </c:pt>
                <c:pt idx="688">
                  <c:v>3.05</c:v>
                </c:pt>
                <c:pt idx="689">
                  <c:v>2.99</c:v>
                </c:pt>
                <c:pt idx="690">
                  <c:v>3.55</c:v>
                </c:pt>
                <c:pt idx="691">
                  <c:v>4.09</c:v>
                </c:pt>
                <c:pt idx="692">
                  <c:v>4.1500000000000004</c:v>
                </c:pt>
                <c:pt idx="693">
                  <c:v>3.5</c:v>
                </c:pt>
                <c:pt idx="694">
                  <c:v>3</c:v>
                </c:pt>
                <c:pt idx="695">
                  <c:v>3.67</c:v>
                </c:pt>
                <c:pt idx="696">
                  <c:v>3.6</c:v>
                </c:pt>
                <c:pt idx="697">
                  <c:v>3.74</c:v>
                </c:pt>
                <c:pt idx="698">
                  <c:v>3.65</c:v>
                </c:pt>
                <c:pt idx="699">
                  <c:v>3.09</c:v>
                </c:pt>
                <c:pt idx="700">
                  <c:v>2.85</c:v>
                </c:pt>
                <c:pt idx="701">
                  <c:v>3.28</c:v>
                </c:pt>
                <c:pt idx="702">
                  <c:v>3.24</c:v>
                </c:pt>
                <c:pt idx="703">
                  <c:v>2.1800000000000002</c:v>
                </c:pt>
                <c:pt idx="704">
                  <c:v>3.14</c:v>
                </c:pt>
                <c:pt idx="705">
                  <c:v>3.06</c:v>
                </c:pt>
                <c:pt idx="706">
                  <c:v>2.64</c:v>
                </c:pt>
                <c:pt idx="707">
                  <c:v>2.7</c:v>
                </c:pt>
                <c:pt idx="708">
                  <c:v>2.61</c:v>
                </c:pt>
                <c:pt idx="709">
                  <c:v>3</c:v>
                </c:pt>
                <c:pt idx="710">
                  <c:v>3.1</c:v>
                </c:pt>
                <c:pt idx="711">
                  <c:v>3.18</c:v>
                </c:pt>
                <c:pt idx="712">
                  <c:v>3.21</c:v>
                </c:pt>
                <c:pt idx="713">
                  <c:v>3.18</c:v>
                </c:pt>
                <c:pt idx="714">
                  <c:v>2.9</c:v>
                </c:pt>
                <c:pt idx="715">
                  <c:v>2.68</c:v>
                </c:pt>
                <c:pt idx="716">
                  <c:v>2.93</c:v>
                </c:pt>
                <c:pt idx="717">
                  <c:v>2.19</c:v>
                </c:pt>
                <c:pt idx="718">
                  <c:v>2.19</c:v>
                </c:pt>
                <c:pt idx="719">
                  <c:v>2.2000000000000002</c:v>
                </c:pt>
                <c:pt idx="720">
                  <c:v>2.1800000000000002</c:v>
                </c:pt>
                <c:pt idx="721">
                  <c:v>2</c:v>
                </c:pt>
                <c:pt idx="722">
                  <c:v>2</c:v>
                </c:pt>
                <c:pt idx="723">
                  <c:v>1.95</c:v>
                </c:pt>
                <c:pt idx="724">
                  <c:v>1.9</c:v>
                </c:pt>
                <c:pt idx="725">
                  <c:v>1.89</c:v>
                </c:pt>
                <c:pt idx="726">
                  <c:v>1.75</c:v>
                </c:pt>
                <c:pt idx="727">
                  <c:v>1.7</c:v>
                </c:pt>
                <c:pt idx="728">
                  <c:v>1.73</c:v>
                </c:pt>
                <c:pt idx="729">
                  <c:v>1.8</c:v>
                </c:pt>
                <c:pt idx="730">
                  <c:v>1.77</c:v>
                </c:pt>
                <c:pt idx="731">
                  <c:v>1.92</c:v>
                </c:pt>
              </c:numCache>
            </c:numRef>
          </c:val>
          <c:smooth val="0"/>
          <c:extLst xmlns:c16r2="http://schemas.microsoft.com/office/drawing/2015/06/chart">
            <c:ext xmlns:c16="http://schemas.microsoft.com/office/drawing/2014/chart" uri="{C3380CC4-5D6E-409C-BE32-E72D297353CC}">
              <c16:uniqueId val="{00000004-64E5-4E23-9F0A-5FE30F9DF7A5}"/>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2.38</c:v>
                </c:pt>
                <c:pt idx="1">
                  <c:v>2.23</c:v>
                </c:pt>
                <c:pt idx="2">
                  <c:v>2.1</c:v>
                </c:pt>
                <c:pt idx="3">
                  <c:v>2.0699999999999998</c:v>
                </c:pt>
                <c:pt idx="4">
                  <c:v>1.99</c:v>
                </c:pt>
                <c:pt idx="5">
                  <c:v>1.9</c:v>
                </c:pt>
                <c:pt idx="6">
                  <c:v>1.8</c:v>
                </c:pt>
                <c:pt idx="7">
                  <c:v>1.8</c:v>
                </c:pt>
                <c:pt idx="8">
                  <c:v>1.7</c:v>
                </c:pt>
                <c:pt idx="9">
                  <c:v>1.64</c:v>
                </c:pt>
                <c:pt idx="10">
                  <c:v>1.64</c:v>
                </c:pt>
                <c:pt idx="11">
                  <c:v>1.64</c:v>
                </c:pt>
                <c:pt idx="12">
                  <c:v>1.64</c:v>
                </c:pt>
                <c:pt idx="13">
                  <c:v>1.76</c:v>
                </c:pt>
                <c:pt idx="14">
                  <c:v>1.76</c:v>
                </c:pt>
                <c:pt idx="15">
                  <c:v>1.65</c:v>
                </c:pt>
                <c:pt idx="16">
                  <c:v>1.65</c:v>
                </c:pt>
                <c:pt idx="17">
                  <c:v>1.65</c:v>
                </c:pt>
                <c:pt idx="18">
                  <c:v>1.65</c:v>
                </c:pt>
                <c:pt idx="19">
                  <c:v>1.65</c:v>
                </c:pt>
                <c:pt idx="20">
                  <c:v>1.65</c:v>
                </c:pt>
                <c:pt idx="21">
                  <c:v>1.65</c:v>
                </c:pt>
                <c:pt idx="22">
                  <c:v>1.65</c:v>
                </c:pt>
                <c:pt idx="23">
                  <c:v>1.65</c:v>
                </c:pt>
                <c:pt idx="24">
                  <c:v>1.65</c:v>
                </c:pt>
                <c:pt idx="25">
                  <c:v>1.65</c:v>
                </c:pt>
                <c:pt idx="26">
                  <c:v>1.65</c:v>
                </c:pt>
                <c:pt idx="27">
                  <c:v>1.65</c:v>
                </c:pt>
                <c:pt idx="28">
                  <c:v>1.65</c:v>
                </c:pt>
                <c:pt idx="29">
                  <c:v>1.65</c:v>
                </c:pt>
                <c:pt idx="30">
                  <c:v>1.65</c:v>
                </c:pt>
                <c:pt idx="31">
                  <c:v>1.65</c:v>
                </c:pt>
                <c:pt idx="32">
                  <c:v>1.7</c:v>
                </c:pt>
                <c:pt idx="33">
                  <c:v>1.98</c:v>
                </c:pt>
                <c:pt idx="34">
                  <c:v>2</c:v>
                </c:pt>
                <c:pt idx="35">
                  <c:v>2.04</c:v>
                </c:pt>
                <c:pt idx="36">
                  <c:v>2.06</c:v>
                </c:pt>
                <c:pt idx="37">
                  <c:v>1.99</c:v>
                </c:pt>
                <c:pt idx="38">
                  <c:v>2</c:v>
                </c:pt>
                <c:pt idx="39">
                  <c:v>2.0099999999999998</c:v>
                </c:pt>
                <c:pt idx="40">
                  <c:v>2</c:v>
                </c:pt>
                <c:pt idx="41">
                  <c:v>2.15</c:v>
                </c:pt>
                <c:pt idx="42">
                  <c:v>2.19</c:v>
                </c:pt>
                <c:pt idx="43">
                  <c:v>2.46</c:v>
                </c:pt>
                <c:pt idx="44">
                  <c:v>2.35</c:v>
                </c:pt>
                <c:pt idx="45">
                  <c:v>2.99</c:v>
                </c:pt>
                <c:pt idx="46">
                  <c:v>2.9</c:v>
                </c:pt>
                <c:pt idx="47">
                  <c:v>2.48</c:v>
                </c:pt>
                <c:pt idx="48">
                  <c:v>2.54</c:v>
                </c:pt>
                <c:pt idx="49">
                  <c:v>2.6</c:v>
                </c:pt>
                <c:pt idx="50">
                  <c:v>2.65</c:v>
                </c:pt>
                <c:pt idx="51">
                  <c:v>2.54</c:v>
                </c:pt>
                <c:pt idx="52">
                  <c:v>2.48</c:v>
                </c:pt>
                <c:pt idx="53">
                  <c:v>2.6</c:v>
                </c:pt>
                <c:pt idx="54">
                  <c:v>2.69</c:v>
                </c:pt>
                <c:pt idx="55">
                  <c:v>2.71</c:v>
                </c:pt>
                <c:pt idx="56">
                  <c:v>2.75</c:v>
                </c:pt>
                <c:pt idx="57">
                  <c:v>2.7</c:v>
                </c:pt>
                <c:pt idx="58">
                  <c:v>2.65</c:v>
                </c:pt>
                <c:pt idx="59">
                  <c:v>2.6</c:v>
                </c:pt>
                <c:pt idx="60">
                  <c:v>2.38</c:v>
                </c:pt>
                <c:pt idx="61">
                  <c:v>2.4</c:v>
                </c:pt>
                <c:pt idx="62">
                  <c:v>2.6</c:v>
                </c:pt>
                <c:pt idx="63">
                  <c:v>3.02</c:v>
                </c:pt>
                <c:pt idx="64">
                  <c:v>2.99</c:v>
                </c:pt>
                <c:pt idx="65">
                  <c:v>2.9</c:v>
                </c:pt>
                <c:pt idx="66">
                  <c:v>2.65</c:v>
                </c:pt>
                <c:pt idx="67">
                  <c:v>2.48</c:v>
                </c:pt>
                <c:pt idx="68">
                  <c:v>2.56</c:v>
                </c:pt>
                <c:pt idx="69">
                  <c:v>2.62</c:v>
                </c:pt>
                <c:pt idx="70">
                  <c:v>2.72</c:v>
                </c:pt>
                <c:pt idx="71">
                  <c:v>2.68</c:v>
                </c:pt>
                <c:pt idx="72">
                  <c:v>2.89</c:v>
                </c:pt>
                <c:pt idx="73">
                  <c:v>2.92</c:v>
                </c:pt>
                <c:pt idx="74">
                  <c:v>2.76</c:v>
                </c:pt>
                <c:pt idx="75">
                  <c:v>2.71</c:v>
                </c:pt>
                <c:pt idx="76">
                  <c:v>2.8</c:v>
                </c:pt>
                <c:pt idx="77">
                  <c:v>2.79</c:v>
                </c:pt>
                <c:pt idx="78">
                  <c:v>2.88</c:v>
                </c:pt>
                <c:pt idx="79">
                  <c:v>2.95</c:v>
                </c:pt>
                <c:pt idx="80">
                  <c:v>3</c:v>
                </c:pt>
                <c:pt idx="81">
                  <c:v>3.03</c:v>
                </c:pt>
                <c:pt idx="82">
                  <c:v>3</c:v>
                </c:pt>
                <c:pt idx="83">
                  <c:v>3.03</c:v>
                </c:pt>
                <c:pt idx="84">
                  <c:v>3.1</c:v>
                </c:pt>
                <c:pt idx="85">
                  <c:v>3.15</c:v>
                </c:pt>
                <c:pt idx="86">
                  <c:v>3.28</c:v>
                </c:pt>
                <c:pt idx="87">
                  <c:v>3.3</c:v>
                </c:pt>
                <c:pt idx="88">
                  <c:v>3.2</c:v>
                </c:pt>
                <c:pt idx="89">
                  <c:v>3.1</c:v>
                </c:pt>
                <c:pt idx="90">
                  <c:v>3.2</c:v>
                </c:pt>
                <c:pt idx="91">
                  <c:v>3.12</c:v>
                </c:pt>
                <c:pt idx="92">
                  <c:v>3.16</c:v>
                </c:pt>
                <c:pt idx="93">
                  <c:v>2.88</c:v>
                </c:pt>
                <c:pt idx="94">
                  <c:v>2.79</c:v>
                </c:pt>
                <c:pt idx="95">
                  <c:v>2.75</c:v>
                </c:pt>
                <c:pt idx="96">
                  <c:v>2.6</c:v>
                </c:pt>
                <c:pt idx="97">
                  <c:v>2.5499999999999998</c:v>
                </c:pt>
                <c:pt idx="98">
                  <c:v>2.5</c:v>
                </c:pt>
                <c:pt idx="99">
                  <c:v>2.5299999999999998</c:v>
                </c:pt>
                <c:pt idx="100">
                  <c:v>2.35</c:v>
                </c:pt>
                <c:pt idx="101">
                  <c:v>2.11</c:v>
                </c:pt>
                <c:pt idx="102">
                  <c:v>2.15</c:v>
                </c:pt>
                <c:pt idx="103">
                  <c:v>1.96</c:v>
                </c:pt>
                <c:pt idx="104">
                  <c:v>2.12</c:v>
                </c:pt>
                <c:pt idx="105">
                  <c:v>1.97</c:v>
                </c:pt>
                <c:pt idx="106">
                  <c:v>2.11</c:v>
                </c:pt>
                <c:pt idx="107">
                  <c:v>2.09</c:v>
                </c:pt>
                <c:pt idx="108">
                  <c:v>2.09</c:v>
                </c:pt>
                <c:pt idx="109">
                  <c:v>2.12</c:v>
                </c:pt>
                <c:pt idx="110">
                  <c:v>2.1</c:v>
                </c:pt>
                <c:pt idx="111">
                  <c:v>2.09</c:v>
                </c:pt>
                <c:pt idx="112">
                  <c:v>2.08</c:v>
                </c:pt>
                <c:pt idx="113">
                  <c:v>1.88</c:v>
                </c:pt>
                <c:pt idx="114">
                  <c:v>2.11</c:v>
                </c:pt>
                <c:pt idx="115">
                  <c:v>2.35</c:v>
                </c:pt>
                <c:pt idx="116">
                  <c:v>2.29</c:v>
                </c:pt>
                <c:pt idx="117">
                  <c:v>2.31</c:v>
                </c:pt>
                <c:pt idx="118">
                  <c:v>2.15</c:v>
                </c:pt>
                <c:pt idx="119">
                  <c:v>2.1800000000000002</c:v>
                </c:pt>
                <c:pt idx="120">
                  <c:v>2.15</c:v>
                </c:pt>
                <c:pt idx="121">
                  <c:v>2.1800000000000002</c:v>
                </c:pt>
                <c:pt idx="122">
                  <c:v>2.2000000000000002</c:v>
                </c:pt>
                <c:pt idx="123">
                  <c:v>2.08</c:v>
                </c:pt>
                <c:pt idx="124">
                  <c:v>2.09</c:v>
                </c:pt>
                <c:pt idx="125">
                  <c:v>2.1800000000000002</c:v>
                </c:pt>
                <c:pt idx="126">
                  <c:v>2.2200000000000002</c:v>
                </c:pt>
                <c:pt idx="127">
                  <c:v>2.33</c:v>
                </c:pt>
                <c:pt idx="128">
                  <c:v>2.29</c:v>
                </c:pt>
                <c:pt idx="129">
                  <c:v>2.31</c:v>
                </c:pt>
                <c:pt idx="130">
                  <c:v>2.3199999999999998</c:v>
                </c:pt>
                <c:pt idx="131">
                  <c:v>2.4300000000000002</c:v>
                </c:pt>
                <c:pt idx="132">
                  <c:v>2.39</c:v>
                </c:pt>
                <c:pt idx="133">
                  <c:v>2.2999999999999998</c:v>
                </c:pt>
                <c:pt idx="134">
                  <c:v>2.2799999999999998</c:v>
                </c:pt>
                <c:pt idx="135">
                  <c:v>2.21</c:v>
                </c:pt>
                <c:pt idx="136">
                  <c:v>2.19</c:v>
                </c:pt>
                <c:pt idx="137">
                  <c:v>1.87</c:v>
                </c:pt>
                <c:pt idx="138">
                  <c:v>1.86</c:v>
                </c:pt>
                <c:pt idx="139">
                  <c:v>1.9</c:v>
                </c:pt>
                <c:pt idx="140">
                  <c:v>1.9</c:v>
                </c:pt>
                <c:pt idx="141">
                  <c:v>1.9</c:v>
                </c:pt>
                <c:pt idx="142">
                  <c:v>1.9</c:v>
                </c:pt>
                <c:pt idx="143">
                  <c:v>1.9</c:v>
                </c:pt>
                <c:pt idx="144">
                  <c:v>1.9</c:v>
                </c:pt>
                <c:pt idx="145">
                  <c:v>1.9</c:v>
                </c:pt>
                <c:pt idx="146">
                  <c:v>1.9</c:v>
                </c:pt>
                <c:pt idx="147">
                  <c:v>1.93</c:v>
                </c:pt>
                <c:pt idx="148">
                  <c:v>1.92</c:v>
                </c:pt>
                <c:pt idx="149">
                  <c:v>1.93</c:v>
                </c:pt>
                <c:pt idx="150">
                  <c:v>1.95</c:v>
                </c:pt>
                <c:pt idx="151">
                  <c:v>1.96</c:v>
                </c:pt>
                <c:pt idx="152">
                  <c:v>1.95</c:v>
                </c:pt>
                <c:pt idx="153">
                  <c:v>2.35</c:v>
                </c:pt>
                <c:pt idx="154">
                  <c:v>2.4500000000000002</c:v>
                </c:pt>
                <c:pt idx="155">
                  <c:v>2.6</c:v>
                </c:pt>
                <c:pt idx="156">
                  <c:v>2.98</c:v>
                </c:pt>
                <c:pt idx="157">
                  <c:v>3.05</c:v>
                </c:pt>
                <c:pt idx="158">
                  <c:v>3.08</c:v>
                </c:pt>
                <c:pt idx="159">
                  <c:v>3.1</c:v>
                </c:pt>
                <c:pt idx="160">
                  <c:v>3</c:v>
                </c:pt>
                <c:pt idx="161">
                  <c:v>2.9</c:v>
                </c:pt>
                <c:pt idx="162">
                  <c:v>3.2</c:v>
                </c:pt>
                <c:pt idx="163">
                  <c:v>3.1</c:v>
                </c:pt>
                <c:pt idx="164">
                  <c:v>3.08</c:v>
                </c:pt>
                <c:pt idx="165">
                  <c:v>3.05</c:v>
                </c:pt>
                <c:pt idx="166">
                  <c:v>3.02</c:v>
                </c:pt>
                <c:pt idx="167">
                  <c:v>3.08</c:v>
                </c:pt>
                <c:pt idx="168">
                  <c:v>3.18</c:v>
                </c:pt>
                <c:pt idx="169">
                  <c:v>3.2</c:v>
                </c:pt>
                <c:pt idx="170">
                  <c:v>3.22</c:v>
                </c:pt>
                <c:pt idx="171">
                  <c:v>3.18</c:v>
                </c:pt>
                <c:pt idx="172">
                  <c:v>3</c:v>
                </c:pt>
                <c:pt idx="173">
                  <c:v>3.02</c:v>
                </c:pt>
                <c:pt idx="174">
                  <c:v>3</c:v>
                </c:pt>
                <c:pt idx="175">
                  <c:v>2.9</c:v>
                </c:pt>
                <c:pt idx="176">
                  <c:v>3.1</c:v>
                </c:pt>
                <c:pt idx="177">
                  <c:v>3.13</c:v>
                </c:pt>
                <c:pt idx="178">
                  <c:v>3.05</c:v>
                </c:pt>
                <c:pt idx="179">
                  <c:v>3.28</c:v>
                </c:pt>
                <c:pt idx="180">
                  <c:v>3.35</c:v>
                </c:pt>
                <c:pt idx="181">
                  <c:v>3.12</c:v>
                </c:pt>
                <c:pt idx="182">
                  <c:v>3.35</c:v>
                </c:pt>
                <c:pt idx="183">
                  <c:v>3.28</c:v>
                </c:pt>
                <c:pt idx="184">
                  <c:v>3.42</c:v>
                </c:pt>
                <c:pt idx="185">
                  <c:v>3.6</c:v>
                </c:pt>
                <c:pt idx="186">
                  <c:v>3</c:v>
                </c:pt>
                <c:pt idx="187">
                  <c:v>2.99</c:v>
                </c:pt>
                <c:pt idx="188">
                  <c:v>3.8</c:v>
                </c:pt>
                <c:pt idx="189">
                  <c:v>3</c:v>
                </c:pt>
                <c:pt idx="190">
                  <c:v>3.1</c:v>
                </c:pt>
                <c:pt idx="191">
                  <c:v>3.14</c:v>
                </c:pt>
                <c:pt idx="192">
                  <c:v>3.28</c:v>
                </c:pt>
                <c:pt idx="193">
                  <c:v>3.21</c:v>
                </c:pt>
                <c:pt idx="194">
                  <c:v>3.3</c:v>
                </c:pt>
                <c:pt idx="195">
                  <c:v>3</c:v>
                </c:pt>
                <c:pt idx="196">
                  <c:v>3.05</c:v>
                </c:pt>
                <c:pt idx="197">
                  <c:v>3.02</c:v>
                </c:pt>
                <c:pt idx="198">
                  <c:v>3</c:v>
                </c:pt>
                <c:pt idx="199">
                  <c:v>2.97</c:v>
                </c:pt>
                <c:pt idx="200">
                  <c:v>2.95</c:v>
                </c:pt>
                <c:pt idx="201">
                  <c:v>2.99</c:v>
                </c:pt>
                <c:pt idx="202">
                  <c:v>2.5</c:v>
                </c:pt>
                <c:pt idx="203">
                  <c:v>2.41</c:v>
                </c:pt>
                <c:pt idx="204">
                  <c:v>2.3199999999999998</c:v>
                </c:pt>
                <c:pt idx="205">
                  <c:v>2.2000000000000002</c:v>
                </c:pt>
                <c:pt idx="206">
                  <c:v>2.21</c:v>
                </c:pt>
                <c:pt idx="207">
                  <c:v>2.2000000000000002</c:v>
                </c:pt>
                <c:pt idx="208">
                  <c:v>2.21</c:v>
                </c:pt>
                <c:pt idx="209">
                  <c:v>2.2000000000000002</c:v>
                </c:pt>
                <c:pt idx="210">
                  <c:v>2.08</c:v>
                </c:pt>
                <c:pt idx="211">
                  <c:v>2.2000000000000002</c:v>
                </c:pt>
                <c:pt idx="212">
                  <c:v>2.6</c:v>
                </c:pt>
                <c:pt idx="213">
                  <c:v>2.5</c:v>
                </c:pt>
                <c:pt idx="214">
                  <c:v>3.18</c:v>
                </c:pt>
                <c:pt idx="215">
                  <c:v>2.4900000000000002</c:v>
                </c:pt>
                <c:pt idx="216">
                  <c:v>3.28</c:v>
                </c:pt>
                <c:pt idx="217">
                  <c:v>3.23</c:v>
                </c:pt>
                <c:pt idx="218">
                  <c:v>3.26</c:v>
                </c:pt>
                <c:pt idx="219">
                  <c:v>3.24</c:v>
                </c:pt>
                <c:pt idx="220">
                  <c:v>3.4</c:v>
                </c:pt>
                <c:pt idx="221">
                  <c:v>3.65</c:v>
                </c:pt>
                <c:pt idx="222">
                  <c:v>3.8</c:v>
                </c:pt>
                <c:pt idx="223">
                  <c:v>3.9</c:v>
                </c:pt>
                <c:pt idx="224">
                  <c:v>3.79</c:v>
                </c:pt>
                <c:pt idx="225">
                  <c:v>3.3</c:v>
                </c:pt>
                <c:pt idx="226">
                  <c:v>3.28</c:v>
                </c:pt>
                <c:pt idx="227">
                  <c:v>3.1</c:v>
                </c:pt>
                <c:pt idx="228">
                  <c:v>3</c:v>
                </c:pt>
                <c:pt idx="229">
                  <c:v>2.9</c:v>
                </c:pt>
                <c:pt idx="230">
                  <c:v>3</c:v>
                </c:pt>
                <c:pt idx="231">
                  <c:v>2.95</c:v>
                </c:pt>
                <c:pt idx="232">
                  <c:v>2.89</c:v>
                </c:pt>
                <c:pt idx="233">
                  <c:v>2.9</c:v>
                </c:pt>
                <c:pt idx="234">
                  <c:v>2.8</c:v>
                </c:pt>
                <c:pt idx="235">
                  <c:v>2.61</c:v>
                </c:pt>
                <c:pt idx="236">
                  <c:v>2.76</c:v>
                </c:pt>
                <c:pt idx="237">
                  <c:v>3</c:v>
                </c:pt>
                <c:pt idx="238">
                  <c:v>2.95</c:v>
                </c:pt>
                <c:pt idx="239">
                  <c:v>2.9</c:v>
                </c:pt>
                <c:pt idx="240">
                  <c:v>2.98</c:v>
                </c:pt>
                <c:pt idx="241">
                  <c:v>2.99</c:v>
                </c:pt>
                <c:pt idx="242">
                  <c:v>3</c:v>
                </c:pt>
                <c:pt idx="243">
                  <c:v>2.83</c:v>
                </c:pt>
                <c:pt idx="244">
                  <c:v>2.8</c:v>
                </c:pt>
                <c:pt idx="245">
                  <c:v>2.85</c:v>
                </c:pt>
                <c:pt idx="246">
                  <c:v>2.69</c:v>
                </c:pt>
                <c:pt idx="247">
                  <c:v>2.67</c:v>
                </c:pt>
                <c:pt idx="248">
                  <c:v>2.75</c:v>
                </c:pt>
                <c:pt idx="249">
                  <c:v>2.79</c:v>
                </c:pt>
                <c:pt idx="250">
                  <c:v>2.69</c:v>
                </c:pt>
                <c:pt idx="251">
                  <c:v>2.65</c:v>
                </c:pt>
                <c:pt idx="252">
                  <c:v>2.68</c:v>
                </c:pt>
                <c:pt idx="253">
                  <c:v>2.64</c:v>
                </c:pt>
                <c:pt idx="254">
                  <c:v>2.65</c:v>
                </c:pt>
                <c:pt idx="255">
                  <c:v>2.52</c:v>
                </c:pt>
                <c:pt idx="256">
                  <c:v>2</c:v>
                </c:pt>
                <c:pt idx="257">
                  <c:v>1.86</c:v>
                </c:pt>
                <c:pt idx="258">
                  <c:v>1.8</c:v>
                </c:pt>
                <c:pt idx="259">
                  <c:v>1.75</c:v>
                </c:pt>
                <c:pt idx="260">
                  <c:v>1.75</c:v>
                </c:pt>
                <c:pt idx="261">
                  <c:v>1.68</c:v>
                </c:pt>
                <c:pt idx="262">
                  <c:v>1.68</c:v>
                </c:pt>
                <c:pt idx="263">
                  <c:v>1.68</c:v>
                </c:pt>
                <c:pt idx="264">
                  <c:v>2.38</c:v>
                </c:pt>
                <c:pt idx="265">
                  <c:v>2.2000000000000002</c:v>
                </c:pt>
                <c:pt idx="266">
                  <c:v>2.25</c:v>
                </c:pt>
                <c:pt idx="267">
                  <c:v>2.29</c:v>
                </c:pt>
                <c:pt idx="268">
                  <c:v>2.2999999999999998</c:v>
                </c:pt>
                <c:pt idx="269">
                  <c:v>2.34</c:v>
                </c:pt>
                <c:pt idx="270">
                  <c:v>2.81</c:v>
                </c:pt>
                <c:pt idx="271">
                  <c:v>2.76</c:v>
                </c:pt>
                <c:pt idx="272">
                  <c:v>2.5</c:v>
                </c:pt>
                <c:pt idx="273">
                  <c:v>2.62</c:v>
                </c:pt>
                <c:pt idx="274">
                  <c:v>2.65</c:v>
                </c:pt>
                <c:pt idx="275">
                  <c:v>2.7</c:v>
                </c:pt>
                <c:pt idx="276">
                  <c:v>2.78</c:v>
                </c:pt>
                <c:pt idx="277">
                  <c:v>2.79</c:v>
                </c:pt>
                <c:pt idx="278">
                  <c:v>2.82</c:v>
                </c:pt>
                <c:pt idx="279">
                  <c:v>2.76</c:v>
                </c:pt>
                <c:pt idx="280">
                  <c:v>2.79</c:v>
                </c:pt>
                <c:pt idx="281">
                  <c:v>2.7</c:v>
                </c:pt>
                <c:pt idx="282">
                  <c:v>2.64</c:v>
                </c:pt>
                <c:pt idx="283">
                  <c:v>2.69</c:v>
                </c:pt>
                <c:pt idx="284">
                  <c:v>2.85</c:v>
                </c:pt>
                <c:pt idx="285">
                  <c:v>2.96</c:v>
                </c:pt>
                <c:pt idx="286">
                  <c:v>2.97</c:v>
                </c:pt>
                <c:pt idx="287">
                  <c:v>2.8</c:v>
                </c:pt>
                <c:pt idx="288">
                  <c:v>2.83</c:v>
                </c:pt>
                <c:pt idx="289">
                  <c:v>2.79</c:v>
                </c:pt>
                <c:pt idx="290">
                  <c:v>2.65</c:v>
                </c:pt>
                <c:pt idx="291">
                  <c:v>2.8</c:v>
                </c:pt>
                <c:pt idx="292">
                  <c:v>2.5099999999999998</c:v>
                </c:pt>
                <c:pt idx="293">
                  <c:v>2.71</c:v>
                </c:pt>
                <c:pt idx="294">
                  <c:v>2.65</c:v>
                </c:pt>
                <c:pt idx="295">
                  <c:v>2.69</c:v>
                </c:pt>
                <c:pt idx="296">
                  <c:v>2.68</c:v>
                </c:pt>
                <c:pt idx="297">
                  <c:v>2.71</c:v>
                </c:pt>
                <c:pt idx="298">
                  <c:v>2.7</c:v>
                </c:pt>
                <c:pt idx="299">
                  <c:v>2.96</c:v>
                </c:pt>
                <c:pt idx="300">
                  <c:v>2.99</c:v>
                </c:pt>
                <c:pt idx="301">
                  <c:v>3.12</c:v>
                </c:pt>
                <c:pt idx="302">
                  <c:v>3.07</c:v>
                </c:pt>
                <c:pt idx="303">
                  <c:v>2.63</c:v>
                </c:pt>
                <c:pt idx="304">
                  <c:v>2.6</c:v>
                </c:pt>
                <c:pt idx="305">
                  <c:v>2.57</c:v>
                </c:pt>
                <c:pt idx="306">
                  <c:v>2.59</c:v>
                </c:pt>
                <c:pt idx="307">
                  <c:v>3.05</c:v>
                </c:pt>
                <c:pt idx="308">
                  <c:v>3.08</c:v>
                </c:pt>
                <c:pt idx="309">
                  <c:v>2.96</c:v>
                </c:pt>
                <c:pt idx="310">
                  <c:v>2.8</c:v>
                </c:pt>
                <c:pt idx="311">
                  <c:v>2.5499999999999998</c:v>
                </c:pt>
                <c:pt idx="312">
                  <c:v>2.31</c:v>
                </c:pt>
                <c:pt idx="313">
                  <c:v>2.4</c:v>
                </c:pt>
                <c:pt idx="314">
                  <c:v>2.42</c:v>
                </c:pt>
                <c:pt idx="315">
                  <c:v>2.56</c:v>
                </c:pt>
                <c:pt idx="316">
                  <c:v>2.7</c:v>
                </c:pt>
                <c:pt idx="317">
                  <c:v>2.83</c:v>
                </c:pt>
                <c:pt idx="318">
                  <c:v>2.99</c:v>
                </c:pt>
                <c:pt idx="319">
                  <c:v>3.02</c:v>
                </c:pt>
                <c:pt idx="320">
                  <c:v>3.12</c:v>
                </c:pt>
                <c:pt idx="321">
                  <c:v>3.08</c:v>
                </c:pt>
                <c:pt idx="322">
                  <c:v>3.1</c:v>
                </c:pt>
                <c:pt idx="323">
                  <c:v>3.2</c:v>
                </c:pt>
                <c:pt idx="324">
                  <c:v>3.38</c:v>
                </c:pt>
                <c:pt idx="325">
                  <c:v>3.5</c:v>
                </c:pt>
                <c:pt idx="326">
                  <c:v>3.55</c:v>
                </c:pt>
                <c:pt idx="327">
                  <c:v>2.4900000000000002</c:v>
                </c:pt>
                <c:pt idx="328">
                  <c:v>2.4</c:v>
                </c:pt>
                <c:pt idx="329">
                  <c:v>2.41</c:v>
                </c:pt>
                <c:pt idx="330">
                  <c:v>2.4300000000000002</c:v>
                </c:pt>
                <c:pt idx="331">
                  <c:v>3</c:v>
                </c:pt>
                <c:pt idx="332">
                  <c:v>3.11</c:v>
                </c:pt>
                <c:pt idx="333">
                  <c:v>3.1</c:v>
                </c:pt>
                <c:pt idx="334">
                  <c:v>3.08</c:v>
                </c:pt>
                <c:pt idx="335">
                  <c:v>3</c:v>
                </c:pt>
                <c:pt idx="336">
                  <c:v>2.99</c:v>
                </c:pt>
                <c:pt idx="337">
                  <c:v>2.5</c:v>
                </c:pt>
                <c:pt idx="338">
                  <c:v>2.2799999999999998</c:v>
                </c:pt>
                <c:pt idx="339">
                  <c:v>2.21</c:v>
                </c:pt>
                <c:pt idx="340">
                  <c:v>2.1800000000000002</c:v>
                </c:pt>
                <c:pt idx="341">
                  <c:v>2.29</c:v>
                </c:pt>
                <c:pt idx="342">
                  <c:v>2.1</c:v>
                </c:pt>
                <c:pt idx="343">
                  <c:v>2.13</c:v>
                </c:pt>
                <c:pt idx="344">
                  <c:v>2.15</c:v>
                </c:pt>
                <c:pt idx="345">
                  <c:v>3</c:v>
                </c:pt>
                <c:pt idx="346">
                  <c:v>2.97</c:v>
                </c:pt>
                <c:pt idx="347">
                  <c:v>2.99</c:v>
                </c:pt>
                <c:pt idx="348">
                  <c:v>2.98</c:v>
                </c:pt>
                <c:pt idx="349">
                  <c:v>2.97</c:v>
                </c:pt>
                <c:pt idx="350">
                  <c:v>2.98</c:v>
                </c:pt>
                <c:pt idx="351">
                  <c:v>3.1</c:v>
                </c:pt>
                <c:pt idx="352">
                  <c:v>3.29</c:v>
                </c:pt>
                <c:pt idx="353">
                  <c:v>3.21</c:v>
                </c:pt>
                <c:pt idx="354">
                  <c:v>3.3</c:v>
                </c:pt>
                <c:pt idx="355">
                  <c:v>3.29</c:v>
                </c:pt>
                <c:pt idx="356">
                  <c:v>3.28</c:v>
                </c:pt>
                <c:pt idx="357">
                  <c:v>3.23</c:v>
                </c:pt>
                <c:pt idx="358">
                  <c:v>3.18</c:v>
                </c:pt>
                <c:pt idx="359">
                  <c:v>3.1</c:v>
                </c:pt>
                <c:pt idx="360">
                  <c:v>3.08</c:v>
                </c:pt>
                <c:pt idx="361">
                  <c:v>3.85</c:v>
                </c:pt>
                <c:pt idx="362">
                  <c:v>3.9</c:v>
                </c:pt>
                <c:pt idx="363">
                  <c:v>3.78</c:v>
                </c:pt>
                <c:pt idx="364">
                  <c:v>3.69</c:v>
                </c:pt>
                <c:pt idx="365">
                  <c:v>3.62</c:v>
                </c:pt>
                <c:pt idx="366">
                  <c:v>3.4</c:v>
                </c:pt>
                <c:pt idx="367">
                  <c:v>3.39</c:v>
                </c:pt>
                <c:pt idx="368">
                  <c:v>3.42</c:v>
                </c:pt>
                <c:pt idx="369">
                  <c:v>3.4</c:v>
                </c:pt>
                <c:pt idx="370">
                  <c:v>3.44</c:v>
                </c:pt>
                <c:pt idx="371">
                  <c:v>3.1</c:v>
                </c:pt>
                <c:pt idx="372">
                  <c:v>3.05</c:v>
                </c:pt>
                <c:pt idx="373">
                  <c:v>3.02</c:v>
                </c:pt>
                <c:pt idx="374">
                  <c:v>3</c:v>
                </c:pt>
                <c:pt idx="375">
                  <c:v>2.98</c:v>
                </c:pt>
                <c:pt idx="376">
                  <c:v>2.95</c:v>
                </c:pt>
                <c:pt idx="377">
                  <c:v>2.89</c:v>
                </c:pt>
                <c:pt idx="378">
                  <c:v>2.85</c:v>
                </c:pt>
                <c:pt idx="379">
                  <c:v>2.48</c:v>
                </c:pt>
                <c:pt idx="380">
                  <c:v>2.4</c:v>
                </c:pt>
                <c:pt idx="381">
                  <c:v>2.21</c:v>
                </c:pt>
                <c:pt idx="382">
                  <c:v>2.1800000000000002</c:v>
                </c:pt>
                <c:pt idx="383">
                  <c:v>2.2000000000000002</c:v>
                </c:pt>
                <c:pt idx="384">
                  <c:v>2.12</c:v>
                </c:pt>
                <c:pt idx="385">
                  <c:v>2.15</c:v>
                </c:pt>
                <c:pt idx="386">
                  <c:v>2.1</c:v>
                </c:pt>
                <c:pt idx="387">
                  <c:v>2.29</c:v>
                </c:pt>
                <c:pt idx="388">
                  <c:v>2.4300000000000002</c:v>
                </c:pt>
                <c:pt idx="389">
                  <c:v>2.25</c:v>
                </c:pt>
                <c:pt idx="390">
                  <c:v>2.08</c:v>
                </c:pt>
                <c:pt idx="391">
                  <c:v>2.1</c:v>
                </c:pt>
                <c:pt idx="392">
                  <c:v>2.12</c:v>
                </c:pt>
                <c:pt idx="393">
                  <c:v>2.1</c:v>
                </c:pt>
                <c:pt idx="394">
                  <c:v>2.2000000000000002</c:v>
                </c:pt>
                <c:pt idx="395">
                  <c:v>2.31</c:v>
                </c:pt>
                <c:pt idx="396">
                  <c:v>2.5</c:v>
                </c:pt>
                <c:pt idx="397">
                  <c:v>2.5</c:v>
                </c:pt>
                <c:pt idx="398">
                  <c:v>2.4900000000000002</c:v>
                </c:pt>
                <c:pt idx="399">
                  <c:v>2.4900000000000002</c:v>
                </c:pt>
                <c:pt idx="400">
                  <c:v>2.5</c:v>
                </c:pt>
                <c:pt idx="401">
                  <c:v>2</c:v>
                </c:pt>
                <c:pt idx="402">
                  <c:v>1.98</c:v>
                </c:pt>
                <c:pt idx="403">
                  <c:v>1.98</c:v>
                </c:pt>
                <c:pt idx="404">
                  <c:v>1.98</c:v>
                </c:pt>
                <c:pt idx="405">
                  <c:v>2</c:v>
                </c:pt>
                <c:pt idx="406">
                  <c:v>2.0699999999999998</c:v>
                </c:pt>
                <c:pt idx="407">
                  <c:v>2.35</c:v>
                </c:pt>
                <c:pt idx="408">
                  <c:v>2.76</c:v>
                </c:pt>
                <c:pt idx="409">
                  <c:v>2.81</c:v>
                </c:pt>
                <c:pt idx="410">
                  <c:v>2.8</c:v>
                </c:pt>
                <c:pt idx="411">
                  <c:v>3</c:v>
                </c:pt>
                <c:pt idx="412">
                  <c:v>2.73</c:v>
                </c:pt>
                <c:pt idx="413">
                  <c:v>2.68</c:v>
                </c:pt>
                <c:pt idx="414">
                  <c:v>2.4</c:v>
                </c:pt>
                <c:pt idx="415">
                  <c:v>2.4700000000000002</c:v>
                </c:pt>
                <c:pt idx="416">
                  <c:v>2.29</c:v>
                </c:pt>
                <c:pt idx="417">
                  <c:v>1.89</c:v>
                </c:pt>
                <c:pt idx="418">
                  <c:v>1.99</c:v>
                </c:pt>
                <c:pt idx="419">
                  <c:v>1.97</c:v>
                </c:pt>
                <c:pt idx="420">
                  <c:v>1.95</c:v>
                </c:pt>
                <c:pt idx="421">
                  <c:v>2.4</c:v>
                </c:pt>
                <c:pt idx="422">
                  <c:v>2.62</c:v>
                </c:pt>
                <c:pt idx="423">
                  <c:v>2.6</c:v>
                </c:pt>
                <c:pt idx="424">
                  <c:v>2.91</c:v>
                </c:pt>
                <c:pt idx="425">
                  <c:v>2.99</c:v>
                </c:pt>
                <c:pt idx="426">
                  <c:v>2.99</c:v>
                </c:pt>
                <c:pt idx="427">
                  <c:v>3.02</c:v>
                </c:pt>
                <c:pt idx="428">
                  <c:v>3.08</c:v>
                </c:pt>
                <c:pt idx="429">
                  <c:v>3.1</c:v>
                </c:pt>
                <c:pt idx="430">
                  <c:v>3.08</c:v>
                </c:pt>
                <c:pt idx="431">
                  <c:v>3</c:v>
                </c:pt>
                <c:pt idx="432">
                  <c:v>2.97</c:v>
                </c:pt>
                <c:pt idx="433">
                  <c:v>2.86</c:v>
                </c:pt>
                <c:pt idx="434">
                  <c:v>2.72</c:v>
                </c:pt>
                <c:pt idx="435">
                  <c:v>2.7</c:v>
                </c:pt>
                <c:pt idx="436">
                  <c:v>2.89</c:v>
                </c:pt>
                <c:pt idx="437">
                  <c:v>2.2000000000000002</c:v>
                </c:pt>
                <c:pt idx="438">
                  <c:v>2</c:v>
                </c:pt>
                <c:pt idx="439">
                  <c:v>1.8</c:v>
                </c:pt>
                <c:pt idx="440">
                  <c:v>1.72</c:v>
                </c:pt>
                <c:pt idx="441">
                  <c:v>2.4</c:v>
                </c:pt>
                <c:pt idx="442">
                  <c:v>2.25</c:v>
                </c:pt>
                <c:pt idx="443">
                  <c:v>1.71</c:v>
                </c:pt>
                <c:pt idx="444">
                  <c:v>1.83</c:v>
                </c:pt>
                <c:pt idx="445">
                  <c:v>1.79</c:v>
                </c:pt>
                <c:pt idx="446">
                  <c:v>1.93</c:v>
                </c:pt>
                <c:pt idx="447">
                  <c:v>1.9</c:v>
                </c:pt>
                <c:pt idx="448">
                  <c:v>1.9</c:v>
                </c:pt>
                <c:pt idx="449">
                  <c:v>1.88</c:v>
                </c:pt>
                <c:pt idx="450">
                  <c:v>1.85</c:v>
                </c:pt>
                <c:pt idx="451">
                  <c:v>1.8</c:v>
                </c:pt>
                <c:pt idx="452">
                  <c:v>1.8</c:v>
                </c:pt>
                <c:pt idx="453">
                  <c:v>1.8</c:v>
                </c:pt>
                <c:pt idx="454">
                  <c:v>1.8</c:v>
                </c:pt>
                <c:pt idx="455">
                  <c:v>1.8</c:v>
                </c:pt>
                <c:pt idx="456">
                  <c:v>1.8</c:v>
                </c:pt>
                <c:pt idx="457">
                  <c:v>1.8</c:v>
                </c:pt>
                <c:pt idx="458">
                  <c:v>1.8</c:v>
                </c:pt>
                <c:pt idx="459">
                  <c:v>1.8</c:v>
                </c:pt>
                <c:pt idx="460">
                  <c:v>1.8</c:v>
                </c:pt>
                <c:pt idx="461">
                  <c:v>2.4300000000000002</c:v>
                </c:pt>
                <c:pt idx="462">
                  <c:v>2.4900000000000002</c:v>
                </c:pt>
                <c:pt idx="463">
                  <c:v>1.9</c:v>
                </c:pt>
                <c:pt idx="464">
                  <c:v>2</c:v>
                </c:pt>
                <c:pt idx="465">
                  <c:v>2.88</c:v>
                </c:pt>
                <c:pt idx="466">
                  <c:v>2.71</c:v>
                </c:pt>
                <c:pt idx="467">
                  <c:v>2.71</c:v>
                </c:pt>
                <c:pt idx="468">
                  <c:v>2.73</c:v>
                </c:pt>
                <c:pt idx="469">
                  <c:v>2.38</c:v>
                </c:pt>
                <c:pt idx="470">
                  <c:v>2.29</c:v>
                </c:pt>
                <c:pt idx="471">
                  <c:v>2.2000000000000002</c:v>
                </c:pt>
                <c:pt idx="472">
                  <c:v>1.9</c:v>
                </c:pt>
                <c:pt idx="473">
                  <c:v>1.8</c:v>
                </c:pt>
                <c:pt idx="474">
                  <c:v>1.8</c:v>
                </c:pt>
                <c:pt idx="475">
                  <c:v>1.8</c:v>
                </c:pt>
                <c:pt idx="476">
                  <c:v>1.8</c:v>
                </c:pt>
                <c:pt idx="477">
                  <c:v>1.8</c:v>
                </c:pt>
                <c:pt idx="478">
                  <c:v>1.8</c:v>
                </c:pt>
                <c:pt idx="479">
                  <c:v>1.86</c:v>
                </c:pt>
                <c:pt idx="480">
                  <c:v>1.9</c:v>
                </c:pt>
                <c:pt idx="481">
                  <c:v>1.7</c:v>
                </c:pt>
                <c:pt idx="482">
                  <c:v>1.6</c:v>
                </c:pt>
                <c:pt idx="483">
                  <c:v>1.57</c:v>
                </c:pt>
                <c:pt idx="484">
                  <c:v>1.72</c:v>
                </c:pt>
                <c:pt idx="485">
                  <c:v>2.0099999999999998</c:v>
                </c:pt>
                <c:pt idx="486">
                  <c:v>1.95</c:v>
                </c:pt>
                <c:pt idx="487">
                  <c:v>1.82</c:v>
                </c:pt>
                <c:pt idx="488">
                  <c:v>1.85</c:v>
                </c:pt>
                <c:pt idx="489">
                  <c:v>1.8</c:v>
                </c:pt>
                <c:pt idx="490">
                  <c:v>1.8</c:v>
                </c:pt>
                <c:pt idx="491">
                  <c:v>1.8</c:v>
                </c:pt>
                <c:pt idx="492">
                  <c:v>1.8</c:v>
                </c:pt>
                <c:pt idx="493">
                  <c:v>1.8</c:v>
                </c:pt>
                <c:pt idx="494">
                  <c:v>1.8</c:v>
                </c:pt>
                <c:pt idx="495">
                  <c:v>1.8</c:v>
                </c:pt>
                <c:pt idx="496">
                  <c:v>1.8</c:v>
                </c:pt>
                <c:pt idx="497">
                  <c:v>1.8</c:v>
                </c:pt>
                <c:pt idx="498">
                  <c:v>1.8</c:v>
                </c:pt>
                <c:pt idx="499">
                  <c:v>1.8</c:v>
                </c:pt>
                <c:pt idx="500">
                  <c:v>1.8</c:v>
                </c:pt>
                <c:pt idx="501">
                  <c:v>1.8</c:v>
                </c:pt>
                <c:pt idx="502">
                  <c:v>1.8</c:v>
                </c:pt>
                <c:pt idx="503">
                  <c:v>1.8</c:v>
                </c:pt>
                <c:pt idx="504">
                  <c:v>1.8</c:v>
                </c:pt>
                <c:pt idx="505">
                  <c:v>1.8</c:v>
                </c:pt>
                <c:pt idx="506">
                  <c:v>1.8</c:v>
                </c:pt>
                <c:pt idx="507">
                  <c:v>1.8</c:v>
                </c:pt>
                <c:pt idx="508">
                  <c:v>1.89</c:v>
                </c:pt>
                <c:pt idx="509">
                  <c:v>1.9</c:v>
                </c:pt>
                <c:pt idx="510">
                  <c:v>1.92</c:v>
                </c:pt>
                <c:pt idx="511">
                  <c:v>1.9</c:v>
                </c:pt>
                <c:pt idx="512">
                  <c:v>1.88</c:v>
                </c:pt>
                <c:pt idx="513">
                  <c:v>1.94</c:v>
                </c:pt>
                <c:pt idx="514">
                  <c:v>1.87</c:v>
                </c:pt>
                <c:pt idx="515">
                  <c:v>1.84</c:v>
                </c:pt>
                <c:pt idx="516">
                  <c:v>1.82</c:v>
                </c:pt>
                <c:pt idx="517">
                  <c:v>1.8</c:v>
                </c:pt>
                <c:pt idx="518">
                  <c:v>1.8</c:v>
                </c:pt>
                <c:pt idx="519">
                  <c:v>1.44</c:v>
                </c:pt>
                <c:pt idx="520">
                  <c:v>1.42</c:v>
                </c:pt>
                <c:pt idx="521">
                  <c:v>1.47</c:v>
                </c:pt>
                <c:pt idx="522">
                  <c:v>1.75</c:v>
                </c:pt>
                <c:pt idx="523">
                  <c:v>1.65</c:v>
                </c:pt>
                <c:pt idx="524">
                  <c:v>1.89</c:v>
                </c:pt>
                <c:pt idx="525">
                  <c:v>1.62</c:v>
                </c:pt>
                <c:pt idx="526">
                  <c:v>1.84</c:v>
                </c:pt>
                <c:pt idx="527">
                  <c:v>1.72</c:v>
                </c:pt>
                <c:pt idx="528">
                  <c:v>2.16</c:v>
                </c:pt>
                <c:pt idx="529">
                  <c:v>1.94</c:v>
                </c:pt>
                <c:pt idx="530">
                  <c:v>1.67</c:v>
                </c:pt>
                <c:pt idx="531">
                  <c:v>1.77</c:v>
                </c:pt>
                <c:pt idx="532">
                  <c:v>1.7</c:v>
                </c:pt>
                <c:pt idx="533">
                  <c:v>1.79</c:v>
                </c:pt>
                <c:pt idx="534">
                  <c:v>2.08</c:v>
                </c:pt>
                <c:pt idx="535">
                  <c:v>1.65</c:v>
                </c:pt>
                <c:pt idx="536">
                  <c:v>1.53</c:v>
                </c:pt>
                <c:pt idx="537">
                  <c:v>1.5</c:v>
                </c:pt>
                <c:pt idx="538">
                  <c:v>1.5</c:v>
                </c:pt>
                <c:pt idx="539">
                  <c:v>1.5</c:v>
                </c:pt>
                <c:pt idx="540">
                  <c:v>1.5</c:v>
                </c:pt>
                <c:pt idx="541">
                  <c:v>1.5</c:v>
                </c:pt>
                <c:pt idx="542">
                  <c:v>1.5</c:v>
                </c:pt>
                <c:pt idx="543">
                  <c:v>1.45</c:v>
                </c:pt>
                <c:pt idx="544">
                  <c:v>1.33</c:v>
                </c:pt>
                <c:pt idx="545">
                  <c:v>1.5</c:v>
                </c:pt>
                <c:pt idx="546">
                  <c:v>1.5</c:v>
                </c:pt>
                <c:pt idx="547">
                  <c:v>1.53</c:v>
                </c:pt>
                <c:pt idx="548">
                  <c:v>1.67</c:v>
                </c:pt>
                <c:pt idx="549">
                  <c:v>1.52</c:v>
                </c:pt>
                <c:pt idx="550">
                  <c:v>1.82</c:v>
                </c:pt>
                <c:pt idx="551">
                  <c:v>1.74</c:v>
                </c:pt>
                <c:pt idx="552">
                  <c:v>1.93</c:v>
                </c:pt>
                <c:pt idx="553">
                  <c:v>1.74</c:v>
                </c:pt>
                <c:pt idx="554">
                  <c:v>1.82</c:v>
                </c:pt>
                <c:pt idx="555">
                  <c:v>2.2000000000000002</c:v>
                </c:pt>
                <c:pt idx="556">
                  <c:v>2.2200000000000002</c:v>
                </c:pt>
                <c:pt idx="557">
                  <c:v>1.86</c:v>
                </c:pt>
                <c:pt idx="558">
                  <c:v>1.61</c:v>
                </c:pt>
                <c:pt idx="559">
                  <c:v>1.44</c:v>
                </c:pt>
                <c:pt idx="560">
                  <c:v>1.48</c:v>
                </c:pt>
                <c:pt idx="561">
                  <c:v>1.67</c:v>
                </c:pt>
                <c:pt idx="562">
                  <c:v>2</c:v>
                </c:pt>
                <c:pt idx="563">
                  <c:v>1.52</c:v>
                </c:pt>
                <c:pt idx="564">
                  <c:v>1.59</c:v>
                </c:pt>
                <c:pt idx="565">
                  <c:v>1.51</c:v>
                </c:pt>
                <c:pt idx="566">
                  <c:v>1.35</c:v>
                </c:pt>
                <c:pt idx="567">
                  <c:v>1.48</c:v>
                </c:pt>
                <c:pt idx="568">
                  <c:v>1.55</c:v>
                </c:pt>
                <c:pt idx="569">
                  <c:v>2.1</c:v>
                </c:pt>
                <c:pt idx="570">
                  <c:v>2.17</c:v>
                </c:pt>
                <c:pt idx="571">
                  <c:v>1.65</c:v>
                </c:pt>
                <c:pt idx="572">
                  <c:v>1.54</c:v>
                </c:pt>
                <c:pt idx="573">
                  <c:v>1.64</c:v>
                </c:pt>
                <c:pt idx="574">
                  <c:v>1.83</c:v>
                </c:pt>
                <c:pt idx="575">
                  <c:v>1.86</c:v>
                </c:pt>
                <c:pt idx="576">
                  <c:v>2.0099999999999998</c:v>
                </c:pt>
                <c:pt idx="577">
                  <c:v>2.2200000000000002</c:v>
                </c:pt>
                <c:pt idx="578">
                  <c:v>2.52</c:v>
                </c:pt>
                <c:pt idx="579">
                  <c:v>2.86</c:v>
                </c:pt>
                <c:pt idx="580">
                  <c:v>2.65</c:v>
                </c:pt>
                <c:pt idx="581">
                  <c:v>2.4</c:v>
                </c:pt>
                <c:pt idx="582">
                  <c:v>2.16</c:v>
                </c:pt>
                <c:pt idx="583">
                  <c:v>2.13</c:v>
                </c:pt>
                <c:pt idx="584">
                  <c:v>1.95</c:v>
                </c:pt>
                <c:pt idx="585">
                  <c:v>1.97</c:v>
                </c:pt>
                <c:pt idx="586">
                  <c:v>1.85</c:v>
                </c:pt>
                <c:pt idx="587">
                  <c:v>1.65</c:v>
                </c:pt>
                <c:pt idx="588">
                  <c:v>1.6</c:v>
                </c:pt>
                <c:pt idx="589">
                  <c:v>1.52</c:v>
                </c:pt>
                <c:pt idx="590">
                  <c:v>1.54</c:v>
                </c:pt>
                <c:pt idx="591">
                  <c:v>1.53</c:v>
                </c:pt>
                <c:pt idx="592">
                  <c:v>1.5</c:v>
                </c:pt>
                <c:pt idx="593">
                  <c:v>1.45</c:v>
                </c:pt>
                <c:pt idx="594">
                  <c:v>1.33</c:v>
                </c:pt>
                <c:pt idx="595">
                  <c:v>1.5</c:v>
                </c:pt>
                <c:pt idx="596">
                  <c:v>1.49</c:v>
                </c:pt>
                <c:pt idx="597">
                  <c:v>1.52</c:v>
                </c:pt>
                <c:pt idx="598">
                  <c:v>1.53</c:v>
                </c:pt>
                <c:pt idx="599">
                  <c:v>1.64</c:v>
                </c:pt>
                <c:pt idx="600">
                  <c:v>1.89</c:v>
                </c:pt>
                <c:pt idx="601">
                  <c:v>1.68</c:v>
                </c:pt>
                <c:pt idx="602">
                  <c:v>1.73</c:v>
                </c:pt>
                <c:pt idx="603">
                  <c:v>1.62</c:v>
                </c:pt>
                <c:pt idx="604">
                  <c:v>1.92</c:v>
                </c:pt>
                <c:pt idx="605">
                  <c:v>1.71</c:v>
                </c:pt>
                <c:pt idx="606">
                  <c:v>1.54</c:v>
                </c:pt>
                <c:pt idx="607">
                  <c:v>1.57</c:v>
                </c:pt>
                <c:pt idx="608">
                  <c:v>1.5</c:v>
                </c:pt>
                <c:pt idx="609">
                  <c:v>1.43</c:v>
                </c:pt>
                <c:pt idx="610">
                  <c:v>1.38</c:v>
                </c:pt>
                <c:pt idx="611">
                  <c:v>1.47</c:v>
                </c:pt>
                <c:pt idx="612">
                  <c:v>1.28</c:v>
                </c:pt>
                <c:pt idx="613">
                  <c:v>1.42</c:v>
                </c:pt>
                <c:pt idx="614">
                  <c:v>1.51</c:v>
                </c:pt>
                <c:pt idx="615">
                  <c:v>1.63</c:v>
                </c:pt>
                <c:pt idx="616">
                  <c:v>1.78</c:v>
                </c:pt>
                <c:pt idx="617">
                  <c:v>1.75</c:v>
                </c:pt>
                <c:pt idx="618">
                  <c:v>1.9</c:v>
                </c:pt>
                <c:pt idx="619">
                  <c:v>1.95</c:v>
                </c:pt>
                <c:pt idx="620">
                  <c:v>2.1800000000000002</c:v>
                </c:pt>
                <c:pt idx="621">
                  <c:v>1.98</c:v>
                </c:pt>
                <c:pt idx="622">
                  <c:v>2.2400000000000002</c:v>
                </c:pt>
                <c:pt idx="623">
                  <c:v>1.97</c:v>
                </c:pt>
                <c:pt idx="624">
                  <c:v>1.98</c:v>
                </c:pt>
                <c:pt idx="625">
                  <c:v>2.78</c:v>
                </c:pt>
                <c:pt idx="626">
                  <c:v>2.99</c:v>
                </c:pt>
                <c:pt idx="627">
                  <c:v>2.73</c:v>
                </c:pt>
                <c:pt idx="628">
                  <c:v>2.5499999999999998</c:v>
                </c:pt>
                <c:pt idx="629">
                  <c:v>2.35</c:v>
                </c:pt>
                <c:pt idx="630">
                  <c:v>2.11</c:v>
                </c:pt>
                <c:pt idx="631">
                  <c:v>1.99</c:v>
                </c:pt>
                <c:pt idx="632">
                  <c:v>1.97</c:v>
                </c:pt>
                <c:pt idx="633">
                  <c:v>1.85</c:v>
                </c:pt>
                <c:pt idx="634">
                  <c:v>1.84</c:v>
                </c:pt>
                <c:pt idx="635">
                  <c:v>1.7</c:v>
                </c:pt>
                <c:pt idx="636">
                  <c:v>1.64</c:v>
                </c:pt>
                <c:pt idx="637">
                  <c:v>1.54</c:v>
                </c:pt>
                <c:pt idx="638">
                  <c:v>1.48</c:v>
                </c:pt>
                <c:pt idx="639">
                  <c:v>1.45</c:v>
                </c:pt>
                <c:pt idx="640">
                  <c:v>1.39</c:v>
                </c:pt>
                <c:pt idx="641">
                  <c:v>1.39</c:v>
                </c:pt>
                <c:pt idx="642">
                  <c:v>1.37</c:v>
                </c:pt>
                <c:pt idx="643">
                  <c:v>1.51</c:v>
                </c:pt>
                <c:pt idx="644">
                  <c:v>1.55</c:v>
                </c:pt>
                <c:pt idx="645">
                  <c:v>2</c:v>
                </c:pt>
                <c:pt idx="646">
                  <c:v>2.2999999999999998</c:v>
                </c:pt>
                <c:pt idx="647">
                  <c:v>2.1</c:v>
                </c:pt>
                <c:pt idx="648">
                  <c:v>1.91</c:v>
                </c:pt>
                <c:pt idx="649">
                  <c:v>1.76</c:v>
                </c:pt>
                <c:pt idx="650">
                  <c:v>1.64</c:v>
                </c:pt>
                <c:pt idx="651">
                  <c:v>1.74</c:v>
                </c:pt>
                <c:pt idx="652">
                  <c:v>1.8</c:v>
                </c:pt>
                <c:pt idx="653">
                  <c:v>2.14</c:v>
                </c:pt>
                <c:pt idx="654">
                  <c:v>2.63</c:v>
                </c:pt>
                <c:pt idx="655">
                  <c:v>2.62</c:v>
                </c:pt>
                <c:pt idx="656">
                  <c:v>2.38</c:v>
                </c:pt>
                <c:pt idx="657">
                  <c:v>2.4700000000000002</c:v>
                </c:pt>
                <c:pt idx="658">
                  <c:v>2.34</c:v>
                </c:pt>
                <c:pt idx="659">
                  <c:v>2.31</c:v>
                </c:pt>
                <c:pt idx="660">
                  <c:v>2.7</c:v>
                </c:pt>
                <c:pt idx="661">
                  <c:v>2.83</c:v>
                </c:pt>
                <c:pt idx="662">
                  <c:v>2.4300000000000002</c:v>
                </c:pt>
                <c:pt idx="663">
                  <c:v>2.19</c:v>
                </c:pt>
                <c:pt idx="664">
                  <c:v>2.4700000000000002</c:v>
                </c:pt>
                <c:pt idx="665">
                  <c:v>2.68</c:v>
                </c:pt>
                <c:pt idx="666">
                  <c:v>2.14</c:v>
                </c:pt>
                <c:pt idx="667">
                  <c:v>1.91</c:v>
                </c:pt>
                <c:pt idx="668">
                  <c:v>1.84</c:v>
                </c:pt>
                <c:pt idx="669">
                  <c:v>1.71</c:v>
                </c:pt>
                <c:pt idx="670">
                  <c:v>2.0299999999999998</c:v>
                </c:pt>
                <c:pt idx="671">
                  <c:v>1.9</c:v>
                </c:pt>
                <c:pt idx="672">
                  <c:v>1.99</c:v>
                </c:pt>
                <c:pt idx="673">
                  <c:v>2.4300000000000002</c:v>
                </c:pt>
                <c:pt idx="674">
                  <c:v>2.25</c:v>
                </c:pt>
                <c:pt idx="675">
                  <c:v>1.69</c:v>
                </c:pt>
                <c:pt idx="676">
                  <c:v>1.6</c:v>
                </c:pt>
                <c:pt idx="677">
                  <c:v>1.89</c:v>
                </c:pt>
                <c:pt idx="678">
                  <c:v>1.93</c:v>
                </c:pt>
                <c:pt idx="679">
                  <c:v>1.89</c:v>
                </c:pt>
                <c:pt idx="680">
                  <c:v>1.89</c:v>
                </c:pt>
                <c:pt idx="681">
                  <c:v>1.62</c:v>
                </c:pt>
                <c:pt idx="682">
                  <c:v>1.51</c:v>
                </c:pt>
                <c:pt idx="683">
                  <c:v>1.81</c:v>
                </c:pt>
                <c:pt idx="684">
                  <c:v>1.94</c:v>
                </c:pt>
                <c:pt idx="685">
                  <c:v>1.99</c:v>
                </c:pt>
                <c:pt idx="686">
                  <c:v>1.93</c:v>
                </c:pt>
                <c:pt idx="687">
                  <c:v>1.54</c:v>
                </c:pt>
                <c:pt idx="688">
                  <c:v>1.64</c:v>
                </c:pt>
                <c:pt idx="689">
                  <c:v>2.04</c:v>
                </c:pt>
                <c:pt idx="690">
                  <c:v>2.12</c:v>
                </c:pt>
                <c:pt idx="691">
                  <c:v>1.82</c:v>
                </c:pt>
                <c:pt idx="692">
                  <c:v>1.89</c:v>
                </c:pt>
                <c:pt idx="693">
                  <c:v>1.52</c:v>
                </c:pt>
                <c:pt idx="694">
                  <c:v>1.38</c:v>
                </c:pt>
                <c:pt idx="695">
                  <c:v>1.53</c:v>
                </c:pt>
                <c:pt idx="696">
                  <c:v>1.83</c:v>
                </c:pt>
                <c:pt idx="697">
                  <c:v>1.46</c:v>
                </c:pt>
                <c:pt idx="698">
                  <c:v>1.2</c:v>
                </c:pt>
                <c:pt idx="699">
                  <c:v>1.53</c:v>
                </c:pt>
                <c:pt idx="700">
                  <c:v>1.78</c:v>
                </c:pt>
                <c:pt idx="701">
                  <c:v>2.08</c:v>
                </c:pt>
                <c:pt idx="702">
                  <c:v>2.0699999999999998</c:v>
                </c:pt>
                <c:pt idx="703">
                  <c:v>2.2799999999999998</c:v>
                </c:pt>
                <c:pt idx="704">
                  <c:v>2.09</c:v>
                </c:pt>
                <c:pt idx="705">
                  <c:v>1.57</c:v>
                </c:pt>
                <c:pt idx="706">
                  <c:v>1.43</c:v>
                </c:pt>
                <c:pt idx="707">
                  <c:v>1.57</c:v>
                </c:pt>
                <c:pt idx="708">
                  <c:v>1.52</c:v>
                </c:pt>
                <c:pt idx="709">
                  <c:v>1.3</c:v>
                </c:pt>
                <c:pt idx="710">
                  <c:v>1.4</c:v>
                </c:pt>
                <c:pt idx="711">
                  <c:v>1.38</c:v>
                </c:pt>
                <c:pt idx="712">
                  <c:v>1.36</c:v>
                </c:pt>
                <c:pt idx="713">
                  <c:v>1.3</c:v>
                </c:pt>
                <c:pt idx="714">
                  <c:v>1.35</c:v>
                </c:pt>
                <c:pt idx="715">
                  <c:v>1.49</c:v>
                </c:pt>
                <c:pt idx="716">
                  <c:v>1.46</c:v>
                </c:pt>
                <c:pt idx="717">
                  <c:v>1.44</c:v>
                </c:pt>
                <c:pt idx="718">
                  <c:v>1.56</c:v>
                </c:pt>
                <c:pt idx="719">
                  <c:v>1.28</c:v>
                </c:pt>
                <c:pt idx="720">
                  <c:v>1.1499999999999999</c:v>
                </c:pt>
                <c:pt idx="721">
                  <c:v>1.21</c:v>
                </c:pt>
                <c:pt idx="722">
                  <c:v>1.28</c:v>
                </c:pt>
                <c:pt idx="723">
                  <c:v>1.34</c:v>
                </c:pt>
                <c:pt idx="724">
                  <c:v>1.52</c:v>
                </c:pt>
                <c:pt idx="725">
                  <c:v>1.53</c:v>
                </c:pt>
                <c:pt idx="726">
                  <c:v>1.55</c:v>
                </c:pt>
                <c:pt idx="727">
                  <c:v>1.4</c:v>
                </c:pt>
                <c:pt idx="728">
                  <c:v>1.46</c:v>
                </c:pt>
                <c:pt idx="729">
                  <c:v>1.62</c:v>
                </c:pt>
                <c:pt idx="730">
                  <c:v>1.59</c:v>
                </c:pt>
                <c:pt idx="731">
                  <c:v>2.02</c:v>
                </c:pt>
              </c:numCache>
            </c:numRef>
          </c:val>
          <c:smooth val="1"/>
          <c:extLst xmlns:c16r2="http://schemas.microsoft.com/office/drawing/2015/06/chart">
            <c:ext xmlns:c16="http://schemas.microsoft.com/office/drawing/2014/chart" uri="{C3380CC4-5D6E-409C-BE32-E72D297353CC}">
              <c16:uniqueId val="{00000005-64E5-4E23-9F0A-5FE30F9DF7A5}"/>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DATOS!$AM$3:$AM$734</c:f>
              <c:numCache>
                <c:formatCode>0.00</c:formatCode>
                <c:ptCount val="732"/>
                <c:pt idx="0">
                  <c:v>2.06</c:v>
                </c:pt>
                <c:pt idx="1">
                  <c:v>1.45</c:v>
                </c:pt>
                <c:pt idx="2">
                  <c:v>1.67</c:v>
                </c:pt>
                <c:pt idx="3">
                  <c:v>1.93</c:v>
                </c:pt>
                <c:pt idx="4">
                  <c:v>1.77</c:v>
                </c:pt>
                <c:pt idx="5">
                  <c:v>1.64</c:v>
                </c:pt>
                <c:pt idx="6">
                  <c:v>1.4</c:v>
                </c:pt>
                <c:pt idx="7">
                  <c:v>1.35</c:v>
                </c:pt>
                <c:pt idx="8">
                  <c:v>1.3</c:v>
                </c:pt>
                <c:pt idx="9">
                  <c:v>1.25</c:v>
                </c:pt>
                <c:pt idx="10">
                  <c:v>1.18</c:v>
                </c:pt>
                <c:pt idx="11">
                  <c:v>1.21</c:v>
                </c:pt>
                <c:pt idx="12">
                  <c:v>1.27</c:v>
                </c:pt>
                <c:pt idx="13">
                  <c:v>1.25</c:v>
                </c:pt>
                <c:pt idx="14">
                  <c:v>1.28</c:v>
                </c:pt>
                <c:pt idx="15">
                  <c:v>1.68</c:v>
                </c:pt>
                <c:pt idx="16">
                  <c:v>1.46</c:v>
                </c:pt>
                <c:pt idx="17">
                  <c:v>1.31</c:v>
                </c:pt>
                <c:pt idx="18">
                  <c:v>1.37</c:v>
                </c:pt>
                <c:pt idx="19">
                  <c:v>1.63</c:v>
                </c:pt>
                <c:pt idx="20">
                  <c:v>1.45</c:v>
                </c:pt>
                <c:pt idx="21">
                  <c:v>1.53</c:v>
                </c:pt>
                <c:pt idx="22">
                  <c:v>1.61</c:v>
                </c:pt>
                <c:pt idx="23">
                  <c:v>1.63</c:v>
                </c:pt>
                <c:pt idx="24">
                  <c:v>1.61</c:v>
                </c:pt>
                <c:pt idx="25">
                  <c:v>1.52</c:v>
                </c:pt>
                <c:pt idx="26">
                  <c:v>1.44</c:v>
                </c:pt>
                <c:pt idx="27">
                  <c:v>1.56</c:v>
                </c:pt>
                <c:pt idx="28">
                  <c:v>1.5</c:v>
                </c:pt>
                <c:pt idx="29">
                  <c:v>1.67</c:v>
                </c:pt>
                <c:pt idx="30">
                  <c:v>1.75</c:v>
                </c:pt>
                <c:pt idx="31">
                  <c:v>1.56</c:v>
                </c:pt>
                <c:pt idx="32">
                  <c:v>1.55</c:v>
                </c:pt>
                <c:pt idx="33">
                  <c:v>1.56</c:v>
                </c:pt>
                <c:pt idx="34">
                  <c:v>1.56</c:v>
                </c:pt>
                <c:pt idx="35">
                  <c:v>1.56</c:v>
                </c:pt>
                <c:pt idx="36">
                  <c:v>1.56</c:v>
                </c:pt>
                <c:pt idx="37">
                  <c:v>1.56</c:v>
                </c:pt>
                <c:pt idx="38">
                  <c:v>1.56</c:v>
                </c:pt>
                <c:pt idx="39">
                  <c:v>1.56</c:v>
                </c:pt>
                <c:pt idx="40">
                  <c:v>1.56</c:v>
                </c:pt>
                <c:pt idx="41">
                  <c:v>1.56</c:v>
                </c:pt>
                <c:pt idx="42">
                  <c:v>1.54</c:v>
                </c:pt>
                <c:pt idx="43">
                  <c:v>1.59</c:v>
                </c:pt>
                <c:pt idx="44">
                  <c:v>1.53</c:v>
                </c:pt>
                <c:pt idx="45">
                  <c:v>1.56</c:v>
                </c:pt>
                <c:pt idx="46">
                  <c:v>1.61</c:v>
                </c:pt>
                <c:pt idx="47">
                  <c:v>1.66</c:v>
                </c:pt>
                <c:pt idx="48">
                  <c:v>1.6</c:v>
                </c:pt>
                <c:pt idx="49">
                  <c:v>1.62</c:v>
                </c:pt>
                <c:pt idx="50">
                  <c:v>1.66</c:v>
                </c:pt>
                <c:pt idx="51">
                  <c:v>1.42</c:v>
                </c:pt>
                <c:pt idx="52">
                  <c:v>1.24</c:v>
                </c:pt>
                <c:pt idx="53">
                  <c:v>1.44</c:v>
                </c:pt>
                <c:pt idx="54">
                  <c:v>1.78</c:v>
                </c:pt>
                <c:pt idx="55">
                  <c:v>1.62</c:v>
                </c:pt>
                <c:pt idx="56">
                  <c:v>1.65</c:v>
                </c:pt>
                <c:pt idx="57">
                  <c:v>1.65</c:v>
                </c:pt>
                <c:pt idx="58">
                  <c:v>1.95</c:v>
                </c:pt>
                <c:pt idx="59">
                  <c:v>1.48</c:v>
                </c:pt>
                <c:pt idx="60">
                  <c:v>1.51</c:v>
                </c:pt>
                <c:pt idx="61">
                  <c:v>1.56</c:v>
                </c:pt>
                <c:pt idx="62">
                  <c:v>1.39</c:v>
                </c:pt>
                <c:pt idx="63">
                  <c:v>1.44</c:v>
                </c:pt>
                <c:pt idx="64">
                  <c:v>1.53</c:v>
                </c:pt>
                <c:pt idx="65">
                  <c:v>1.36</c:v>
                </c:pt>
                <c:pt idx="66">
                  <c:v>1.28</c:v>
                </c:pt>
                <c:pt idx="67">
                  <c:v>1.43</c:v>
                </c:pt>
                <c:pt idx="68">
                  <c:v>1.02</c:v>
                </c:pt>
                <c:pt idx="69">
                  <c:v>1.53</c:v>
                </c:pt>
                <c:pt idx="70">
                  <c:v>1.69</c:v>
                </c:pt>
                <c:pt idx="71">
                  <c:v>1.42</c:v>
                </c:pt>
                <c:pt idx="72">
                  <c:v>1.8</c:v>
                </c:pt>
                <c:pt idx="73">
                  <c:v>1.52</c:v>
                </c:pt>
                <c:pt idx="74">
                  <c:v>1.05</c:v>
                </c:pt>
                <c:pt idx="75">
                  <c:v>0.94</c:v>
                </c:pt>
                <c:pt idx="76">
                  <c:v>0.85</c:v>
                </c:pt>
                <c:pt idx="77">
                  <c:v>0.8</c:v>
                </c:pt>
                <c:pt idx="78">
                  <c:v>0.9</c:v>
                </c:pt>
                <c:pt idx="79">
                  <c:v>1.05</c:v>
                </c:pt>
                <c:pt idx="80">
                  <c:v>1.05</c:v>
                </c:pt>
                <c:pt idx="81">
                  <c:v>1</c:v>
                </c:pt>
                <c:pt idx="82">
                  <c:v>1.59</c:v>
                </c:pt>
                <c:pt idx="83">
                  <c:v>1.32</c:v>
                </c:pt>
                <c:pt idx="84">
                  <c:v>1.1000000000000001</c:v>
                </c:pt>
                <c:pt idx="85">
                  <c:v>1.35</c:v>
                </c:pt>
                <c:pt idx="86">
                  <c:v>1.6</c:v>
                </c:pt>
                <c:pt idx="87">
                  <c:v>1.4</c:v>
                </c:pt>
                <c:pt idx="88">
                  <c:v>1.26</c:v>
                </c:pt>
                <c:pt idx="89">
                  <c:v>1.43</c:v>
                </c:pt>
                <c:pt idx="90">
                  <c:v>1.05</c:v>
                </c:pt>
                <c:pt idx="91">
                  <c:v>1</c:v>
                </c:pt>
                <c:pt idx="92">
                  <c:v>1</c:v>
                </c:pt>
                <c:pt idx="93">
                  <c:v>1.05</c:v>
                </c:pt>
                <c:pt idx="94">
                  <c:v>1.25</c:v>
                </c:pt>
                <c:pt idx="95">
                  <c:v>0.92</c:v>
                </c:pt>
                <c:pt idx="96">
                  <c:v>1.04</c:v>
                </c:pt>
                <c:pt idx="97">
                  <c:v>0.93</c:v>
                </c:pt>
                <c:pt idx="98">
                  <c:v>0.9</c:v>
                </c:pt>
                <c:pt idx="99">
                  <c:v>0.93</c:v>
                </c:pt>
                <c:pt idx="100">
                  <c:v>0.9</c:v>
                </c:pt>
                <c:pt idx="101">
                  <c:v>1.27</c:v>
                </c:pt>
                <c:pt idx="102">
                  <c:v>1.43</c:v>
                </c:pt>
                <c:pt idx="103">
                  <c:v>1.46</c:v>
                </c:pt>
                <c:pt idx="104">
                  <c:v>1.93</c:v>
                </c:pt>
                <c:pt idx="105">
                  <c:v>1.48</c:v>
                </c:pt>
                <c:pt idx="106">
                  <c:v>1.56</c:v>
                </c:pt>
                <c:pt idx="107">
                  <c:v>1.43</c:v>
                </c:pt>
                <c:pt idx="108">
                  <c:v>1.87</c:v>
                </c:pt>
                <c:pt idx="109">
                  <c:v>1.77</c:v>
                </c:pt>
                <c:pt idx="110">
                  <c:v>2.1</c:v>
                </c:pt>
                <c:pt idx="111">
                  <c:v>1.77</c:v>
                </c:pt>
                <c:pt idx="112">
                  <c:v>1.9</c:v>
                </c:pt>
                <c:pt idx="113">
                  <c:v>1.98</c:v>
                </c:pt>
                <c:pt idx="114">
                  <c:v>2.0699999999999998</c:v>
                </c:pt>
                <c:pt idx="115">
                  <c:v>1.98</c:v>
                </c:pt>
                <c:pt idx="116">
                  <c:v>2.06</c:v>
                </c:pt>
                <c:pt idx="117">
                  <c:v>2.0699999999999998</c:v>
                </c:pt>
                <c:pt idx="118">
                  <c:v>2</c:v>
                </c:pt>
                <c:pt idx="119">
                  <c:v>1.53</c:v>
                </c:pt>
                <c:pt idx="120">
                  <c:v>1.69</c:v>
                </c:pt>
                <c:pt idx="121">
                  <c:v>1.4</c:v>
                </c:pt>
                <c:pt idx="122">
                  <c:v>1.69</c:v>
                </c:pt>
                <c:pt idx="123">
                  <c:v>1.69</c:v>
                </c:pt>
                <c:pt idx="124">
                  <c:v>2.0699999999999998</c:v>
                </c:pt>
                <c:pt idx="125">
                  <c:v>2.4</c:v>
                </c:pt>
                <c:pt idx="126">
                  <c:v>2.6</c:v>
                </c:pt>
                <c:pt idx="127">
                  <c:v>2.4</c:v>
                </c:pt>
                <c:pt idx="128">
                  <c:v>2.25</c:v>
                </c:pt>
                <c:pt idx="129">
                  <c:v>2.5099999999999998</c:v>
                </c:pt>
                <c:pt idx="130">
                  <c:v>2.6</c:v>
                </c:pt>
                <c:pt idx="131">
                  <c:v>2.2000000000000002</c:v>
                </c:pt>
                <c:pt idx="132">
                  <c:v>2.1</c:v>
                </c:pt>
                <c:pt idx="133">
                  <c:v>1.8</c:v>
                </c:pt>
                <c:pt idx="134">
                  <c:v>1.72</c:v>
                </c:pt>
                <c:pt idx="135">
                  <c:v>1.68</c:v>
                </c:pt>
                <c:pt idx="136">
                  <c:v>1.63</c:v>
                </c:pt>
                <c:pt idx="137">
                  <c:v>1.92</c:v>
                </c:pt>
                <c:pt idx="138">
                  <c:v>1.95</c:v>
                </c:pt>
                <c:pt idx="139">
                  <c:v>1.96</c:v>
                </c:pt>
                <c:pt idx="140">
                  <c:v>2.02</c:v>
                </c:pt>
                <c:pt idx="141">
                  <c:v>2.42</c:v>
                </c:pt>
                <c:pt idx="142">
                  <c:v>3</c:v>
                </c:pt>
                <c:pt idx="143">
                  <c:v>2.1</c:v>
                </c:pt>
                <c:pt idx="144">
                  <c:v>2.0299999999999998</c:v>
                </c:pt>
                <c:pt idx="145">
                  <c:v>2.14</c:v>
                </c:pt>
                <c:pt idx="146">
                  <c:v>2.14</c:v>
                </c:pt>
                <c:pt idx="147">
                  <c:v>2.2000000000000002</c:v>
                </c:pt>
                <c:pt idx="148">
                  <c:v>2.5</c:v>
                </c:pt>
                <c:pt idx="149">
                  <c:v>1.47</c:v>
                </c:pt>
                <c:pt idx="150">
                  <c:v>1.58</c:v>
                </c:pt>
                <c:pt idx="151">
                  <c:v>1.98</c:v>
                </c:pt>
                <c:pt idx="152">
                  <c:v>2.1</c:v>
                </c:pt>
                <c:pt idx="153">
                  <c:v>1.8</c:v>
                </c:pt>
                <c:pt idx="154">
                  <c:v>1.98</c:v>
                </c:pt>
                <c:pt idx="155">
                  <c:v>2.4700000000000002</c:v>
                </c:pt>
                <c:pt idx="156">
                  <c:v>2.2799999999999998</c:v>
                </c:pt>
                <c:pt idx="157">
                  <c:v>2.64</c:v>
                </c:pt>
                <c:pt idx="158">
                  <c:v>2.78</c:v>
                </c:pt>
                <c:pt idx="159">
                  <c:v>2.66</c:v>
                </c:pt>
                <c:pt idx="160">
                  <c:v>2.37</c:v>
                </c:pt>
                <c:pt idx="161">
                  <c:v>2.4</c:v>
                </c:pt>
                <c:pt idx="162">
                  <c:v>2.5</c:v>
                </c:pt>
                <c:pt idx="163">
                  <c:v>2.58</c:v>
                </c:pt>
                <c:pt idx="164">
                  <c:v>2.78</c:v>
                </c:pt>
                <c:pt idx="165">
                  <c:v>2.9</c:v>
                </c:pt>
                <c:pt idx="166">
                  <c:v>2.84</c:v>
                </c:pt>
                <c:pt idx="167">
                  <c:v>2.7</c:v>
                </c:pt>
                <c:pt idx="168">
                  <c:v>2.76</c:v>
                </c:pt>
                <c:pt idx="169">
                  <c:v>2.8</c:v>
                </c:pt>
                <c:pt idx="170">
                  <c:v>2.73</c:v>
                </c:pt>
                <c:pt idx="171">
                  <c:v>2.4</c:v>
                </c:pt>
                <c:pt idx="172">
                  <c:v>1.48</c:v>
                </c:pt>
                <c:pt idx="173">
                  <c:v>1.63</c:v>
                </c:pt>
                <c:pt idx="174">
                  <c:v>1.69</c:v>
                </c:pt>
                <c:pt idx="175">
                  <c:v>1.48</c:v>
                </c:pt>
                <c:pt idx="176">
                  <c:v>1.37</c:v>
                </c:pt>
                <c:pt idx="177">
                  <c:v>1.82</c:v>
                </c:pt>
                <c:pt idx="178">
                  <c:v>1.82</c:v>
                </c:pt>
                <c:pt idx="179">
                  <c:v>1.5</c:v>
                </c:pt>
                <c:pt idx="180">
                  <c:v>1.63</c:v>
                </c:pt>
                <c:pt idx="181">
                  <c:v>2.2000000000000002</c:v>
                </c:pt>
                <c:pt idx="182">
                  <c:v>2.5</c:v>
                </c:pt>
                <c:pt idx="183">
                  <c:v>2.63</c:v>
                </c:pt>
                <c:pt idx="184">
                  <c:v>2.2999999999999998</c:v>
                </c:pt>
                <c:pt idx="185">
                  <c:v>2.2799999999999998</c:v>
                </c:pt>
                <c:pt idx="186">
                  <c:v>3.44</c:v>
                </c:pt>
                <c:pt idx="187">
                  <c:v>3.3</c:v>
                </c:pt>
                <c:pt idx="188">
                  <c:v>2.5</c:v>
                </c:pt>
                <c:pt idx="189">
                  <c:v>2.4500000000000002</c:v>
                </c:pt>
                <c:pt idx="190">
                  <c:v>2.37</c:v>
                </c:pt>
                <c:pt idx="191">
                  <c:v>2.4700000000000002</c:v>
                </c:pt>
                <c:pt idx="192">
                  <c:v>2.9</c:v>
                </c:pt>
                <c:pt idx="193">
                  <c:v>2.5</c:v>
                </c:pt>
                <c:pt idx="194">
                  <c:v>2.2999999999999998</c:v>
                </c:pt>
                <c:pt idx="195">
                  <c:v>2.52</c:v>
                </c:pt>
                <c:pt idx="196">
                  <c:v>2.5</c:v>
                </c:pt>
                <c:pt idx="197">
                  <c:v>2.27</c:v>
                </c:pt>
                <c:pt idx="198">
                  <c:v>2</c:v>
                </c:pt>
                <c:pt idx="199">
                  <c:v>1.98</c:v>
                </c:pt>
                <c:pt idx="200">
                  <c:v>2</c:v>
                </c:pt>
                <c:pt idx="201">
                  <c:v>2.67</c:v>
                </c:pt>
                <c:pt idx="202">
                  <c:v>2.7</c:v>
                </c:pt>
                <c:pt idx="203">
                  <c:v>2.2999999999999998</c:v>
                </c:pt>
                <c:pt idx="204">
                  <c:v>2.9</c:v>
                </c:pt>
                <c:pt idx="205">
                  <c:v>3</c:v>
                </c:pt>
                <c:pt idx="206">
                  <c:v>3.6</c:v>
                </c:pt>
                <c:pt idx="207">
                  <c:v>3.83</c:v>
                </c:pt>
                <c:pt idx="208">
                  <c:v>3.45</c:v>
                </c:pt>
                <c:pt idx="209">
                  <c:v>3</c:v>
                </c:pt>
                <c:pt idx="210">
                  <c:v>2.8</c:v>
                </c:pt>
                <c:pt idx="211">
                  <c:v>2.56</c:v>
                </c:pt>
                <c:pt idx="212">
                  <c:v>2.35</c:v>
                </c:pt>
                <c:pt idx="213">
                  <c:v>2.6</c:v>
                </c:pt>
                <c:pt idx="214">
                  <c:v>2.78</c:v>
                </c:pt>
                <c:pt idx="215">
                  <c:v>3.47</c:v>
                </c:pt>
                <c:pt idx="216">
                  <c:v>3.73</c:v>
                </c:pt>
                <c:pt idx="217">
                  <c:v>3.65</c:v>
                </c:pt>
                <c:pt idx="218">
                  <c:v>3.6</c:v>
                </c:pt>
                <c:pt idx="219">
                  <c:v>2.9</c:v>
                </c:pt>
                <c:pt idx="220">
                  <c:v>2.76</c:v>
                </c:pt>
                <c:pt idx="221">
                  <c:v>2.75</c:v>
                </c:pt>
                <c:pt idx="222">
                  <c:v>2.4900000000000002</c:v>
                </c:pt>
                <c:pt idx="223">
                  <c:v>2.65</c:v>
                </c:pt>
                <c:pt idx="224">
                  <c:v>2.8</c:v>
                </c:pt>
                <c:pt idx="225">
                  <c:v>2.5</c:v>
                </c:pt>
                <c:pt idx="226">
                  <c:v>3</c:v>
                </c:pt>
                <c:pt idx="227">
                  <c:v>2.9</c:v>
                </c:pt>
                <c:pt idx="228">
                  <c:v>2.96</c:v>
                </c:pt>
                <c:pt idx="229">
                  <c:v>2</c:v>
                </c:pt>
                <c:pt idx="230">
                  <c:v>2.0499999999999998</c:v>
                </c:pt>
                <c:pt idx="231">
                  <c:v>2.4</c:v>
                </c:pt>
                <c:pt idx="232">
                  <c:v>2.31</c:v>
                </c:pt>
                <c:pt idx="233">
                  <c:v>2.58</c:v>
                </c:pt>
                <c:pt idx="234">
                  <c:v>2.57</c:v>
                </c:pt>
                <c:pt idx="235">
                  <c:v>2.2000000000000002</c:v>
                </c:pt>
                <c:pt idx="236">
                  <c:v>1.9</c:v>
                </c:pt>
                <c:pt idx="237">
                  <c:v>3</c:v>
                </c:pt>
                <c:pt idx="238">
                  <c:v>3.5</c:v>
                </c:pt>
                <c:pt idx="239">
                  <c:v>3.67</c:v>
                </c:pt>
                <c:pt idx="240">
                  <c:v>3.51</c:v>
                </c:pt>
                <c:pt idx="241">
                  <c:v>3.41</c:v>
                </c:pt>
                <c:pt idx="242">
                  <c:v>3.37</c:v>
                </c:pt>
                <c:pt idx="243">
                  <c:v>3.26</c:v>
                </c:pt>
                <c:pt idx="244">
                  <c:v>3.19</c:v>
                </c:pt>
                <c:pt idx="245">
                  <c:v>3.2</c:v>
                </c:pt>
                <c:pt idx="246">
                  <c:v>3.3</c:v>
                </c:pt>
                <c:pt idx="247">
                  <c:v>3.2</c:v>
                </c:pt>
                <c:pt idx="248">
                  <c:v>3.24</c:v>
                </c:pt>
                <c:pt idx="249">
                  <c:v>2.78</c:v>
                </c:pt>
                <c:pt idx="250">
                  <c:v>2.4</c:v>
                </c:pt>
                <c:pt idx="251">
                  <c:v>2.6</c:v>
                </c:pt>
                <c:pt idx="252">
                  <c:v>2.54</c:v>
                </c:pt>
                <c:pt idx="253">
                  <c:v>2.87</c:v>
                </c:pt>
                <c:pt idx="254">
                  <c:v>3</c:v>
                </c:pt>
                <c:pt idx="255">
                  <c:v>3.11</c:v>
                </c:pt>
                <c:pt idx="256">
                  <c:v>3.24</c:v>
                </c:pt>
                <c:pt idx="257">
                  <c:v>3.5</c:v>
                </c:pt>
                <c:pt idx="258">
                  <c:v>3.65</c:v>
                </c:pt>
                <c:pt idx="259">
                  <c:v>3.26</c:v>
                </c:pt>
                <c:pt idx="260">
                  <c:v>3.35</c:v>
                </c:pt>
                <c:pt idx="261">
                  <c:v>3.78</c:v>
                </c:pt>
                <c:pt idx="262">
                  <c:v>4</c:v>
                </c:pt>
                <c:pt idx="263">
                  <c:v>3.78</c:v>
                </c:pt>
                <c:pt idx="264">
                  <c:v>4</c:v>
                </c:pt>
                <c:pt idx="265">
                  <c:v>3</c:v>
                </c:pt>
                <c:pt idx="266">
                  <c:v>2.9</c:v>
                </c:pt>
                <c:pt idx="267">
                  <c:v>2.96</c:v>
                </c:pt>
                <c:pt idx="268">
                  <c:v>3.04</c:v>
                </c:pt>
                <c:pt idx="269">
                  <c:v>3.1</c:v>
                </c:pt>
                <c:pt idx="270">
                  <c:v>3</c:v>
                </c:pt>
                <c:pt idx="271">
                  <c:v>3.1</c:v>
                </c:pt>
                <c:pt idx="272">
                  <c:v>3.15</c:v>
                </c:pt>
                <c:pt idx="273">
                  <c:v>3.15</c:v>
                </c:pt>
                <c:pt idx="274">
                  <c:v>3.1</c:v>
                </c:pt>
                <c:pt idx="275">
                  <c:v>2.6</c:v>
                </c:pt>
                <c:pt idx="276">
                  <c:v>2.4900000000000002</c:v>
                </c:pt>
                <c:pt idx="277">
                  <c:v>2.44</c:v>
                </c:pt>
                <c:pt idx="278">
                  <c:v>2.4500000000000002</c:v>
                </c:pt>
                <c:pt idx="279">
                  <c:v>3.22</c:v>
                </c:pt>
                <c:pt idx="280">
                  <c:v>3.18</c:v>
                </c:pt>
                <c:pt idx="281">
                  <c:v>2.8</c:v>
                </c:pt>
                <c:pt idx="282">
                  <c:v>2.87</c:v>
                </c:pt>
                <c:pt idx="283">
                  <c:v>2.7</c:v>
                </c:pt>
                <c:pt idx="284">
                  <c:v>2.57</c:v>
                </c:pt>
                <c:pt idx="285">
                  <c:v>2.5</c:v>
                </c:pt>
                <c:pt idx="286">
                  <c:v>2.9</c:v>
                </c:pt>
                <c:pt idx="287">
                  <c:v>3</c:v>
                </c:pt>
                <c:pt idx="288">
                  <c:v>2.94</c:v>
                </c:pt>
                <c:pt idx="289">
                  <c:v>2.8</c:v>
                </c:pt>
                <c:pt idx="290">
                  <c:v>2.5099999999999998</c:v>
                </c:pt>
                <c:pt idx="291">
                  <c:v>2.33</c:v>
                </c:pt>
                <c:pt idx="292">
                  <c:v>2.93</c:v>
                </c:pt>
                <c:pt idx="293">
                  <c:v>2.82</c:v>
                </c:pt>
                <c:pt idx="294">
                  <c:v>2.9</c:v>
                </c:pt>
                <c:pt idx="295">
                  <c:v>2.84</c:v>
                </c:pt>
                <c:pt idx="296">
                  <c:v>2.8</c:v>
                </c:pt>
                <c:pt idx="297">
                  <c:v>2.79</c:v>
                </c:pt>
                <c:pt idx="298">
                  <c:v>2.7</c:v>
                </c:pt>
                <c:pt idx="299">
                  <c:v>2.79</c:v>
                </c:pt>
                <c:pt idx="300">
                  <c:v>2.7</c:v>
                </c:pt>
                <c:pt idx="301">
                  <c:v>2.7</c:v>
                </c:pt>
                <c:pt idx="302">
                  <c:v>2.6</c:v>
                </c:pt>
                <c:pt idx="303">
                  <c:v>3</c:v>
                </c:pt>
                <c:pt idx="304">
                  <c:v>3.8</c:v>
                </c:pt>
                <c:pt idx="305">
                  <c:v>3.5</c:v>
                </c:pt>
                <c:pt idx="306">
                  <c:v>3.33</c:v>
                </c:pt>
                <c:pt idx="307">
                  <c:v>3.35</c:v>
                </c:pt>
                <c:pt idx="308">
                  <c:v>3.28</c:v>
                </c:pt>
                <c:pt idx="309">
                  <c:v>3.1</c:v>
                </c:pt>
                <c:pt idx="310">
                  <c:v>2.98</c:v>
                </c:pt>
                <c:pt idx="311">
                  <c:v>3</c:v>
                </c:pt>
                <c:pt idx="312">
                  <c:v>2.97</c:v>
                </c:pt>
                <c:pt idx="313">
                  <c:v>3.06</c:v>
                </c:pt>
                <c:pt idx="314">
                  <c:v>3.18</c:v>
                </c:pt>
                <c:pt idx="315">
                  <c:v>3.18</c:v>
                </c:pt>
                <c:pt idx="316">
                  <c:v>2.7</c:v>
                </c:pt>
                <c:pt idx="317">
                  <c:v>2.58</c:v>
                </c:pt>
                <c:pt idx="318">
                  <c:v>2.46</c:v>
                </c:pt>
                <c:pt idx="319">
                  <c:v>2.4</c:v>
                </c:pt>
                <c:pt idx="320">
                  <c:v>2.1</c:v>
                </c:pt>
                <c:pt idx="321">
                  <c:v>2.15</c:v>
                </c:pt>
                <c:pt idx="322">
                  <c:v>2.2200000000000002</c:v>
                </c:pt>
                <c:pt idx="323">
                  <c:v>2.12</c:v>
                </c:pt>
                <c:pt idx="324">
                  <c:v>2.1</c:v>
                </c:pt>
                <c:pt idx="325">
                  <c:v>2.34</c:v>
                </c:pt>
                <c:pt idx="326">
                  <c:v>2.6</c:v>
                </c:pt>
                <c:pt idx="327">
                  <c:v>2.2000000000000002</c:v>
                </c:pt>
                <c:pt idx="328">
                  <c:v>2.2799999999999998</c:v>
                </c:pt>
                <c:pt idx="329">
                  <c:v>2.1</c:v>
                </c:pt>
                <c:pt idx="330">
                  <c:v>2</c:v>
                </c:pt>
                <c:pt idx="331">
                  <c:v>1.98</c:v>
                </c:pt>
                <c:pt idx="332">
                  <c:v>2.0699999999999998</c:v>
                </c:pt>
                <c:pt idx="333">
                  <c:v>2</c:v>
                </c:pt>
                <c:pt idx="334">
                  <c:v>2.0499999999999998</c:v>
                </c:pt>
                <c:pt idx="335">
                  <c:v>2.48</c:v>
                </c:pt>
                <c:pt idx="336">
                  <c:v>2.4900000000000002</c:v>
                </c:pt>
                <c:pt idx="337">
                  <c:v>2.68</c:v>
                </c:pt>
                <c:pt idx="338">
                  <c:v>2.7</c:v>
                </c:pt>
                <c:pt idx="339">
                  <c:v>2.98</c:v>
                </c:pt>
                <c:pt idx="340">
                  <c:v>2.9</c:v>
                </c:pt>
                <c:pt idx="341">
                  <c:v>3.06</c:v>
                </c:pt>
                <c:pt idx="342">
                  <c:v>2.75</c:v>
                </c:pt>
                <c:pt idx="343">
                  <c:v>2.83</c:v>
                </c:pt>
                <c:pt idx="344">
                  <c:v>2.7</c:v>
                </c:pt>
                <c:pt idx="345">
                  <c:v>3</c:v>
                </c:pt>
                <c:pt idx="346">
                  <c:v>3.06</c:v>
                </c:pt>
                <c:pt idx="347">
                  <c:v>3.12</c:v>
                </c:pt>
                <c:pt idx="348">
                  <c:v>3.18</c:v>
                </c:pt>
                <c:pt idx="349">
                  <c:v>3.3</c:v>
                </c:pt>
                <c:pt idx="350">
                  <c:v>3.23</c:v>
                </c:pt>
                <c:pt idx="351">
                  <c:v>3.12</c:v>
                </c:pt>
                <c:pt idx="352">
                  <c:v>3</c:v>
                </c:pt>
                <c:pt idx="353">
                  <c:v>3.15</c:v>
                </c:pt>
                <c:pt idx="354">
                  <c:v>3.23</c:v>
                </c:pt>
                <c:pt idx="355">
                  <c:v>3.4</c:v>
                </c:pt>
                <c:pt idx="356">
                  <c:v>3.43</c:v>
                </c:pt>
                <c:pt idx="357">
                  <c:v>3.4</c:v>
                </c:pt>
                <c:pt idx="358">
                  <c:v>3.22</c:v>
                </c:pt>
                <c:pt idx="359">
                  <c:v>3.4</c:v>
                </c:pt>
                <c:pt idx="360">
                  <c:v>3</c:v>
                </c:pt>
                <c:pt idx="361">
                  <c:v>2.9</c:v>
                </c:pt>
                <c:pt idx="362">
                  <c:v>2.8</c:v>
                </c:pt>
                <c:pt idx="363">
                  <c:v>2.9</c:v>
                </c:pt>
                <c:pt idx="364">
                  <c:v>2.86</c:v>
                </c:pt>
                <c:pt idx="365">
                  <c:v>3.4</c:v>
                </c:pt>
                <c:pt idx="366">
                  <c:v>3.65</c:v>
                </c:pt>
                <c:pt idx="367">
                  <c:v>3.78</c:v>
                </c:pt>
                <c:pt idx="368">
                  <c:v>3.22</c:v>
                </c:pt>
                <c:pt idx="369">
                  <c:v>3</c:v>
                </c:pt>
                <c:pt idx="370">
                  <c:v>3.2</c:v>
                </c:pt>
                <c:pt idx="371">
                  <c:v>3.43</c:v>
                </c:pt>
                <c:pt idx="372">
                  <c:v>3.3</c:v>
                </c:pt>
                <c:pt idx="373">
                  <c:v>3.33</c:v>
                </c:pt>
                <c:pt idx="374">
                  <c:v>3.45</c:v>
                </c:pt>
                <c:pt idx="375">
                  <c:v>3.77</c:v>
                </c:pt>
                <c:pt idx="376">
                  <c:v>3.84</c:v>
                </c:pt>
                <c:pt idx="377">
                  <c:v>3.81</c:v>
                </c:pt>
                <c:pt idx="378">
                  <c:v>3.77</c:v>
                </c:pt>
                <c:pt idx="379">
                  <c:v>3.35</c:v>
                </c:pt>
                <c:pt idx="380">
                  <c:v>3.2</c:v>
                </c:pt>
                <c:pt idx="381">
                  <c:v>3</c:v>
                </c:pt>
                <c:pt idx="382">
                  <c:v>2.8</c:v>
                </c:pt>
                <c:pt idx="383">
                  <c:v>2.83</c:v>
                </c:pt>
                <c:pt idx="384">
                  <c:v>2.77</c:v>
                </c:pt>
                <c:pt idx="385">
                  <c:v>3.04</c:v>
                </c:pt>
                <c:pt idx="386">
                  <c:v>2.97</c:v>
                </c:pt>
                <c:pt idx="387">
                  <c:v>3.02</c:v>
                </c:pt>
                <c:pt idx="388">
                  <c:v>3</c:v>
                </c:pt>
                <c:pt idx="389">
                  <c:v>2.87</c:v>
                </c:pt>
                <c:pt idx="390">
                  <c:v>2.7</c:v>
                </c:pt>
                <c:pt idx="391">
                  <c:v>2.77</c:v>
                </c:pt>
                <c:pt idx="392">
                  <c:v>2.85</c:v>
                </c:pt>
                <c:pt idx="393">
                  <c:v>2.89</c:v>
                </c:pt>
                <c:pt idx="394">
                  <c:v>2.8</c:v>
                </c:pt>
                <c:pt idx="395">
                  <c:v>2.87</c:v>
                </c:pt>
                <c:pt idx="396">
                  <c:v>3</c:v>
                </c:pt>
                <c:pt idx="397">
                  <c:v>2.91</c:v>
                </c:pt>
                <c:pt idx="398">
                  <c:v>2.83</c:v>
                </c:pt>
                <c:pt idx="399">
                  <c:v>2.87</c:v>
                </c:pt>
                <c:pt idx="400">
                  <c:v>2.98</c:v>
                </c:pt>
                <c:pt idx="401">
                  <c:v>3</c:v>
                </c:pt>
                <c:pt idx="402">
                  <c:v>2.86</c:v>
                </c:pt>
                <c:pt idx="403">
                  <c:v>3.08</c:v>
                </c:pt>
                <c:pt idx="404">
                  <c:v>2.93</c:v>
                </c:pt>
                <c:pt idx="405">
                  <c:v>2.75</c:v>
                </c:pt>
                <c:pt idx="406">
                  <c:v>2.8</c:v>
                </c:pt>
                <c:pt idx="407">
                  <c:v>3</c:v>
                </c:pt>
                <c:pt idx="408">
                  <c:v>3.25</c:v>
                </c:pt>
                <c:pt idx="409">
                  <c:v>3</c:v>
                </c:pt>
                <c:pt idx="410">
                  <c:v>2.86</c:v>
                </c:pt>
                <c:pt idx="411">
                  <c:v>2.76</c:v>
                </c:pt>
                <c:pt idx="412">
                  <c:v>2.5</c:v>
                </c:pt>
                <c:pt idx="413">
                  <c:v>2.63</c:v>
                </c:pt>
                <c:pt idx="414">
                  <c:v>2.72</c:v>
                </c:pt>
                <c:pt idx="415">
                  <c:v>3.02</c:v>
                </c:pt>
                <c:pt idx="416">
                  <c:v>3.27</c:v>
                </c:pt>
                <c:pt idx="417">
                  <c:v>3</c:v>
                </c:pt>
                <c:pt idx="418">
                  <c:v>2.78</c:v>
                </c:pt>
                <c:pt idx="419">
                  <c:v>2.68</c:v>
                </c:pt>
                <c:pt idx="420">
                  <c:v>2.5</c:v>
                </c:pt>
                <c:pt idx="421">
                  <c:v>3.05</c:v>
                </c:pt>
                <c:pt idx="422">
                  <c:v>2.98</c:v>
                </c:pt>
                <c:pt idx="423">
                  <c:v>3</c:v>
                </c:pt>
                <c:pt idx="424">
                  <c:v>2.9</c:v>
                </c:pt>
                <c:pt idx="425">
                  <c:v>2.84</c:v>
                </c:pt>
                <c:pt idx="426">
                  <c:v>2.89</c:v>
                </c:pt>
                <c:pt idx="427">
                  <c:v>2.92</c:v>
                </c:pt>
                <c:pt idx="428">
                  <c:v>2.85</c:v>
                </c:pt>
                <c:pt idx="429">
                  <c:v>2.92</c:v>
                </c:pt>
                <c:pt idx="430">
                  <c:v>3.02</c:v>
                </c:pt>
                <c:pt idx="431">
                  <c:v>3</c:v>
                </c:pt>
                <c:pt idx="432">
                  <c:v>3.08</c:v>
                </c:pt>
                <c:pt idx="433">
                  <c:v>3</c:v>
                </c:pt>
                <c:pt idx="434">
                  <c:v>2.9</c:v>
                </c:pt>
                <c:pt idx="435">
                  <c:v>2.83</c:v>
                </c:pt>
                <c:pt idx="436">
                  <c:v>2.72</c:v>
                </c:pt>
                <c:pt idx="437">
                  <c:v>2.5</c:v>
                </c:pt>
                <c:pt idx="438">
                  <c:v>2.71</c:v>
                </c:pt>
                <c:pt idx="439">
                  <c:v>2.72</c:v>
                </c:pt>
                <c:pt idx="440">
                  <c:v>2.64</c:v>
                </c:pt>
                <c:pt idx="441">
                  <c:v>2.56</c:v>
                </c:pt>
                <c:pt idx="442">
                  <c:v>2.66</c:v>
                </c:pt>
                <c:pt idx="443">
                  <c:v>2.78</c:v>
                </c:pt>
                <c:pt idx="444">
                  <c:v>2.8</c:v>
                </c:pt>
                <c:pt idx="445">
                  <c:v>2.7</c:v>
                </c:pt>
                <c:pt idx="446">
                  <c:v>2.7</c:v>
                </c:pt>
                <c:pt idx="447">
                  <c:v>2.72</c:v>
                </c:pt>
                <c:pt idx="448">
                  <c:v>2.46</c:v>
                </c:pt>
                <c:pt idx="449">
                  <c:v>2.6</c:v>
                </c:pt>
                <c:pt idx="450">
                  <c:v>2.5</c:v>
                </c:pt>
                <c:pt idx="451">
                  <c:v>2.6</c:v>
                </c:pt>
                <c:pt idx="452">
                  <c:v>2.58</c:v>
                </c:pt>
                <c:pt idx="453">
                  <c:v>2.5299999999999998</c:v>
                </c:pt>
                <c:pt idx="454">
                  <c:v>2.5</c:v>
                </c:pt>
                <c:pt idx="455">
                  <c:v>2.6</c:v>
                </c:pt>
                <c:pt idx="456">
                  <c:v>2.67</c:v>
                </c:pt>
                <c:pt idx="457">
                  <c:v>2.59</c:v>
                </c:pt>
                <c:pt idx="458">
                  <c:v>2.48</c:v>
                </c:pt>
                <c:pt idx="459">
                  <c:v>2.7</c:v>
                </c:pt>
                <c:pt idx="460">
                  <c:v>2.76</c:v>
                </c:pt>
                <c:pt idx="461">
                  <c:v>2.5</c:v>
                </c:pt>
                <c:pt idx="462">
                  <c:v>2</c:v>
                </c:pt>
                <c:pt idx="463">
                  <c:v>1.95</c:v>
                </c:pt>
                <c:pt idx="464">
                  <c:v>1.9</c:v>
                </c:pt>
                <c:pt idx="465">
                  <c:v>1.9</c:v>
                </c:pt>
                <c:pt idx="466">
                  <c:v>1.83</c:v>
                </c:pt>
                <c:pt idx="467">
                  <c:v>1.6</c:v>
                </c:pt>
                <c:pt idx="468">
                  <c:v>1.73</c:v>
                </c:pt>
                <c:pt idx="469">
                  <c:v>1.7</c:v>
                </c:pt>
                <c:pt idx="470">
                  <c:v>1.68</c:v>
                </c:pt>
                <c:pt idx="471">
                  <c:v>1.5</c:v>
                </c:pt>
                <c:pt idx="472">
                  <c:v>1.43</c:v>
                </c:pt>
                <c:pt idx="473">
                  <c:v>1.78</c:v>
                </c:pt>
                <c:pt idx="474">
                  <c:v>1.95</c:v>
                </c:pt>
                <c:pt idx="475">
                  <c:v>1.87</c:v>
                </c:pt>
                <c:pt idx="476">
                  <c:v>1.8</c:v>
                </c:pt>
                <c:pt idx="477">
                  <c:v>1.72</c:v>
                </c:pt>
                <c:pt idx="478">
                  <c:v>1.53</c:v>
                </c:pt>
                <c:pt idx="479">
                  <c:v>2.17</c:v>
                </c:pt>
                <c:pt idx="480">
                  <c:v>2.2999999999999998</c:v>
                </c:pt>
                <c:pt idx="481">
                  <c:v>2.1800000000000002</c:v>
                </c:pt>
                <c:pt idx="482">
                  <c:v>1.9</c:v>
                </c:pt>
                <c:pt idx="483">
                  <c:v>2.15</c:v>
                </c:pt>
                <c:pt idx="484">
                  <c:v>2.1</c:v>
                </c:pt>
                <c:pt idx="485">
                  <c:v>1.87</c:v>
                </c:pt>
                <c:pt idx="486">
                  <c:v>1.45</c:v>
                </c:pt>
                <c:pt idx="487">
                  <c:v>1.82</c:v>
                </c:pt>
                <c:pt idx="488">
                  <c:v>2.4700000000000002</c:v>
                </c:pt>
                <c:pt idx="489">
                  <c:v>2.1800000000000002</c:v>
                </c:pt>
                <c:pt idx="490">
                  <c:v>2</c:v>
                </c:pt>
                <c:pt idx="491">
                  <c:v>2.8</c:v>
                </c:pt>
                <c:pt idx="492">
                  <c:v>3.22</c:v>
                </c:pt>
                <c:pt idx="493">
                  <c:v>3.1</c:v>
                </c:pt>
                <c:pt idx="494">
                  <c:v>3</c:v>
                </c:pt>
                <c:pt idx="495">
                  <c:v>2.8</c:v>
                </c:pt>
                <c:pt idx="496">
                  <c:v>2</c:v>
                </c:pt>
                <c:pt idx="497">
                  <c:v>2</c:v>
                </c:pt>
                <c:pt idx="498">
                  <c:v>2.8</c:v>
                </c:pt>
                <c:pt idx="499">
                  <c:v>2</c:v>
                </c:pt>
                <c:pt idx="500">
                  <c:v>2.4</c:v>
                </c:pt>
                <c:pt idx="501">
                  <c:v>2.8</c:v>
                </c:pt>
                <c:pt idx="502">
                  <c:v>2.46</c:v>
                </c:pt>
                <c:pt idx="503">
                  <c:v>1.87</c:v>
                </c:pt>
                <c:pt idx="504">
                  <c:v>2.1</c:v>
                </c:pt>
                <c:pt idx="505">
                  <c:v>3.1</c:v>
                </c:pt>
                <c:pt idx="506">
                  <c:v>3</c:v>
                </c:pt>
                <c:pt idx="507">
                  <c:v>2.65</c:v>
                </c:pt>
                <c:pt idx="508">
                  <c:v>2.33</c:v>
                </c:pt>
                <c:pt idx="509">
                  <c:v>2.6</c:v>
                </c:pt>
                <c:pt idx="510">
                  <c:v>2.4500000000000002</c:v>
                </c:pt>
                <c:pt idx="511">
                  <c:v>2</c:v>
                </c:pt>
                <c:pt idx="512">
                  <c:v>2.67</c:v>
                </c:pt>
                <c:pt idx="513">
                  <c:v>1.48</c:v>
                </c:pt>
                <c:pt idx="514">
                  <c:v>1.4</c:v>
                </c:pt>
                <c:pt idx="515">
                  <c:v>2.6</c:v>
                </c:pt>
                <c:pt idx="516">
                  <c:v>2.4900000000000002</c:v>
                </c:pt>
                <c:pt idx="517">
                  <c:v>3.08</c:v>
                </c:pt>
                <c:pt idx="518">
                  <c:v>3.7</c:v>
                </c:pt>
                <c:pt idx="519">
                  <c:v>4.3</c:v>
                </c:pt>
                <c:pt idx="520">
                  <c:v>4</c:v>
                </c:pt>
                <c:pt idx="521">
                  <c:v>3.26</c:v>
                </c:pt>
                <c:pt idx="522">
                  <c:v>3.08</c:v>
                </c:pt>
                <c:pt idx="523">
                  <c:v>3.25</c:v>
                </c:pt>
                <c:pt idx="524">
                  <c:v>2.98</c:v>
                </c:pt>
                <c:pt idx="525">
                  <c:v>2.86</c:v>
                </c:pt>
                <c:pt idx="526">
                  <c:v>2.8</c:v>
                </c:pt>
                <c:pt idx="527">
                  <c:v>2.89</c:v>
                </c:pt>
                <c:pt idx="528">
                  <c:v>2.94</c:v>
                </c:pt>
                <c:pt idx="529">
                  <c:v>1.98</c:v>
                </c:pt>
                <c:pt idx="530">
                  <c:v>1.89</c:v>
                </c:pt>
                <c:pt idx="531">
                  <c:v>2</c:v>
                </c:pt>
                <c:pt idx="532">
                  <c:v>1.93</c:v>
                </c:pt>
                <c:pt idx="533">
                  <c:v>1.9</c:v>
                </c:pt>
                <c:pt idx="534">
                  <c:v>1.86</c:v>
                </c:pt>
                <c:pt idx="535">
                  <c:v>1.83</c:v>
                </c:pt>
                <c:pt idx="536">
                  <c:v>1.75</c:v>
                </c:pt>
                <c:pt idx="537">
                  <c:v>2.23</c:v>
                </c:pt>
                <c:pt idx="538">
                  <c:v>2.37</c:v>
                </c:pt>
                <c:pt idx="539">
                  <c:v>2.48</c:v>
                </c:pt>
                <c:pt idx="540">
                  <c:v>2.7</c:v>
                </c:pt>
                <c:pt idx="541">
                  <c:v>2.93</c:v>
                </c:pt>
                <c:pt idx="542">
                  <c:v>2.85</c:v>
                </c:pt>
                <c:pt idx="543">
                  <c:v>2.91</c:v>
                </c:pt>
                <c:pt idx="544">
                  <c:v>2.83</c:v>
                </c:pt>
                <c:pt idx="545">
                  <c:v>2.91</c:v>
                </c:pt>
                <c:pt idx="546">
                  <c:v>3.02</c:v>
                </c:pt>
                <c:pt idx="547">
                  <c:v>3</c:v>
                </c:pt>
                <c:pt idx="548">
                  <c:v>2.98</c:v>
                </c:pt>
                <c:pt idx="549">
                  <c:v>2.67</c:v>
                </c:pt>
                <c:pt idx="550">
                  <c:v>2.54</c:v>
                </c:pt>
                <c:pt idx="551">
                  <c:v>2.87</c:v>
                </c:pt>
                <c:pt idx="552">
                  <c:v>2.93</c:v>
                </c:pt>
                <c:pt idx="553">
                  <c:v>2.85</c:v>
                </c:pt>
                <c:pt idx="554">
                  <c:v>2.8</c:v>
                </c:pt>
                <c:pt idx="555">
                  <c:v>2.5</c:v>
                </c:pt>
                <c:pt idx="556">
                  <c:v>2.17</c:v>
                </c:pt>
                <c:pt idx="557">
                  <c:v>1.98</c:v>
                </c:pt>
                <c:pt idx="558">
                  <c:v>2</c:v>
                </c:pt>
                <c:pt idx="559">
                  <c:v>2.98</c:v>
                </c:pt>
                <c:pt idx="560">
                  <c:v>3.02</c:v>
                </c:pt>
                <c:pt idx="561">
                  <c:v>2.2999999999999998</c:v>
                </c:pt>
                <c:pt idx="562">
                  <c:v>2</c:v>
                </c:pt>
                <c:pt idx="563">
                  <c:v>2.74</c:v>
                </c:pt>
                <c:pt idx="564">
                  <c:v>3.08</c:v>
                </c:pt>
                <c:pt idx="565">
                  <c:v>3.38</c:v>
                </c:pt>
                <c:pt idx="566">
                  <c:v>3.67</c:v>
                </c:pt>
                <c:pt idx="567">
                  <c:v>2.98</c:v>
                </c:pt>
                <c:pt idx="568">
                  <c:v>2.89</c:v>
                </c:pt>
                <c:pt idx="569">
                  <c:v>2.63</c:v>
                </c:pt>
                <c:pt idx="570">
                  <c:v>2.4</c:v>
                </c:pt>
                <c:pt idx="571">
                  <c:v>2.2999999999999998</c:v>
                </c:pt>
                <c:pt idx="572">
                  <c:v>3</c:v>
                </c:pt>
                <c:pt idx="573">
                  <c:v>2.89</c:v>
                </c:pt>
                <c:pt idx="574">
                  <c:v>3.25</c:v>
                </c:pt>
                <c:pt idx="575">
                  <c:v>3.15</c:v>
                </c:pt>
                <c:pt idx="576">
                  <c:v>3.6</c:v>
                </c:pt>
                <c:pt idx="577">
                  <c:v>3.4</c:v>
                </c:pt>
                <c:pt idx="578">
                  <c:v>3.29</c:v>
                </c:pt>
                <c:pt idx="579">
                  <c:v>2.78</c:v>
                </c:pt>
                <c:pt idx="580">
                  <c:v>2.36</c:v>
                </c:pt>
                <c:pt idx="581">
                  <c:v>2.5299999999999998</c:v>
                </c:pt>
                <c:pt idx="582">
                  <c:v>2.7</c:v>
                </c:pt>
                <c:pt idx="583">
                  <c:v>2.98</c:v>
                </c:pt>
                <c:pt idx="584">
                  <c:v>2.63</c:v>
                </c:pt>
                <c:pt idx="585">
                  <c:v>2.71</c:v>
                </c:pt>
                <c:pt idx="586">
                  <c:v>2.95</c:v>
                </c:pt>
                <c:pt idx="587">
                  <c:v>2.5</c:v>
                </c:pt>
                <c:pt idx="588">
                  <c:v>2.67</c:v>
                </c:pt>
                <c:pt idx="589">
                  <c:v>2.79</c:v>
                </c:pt>
                <c:pt idx="590">
                  <c:v>3.02</c:v>
                </c:pt>
                <c:pt idx="591">
                  <c:v>3.1</c:v>
                </c:pt>
                <c:pt idx="592">
                  <c:v>3.2</c:v>
                </c:pt>
                <c:pt idx="593">
                  <c:v>3.18</c:v>
                </c:pt>
                <c:pt idx="594">
                  <c:v>3.08</c:v>
                </c:pt>
                <c:pt idx="595">
                  <c:v>3.4</c:v>
                </c:pt>
                <c:pt idx="596">
                  <c:v>2.83</c:v>
                </c:pt>
                <c:pt idx="597">
                  <c:v>3</c:v>
                </c:pt>
                <c:pt idx="598">
                  <c:v>2.87</c:v>
                </c:pt>
                <c:pt idx="599">
                  <c:v>2.93</c:v>
                </c:pt>
                <c:pt idx="600">
                  <c:v>3.18</c:v>
                </c:pt>
                <c:pt idx="601">
                  <c:v>3.28</c:v>
                </c:pt>
                <c:pt idx="602">
                  <c:v>3</c:v>
                </c:pt>
                <c:pt idx="605">
                  <c:v>2.98</c:v>
                </c:pt>
                <c:pt idx="606">
                  <c:v>2.8</c:v>
                </c:pt>
                <c:pt idx="607">
                  <c:v>3.38</c:v>
                </c:pt>
                <c:pt idx="608">
                  <c:v>2.8</c:v>
                </c:pt>
                <c:pt idx="609">
                  <c:v>2.4</c:v>
                </c:pt>
                <c:pt idx="610">
                  <c:v>2.1800000000000002</c:v>
                </c:pt>
                <c:pt idx="611">
                  <c:v>2.1</c:v>
                </c:pt>
                <c:pt idx="612">
                  <c:v>1.98</c:v>
                </c:pt>
                <c:pt idx="613">
                  <c:v>2.0499999999999998</c:v>
                </c:pt>
                <c:pt idx="614">
                  <c:v>2.2000000000000002</c:v>
                </c:pt>
                <c:pt idx="615">
                  <c:v>2</c:v>
                </c:pt>
                <c:pt idx="616">
                  <c:v>1.97</c:v>
                </c:pt>
                <c:pt idx="617">
                  <c:v>2</c:v>
                </c:pt>
                <c:pt idx="618">
                  <c:v>1.9</c:v>
                </c:pt>
                <c:pt idx="619">
                  <c:v>2.1</c:v>
                </c:pt>
                <c:pt idx="620">
                  <c:v>2.5299999999999998</c:v>
                </c:pt>
                <c:pt idx="621">
                  <c:v>2.98</c:v>
                </c:pt>
                <c:pt idx="622">
                  <c:v>2.8</c:v>
                </c:pt>
                <c:pt idx="623">
                  <c:v>2.65</c:v>
                </c:pt>
                <c:pt idx="624">
                  <c:v>1.9</c:v>
                </c:pt>
                <c:pt idx="625">
                  <c:v>2</c:v>
                </c:pt>
                <c:pt idx="626">
                  <c:v>1.88</c:v>
                </c:pt>
                <c:pt idx="627">
                  <c:v>2.37</c:v>
                </c:pt>
                <c:pt idx="628">
                  <c:v>3.35</c:v>
                </c:pt>
                <c:pt idx="629">
                  <c:v>3.08</c:v>
                </c:pt>
                <c:pt idx="630">
                  <c:v>3.08</c:v>
                </c:pt>
                <c:pt idx="631">
                  <c:v>3.19</c:v>
                </c:pt>
                <c:pt idx="632">
                  <c:v>3.5100000000000002</c:v>
                </c:pt>
                <c:pt idx="633">
                  <c:v>4.2300000000000004</c:v>
                </c:pt>
                <c:pt idx="634">
                  <c:v>3.96</c:v>
                </c:pt>
                <c:pt idx="635">
                  <c:v>3.37</c:v>
                </c:pt>
                <c:pt idx="636">
                  <c:v>2.91</c:v>
                </c:pt>
                <c:pt idx="637">
                  <c:v>3.48</c:v>
                </c:pt>
                <c:pt idx="638">
                  <c:v>2.78</c:v>
                </c:pt>
                <c:pt idx="639">
                  <c:v>3</c:v>
                </c:pt>
                <c:pt idx="640">
                  <c:v>2.4300000000000002</c:v>
                </c:pt>
                <c:pt idx="641">
                  <c:v>2.69</c:v>
                </c:pt>
                <c:pt idx="642">
                  <c:v>2.71</c:v>
                </c:pt>
                <c:pt idx="643">
                  <c:v>3.1</c:v>
                </c:pt>
                <c:pt idx="644">
                  <c:v>2.94</c:v>
                </c:pt>
                <c:pt idx="645">
                  <c:v>3.16</c:v>
                </c:pt>
                <c:pt idx="646">
                  <c:v>2.79</c:v>
                </c:pt>
                <c:pt idx="647">
                  <c:v>2.7</c:v>
                </c:pt>
                <c:pt idx="648">
                  <c:v>3.89</c:v>
                </c:pt>
                <c:pt idx="649">
                  <c:v>3.96</c:v>
                </c:pt>
                <c:pt idx="650">
                  <c:v>3.43</c:v>
                </c:pt>
                <c:pt idx="651">
                  <c:v>3.11</c:v>
                </c:pt>
                <c:pt idx="652">
                  <c:v>2.96</c:v>
                </c:pt>
                <c:pt idx="653">
                  <c:v>2.72</c:v>
                </c:pt>
                <c:pt idx="654">
                  <c:v>2.52</c:v>
                </c:pt>
                <c:pt idx="655">
                  <c:v>2.42</c:v>
                </c:pt>
                <c:pt idx="656">
                  <c:v>2.4900000000000002</c:v>
                </c:pt>
                <c:pt idx="657">
                  <c:v>2.36</c:v>
                </c:pt>
                <c:pt idx="658">
                  <c:v>2.88</c:v>
                </c:pt>
                <c:pt idx="659">
                  <c:v>3.17</c:v>
                </c:pt>
                <c:pt idx="660">
                  <c:v>2.92</c:v>
                </c:pt>
                <c:pt idx="661">
                  <c:v>3.13</c:v>
                </c:pt>
                <c:pt idx="662">
                  <c:v>2.92</c:v>
                </c:pt>
                <c:pt idx="663">
                  <c:v>3.15</c:v>
                </c:pt>
                <c:pt idx="664">
                  <c:v>2.99</c:v>
                </c:pt>
                <c:pt idx="665">
                  <c:v>2.95</c:v>
                </c:pt>
                <c:pt idx="666">
                  <c:v>3.54</c:v>
                </c:pt>
                <c:pt idx="667">
                  <c:v>3.4</c:v>
                </c:pt>
                <c:pt idx="668">
                  <c:v>3.16</c:v>
                </c:pt>
                <c:pt idx="669">
                  <c:v>3.73</c:v>
                </c:pt>
                <c:pt idx="670">
                  <c:v>3.45</c:v>
                </c:pt>
                <c:pt idx="671">
                  <c:v>3.1</c:v>
                </c:pt>
                <c:pt idx="672">
                  <c:v>2.9</c:v>
                </c:pt>
                <c:pt idx="673">
                  <c:v>2.71</c:v>
                </c:pt>
                <c:pt idx="674">
                  <c:v>3.31</c:v>
                </c:pt>
                <c:pt idx="675">
                  <c:v>3.4</c:v>
                </c:pt>
                <c:pt idx="676">
                  <c:v>3.67</c:v>
                </c:pt>
                <c:pt idx="677">
                  <c:v>3.62</c:v>
                </c:pt>
                <c:pt idx="678">
                  <c:v>3.24</c:v>
                </c:pt>
                <c:pt idx="680">
                  <c:v>3.57</c:v>
                </c:pt>
                <c:pt idx="681">
                  <c:v>3.74</c:v>
                </c:pt>
                <c:pt idx="682">
                  <c:v>3.29</c:v>
                </c:pt>
                <c:pt idx="683">
                  <c:v>3.4</c:v>
                </c:pt>
                <c:pt idx="684">
                  <c:v>3.81</c:v>
                </c:pt>
                <c:pt idx="685">
                  <c:v>3.89</c:v>
                </c:pt>
                <c:pt idx="686">
                  <c:v>3.55</c:v>
                </c:pt>
                <c:pt idx="687">
                  <c:v>3.42</c:v>
                </c:pt>
                <c:pt idx="688">
                  <c:v>3</c:v>
                </c:pt>
                <c:pt idx="689">
                  <c:v>3.03</c:v>
                </c:pt>
                <c:pt idx="690">
                  <c:v>3.49</c:v>
                </c:pt>
                <c:pt idx="691">
                  <c:v>3.17</c:v>
                </c:pt>
                <c:pt idx="692">
                  <c:v>2.94</c:v>
                </c:pt>
                <c:pt idx="693">
                  <c:v>2.94</c:v>
                </c:pt>
                <c:pt idx="694">
                  <c:v>3.15</c:v>
                </c:pt>
                <c:pt idx="695">
                  <c:v>3.19</c:v>
                </c:pt>
                <c:pt idx="696">
                  <c:v>3.02</c:v>
                </c:pt>
                <c:pt idx="697">
                  <c:v>2.93</c:v>
                </c:pt>
                <c:pt idx="698">
                  <c:v>2.72</c:v>
                </c:pt>
                <c:pt idx="699">
                  <c:v>2.2999999999999998</c:v>
                </c:pt>
                <c:pt idx="700">
                  <c:v>2.88</c:v>
                </c:pt>
                <c:pt idx="701">
                  <c:v>3.17</c:v>
                </c:pt>
                <c:pt idx="702">
                  <c:v>3.59</c:v>
                </c:pt>
                <c:pt idx="703">
                  <c:v>3.56</c:v>
                </c:pt>
                <c:pt idx="704">
                  <c:v>3.82</c:v>
                </c:pt>
                <c:pt idx="705">
                  <c:v>3.45</c:v>
                </c:pt>
                <c:pt idx="706">
                  <c:v>2.94</c:v>
                </c:pt>
                <c:pt idx="707">
                  <c:v>3.37</c:v>
                </c:pt>
                <c:pt idx="708">
                  <c:v>3.37</c:v>
                </c:pt>
                <c:pt idx="709">
                  <c:v>3.45</c:v>
                </c:pt>
                <c:pt idx="710">
                  <c:v>3.05</c:v>
                </c:pt>
                <c:pt idx="711">
                  <c:v>2.88</c:v>
                </c:pt>
                <c:pt idx="712">
                  <c:v>3.06</c:v>
                </c:pt>
                <c:pt idx="713">
                  <c:v>2.79</c:v>
                </c:pt>
                <c:pt idx="714">
                  <c:v>2.7</c:v>
                </c:pt>
                <c:pt idx="715">
                  <c:v>2.73</c:v>
                </c:pt>
                <c:pt idx="716">
                  <c:v>2.67</c:v>
                </c:pt>
                <c:pt idx="717">
                  <c:v>2.6</c:v>
                </c:pt>
                <c:pt idx="718">
                  <c:v>2.54</c:v>
                </c:pt>
                <c:pt idx="719">
                  <c:v>2.4500000000000002</c:v>
                </c:pt>
                <c:pt idx="720">
                  <c:v>3.24</c:v>
                </c:pt>
                <c:pt idx="721">
                  <c:v>3.44</c:v>
                </c:pt>
                <c:pt idx="722">
                  <c:v>3.17</c:v>
                </c:pt>
                <c:pt idx="723">
                  <c:v>3.18</c:v>
                </c:pt>
                <c:pt idx="724">
                  <c:v>3.32</c:v>
                </c:pt>
                <c:pt idx="725">
                  <c:v>3.46</c:v>
                </c:pt>
                <c:pt idx="726">
                  <c:v>3.39</c:v>
                </c:pt>
                <c:pt idx="727">
                  <c:v>2.99</c:v>
                </c:pt>
                <c:pt idx="728">
                  <c:v>2.91</c:v>
                </c:pt>
                <c:pt idx="729">
                  <c:v>2.68</c:v>
                </c:pt>
                <c:pt idx="730">
                  <c:v>2.8</c:v>
                </c:pt>
                <c:pt idx="731">
                  <c:v>2.71</c:v>
                </c:pt>
              </c:numCache>
            </c:numRef>
          </c:val>
          <c:smooth val="0"/>
          <c:extLst xmlns:c16r2="http://schemas.microsoft.com/office/drawing/2015/06/chart">
            <c:ext xmlns:c16="http://schemas.microsoft.com/office/drawing/2014/chart" uri="{C3380CC4-5D6E-409C-BE32-E72D297353CC}">
              <c16:uniqueId val="{00000006-64E5-4E23-9F0A-5FE30F9DF7A5}"/>
            </c:ext>
          </c:extLst>
        </c:ser>
        <c:ser>
          <c:idx val="19"/>
          <c:order val="17"/>
          <c:tx>
            <c:v>2017</c:v>
          </c:tx>
          <c:spPr>
            <a:ln w="38100">
              <a:solidFill>
                <a:schemeClr val="tx1"/>
              </a:solidFill>
            </a:ln>
          </c:spPr>
          <c:marker>
            <c:symbol val="none"/>
          </c:marker>
          <c:val>
            <c:numRef>
              <c:f>[1]Teléfono!$AB$5122:$AB$5851</c:f>
              <c:numCache>
                <c:formatCode>0.00</c:formatCode>
                <c:ptCount val="730"/>
                <c:pt idx="0">
                  <c:v>3.27</c:v>
                </c:pt>
                <c:pt idx="1">
                  <c:v>3.36</c:v>
                </c:pt>
                <c:pt idx="2">
                  <c:v>3.21</c:v>
                </c:pt>
                <c:pt idx="3">
                  <c:v>3.1</c:v>
                </c:pt>
                <c:pt idx="4">
                  <c:v>3.19</c:v>
                </c:pt>
                <c:pt idx="5">
                  <c:v>3.63</c:v>
                </c:pt>
                <c:pt idx="6">
                  <c:v>2.91</c:v>
                </c:pt>
                <c:pt idx="7">
                  <c:v>2.42</c:v>
                </c:pt>
                <c:pt idx="8">
                  <c:v>2.82</c:v>
                </c:pt>
                <c:pt idx="9">
                  <c:v>3.13</c:v>
                </c:pt>
                <c:pt idx="10">
                  <c:v>2.78</c:v>
                </c:pt>
                <c:pt idx="11">
                  <c:v>2.98</c:v>
                </c:pt>
                <c:pt idx="12">
                  <c:v>3.26</c:v>
                </c:pt>
                <c:pt idx="13">
                  <c:v>3.19</c:v>
                </c:pt>
                <c:pt idx="14">
                  <c:v>3.01</c:v>
                </c:pt>
                <c:pt idx="15">
                  <c:v>2.88</c:v>
                </c:pt>
                <c:pt idx="16">
                  <c:v>3.04</c:v>
                </c:pt>
                <c:pt idx="17">
                  <c:v>3.28</c:v>
                </c:pt>
                <c:pt idx="18">
                  <c:v>2.8</c:v>
                </c:pt>
                <c:pt idx="19">
                  <c:v>3.1</c:v>
                </c:pt>
                <c:pt idx="20">
                  <c:v>3.16</c:v>
                </c:pt>
                <c:pt idx="21">
                  <c:v>3.6</c:v>
                </c:pt>
                <c:pt idx="22">
                  <c:v>3.1</c:v>
                </c:pt>
                <c:pt idx="23">
                  <c:v>3.17</c:v>
                </c:pt>
                <c:pt idx="24">
                  <c:v>3.48</c:v>
                </c:pt>
                <c:pt idx="25">
                  <c:v>3.08</c:v>
                </c:pt>
                <c:pt idx="26">
                  <c:v>3</c:v>
                </c:pt>
                <c:pt idx="27">
                  <c:v>3.32</c:v>
                </c:pt>
                <c:pt idx="28">
                  <c:v>3.42</c:v>
                </c:pt>
                <c:pt idx="29">
                  <c:v>3.3</c:v>
                </c:pt>
                <c:pt idx="30">
                  <c:v>3.22</c:v>
                </c:pt>
                <c:pt idx="31">
                  <c:v>3.78</c:v>
                </c:pt>
                <c:pt idx="32">
                  <c:v>3.63</c:v>
                </c:pt>
                <c:pt idx="33">
                  <c:v>3.71</c:v>
                </c:pt>
                <c:pt idx="34">
                  <c:v>3.63</c:v>
                </c:pt>
                <c:pt idx="35">
                  <c:v>3.8</c:v>
                </c:pt>
                <c:pt idx="36">
                  <c:v>3.92</c:v>
                </c:pt>
                <c:pt idx="37">
                  <c:v>4</c:v>
                </c:pt>
                <c:pt idx="38">
                  <c:v>4.29</c:v>
                </c:pt>
                <c:pt idx="39">
                  <c:v>3.95</c:v>
                </c:pt>
                <c:pt idx="40">
                  <c:v>3.3</c:v>
                </c:pt>
                <c:pt idx="41">
                  <c:v>3.18</c:v>
                </c:pt>
                <c:pt idx="42">
                  <c:v>3.46</c:v>
                </c:pt>
                <c:pt idx="43">
                  <c:v>3.57</c:v>
                </c:pt>
                <c:pt idx="44">
                  <c:v>3.6</c:v>
                </c:pt>
                <c:pt idx="45">
                  <c:v>4.08</c:v>
                </c:pt>
                <c:pt idx="46">
                  <c:v>3.23</c:v>
                </c:pt>
                <c:pt idx="47">
                  <c:v>2.87</c:v>
                </c:pt>
                <c:pt idx="48">
                  <c:v>2.8</c:v>
                </c:pt>
                <c:pt idx="49">
                  <c:v>3.1</c:v>
                </c:pt>
                <c:pt idx="50">
                  <c:v>2.98</c:v>
                </c:pt>
                <c:pt idx="51">
                  <c:v>3.17</c:v>
                </c:pt>
                <c:pt idx="52">
                  <c:v>2.94</c:v>
                </c:pt>
                <c:pt idx="53">
                  <c:v>3.02</c:v>
                </c:pt>
                <c:pt idx="54">
                  <c:v>3.05</c:v>
                </c:pt>
                <c:pt idx="55">
                  <c:v>3.18</c:v>
                </c:pt>
                <c:pt idx="56">
                  <c:v>3</c:v>
                </c:pt>
                <c:pt idx="57">
                  <c:v>2.8</c:v>
                </c:pt>
                <c:pt idx="58">
                  <c:v>2.83</c:v>
                </c:pt>
                <c:pt idx="59">
                  <c:v>2.67</c:v>
                </c:pt>
                <c:pt idx="60">
                  <c:v>2.72</c:v>
                </c:pt>
                <c:pt idx="61">
                  <c:v>2.7</c:v>
                </c:pt>
                <c:pt idx="62">
                  <c:v>2.9</c:v>
                </c:pt>
                <c:pt idx="63">
                  <c:v>3.37</c:v>
                </c:pt>
                <c:pt idx="64">
                  <c:v>3.48</c:v>
                </c:pt>
                <c:pt idx="65">
                  <c:v>2.4300000000000002</c:v>
                </c:pt>
                <c:pt idx="66">
                  <c:v>2.89</c:v>
                </c:pt>
                <c:pt idx="67">
                  <c:v>2.94</c:v>
                </c:pt>
                <c:pt idx="68">
                  <c:v>3.05</c:v>
                </c:pt>
                <c:pt idx="69">
                  <c:v>3.18</c:v>
                </c:pt>
                <c:pt idx="70">
                  <c:v>3.24</c:v>
                </c:pt>
                <c:pt idx="71">
                  <c:v>3.3</c:v>
                </c:pt>
                <c:pt idx="72">
                  <c:v>3.2</c:v>
                </c:pt>
                <c:pt idx="73">
                  <c:v>3.27</c:v>
                </c:pt>
                <c:pt idx="74">
                  <c:v>3.19</c:v>
                </c:pt>
                <c:pt idx="75">
                  <c:v>3.22</c:v>
                </c:pt>
                <c:pt idx="76">
                  <c:v>3.28</c:v>
                </c:pt>
                <c:pt idx="78">
                  <c:v>2.87</c:v>
                </c:pt>
                <c:pt idx="79">
                  <c:v>3</c:v>
                </c:pt>
                <c:pt idx="80">
                  <c:v>2.8</c:v>
                </c:pt>
                <c:pt idx="81">
                  <c:v>3.08</c:v>
                </c:pt>
                <c:pt idx="82">
                  <c:v>3.08</c:v>
                </c:pt>
                <c:pt idx="83">
                  <c:v>3.04</c:v>
                </c:pt>
                <c:pt idx="84">
                  <c:v>2.66</c:v>
                </c:pt>
                <c:pt idx="85">
                  <c:v>2.15</c:v>
                </c:pt>
                <c:pt idx="86">
                  <c:v>1.98</c:v>
                </c:pt>
                <c:pt idx="87">
                  <c:v>2.2999999999999998</c:v>
                </c:pt>
                <c:pt idx="88">
                  <c:v>2.68</c:v>
                </c:pt>
                <c:pt idx="89">
                  <c:v>2.75</c:v>
                </c:pt>
                <c:pt idx="90">
                  <c:v>2.77</c:v>
                </c:pt>
                <c:pt idx="91">
                  <c:v>2.71</c:v>
                </c:pt>
                <c:pt idx="92">
                  <c:v>2.67</c:v>
                </c:pt>
                <c:pt idx="93">
                  <c:v>2.7</c:v>
                </c:pt>
                <c:pt idx="94">
                  <c:v>2.7</c:v>
                </c:pt>
                <c:pt idx="95">
                  <c:v>2.73</c:v>
                </c:pt>
                <c:pt idx="96">
                  <c:v>2.68</c:v>
                </c:pt>
                <c:pt idx="97">
                  <c:v>2.5</c:v>
                </c:pt>
                <c:pt idx="98">
                  <c:v>2.37</c:v>
                </c:pt>
                <c:pt idx="99">
                  <c:v>2.5</c:v>
                </c:pt>
                <c:pt idx="100">
                  <c:v>2.4</c:v>
                </c:pt>
                <c:pt idx="101">
                  <c:v>2.4500000000000002</c:v>
                </c:pt>
                <c:pt idx="102">
                  <c:v>2.4</c:v>
                </c:pt>
                <c:pt idx="103">
                  <c:v>1.97</c:v>
                </c:pt>
                <c:pt idx="104">
                  <c:v>2.4300000000000002</c:v>
                </c:pt>
                <c:pt idx="105">
                  <c:v>2.5</c:v>
                </c:pt>
                <c:pt idx="106">
                  <c:v>2.7</c:v>
                </c:pt>
                <c:pt idx="107">
                  <c:v>3</c:v>
                </c:pt>
                <c:pt idx="108">
                  <c:v>3.36</c:v>
                </c:pt>
                <c:pt idx="109">
                  <c:v>3.1</c:v>
                </c:pt>
                <c:pt idx="110">
                  <c:v>3</c:v>
                </c:pt>
                <c:pt idx="111">
                  <c:v>3.25</c:v>
                </c:pt>
                <c:pt idx="112">
                  <c:v>3.4</c:v>
                </c:pt>
                <c:pt idx="113">
                  <c:v>3.18</c:v>
                </c:pt>
                <c:pt idx="114">
                  <c:v>2.74</c:v>
                </c:pt>
                <c:pt idx="115">
                  <c:v>3.43</c:v>
                </c:pt>
                <c:pt idx="116">
                  <c:v>3.6</c:v>
                </c:pt>
                <c:pt idx="117">
                  <c:v>3.57</c:v>
                </c:pt>
                <c:pt idx="118">
                  <c:v>3.05</c:v>
                </c:pt>
                <c:pt idx="119">
                  <c:v>3.15</c:v>
                </c:pt>
                <c:pt idx="120">
                  <c:v>3.4</c:v>
                </c:pt>
                <c:pt idx="121">
                  <c:v>3.38</c:v>
                </c:pt>
                <c:pt idx="122">
                  <c:v>3.31</c:v>
                </c:pt>
                <c:pt idx="123">
                  <c:v>4.0999999999999996</c:v>
                </c:pt>
                <c:pt idx="124">
                  <c:v>3.76</c:v>
                </c:pt>
                <c:pt idx="125">
                  <c:v>3.3</c:v>
                </c:pt>
                <c:pt idx="126">
                  <c:v>3.25</c:v>
                </c:pt>
                <c:pt idx="127">
                  <c:v>3.32</c:v>
                </c:pt>
                <c:pt idx="128">
                  <c:v>3.2</c:v>
                </c:pt>
                <c:pt idx="129">
                  <c:v>3.42</c:v>
                </c:pt>
                <c:pt idx="130">
                  <c:v>3.47</c:v>
                </c:pt>
                <c:pt idx="131">
                  <c:v>3.2</c:v>
                </c:pt>
                <c:pt idx="132">
                  <c:v>3</c:v>
                </c:pt>
                <c:pt idx="133">
                  <c:v>3.1</c:v>
                </c:pt>
                <c:pt idx="134">
                  <c:v>3.3</c:v>
                </c:pt>
                <c:pt idx="135">
                  <c:v>3.43</c:v>
                </c:pt>
                <c:pt idx="136">
                  <c:v>3.4</c:v>
                </c:pt>
                <c:pt idx="137">
                  <c:v>3.57</c:v>
                </c:pt>
                <c:pt idx="138">
                  <c:v>3.6</c:v>
                </c:pt>
                <c:pt idx="139">
                  <c:v>3.68</c:v>
                </c:pt>
                <c:pt idx="140">
                  <c:v>3.77</c:v>
                </c:pt>
                <c:pt idx="141">
                  <c:v>3.82</c:v>
                </c:pt>
                <c:pt idx="142">
                  <c:v>3.75</c:v>
                </c:pt>
                <c:pt idx="143">
                  <c:v>3.94</c:v>
                </c:pt>
                <c:pt idx="144">
                  <c:v>3.5</c:v>
                </c:pt>
                <c:pt idx="145">
                  <c:v>4.18</c:v>
                </c:pt>
                <c:pt idx="146">
                  <c:v>4.5</c:v>
                </c:pt>
                <c:pt idx="147">
                  <c:v>4.6500000000000004</c:v>
                </c:pt>
                <c:pt idx="148">
                  <c:v>4.5999999999999996</c:v>
                </c:pt>
                <c:pt idx="149">
                  <c:v>4.72</c:v>
                </c:pt>
                <c:pt idx="150">
                  <c:v>4.9000000000000004</c:v>
                </c:pt>
                <c:pt idx="151">
                  <c:v>4.68</c:v>
                </c:pt>
                <c:pt idx="152">
                  <c:v>4.2</c:v>
                </c:pt>
                <c:pt idx="153">
                  <c:v>4.1900000000000004</c:v>
                </c:pt>
                <c:pt idx="154">
                  <c:v>4.16</c:v>
                </c:pt>
                <c:pt idx="155">
                  <c:v>4.05</c:v>
                </c:pt>
                <c:pt idx="156">
                  <c:v>4</c:v>
                </c:pt>
                <c:pt idx="157">
                  <c:v>3.9</c:v>
                </c:pt>
                <c:pt idx="158">
                  <c:v>3.97</c:v>
                </c:pt>
                <c:pt idx="159">
                  <c:v>4</c:v>
                </c:pt>
                <c:pt idx="160">
                  <c:v>3.9</c:v>
                </c:pt>
                <c:pt idx="161">
                  <c:v>4.26</c:v>
                </c:pt>
                <c:pt idx="162">
                  <c:v>4.3499999999999996</c:v>
                </c:pt>
                <c:pt idx="163">
                  <c:v>4.16</c:v>
                </c:pt>
                <c:pt idx="164">
                  <c:v>4.03</c:v>
                </c:pt>
                <c:pt idx="165">
                  <c:v>3.9</c:v>
                </c:pt>
                <c:pt idx="166">
                  <c:v>4.0999999999999996</c:v>
                </c:pt>
                <c:pt idx="167">
                  <c:v>4.7</c:v>
                </c:pt>
                <c:pt idx="168">
                  <c:v>4.87</c:v>
                </c:pt>
                <c:pt idx="169">
                  <c:v>4.9400000000000004</c:v>
                </c:pt>
                <c:pt idx="170">
                  <c:v>4.9000000000000004</c:v>
                </c:pt>
                <c:pt idx="171">
                  <c:v>4.7</c:v>
                </c:pt>
                <c:pt idx="172">
                  <c:v>4.67</c:v>
                </c:pt>
                <c:pt idx="173">
                  <c:v>4.93</c:v>
                </c:pt>
                <c:pt idx="174">
                  <c:v>4.17</c:v>
                </c:pt>
                <c:pt idx="175">
                  <c:v>4.5199999999999996</c:v>
                </c:pt>
                <c:pt idx="176">
                  <c:v>4.68</c:v>
                </c:pt>
                <c:pt idx="177">
                  <c:v>5</c:v>
                </c:pt>
                <c:pt idx="178">
                  <c:v>5.28</c:v>
                </c:pt>
                <c:pt idx="179">
                  <c:v>5.37</c:v>
                </c:pt>
                <c:pt idx="180">
                  <c:v>4.8</c:v>
                </c:pt>
                <c:pt idx="181">
                  <c:v>5.37</c:v>
                </c:pt>
                <c:pt idx="182">
                  <c:v>5.53</c:v>
                </c:pt>
                <c:pt idx="183">
                  <c:v>5.72</c:v>
                </c:pt>
                <c:pt idx="184">
                  <c:v>5.55</c:v>
                </c:pt>
                <c:pt idx="185">
                  <c:v>5.2</c:v>
                </c:pt>
                <c:pt idx="186">
                  <c:v>4.34</c:v>
                </c:pt>
                <c:pt idx="187">
                  <c:v>4.2699999999999996</c:v>
                </c:pt>
                <c:pt idx="188">
                  <c:v>4.0999999999999996</c:v>
                </c:pt>
                <c:pt idx="189">
                  <c:v>3.8</c:v>
                </c:pt>
                <c:pt idx="190">
                  <c:v>3.68</c:v>
                </c:pt>
                <c:pt idx="191">
                  <c:v>3.8</c:v>
                </c:pt>
                <c:pt idx="192">
                  <c:v>3.75</c:v>
                </c:pt>
                <c:pt idx="193">
                  <c:v>3.7</c:v>
                </c:pt>
                <c:pt idx="194">
                  <c:v>3.72</c:v>
                </c:pt>
                <c:pt idx="195">
                  <c:v>3.67</c:v>
                </c:pt>
                <c:pt idx="196">
                  <c:v>3.8</c:v>
                </c:pt>
                <c:pt idx="197">
                  <c:v>4.21</c:v>
                </c:pt>
                <c:pt idx="198">
                  <c:v>4.37</c:v>
                </c:pt>
                <c:pt idx="199">
                  <c:v>4.3899999999999997</c:v>
                </c:pt>
                <c:pt idx="200">
                  <c:v>4.41</c:v>
                </c:pt>
                <c:pt idx="201">
                  <c:v>3.8</c:v>
                </c:pt>
                <c:pt idx="202">
                  <c:v>4.18</c:v>
                </c:pt>
                <c:pt idx="203">
                  <c:v>4.5</c:v>
                </c:pt>
                <c:pt idx="204">
                  <c:v>4.42</c:v>
                </c:pt>
                <c:pt idx="205">
                  <c:v>4.3</c:v>
                </c:pt>
                <c:pt idx="206">
                  <c:v>4.28</c:v>
                </c:pt>
                <c:pt idx="207">
                  <c:v>4.2</c:v>
                </c:pt>
                <c:pt idx="208">
                  <c:v>4</c:v>
                </c:pt>
                <c:pt idx="209">
                  <c:v>4.05</c:v>
                </c:pt>
                <c:pt idx="210">
                  <c:v>4.0999999999999996</c:v>
                </c:pt>
                <c:pt idx="211">
                  <c:v>4</c:v>
                </c:pt>
                <c:pt idx="212">
                  <c:v>3.6</c:v>
                </c:pt>
                <c:pt idx="215">
                  <c:v>3.67</c:v>
                </c:pt>
                <c:pt idx="216">
                  <c:v>3.68</c:v>
                </c:pt>
                <c:pt idx="217">
                  <c:v>4.05</c:v>
                </c:pt>
                <c:pt idx="218">
                  <c:v>4.2</c:v>
                </c:pt>
                <c:pt idx="219">
                  <c:v>3.96</c:v>
                </c:pt>
                <c:pt idx="220">
                  <c:v>4.0599999999999996</c:v>
                </c:pt>
                <c:pt idx="221">
                  <c:v>4.72</c:v>
                </c:pt>
                <c:pt idx="222">
                  <c:v>4.7</c:v>
                </c:pt>
                <c:pt idx="223">
                  <c:v>4.4800000000000004</c:v>
                </c:pt>
                <c:pt idx="224">
                  <c:v>4.13</c:v>
                </c:pt>
                <c:pt idx="225">
                  <c:v>3.7</c:v>
                </c:pt>
                <c:pt idx="226">
                  <c:v>3.63</c:v>
                </c:pt>
                <c:pt idx="227">
                  <c:v>3.6</c:v>
                </c:pt>
                <c:pt idx="228">
                  <c:v>3.54</c:v>
                </c:pt>
                <c:pt idx="229">
                  <c:v>4.2</c:v>
                </c:pt>
                <c:pt idx="230">
                  <c:v>4.9000000000000004</c:v>
                </c:pt>
                <c:pt idx="231">
                  <c:v>4.2</c:v>
                </c:pt>
                <c:pt idx="232">
                  <c:v>4.9000000000000004</c:v>
                </c:pt>
                <c:pt idx="233">
                  <c:v>4.78</c:v>
                </c:pt>
                <c:pt idx="234">
                  <c:v>4.8</c:v>
                </c:pt>
                <c:pt idx="241">
                  <c:v>3.5</c:v>
                </c:pt>
                <c:pt idx="242">
                  <c:v>3.7</c:v>
                </c:pt>
                <c:pt idx="243">
                  <c:v>4.2</c:v>
                </c:pt>
                <c:pt idx="244">
                  <c:v>4.3499999999999996</c:v>
                </c:pt>
                <c:pt idx="245">
                  <c:v>4.22</c:v>
                </c:pt>
                <c:pt idx="246">
                  <c:v>4.38</c:v>
                </c:pt>
                <c:pt idx="247">
                  <c:v>3.98</c:v>
                </c:pt>
                <c:pt idx="248">
                  <c:v>3.3</c:v>
                </c:pt>
                <c:pt idx="249">
                  <c:v>3.38</c:v>
                </c:pt>
                <c:pt idx="250">
                  <c:v>4.3</c:v>
                </c:pt>
                <c:pt idx="251">
                  <c:v>4.7699999999999996</c:v>
                </c:pt>
                <c:pt idx="252">
                  <c:v>5</c:v>
                </c:pt>
                <c:pt idx="253">
                  <c:v>4.5999999999999996</c:v>
                </c:pt>
                <c:pt idx="254">
                  <c:v>5.46</c:v>
                </c:pt>
                <c:pt idx="255">
                  <c:v>4.9800000000000004</c:v>
                </c:pt>
                <c:pt idx="256">
                  <c:v>5</c:v>
                </c:pt>
                <c:pt idx="257">
                  <c:v>5.58</c:v>
                </c:pt>
                <c:pt idx="258">
                  <c:v>5.6</c:v>
                </c:pt>
                <c:pt idx="259">
                  <c:v>5.3</c:v>
                </c:pt>
                <c:pt idx="260">
                  <c:v>5.5</c:v>
                </c:pt>
                <c:pt idx="261">
                  <c:v>5.58</c:v>
                </c:pt>
                <c:pt idx="262">
                  <c:v>6</c:v>
                </c:pt>
                <c:pt idx="263">
                  <c:v>6</c:v>
                </c:pt>
                <c:pt idx="264">
                  <c:v>5.8</c:v>
                </c:pt>
                <c:pt idx="265">
                  <c:v>5.55</c:v>
                </c:pt>
                <c:pt idx="266">
                  <c:v>5.3</c:v>
                </c:pt>
                <c:pt idx="267">
                  <c:v>5.38</c:v>
                </c:pt>
                <c:pt idx="268">
                  <c:v>5.6</c:v>
                </c:pt>
                <c:pt idx="269">
                  <c:v>6</c:v>
                </c:pt>
                <c:pt idx="270">
                  <c:v>6.3</c:v>
                </c:pt>
                <c:pt idx="271">
                  <c:v>6.4</c:v>
                </c:pt>
                <c:pt idx="272">
                  <c:v>6.5</c:v>
                </c:pt>
                <c:pt idx="273">
                  <c:v>6.6</c:v>
                </c:pt>
                <c:pt idx="274">
                  <c:v>6.7</c:v>
                </c:pt>
                <c:pt idx="275">
                  <c:v>6.4</c:v>
                </c:pt>
                <c:pt idx="276">
                  <c:v>5.7</c:v>
                </c:pt>
                <c:pt idx="277">
                  <c:v>5.8</c:v>
                </c:pt>
                <c:pt idx="278">
                  <c:v>5.2</c:v>
                </c:pt>
                <c:pt idx="279">
                  <c:v>4.72</c:v>
                </c:pt>
                <c:pt idx="280">
                  <c:v>4.7</c:v>
                </c:pt>
                <c:pt idx="281">
                  <c:v>4.62</c:v>
                </c:pt>
                <c:pt idx="282">
                  <c:v>4.37</c:v>
                </c:pt>
                <c:pt idx="283">
                  <c:v>4.4000000000000004</c:v>
                </c:pt>
                <c:pt idx="284">
                  <c:v>4.7</c:v>
                </c:pt>
                <c:pt idx="285">
                  <c:v>5.5</c:v>
                </c:pt>
                <c:pt idx="286">
                  <c:v>5.58</c:v>
                </c:pt>
                <c:pt idx="287">
                  <c:v>4.8</c:v>
                </c:pt>
                <c:pt idx="288">
                  <c:v>4.4000000000000004</c:v>
                </c:pt>
                <c:pt idx="289">
                  <c:v>4.13</c:v>
                </c:pt>
                <c:pt idx="290">
                  <c:v>3.98</c:v>
                </c:pt>
                <c:pt idx="291">
                  <c:v>3.95</c:v>
                </c:pt>
                <c:pt idx="292">
                  <c:v>4</c:v>
                </c:pt>
                <c:pt idx="293">
                  <c:v>3.7</c:v>
                </c:pt>
                <c:pt idx="294">
                  <c:v>3.3</c:v>
                </c:pt>
                <c:pt idx="295">
                  <c:v>3.57</c:v>
                </c:pt>
                <c:pt idx="296">
                  <c:v>3.42</c:v>
                </c:pt>
                <c:pt idx="297">
                  <c:v>3.4</c:v>
                </c:pt>
                <c:pt idx="298">
                  <c:v>3.33</c:v>
                </c:pt>
                <c:pt idx="299">
                  <c:v>2.81</c:v>
                </c:pt>
                <c:pt idx="300">
                  <c:v>3.27</c:v>
                </c:pt>
                <c:pt idx="301">
                  <c:v>2.5</c:v>
                </c:pt>
                <c:pt idx="302">
                  <c:v>3.3</c:v>
                </c:pt>
                <c:pt idx="303">
                  <c:v>3.55</c:v>
                </c:pt>
                <c:pt idx="304">
                  <c:v>3.6</c:v>
                </c:pt>
                <c:pt idx="305">
                  <c:v>3.1</c:v>
                </c:pt>
                <c:pt idx="306">
                  <c:v>3</c:v>
                </c:pt>
                <c:pt idx="307">
                  <c:v>3.1</c:v>
                </c:pt>
                <c:pt idx="308">
                  <c:v>3.24</c:v>
                </c:pt>
                <c:pt idx="309">
                  <c:v>3.17</c:v>
                </c:pt>
                <c:pt idx="310">
                  <c:v>3.2</c:v>
                </c:pt>
                <c:pt idx="311">
                  <c:v>3.23</c:v>
                </c:pt>
                <c:pt idx="312">
                  <c:v>3.4</c:v>
                </c:pt>
                <c:pt idx="313">
                  <c:v>3.28</c:v>
                </c:pt>
                <c:pt idx="314">
                  <c:v>3.07</c:v>
                </c:pt>
                <c:pt idx="323">
                  <c:v>3.3</c:v>
                </c:pt>
                <c:pt idx="324">
                  <c:v>3.4</c:v>
                </c:pt>
                <c:pt idx="325">
                  <c:v>3.7</c:v>
                </c:pt>
                <c:pt idx="326">
                  <c:v>4</c:v>
                </c:pt>
                <c:pt idx="327">
                  <c:v>4.32</c:v>
                </c:pt>
                <c:pt idx="328">
                  <c:v>4.7</c:v>
                </c:pt>
                <c:pt idx="329">
                  <c:v>4.4000000000000004</c:v>
                </c:pt>
                <c:pt idx="330">
                  <c:v>4</c:v>
                </c:pt>
                <c:pt idx="331">
                  <c:v>3.7</c:v>
                </c:pt>
                <c:pt idx="332">
                  <c:v>3.65</c:v>
                </c:pt>
                <c:pt idx="333">
                  <c:v>3.5</c:v>
                </c:pt>
                <c:pt idx="334">
                  <c:v>3.4</c:v>
                </c:pt>
                <c:pt idx="335">
                  <c:v>3.42</c:v>
                </c:pt>
                <c:pt idx="336">
                  <c:v>3.36</c:v>
                </c:pt>
                <c:pt idx="337">
                  <c:v>3.53</c:v>
                </c:pt>
                <c:pt idx="338">
                  <c:v>3.42</c:v>
                </c:pt>
                <c:pt idx="339">
                  <c:v>3.57</c:v>
                </c:pt>
                <c:pt idx="340">
                  <c:v>3.5</c:v>
                </c:pt>
                <c:pt idx="341">
                  <c:v>3.7</c:v>
                </c:pt>
                <c:pt idx="342">
                  <c:v>3.8</c:v>
                </c:pt>
                <c:pt idx="343">
                  <c:v>3.52</c:v>
                </c:pt>
                <c:pt idx="344">
                  <c:v>3.6</c:v>
                </c:pt>
                <c:pt idx="345">
                  <c:v>3.87</c:v>
                </c:pt>
                <c:pt idx="346">
                  <c:v>3.8</c:v>
                </c:pt>
                <c:pt idx="347">
                  <c:v>3.72</c:v>
                </c:pt>
                <c:pt idx="348">
                  <c:v>3.85</c:v>
                </c:pt>
                <c:pt idx="349">
                  <c:v>3.4</c:v>
                </c:pt>
                <c:pt idx="350">
                  <c:v>3.5</c:v>
                </c:pt>
                <c:pt idx="351">
                  <c:v>3.47</c:v>
                </c:pt>
                <c:pt idx="352">
                  <c:v>3.4</c:v>
                </c:pt>
                <c:pt idx="353">
                  <c:v>3.3</c:v>
                </c:pt>
                <c:pt idx="354">
                  <c:v>3.32</c:v>
                </c:pt>
                <c:pt idx="355">
                  <c:v>3.27</c:v>
                </c:pt>
                <c:pt idx="356">
                  <c:v>2.93</c:v>
                </c:pt>
                <c:pt idx="357">
                  <c:v>3.1</c:v>
                </c:pt>
                <c:pt idx="358">
                  <c:v>3.8</c:v>
                </c:pt>
                <c:pt idx="359">
                  <c:v>3.73</c:v>
                </c:pt>
                <c:pt idx="360">
                  <c:v>3.6</c:v>
                </c:pt>
                <c:pt idx="361">
                  <c:v>3.53</c:v>
                </c:pt>
                <c:pt idx="362">
                  <c:v>3.5</c:v>
                </c:pt>
                <c:pt idx="363">
                  <c:v>3.46</c:v>
                </c:pt>
                <c:pt idx="364">
                  <c:v>3.33</c:v>
                </c:pt>
                <c:pt idx="365">
                  <c:v>3.4</c:v>
                </c:pt>
                <c:pt idx="366">
                  <c:v>2.9</c:v>
                </c:pt>
                <c:pt idx="367">
                  <c:v>3.26</c:v>
                </c:pt>
                <c:pt idx="368">
                  <c:v>3.2</c:v>
                </c:pt>
                <c:pt idx="369">
                  <c:v>3.47</c:v>
                </c:pt>
                <c:pt idx="370">
                  <c:v>3.9</c:v>
                </c:pt>
                <c:pt idx="371">
                  <c:v>3.7</c:v>
                </c:pt>
                <c:pt idx="372">
                  <c:v>2.8</c:v>
                </c:pt>
                <c:pt idx="373">
                  <c:v>2.7</c:v>
                </c:pt>
                <c:pt idx="374">
                  <c:v>2.52</c:v>
                </c:pt>
                <c:pt idx="375">
                  <c:v>2.58</c:v>
                </c:pt>
                <c:pt idx="376">
                  <c:v>2.6</c:v>
                </c:pt>
                <c:pt idx="377">
                  <c:v>2.62</c:v>
                </c:pt>
                <c:pt idx="378">
                  <c:v>2.7</c:v>
                </c:pt>
                <c:pt idx="379">
                  <c:v>3.15</c:v>
                </c:pt>
                <c:pt idx="380">
                  <c:v>3.18</c:v>
                </c:pt>
                <c:pt idx="381">
                  <c:v>3</c:v>
                </c:pt>
                <c:pt idx="382">
                  <c:v>2.9</c:v>
                </c:pt>
                <c:pt idx="383">
                  <c:v>2.9</c:v>
                </c:pt>
                <c:pt idx="384">
                  <c:v>3.2</c:v>
                </c:pt>
                <c:pt idx="385">
                  <c:v>3.48</c:v>
                </c:pt>
                <c:pt idx="386">
                  <c:v>3.7</c:v>
                </c:pt>
                <c:pt idx="387">
                  <c:v>3.74</c:v>
                </c:pt>
                <c:pt idx="388">
                  <c:v>3.68</c:v>
                </c:pt>
                <c:pt idx="389">
                  <c:v>3.52</c:v>
                </c:pt>
                <c:pt idx="390">
                  <c:v>3.4</c:v>
                </c:pt>
                <c:pt idx="391">
                  <c:v>3.24</c:v>
                </c:pt>
                <c:pt idx="392">
                  <c:v>3.1</c:v>
                </c:pt>
                <c:pt idx="393">
                  <c:v>2.9</c:v>
                </c:pt>
                <c:pt idx="394">
                  <c:v>2.87</c:v>
                </c:pt>
                <c:pt idx="395">
                  <c:v>2.9</c:v>
                </c:pt>
                <c:pt idx="396">
                  <c:v>3.13</c:v>
                </c:pt>
                <c:pt idx="397">
                  <c:v>3.2</c:v>
                </c:pt>
                <c:pt idx="398">
                  <c:v>3.15</c:v>
                </c:pt>
                <c:pt idx="399">
                  <c:v>3.22</c:v>
                </c:pt>
                <c:pt idx="400">
                  <c:v>3.1</c:v>
                </c:pt>
                <c:pt idx="401">
                  <c:v>2.9</c:v>
                </c:pt>
                <c:pt idx="402">
                  <c:v>2.85</c:v>
                </c:pt>
                <c:pt idx="403">
                  <c:v>2.94</c:v>
                </c:pt>
                <c:pt idx="404">
                  <c:v>2.57</c:v>
                </c:pt>
                <c:pt idx="405">
                  <c:v>2.8</c:v>
                </c:pt>
                <c:pt idx="406">
                  <c:v>2.6</c:v>
                </c:pt>
                <c:pt idx="407">
                  <c:v>2.67</c:v>
                </c:pt>
                <c:pt idx="408">
                  <c:v>2.58</c:v>
                </c:pt>
                <c:pt idx="409">
                  <c:v>2.7</c:v>
                </c:pt>
                <c:pt idx="410">
                  <c:v>2.75</c:v>
                </c:pt>
                <c:pt idx="411">
                  <c:v>2.97</c:v>
                </c:pt>
                <c:pt idx="412">
                  <c:v>3.27</c:v>
                </c:pt>
                <c:pt idx="413">
                  <c:v>3.32</c:v>
                </c:pt>
                <c:pt idx="414">
                  <c:v>3.3</c:v>
                </c:pt>
                <c:pt idx="415">
                  <c:v>3.2</c:v>
                </c:pt>
                <c:pt idx="416">
                  <c:v>2.83</c:v>
                </c:pt>
                <c:pt idx="417">
                  <c:v>3.1</c:v>
                </c:pt>
                <c:pt idx="418">
                  <c:v>3.4</c:v>
                </c:pt>
                <c:pt idx="419">
                  <c:v>3.47</c:v>
                </c:pt>
                <c:pt idx="420">
                  <c:v>3.52</c:v>
                </c:pt>
                <c:pt idx="421">
                  <c:v>3.77</c:v>
                </c:pt>
                <c:pt idx="422">
                  <c:v>2.78</c:v>
                </c:pt>
                <c:pt idx="425">
                  <c:v>2.73</c:v>
                </c:pt>
                <c:pt idx="426">
                  <c:v>2.63</c:v>
                </c:pt>
                <c:pt idx="427">
                  <c:v>2.8</c:v>
                </c:pt>
                <c:pt idx="428">
                  <c:v>2.68</c:v>
                </c:pt>
                <c:pt idx="429">
                  <c:v>2.63</c:v>
                </c:pt>
                <c:pt idx="430">
                  <c:v>2.64</c:v>
                </c:pt>
                <c:pt idx="431">
                  <c:v>2.6</c:v>
                </c:pt>
                <c:pt idx="432">
                  <c:v>2.72</c:v>
                </c:pt>
                <c:pt idx="433">
                  <c:v>3</c:v>
                </c:pt>
                <c:pt idx="434">
                  <c:v>3.08</c:v>
                </c:pt>
                <c:pt idx="435">
                  <c:v>2.8</c:v>
                </c:pt>
                <c:pt idx="436">
                  <c:v>2.87</c:v>
                </c:pt>
                <c:pt idx="437">
                  <c:v>2.92</c:v>
                </c:pt>
                <c:pt idx="438">
                  <c:v>2.5099999999999998</c:v>
                </c:pt>
                <c:pt idx="439">
                  <c:v>2.6</c:v>
                </c:pt>
                <c:pt idx="440">
                  <c:v>2.52</c:v>
                </c:pt>
                <c:pt idx="441">
                  <c:v>3.04</c:v>
                </c:pt>
                <c:pt idx="442">
                  <c:v>2.95</c:v>
                </c:pt>
                <c:pt idx="443">
                  <c:v>2.99</c:v>
                </c:pt>
                <c:pt idx="444">
                  <c:v>2.94</c:v>
                </c:pt>
                <c:pt idx="445">
                  <c:v>2.92</c:v>
                </c:pt>
                <c:pt idx="446">
                  <c:v>2.92</c:v>
                </c:pt>
                <c:pt idx="447">
                  <c:v>2.8</c:v>
                </c:pt>
                <c:pt idx="448">
                  <c:v>2.76</c:v>
                </c:pt>
                <c:pt idx="449">
                  <c:v>2.7</c:v>
                </c:pt>
                <c:pt idx="450">
                  <c:v>2.68</c:v>
                </c:pt>
                <c:pt idx="451">
                  <c:v>2.74</c:v>
                </c:pt>
                <c:pt idx="452">
                  <c:v>2.68</c:v>
                </c:pt>
                <c:pt idx="453">
                  <c:v>2.63</c:v>
                </c:pt>
                <c:pt idx="454">
                  <c:v>2.6</c:v>
                </c:pt>
                <c:pt idx="455">
                  <c:v>2.5499999999999998</c:v>
                </c:pt>
                <c:pt idx="456">
                  <c:v>2.5</c:v>
                </c:pt>
                <c:pt idx="457">
                  <c:v>2.54</c:v>
                </c:pt>
                <c:pt idx="458">
                  <c:v>2.58</c:v>
                </c:pt>
                <c:pt idx="459">
                  <c:v>2.7</c:v>
                </c:pt>
                <c:pt idx="460">
                  <c:v>2.88</c:v>
                </c:pt>
                <c:pt idx="461">
                  <c:v>3</c:v>
                </c:pt>
                <c:pt idx="462">
                  <c:v>3.16</c:v>
                </c:pt>
                <c:pt idx="463">
                  <c:v>3.22</c:v>
                </c:pt>
                <c:pt idx="464">
                  <c:v>3.3</c:v>
                </c:pt>
                <c:pt idx="465">
                  <c:v>3.38</c:v>
                </c:pt>
                <c:pt idx="466">
                  <c:v>3</c:v>
                </c:pt>
                <c:pt idx="467">
                  <c:v>2.89</c:v>
                </c:pt>
                <c:pt idx="468">
                  <c:v>2.75</c:v>
                </c:pt>
                <c:pt idx="469">
                  <c:v>2.72</c:v>
                </c:pt>
                <c:pt idx="470">
                  <c:v>2.65</c:v>
                </c:pt>
                <c:pt idx="471">
                  <c:v>2.97</c:v>
                </c:pt>
                <c:pt idx="472">
                  <c:v>3</c:v>
                </c:pt>
                <c:pt idx="473">
                  <c:v>2.87</c:v>
                </c:pt>
                <c:pt idx="474">
                  <c:v>2.75</c:v>
                </c:pt>
                <c:pt idx="475">
                  <c:v>2.71</c:v>
                </c:pt>
                <c:pt idx="476">
                  <c:v>2.68</c:v>
                </c:pt>
                <c:pt idx="477">
                  <c:v>2.65</c:v>
                </c:pt>
                <c:pt idx="478">
                  <c:v>2.63</c:v>
                </c:pt>
                <c:pt idx="479">
                  <c:v>2.63</c:v>
                </c:pt>
                <c:pt idx="480">
                  <c:v>2.75</c:v>
                </c:pt>
                <c:pt idx="481">
                  <c:v>2.97</c:v>
                </c:pt>
                <c:pt idx="482">
                  <c:v>2.64</c:v>
                </c:pt>
                <c:pt idx="483">
                  <c:v>2.78</c:v>
                </c:pt>
                <c:pt idx="484">
                  <c:v>2.67</c:v>
                </c:pt>
                <c:pt idx="485">
                  <c:v>2.8</c:v>
                </c:pt>
                <c:pt idx="486">
                  <c:v>2.98</c:v>
                </c:pt>
                <c:pt idx="487">
                  <c:v>3.18</c:v>
                </c:pt>
                <c:pt idx="488">
                  <c:v>3.35</c:v>
                </c:pt>
                <c:pt idx="489">
                  <c:v>3</c:v>
                </c:pt>
                <c:pt idx="490">
                  <c:v>2.8</c:v>
                </c:pt>
                <c:pt idx="491">
                  <c:v>2.75</c:v>
                </c:pt>
                <c:pt idx="492">
                  <c:v>2.65</c:v>
                </c:pt>
                <c:pt idx="493">
                  <c:v>2.7</c:v>
                </c:pt>
                <c:pt idx="494">
                  <c:v>2.73</c:v>
                </c:pt>
                <c:pt idx="495">
                  <c:v>2.4500000000000002</c:v>
                </c:pt>
                <c:pt idx="496">
                  <c:v>2.36</c:v>
                </c:pt>
                <c:pt idx="497">
                  <c:v>2.3199999999999998</c:v>
                </c:pt>
                <c:pt idx="498">
                  <c:v>2.2999999999999998</c:v>
                </c:pt>
                <c:pt idx="499">
                  <c:v>2.4500000000000002</c:v>
                </c:pt>
                <c:pt idx="500">
                  <c:v>2.67</c:v>
                </c:pt>
                <c:pt idx="501">
                  <c:v>2.8</c:v>
                </c:pt>
                <c:pt idx="502">
                  <c:v>2.94</c:v>
                </c:pt>
                <c:pt idx="503">
                  <c:v>2.9</c:v>
                </c:pt>
                <c:pt idx="504">
                  <c:v>2.82</c:v>
                </c:pt>
                <c:pt idx="505">
                  <c:v>2.78</c:v>
                </c:pt>
                <c:pt idx="506">
                  <c:v>2.67</c:v>
                </c:pt>
                <c:pt idx="507">
                  <c:v>2.38</c:v>
                </c:pt>
                <c:pt idx="508">
                  <c:v>2.15</c:v>
                </c:pt>
                <c:pt idx="509">
                  <c:v>2.06</c:v>
                </c:pt>
                <c:pt idx="510">
                  <c:v>1.97</c:v>
                </c:pt>
                <c:pt idx="511">
                  <c:v>2</c:v>
                </c:pt>
                <c:pt idx="512">
                  <c:v>2.04</c:v>
                </c:pt>
                <c:pt idx="513">
                  <c:v>1.9</c:v>
                </c:pt>
                <c:pt idx="514">
                  <c:v>1.98</c:v>
                </c:pt>
                <c:pt idx="515">
                  <c:v>1.9</c:v>
                </c:pt>
                <c:pt idx="516">
                  <c:v>1.92</c:v>
                </c:pt>
                <c:pt idx="517">
                  <c:v>2.5</c:v>
                </c:pt>
                <c:pt idx="518">
                  <c:v>2.9</c:v>
                </c:pt>
                <c:pt idx="519">
                  <c:v>2.95</c:v>
                </c:pt>
                <c:pt idx="520">
                  <c:v>2.8</c:v>
                </c:pt>
                <c:pt idx="521">
                  <c:v>2.97</c:v>
                </c:pt>
                <c:pt idx="522">
                  <c:v>2.9</c:v>
                </c:pt>
                <c:pt idx="523">
                  <c:v>2.7</c:v>
                </c:pt>
                <c:pt idx="524">
                  <c:v>2.5499999999999998</c:v>
                </c:pt>
                <c:pt idx="525">
                  <c:v>2.17</c:v>
                </c:pt>
                <c:pt idx="526">
                  <c:v>1.98</c:v>
                </c:pt>
                <c:pt idx="527">
                  <c:v>1.95</c:v>
                </c:pt>
                <c:pt idx="528">
                  <c:v>1.95</c:v>
                </c:pt>
                <c:pt idx="529">
                  <c:v>1.98</c:v>
                </c:pt>
                <c:pt idx="530">
                  <c:v>2.5499999999999998</c:v>
                </c:pt>
                <c:pt idx="531">
                  <c:v>2.5</c:v>
                </c:pt>
                <c:pt idx="532">
                  <c:v>2.4700000000000002</c:v>
                </c:pt>
                <c:pt idx="533">
                  <c:v>2.36</c:v>
                </c:pt>
                <c:pt idx="534">
                  <c:v>2.2999999999999998</c:v>
                </c:pt>
                <c:pt idx="535">
                  <c:v>2.27</c:v>
                </c:pt>
                <c:pt idx="536">
                  <c:v>2.25</c:v>
                </c:pt>
                <c:pt idx="537">
                  <c:v>2.31</c:v>
                </c:pt>
                <c:pt idx="538">
                  <c:v>2.39</c:v>
                </c:pt>
                <c:pt idx="539">
                  <c:v>2.4500000000000002</c:v>
                </c:pt>
                <c:pt idx="540">
                  <c:v>2.57</c:v>
                </c:pt>
                <c:pt idx="541">
                  <c:v>2.57</c:v>
                </c:pt>
                <c:pt idx="542">
                  <c:v>2.37</c:v>
                </c:pt>
                <c:pt idx="547">
                  <c:v>2.54</c:v>
                </c:pt>
                <c:pt idx="548">
                  <c:v>2.74</c:v>
                </c:pt>
                <c:pt idx="549">
                  <c:v>2.54</c:v>
                </c:pt>
                <c:pt idx="550">
                  <c:v>2.54</c:v>
                </c:pt>
                <c:pt idx="551">
                  <c:v>2.4</c:v>
                </c:pt>
                <c:pt idx="552">
                  <c:v>2.34</c:v>
                </c:pt>
                <c:pt idx="553">
                  <c:v>2.4500000000000002</c:v>
                </c:pt>
                <c:pt idx="554">
                  <c:v>2.5299999999999998</c:v>
                </c:pt>
                <c:pt idx="555">
                  <c:v>2.78</c:v>
                </c:pt>
                <c:pt idx="556">
                  <c:v>3</c:v>
                </c:pt>
                <c:pt idx="557">
                  <c:v>3.06</c:v>
                </c:pt>
                <c:pt idx="558">
                  <c:v>2.9</c:v>
                </c:pt>
                <c:pt idx="559">
                  <c:v>2.81</c:v>
                </c:pt>
                <c:pt idx="560">
                  <c:v>2.73</c:v>
                </c:pt>
                <c:pt idx="561">
                  <c:v>2.5</c:v>
                </c:pt>
                <c:pt idx="562">
                  <c:v>2.54</c:v>
                </c:pt>
                <c:pt idx="563">
                  <c:v>2.68</c:v>
                </c:pt>
                <c:pt idx="564">
                  <c:v>2.65</c:v>
                </c:pt>
                <c:pt idx="565">
                  <c:v>2.7</c:v>
                </c:pt>
                <c:pt idx="566">
                  <c:v>2.74</c:v>
                </c:pt>
                <c:pt idx="567">
                  <c:v>3.26</c:v>
                </c:pt>
                <c:pt idx="568">
                  <c:v>2.72</c:v>
                </c:pt>
                <c:pt idx="569">
                  <c:v>2.35</c:v>
                </c:pt>
                <c:pt idx="570">
                  <c:v>2.4</c:v>
                </c:pt>
                <c:pt idx="571">
                  <c:v>2.34</c:v>
                </c:pt>
                <c:pt idx="572">
                  <c:v>2.2200000000000002</c:v>
                </c:pt>
                <c:pt idx="573">
                  <c:v>2.1800000000000002</c:v>
                </c:pt>
                <c:pt idx="574">
                  <c:v>2.1800000000000002</c:v>
                </c:pt>
                <c:pt idx="575">
                  <c:v>2.11</c:v>
                </c:pt>
                <c:pt idx="576">
                  <c:v>2.09</c:v>
                </c:pt>
                <c:pt idx="577">
                  <c:v>2.2000000000000002</c:v>
                </c:pt>
                <c:pt idx="578">
                  <c:v>2.37</c:v>
                </c:pt>
                <c:pt idx="579">
                  <c:v>2.42</c:v>
                </c:pt>
                <c:pt idx="580">
                  <c:v>2.5</c:v>
                </c:pt>
                <c:pt idx="581">
                  <c:v>2.5299999999999998</c:v>
                </c:pt>
                <c:pt idx="582">
                  <c:v>2.7</c:v>
                </c:pt>
                <c:pt idx="583">
                  <c:v>2.5</c:v>
                </c:pt>
                <c:pt idx="584">
                  <c:v>2.37</c:v>
                </c:pt>
                <c:pt idx="585">
                  <c:v>2.4</c:v>
                </c:pt>
                <c:pt idx="586">
                  <c:v>2.35</c:v>
                </c:pt>
                <c:pt idx="587">
                  <c:v>2.4500000000000002</c:v>
                </c:pt>
                <c:pt idx="588">
                  <c:v>2.67</c:v>
                </c:pt>
                <c:pt idx="589">
                  <c:v>2.92</c:v>
                </c:pt>
                <c:pt idx="590">
                  <c:v>3.27</c:v>
                </c:pt>
                <c:pt idx="591">
                  <c:v>2.93</c:v>
                </c:pt>
                <c:pt idx="592">
                  <c:v>2.7</c:v>
                </c:pt>
                <c:pt idx="593">
                  <c:v>2.52</c:v>
                </c:pt>
                <c:pt idx="594">
                  <c:v>2.37</c:v>
                </c:pt>
                <c:pt idx="595">
                  <c:v>2.42</c:v>
                </c:pt>
                <c:pt idx="596">
                  <c:v>2.5</c:v>
                </c:pt>
                <c:pt idx="597">
                  <c:v>3</c:v>
                </c:pt>
                <c:pt idx="598">
                  <c:v>3.2</c:v>
                </c:pt>
                <c:pt idx="599">
                  <c:v>3.4</c:v>
                </c:pt>
                <c:pt idx="600">
                  <c:v>3.56</c:v>
                </c:pt>
                <c:pt idx="601">
                  <c:v>3.54</c:v>
                </c:pt>
                <c:pt idx="602">
                  <c:v>3.6</c:v>
                </c:pt>
                <c:pt idx="603">
                  <c:v>3.56</c:v>
                </c:pt>
                <c:pt idx="604">
                  <c:v>3.5</c:v>
                </c:pt>
              </c:numCache>
            </c:numRef>
          </c:val>
          <c:smooth val="0"/>
          <c:extLst xmlns:c16r2="http://schemas.microsoft.com/office/drawing/2015/06/chart">
            <c:ext xmlns:c16="http://schemas.microsoft.com/office/drawing/2014/chart" uri="{C3380CC4-5D6E-409C-BE32-E72D297353CC}">
              <c16:uniqueId val="{00000007-64E5-4E23-9F0A-5FE30F9DF7A5}"/>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DATOS!$AN$3:$AN$732</c:f>
              <c:numCache>
                <c:formatCode>0.00</c:formatCode>
                <c:ptCount val="730"/>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pt idx="21">
                  <c:v>6.2</c:v>
                </c:pt>
                <c:pt idx="22">
                  <c:v>6.2</c:v>
                </c:pt>
                <c:pt idx="23">
                  <c:v>6.2</c:v>
                </c:pt>
                <c:pt idx="24">
                  <c:v>6.2</c:v>
                </c:pt>
                <c:pt idx="25">
                  <c:v>6.2</c:v>
                </c:pt>
                <c:pt idx="26">
                  <c:v>6.2</c:v>
                </c:pt>
                <c:pt idx="27">
                  <c:v>6.2</c:v>
                </c:pt>
                <c:pt idx="28">
                  <c:v>6.2</c:v>
                </c:pt>
                <c:pt idx="29">
                  <c:v>6.2</c:v>
                </c:pt>
                <c:pt idx="30">
                  <c:v>6.2</c:v>
                </c:pt>
                <c:pt idx="31">
                  <c:v>6.2</c:v>
                </c:pt>
                <c:pt idx="32">
                  <c:v>6.2</c:v>
                </c:pt>
                <c:pt idx="33">
                  <c:v>6.2</c:v>
                </c:pt>
                <c:pt idx="34">
                  <c:v>6.2</c:v>
                </c:pt>
                <c:pt idx="35">
                  <c:v>6.2</c:v>
                </c:pt>
                <c:pt idx="36">
                  <c:v>6.2</c:v>
                </c:pt>
                <c:pt idx="37">
                  <c:v>6.2</c:v>
                </c:pt>
                <c:pt idx="38">
                  <c:v>6.2</c:v>
                </c:pt>
                <c:pt idx="39">
                  <c:v>6.2</c:v>
                </c:pt>
                <c:pt idx="40">
                  <c:v>6.2</c:v>
                </c:pt>
                <c:pt idx="41">
                  <c:v>6.2</c:v>
                </c:pt>
                <c:pt idx="42">
                  <c:v>6.2</c:v>
                </c:pt>
                <c:pt idx="43">
                  <c:v>6.2</c:v>
                </c:pt>
                <c:pt idx="44">
                  <c:v>6.2</c:v>
                </c:pt>
                <c:pt idx="45">
                  <c:v>6.2</c:v>
                </c:pt>
                <c:pt idx="46">
                  <c:v>6.2</c:v>
                </c:pt>
                <c:pt idx="47">
                  <c:v>6.2</c:v>
                </c:pt>
                <c:pt idx="48">
                  <c:v>6.2</c:v>
                </c:pt>
                <c:pt idx="49">
                  <c:v>6.2</c:v>
                </c:pt>
                <c:pt idx="50">
                  <c:v>6.2</c:v>
                </c:pt>
                <c:pt idx="51">
                  <c:v>6.2</c:v>
                </c:pt>
                <c:pt idx="52">
                  <c:v>6.2</c:v>
                </c:pt>
                <c:pt idx="53">
                  <c:v>6.2</c:v>
                </c:pt>
                <c:pt idx="54">
                  <c:v>6.2</c:v>
                </c:pt>
                <c:pt idx="55">
                  <c:v>6.2</c:v>
                </c:pt>
                <c:pt idx="56">
                  <c:v>6.2</c:v>
                </c:pt>
                <c:pt idx="57">
                  <c:v>6.2</c:v>
                </c:pt>
                <c:pt idx="58">
                  <c:v>6.2</c:v>
                </c:pt>
                <c:pt idx="59">
                  <c:v>6.2</c:v>
                </c:pt>
                <c:pt idx="60">
                  <c:v>6.2</c:v>
                </c:pt>
                <c:pt idx="61">
                  <c:v>6.2</c:v>
                </c:pt>
                <c:pt idx="62">
                  <c:v>6.2</c:v>
                </c:pt>
                <c:pt idx="63">
                  <c:v>6.2</c:v>
                </c:pt>
                <c:pt idx="64">
                  <c:v>6.2</c:v>
                </c:pt>
                <c:pt idx="65">
                  <c:v>6.2</c:v>
                </c:pt>
                <c:pt idx="66">
                  <c:v>6.2</c:v>
                </c:pt>
                <c:pt idx="67">
                  <c:v>6.2</c:v>
                </c:pt>
                <c:pt idx="68">
                  <c:v>6.2</c:v>
                </c:pt>
                <c:pt idx="69">
                  <c:v>6.2</c:v>
                </c:pt>
                <c:pt idx="70">
                  <c:v>6.2</c:v>
                </c:pt>
                <c:pt idx="71">
                  <c:v>6.2</c:v>
                </c:pt>
                <c:pt idx="72">
                  <c:v>6.2</c:v>
                </c:pt>
                <c:pt idx="73">
                  <c:v>6.2</c:v>
                </c:pt>
                <c:pt idx="74">
                  <c:v>6.2</c:v>
                </c:pt>
                <c:pt idx="75">
                  <c:v>6.2</c:v>
                </c:pt>
                <c:pt idx="76">
                  <c:v>6.2</c:v>
                </c:pt>
                <c:pt idx="77">
                  <c:v>6.2</c:v>
                </c:pt>
                <c:pt idx="78">
                  <c:v>6.2</c:v>
                </c:pt>
                <c:pt idx="79">
                  <c:v>6.2</c:v>
                </c:pt>
                <c:pt idx="80">
                  <c:v>6.2</c:v>
                </c:pt>
                <c:pt idx="81">
                  <c:v>6.2</c:v>
                </c:pt>
                <c:pt idx="82">
                  <c:v>6.2</c:v>
                </c:pt>
                <c:pt idx="83">
                  <c:v>6.2</c:v>
                </c:pt>
                <c:pt idx="84">
                  <c:v>6.2</c:v>
                </c:pt>
                <c:pt idx="85">
                  <c:v>6.2</c:v>
                </c:pt>
                <c:pt idx="86">
                  <c:v>6.2</c:v>
                </c:pt>
                <c:pt idx="87">
                  <c:v>6.2</c:v>
                </c:pt>
                <c:pt idx="88">
                  <c:v>6.2</c:v>
                </c:pt>
                <c:pt idx="89">
                  <c:v>6.2</c:v>
                </c:pt>
                <c:pt idx="90">
                  <c:v>6.2</c:v>
                </c:pt>
                <c:pt idx="91">
                  <c:v>6.2</c:v>
                </c:pt>
                <c:pt idx="92">
                  <c:v>6.2</c:v>
                </c:pt>
                <c:pt idx="93">
                  <c:v>6.2</c:v>
                </c:pt>
                <c:pt idx="94">
                  <c:v>6.2</c:v>
                </c:pt>
                <c:pt idx="95">
                  <c:v>6.2</c:v>
                </c:pt>
                <c:pt idx="96">
                  <c:v>6.2</c:v>
                </c:pt>
                <c:pt idx="97">
                  <c:v>6.2</c:v>
                </c:pt>
                <c:pt idx="98">
                  <c:v>6.2</c:v>
                </c:pt>
                <c:pt idx="99">
                  <c:v>6.2</c:v>
                </c:pt>
                <c:pt idx="100">
                  <c:v>6.2</c:v>
                </c:pt>
                <c:pt idx="101">
                  <c:v>6.2</c:v>
                </c:pt>
                <c:pt idx="102">
                  <c:v>6.2</c:v>
                </c:pt>
                <c:pt idx="103">
                  <c:v>6.2</c:v>
                </c:pt>
                <c:pt idx="104">
                  <c:v>6.2</c:v>
                </c:pt>
                <c:pt idx="105">
                  <c:v>6.2</c:v>
                </c:pt>
                <c:pt idx="106">
                  <c:v>6.2</c:v>
                </c:pt>
                <c:pt idx="107">
                  <c:v>6.2</c:v>
                </c:pt>
                <c:pt idx="108">
                  <c:v>6.2</c:v>
                </c:pt>
                <c:pt idx="109">
                  <c:v>6.2</c:v>
                </c:pt>
                <c:pt idx="110">
                  <c:v>6.2</c:v>
                </c:pt>
                <c:pt idx="111">
                  <c:v>6.2</c:v>
                </c:pt>
                <c:pt idx="112">
                  <c:v>6.2</c:v>
                </c:pt>
                <c:pt idx="113">
                  <c:v>6.2</c:v>
                </c:pt>
                <c:pt idx="114">
                  <c:v>6.2</c:v>
                </c:pt>
                <c:pt idx="115">
                  <c:v>6.2</c:v>
                </c:pt>
                <c:pt idx="116">
                  <c:v>6.2</c:v>
                </c:pt>
                <c:pt idx="117">
                  <c:v>6.2</c:v>
                </c:pt>
                <c:pt idx="118">
                  <c:v>6.2</c:v>
                </c:pt>
                <c:pt idx="119">
                  <c:v>6.2</c:v>
                </c:pt>
                <c:pt idx="120">
                  <c:v>6.2</c:v>
                </c:pt>
                <c:pt idx="121">
                  <c:v>6.2</c:v>
                </c:pt>
                <c:pt idx="122">
                  <c:v>6.2</c:v>
                </c:pt>
                <c:pt idx="123">
                  <c:v>6.2</c:v>
                </c:pt>
                <c:pt idx="124">
                  <c:v>6.2</c:v>
                </c:pt>
                <c:pt idx="125">
                  <c:v>6.2</c:v>
                </c:pt>
                <c:pt idx="126">
                  <c:v>6.2</c:v>
                </c:pt>
                <c:pt idx="127">
                  <c:v>6.2</c:v>
                </c:pt>
                <c:pt idx="128">
                  <c:v>6.2</c:v>
                </c:pt>
                <c:pt idx="129">
                  <c:v>6.2</c:v>
                </c:pt>
                <c:pt idx="130">
                  <c:v>6.2</c:v>
                </c:pt>
                <c:pt idx="131">
                  <c:v>6.2</c:v>
                </c:pt>
                <c:pt idx="132">
                  <c:v>6.2</c:v>
                </c:pt>
                <c:pt idx="133">
                  <c:v>6.2</c:v>
                </c:pt>
                <c:pt idx="134">
                  <c:v>6.2</c:v>
                </c:pt>
                <c:pt idx="135">
                  <c:v>6.2</c:v>
                </c:pt>
                <c:pt idx="136">
                  <c:v>6.2</c:v>
                </c:pt>
                <c:pt idx="137">
                  <c:v>6.2</c:v>
                </c:pt>
                <c:pt idx="138">
                  <c:v>6.2</c:v>
                </c:pt>
                <c:pt idx="139">
                  <c:v>6.2</c:v>
                </c:pt>
                <c:pt idx="140">
                  <c:v>6.2</c:v>
                </c:pt>
                <c:pt idx="141">
                  <c:v>6.2</c:v>
                </c:pt>
                <c:pt idx="142">
                  <c:v>6.2</c:v>
                </c:pt>
                <c:pt idx="143">
                  <c:v>6.2</c:v>
                </c:pt>
                <c:pt idx="144">
                  <c:v>6.2</c:v>
                </c:pt>
                <c:pt idx="145">
                  <c:v>6.2</c:v>
                </c:pt>
                <c:pt idx="146">
                  <c:v>6.2</c:v>
                </c:pt>
                <c:pt idx="147">
                  <c:v>6.2</c:v>
                </c:pt>
                <c:pt idx="148">
                  <c:v>6.2</c:v>
                </c:pt>
                <c:pt idx="149">
                  <c:v>6.2</c:v>
                </c:pt>
                <c:pt idx="150">
                  <c:v>6.2</c:v>
                </c:pt>
                <c:pt idx="151">
                  <c:v>6.2</c:v>
                </c:pt>
                <c:pt idx="152">
                  <c:v>6.2</c:v>
                </c:pt>
                <c:pt idx="153">
                  <c:v>6.2</c:v>
                </c:pt>
                <c:pt idx="154">
                  <c:v>6.2</c:v>
                </c:pt>
                <c:pt idx="155">
                  <c:v>6.2</c:v>
                </c:pt>
                <c:pt idx="156">
                  <c:v>6.2</c:v>
                </c:pt>
                <c:pt idx="157">
                  <c:v>6.2</c:v>
                </c:pt>
                <c:pt idx="158">
                  <c:v>6.2</c:v>
                </c:pt>
                <c:pt idx="159">
                  <c:v>6.2</c:v>
                </c:pt>
                <c:pt idx="160">
                  <c:v>6.2</c:v>
                </c:pt>
                <c:pt idx="161">
                  <c:v>6.2</c:v>
                </c:pt>
                <c:pt idx="162">
                  <c:v>6.2</c:v>
                </c:pt>
                <c:pt idx="163">
                  <c:v>6.2</c:v>
                </c:pt>
                <c:pt idx="164">
                  <c:v>6.2</c:v>
                </c:pt>
                <c:pt idx="165">
                  <c:v>6.2</c:v>
                </c:pt>
                <c:pt idx="166">
                  <c:v>6.2</c:v>
                </c:pt>
                <c:pt idx="167">
                  <c:v>6.2</c:v>
                </c:pt>
                <c:pt idx="168">
                  <c:v>6.2</c:v>
                </c:pt>
                <c:pt idx="169">
                  <c:v>6.2</c:v>
                </c:pt>
                <c:pt idx="170">
                  <c:v>6.2</c:v>
                </c:pt>
                <c:pt idx="171">
                  <c:v>6.2</c:v>
                </c:pt>
                <c:pt idx="172">
                  <c:v>6.2</c:v>
                </c:pt>
                <c:pt idx="173">
                  <c:v>6.2</c:v>
                </c:pt>
                <c:pt idx="174">
                  <c:v>6.2</c:v>
                </c:pt>
                <c:pt idx="175">
                  <c:v>6.2</c:v>
                </c:pt>
                <c:pt idx="176">
                  <c:v>6.2</c:v>
                </c:pt>
                <c:pt idx="177">
                  <c:v>6.2</c:v>
                </c:pt>
                <c:pt idx="178">
                  <c:v>6.2</c:v>
                </c:pt>
                <c:pt idx="179">
                  <c:v>6.2</c:v>
                </c:pt>
                <c:pt idx="180">
                  <c:v>6.2</c:v>
                </c:pt>
                <c:pt idx="181">
                  <c:v>6.2</c:v>
                </c:pt>
                <c:pt idx="182">
                  <c:v>6.2</c:v>
                </c:pt>
                <c:pt idx="183">
                  <c:v>6.2</c:v>
                </c:pt>
                <c:pt idx="184">
                  <c:v>6.2</c:v>
                </c:pt>
                <c:pt idx="185">
                  <c:v>6.2</c:v>
                </c:pt>
                <c:pt idx="186">
                  <c:v>6.2</c:v>
                </c:pt>
                <c:pt idx="187">
                  <c:v>6.2</c:v>
                </c:pt>
                <c:pt idx="188">
                  <c:v>6.2</c:v>
                </c:pt>
                <c:pt idx="189">
                  <c:v>6.2</c:v>
                </c:pt>
                <c:pt idx="190">
                  <c:v>6.2</c:v>
                </c:pt>
                <c:pt idx="191">
                  <c:v>6.2</c:v>
                </c:pt>
                <c:pt idx="192">
                  <c:v>6.2</c:v>
                </c:pt>
                <c:pt idx="193">
                  <c:v>6.2</c:v>
                </c:pt>
                <c:pt idx="194">
                  <c:v>6.2</c:v>
                </c:pt>
                <c:pt idx="195">
                  <c:v>6.2</c:v>
                </c:pt>
                <c:pt idx="196">
                  <c:v>6.2</c:v>
                </c:pt>
                <c:pt idx="197">
                  <c:v>6.2</c:v>
                </c:pt>
                <c:pt idx="198">
                  <c:v>6.2</c:v>
                </c:pt>
                <c:pt idx="199">
                  <c:v>6.2</c:v>
                </c:pt>
                <c:pt idx="200">
                  <c:v>6.2</c:v>
                </c:pt>
                <c:pt idx="201">
                  <c:v>6.2</c:v>
                </c:pt>
                <c:pt idx="202">
                  <c:v>6.2</c:v>
                </c:pt>
                <c:pt idx="203">
                  <c:v>6.2</c:v>
                </c:pt>
                <c:pt idx="204">
                  <c:v>6.2</c:v>
                </c:pt>
                <c:pt idx="205">
                  <c:v>6.2</c:v>
                </c:pt>
                <c:pt idx="206">
                  <c:v>6.2</c:v>
                </c:pt>
                <c:pt idx="207">
                  <c:v>6.2</c:v>
                </c:pt>
                <c:pt idx="208">
                  <c:v>6.2</c:v>
                </c:pt>
                <c:pt idx="209">
                  <c:v>6.2</c:v>
                </c:pt>
                <c:pt idx="210">
                  <c:v>6.2</c:v>
                </c:pt>
                <c:pt idx="211">
                  <c:v>6.2</c:v>
                </c:pt>
                <c:pt idx="212">
                  <c:v>6.2</c:v>
                </c:pt>
                <c:pt idx="213">
                  <c:v>6.2</c:v>
                </c:pt>
                <c:pt idx="214">
                  <c:v>6.2</c:v>
                </c:pt>
                <c:pt idx="215">
                  <c:v>6.2</c:v>
                </c:pt>
                <c:pt idx="216">
                  <c:v>6.2</c:v>
                </c:pt>
                <c:pt idx="217">
                  <c:v>6.2</c:v>
                </c:pt>
                <c:pt idx="218">
                  <c:v>6.2</c:v>
                </c:pt>
                <c:pt idx="219">
                  <c:v>6.2</c:v>
                </c:pt>
                <c:pt idx="220">
                  <c:v>6.2</c:v>
                </c:pt>
                <c:pt idx="221">
                  <c:v>6.2</c:v>
                </c:pt>
                <c:pt idx="222">
                  <c:v>6.2</c:v>
                </c:pt>
                <c:pt idx="223">
                  <c:v>6.2</c:v>
                </c:pt>
                <c:pt idx="224">
                  <c:v>6.2</c:v>
                </c:pt>
                <c:pt idx="225">
                  <c:v>6.2</c:v>
                </c:pt>
                <c:pt idx="226">
                  <c:v>6.2</c:v>
                </c:pt>
                <c:pt idx="227">
                  <c:v>6.2</c:v>
                </c:pt>
                <c:pt idx="228">
                  <c:v>6.2</c:v>
                </c:pt>
                <c:pt idx="229">
                  <c:v>6.2</c:v>
                </c:pt>
                <c:pt idx="230">
                  <c:v>6.2</c:v>
                </c:pt>
                <c:pt idx="231">
                  <c:v>6.2</c:v>
                </c:pt>
                <c:pt idx="232">
                  <c:v>6.2</c:v>
                </c:pt>
                <c:pt idx="233">
                  <c:v>6.2</c:v>
                </c:pt>
                <c:pt idx="234">
                  <c:v>6.2</c:v>
                </c:pt>
                <c:pt idx="235">
                  <c:v>6.2</c:v>
                </c:pt>
                <c:pt idx="236">
                  <c:v>6.2</c:v>
                </c:pt>
                <c:pt idx="237">
                  <c:v>6.2</c:v>
                </c:pt>
                <c:pt idx="238">
                  <c:v>6.2</c:v>
                </c:pt>
                <c:pt idx="239">
                  <c:v>6.2</c:v>
                </c:pt>
                <c:pt idx="240">
                  <c:v>6.2</c:v>
                </c:pt>
                <c:pt idx="241">
                  <c:v>6.2</c:v>
                </c:pt>
                <c:pt idx="242">
                  <c:v>6.2</c:v>
                </c:pt>
                <c:pt idx="243">
                  <c:v>6.2</c:v>
                </c:pt>
                <c:pt idx="244">
                  <c:v>6.2</c:v>
                </c:pt>
                <c:pt idx="245">
                  <c:v>6.2</c:v>
                </c:pt>
                <c:pt idx="246">
                  <c:v>6.2</c:v>
                </c:pt>
                <c:pt idx="247">
                  <c:v>6.2</c:v>
                </c:pt>
                <c:pt idx="248">
                  <c:v>6.2</c:v>
                </c:pt>
                <c:pt idx="249">
                  <c:v>6.2</c:v>
                </c:pt>
                <c:pt idx="250">
                  <c:v>6.2</c:v>
                </c:pt>
                <c:pt idx="251">
                  <c:v>6.2</c:v>
                </c:pt>
                <c:pt idx="252">
                  <c:v>6.2</c:v>
                </c:pt>
                <c:pt idx="253">
                  <c:v>6.2</c:v>
                </c:pt>
                <c:pt idx="254">
                  <c:v>6.2</c:v>
                </c:pt>
                <c:pt idx="255">
                  <c:v>6.2</c:v>
                </c:pt>
                <c:pt idx="256">
                  <c:v>6.2</c:v>
                </c:pt>
                <c:pt idx="257">
                  <c:v>6.2</c:v>
                </c:pt>
                <c:pt idx="258">
                  <c:v>6.2</c:v>
                </c:pt>
                <c:pt idx="259">
                  <c:v>6.2</c:v>
                </c:pt>
                <c:pt idx="260">
                  <c:v>6.2</c:v>
                </c:pt>
                <c:pt idx="261">
                  <c:v>6.2</c:v>
                </c:pt>
                <c:pt idx="262">
                  <c:v>6.2</c:v>
                </c:pt>
                <c:pt idx="263">
                  <c:v>6.2</c:v>
                </c:pt>
                <c:pt idx="264">
                  <c:v>6.2</c:v>
                </c:pt>
                <c:pt idx="265">
                  <c:v>6.2</c:v>
                </c:pt>
                <c:pt idx="266">
                  <c:v>6.2</c:v>
                </c:pt>
                <c:pt idx="267">
                  <c:v>6.2</c:v>
                </c:pt>
                <c:pt idx="268">
                  <c:v>6.2</c:v>
                </c:pt>
                <c:pt idx="269">
                  <c:v>6.2</c:v>
                </c:pt>
                <c:pt idx="270">
                  <c:v>6.2</c:v>
                </c:pt>
                <c:pt idx="271">
                  <c:v>6.2</c:v>
                </c:pt>
                <c:pt idx="272">
                  <c:v>6.2</c:v>
                </c:pt>
                <c:pt idx="273">
                  <c:v>6.2</c:v>
                </c:pt>
                <c:pt idx="274">
                  <c:v>6.2</c:v>
                </c:pt>
                <c:pt idx="275">
                  <c:v>6.2</c:v>
                </c:pt>
                <c:pt idx="276">
                  <c:v>6.2</c:v>
                </c:pt>
                <c:pt idx="277">
                  <c:v>6.2</c:v>
                </c:pt>
                <c:pt idx="278">
                  <c:v>6.2</c:v>
                </c:pt>
                <c:pt idx="279">
                  <c:v>6.2</c:v>
                </c:pt>
                <c:pt idx="280">
                  <c:v>6.2</c:v>
                </c:pt>
                <c:pt idx="281">
                  <c:v>6.2</c:v>
                </c:pt>
                <c:pt idx="282">
                  <c:v>6.2</c:v>
                </c:pt>
                <c:pt idx="283">
                  <c:v>6.2</c:v>
                </c:pt>
                <c:pt idx="284">
                  <c:v>6.2</c:v>
                </c:pt>
                <c:pt idx="285">
                  <c:v>6.2</c:v>
                </c:pt>
                <c:pt idx="286">
                  <c:v>6.2</c:v>
                </c:pt>
                <c:pt idx="287">
                  <c:v>6.2</c:v>
                </c:pt>
                <c:pt idx="288">
                  <c:v>6.2</c:v>
                </c:pt>
                <c:pt idx="289">
                  <c:v>6.2</c:v>
                </c:pt>
                <c:pt idx="290">
                  <c:v>6.2</c:v>
                </c:pt>
                <c:pt idx="291">
                  <c:v>6.2</c:v>
                </c:pt>
                <c:pt idx="292">
                  <c:v>6.2</c:v>
                </c:pt>
                <c:pt idx="293">
                  <c:v>6.2</c:v>
                </c:pt>
                <c:pt idx="294">
                  <c:v>6.2</c:v>
                </c:pt>
                <c:pt idx="295">
                  <c:v>6.2</c:v>
                </c:pt>
                <c:pt idx="296">
                  <c:v>6.2</c:v>
                </c:pt>
                <c:pt idx="297">
                  <c:v>6.2</c:v>
                </c:pt>
                <c:pt idx="298">
                  <c:v>6.2</c:v>
                </c:pt>
                <c:pt idx="299">
                  <c:v>6.2</c:v>
                </c:pt>
                <c:pt idx="300">
                  <c:v>6.2</c:v>
                </c:pt>
                <c:pt idx="301">
                  <c:v>6.2</c:v>
                </c:pt>
                <c:pt idx="302">
                  <c:v>6.2</c:v>
                </c:pt>
                <c:pt idx="303">
                  <c:v>6.2</c:v>
                </c:pt>
                <c:pt idx="304">
                  <c:v>6.2</c:v>
                </c:pt>
                <c:pt idx="305">
                  <c:v>6.2</c:v>
                </c:pt>
                <c:pt idx="306">
                  <c:v>6.2</c:v>
                </c:pt>
                <c:pt idx="307">
                  <c:v>6.2</c:v>
                </c:pt>
                <c:pt idx="308">
                  <c:v>6.2</c:v>
                </c:pt>
                <c:pt idx="309">
                  <c:v>6.2</c:v>
                </c:pt>
                <c:pt idx="310">
                  <c:v>6.2</c:v>
                </c:pt>
                <c:pt idx="311">
                  <c:v>6.2</c:v>
                </c:pt>
                <c:pt idx="312">
                  <c:v>6.2</c:v>
                </c:pt>
                <c:pt idx="313">
                  <c:v>6.2</c:v>
                </c:pt>
                <c:pt idx="314">
                  <c:v>6.2</c:v>
                </c:pt>
                <c:pt idx="315">
                  <c:v>6.2</c:v>
                </c:pt>
                <c:pt idx="316">
                  <c:v>6.2</c:v>
                </c:pt>
                <c:pt idx="317">
                  <c:v>6.2</c:v>
                </c:pt>
                <c:pt idx="318">
                  <c:v>6.2</c:v>
                </c:pt>
                <c:pt idx="319">
                  <c:v>6.2</c:v>
                </c:pt>
                <c:pt idx="320">
                  <c:v>6.2</c:v>
                </c:pt>
                <c:pt idx="321">
                  <c:v>6.2</c:v>
                </c:pt>
                <c:pt idx="322">
                  <c:v>6.2</c:v>
                </c:pt>
                <c:pt idx="323">
                  <c:v>6.2</c:v>
                </c:pt>
                <c:pt idx="324">
                  <c:v>6.2</c:v>
                </c:pt>
                <c:pt idx="325">
                  <c:v>6.2</c:v>
                </c:pt>
                <c:pt idx="326">
                  <c:v>6.2</c:v>
                </c:pt>
                <c:pt idx="327">
                  <c:v>6.2</c:v>
                </c:pt>
                <c:pt idx="328">
                  <c:v>6.2</c:v>
                </c:pt>
                <c:pt idx="329">
                  <c:v>6.2</c:v>
                </c:pt>
                <c:pt idx="330">
                  <c:v>6.2</c:v>
                </c:pt>
                <c:pt idx="331">
                  <c:v>6.2</c:v>
                </c:pt>
                <c:pt idx="332">
                  <c:v>6.2</c:v>
                </c:pt>
                <c:pt idx="333">
                  <c:v>6.2</c:v>
                </c:pt>
                <c:pt idx="334">
                  <c:v>6.2</c:v>
                </c:pt>
                <c:pt idx="335">
                  <c:v>6.2</c:v>
                </c:pt>
                <c:pt idx="336">
                  <c:v>6.2</c:v>
                </c:pt>
                <c:pt idx="337">
                  <c:v>6.2</c:v>
                </c:pt>
                <c:pt idx="338">
                  <c:v>6.2</c:v>
                </c:pt>
                <c:pt idx="339">
                  <c:v>6.2</c:v>
                </c:pt>
                <c:pt idx="340">
                  <c:v>6.2</c:v>
                </c:pt>
                <c:pt idx="341">
                  <c:v>6.2</c:v>
                </c:pt>
                <c:pt idx="342">
                  <c:v>6.2</c:v>
                </c:pt>
                <c:pt idx="343">
                  <c:v>6.2</c:v>
                </c:pt>
                <c:pt idx="344">
                  <c:v>6.2</c:v>
                </c:pt>
                <c:pt idx="345">
                  <c:v>6.2</c:v>
                </c:pt>
                <c:pt idx="346">
                  <c:v>6.2</c:v>
                </c:pt>
                <c:pt idx="347">
                  <c:v>6.2</c:v>
                </c:pt>
                <c:pt idx="348">
                  <c:v>6.2</c:v>
                </c:pt>
                <c:pt idx="349">
                  <c:v>6.2</c:v>
                </c:pt>
                <c:pt idx="350">
                  <c:v>6.2</c:v>
                </c:pt>
                <c:pt idx="351">
                  <c:v>6.2</c:v>
                </c:pt>
                <c:pt idx="352">
                  <c:v>6.2</c:v>
                </c:pt>
                <c:pt idx="353">
                  <c:v>6.2</c:v>
                </c:pt>
                <c:pt idx="354">
                  <c:v>6.2</c:v>
                </c:pt>
                <c:pt idx="355">
                  <c:v>6.2</c:v>
                </c:pt>
                <c:pt idx="356">
                  <c:v>6.2</c:v>
                </c:pt>
                <c:pt idx="357">
                  <c:v>6.2</c:v>
                </c:pt>
                <c:pt idx="358">
                  <c:v>6.2</c:v>
                </c:pt>
                <c:pt idx="359">
                  <c:v>6.2</c:v>
                </c:pt>
                <c:pt idx="360">
                  <c:v>6.2</c:v>
                </c:pt>
                <c:pt idx="361">
                  <c:v>6.2</c:v>
                </c:pt>
                <c:pt idx="362">
                  <c:v>6.2</c:v>
                </c:pt>
                <c:pt idx="363">
                  <c:v>6.2</c:v>
                </c:pt>
                <c:pt idx="364">
                  <c:v>6.2</c:v>
                </c:pt>
                <c:pt idx="365">
                  <c:v>6.2</c:v>
                </c:pt>
                <c:pt idx="366">
                  <c:v>6.2</c:v>
                </c:pt>
                <c:pt idx="367">
                  <c:v>6.2</c:v>
                </c:pt>
                <c:pt idx="368">
                  <c:v>6.2</c:v>
                </c:pt>
                <c:pt idx="369">
                  <c:v>6.2</c:v>
                </c:pt>
                <c:pt idx="370">
                  <c:v>6.2</c:v>
                </c:pt>
                <c:pt idx="371">
                  <c:v>6.2</c:v>
                </c:pt>
                <c:pt idx="372">
                  <c:v>6.2</c:v>
                </c:pt>
                <c:pt idx="373">
                  <c:v>6.2</c:v>
                </c:pt>
                <c:pt idx="374">
                  <c:v>6.2</c:v>
                </c:pt>
                <c:pt idx="375">
                  <c:v>6.2</c:v>
                </c:pt>
                <c:pt idx="376">
                  <c:v>6.2</c:v>
                </c:pt>
                <c:pt idx="377">
                  <c:v>6.2</c:v>
                </c:pt>
                <c:pt idx="378">
                  <c:v>6.2</c:v>
                </c:pt>
                <c:pt idx="379">
                  <c:v>6.2</c:v>
                </c:pt>
                <c:pt idx="380">
                  <c:v>6.2</c:v>
                </c:pt>
                <c:pt idx="381">
                  <c:v>6.2</c:v>
                </c:pt>
                <c:pt idx="382">
                  <c:v>6.2</c:v>
                </c:pt>
                <c:pt idx="383">
                  <c:v>6.2</c:v>
                </c:pt>
                <c:pt idx="384">
                  <c:v>6.2</c:v>
                </c:pt>
                <c:pt idx="385">
                  <c:v>6.2</c:v>
                </c:pt>
                <c:pt idx="386">
                  <c:v>6.2</c:v>
                </c:pt>
                <c:pt idx="387">
                  <c:v>6.2</c:v>
                </c:pt>
                <c:pt idx="388">
                  <c:v>6.2</c:v>
                </c:pt>
                <c:pt idx="389">
                  <c:v>6.2</c:v>
                </c:pt>
                <c:pt idx="390">
                  <c:v>6.2</c:v>
                </c:pt>
                <c:pt idx="391">
                  <c:v>6.2</c:v>
                </c:pt>
                <c:pt idx="392">
                  <c:v>6.2</c:v>
                </c:pt>
                <c:pt idx="393">
                  <c:v>6.2</c:v>
                </c:pt>
                <c:pt idx="394">
                  <c:v>6.2</c:v>
                </c:pt>
                <c:pt idx="395">
                  <c:v>6.2</c:v>
                </c:pt>
                <c:pt idx="396">
                  <c:v>6.2</c:v>
                </c:pt>
                <c:pt idx="397">
                  <c:v>6.2</c:v>
                </c:pt>
                <c:pt idx="398">
                  <c:v>6.2</c:v>
                </c:pt>
                <c:pt idx="399">
                  <c:v>6.2</c:v>
                </c:pt>
                <c:pt idx="400">
                  <c:v>6.2</c:v>
                </c:pt>
                <c:pt idx="401">
                  <c:v>6.2</c:v>
                </c:pt>
                <c:pt idx="402">
                  <c:v>6.2</c:v>
                </c:pt>
                <c:pt idx="403">
                  <c:v>6.2</c:v>
                </c:pt>
                <c:pt idx="404">
                  <c:v>6.2</c:v>
                </c:pt>
                <c:pt idx="405">
                  <c:v>6.2</c:v>
                </c:pt>
                <c:pt idx="406">
                  <c:v>6.2</c:v>
                </c:pt>
                <c:pt idx="407">
                  <c:v>6.2</c:v>
                </c:pt>
                <c:pt idx="408">
                  <c:v>6.2</c:v>
                </c:pt>
                <c:pt idx="409">
                  <c:v>6.2</c:v>
                </c:pt>
                <c:pt idx="410">
                  <c:v>6.2</c:v>
                </c:pt>
                <c:pt idx="411">
                  <c:v>6.2</c:v>
                </c:pt>
                <c:pt idx="412">
                  <c:v>6.2</c:v>
                </c:pt>
                <c:pt idx="413">
                  <c:v>6.2</c:v>
                </c:pt>
                <c:pt idx="414">
                  <c:v>6.2</c:v>
                </c:pt>
                <c:pt idx="415">
                  <c:v>6.2</c:v>
                </c:pt>
                <c:pt idx="416">
                  <c:v>6.2</c:v>
                </c:pt>
                <c:pt idx="417">
                  <c:v>6.2</c:v>
                </c:pt>
                <c:pt idx="418">
                  <c:v>6.2</c:v>
                </c:pt>
                <c:pt idx="419">
                  <c:v>6.2</c:v>
                </c:pt>
                <c:pt idx="420">
                  <c:v>6.2</c:v>
                </c:pt>
                <c:pt idx="421">
                  <c:v>6.2</c:v>
                </c:pt>
                <c:pt idx="422">
                  <c:v>6.2</c:v>
                </c:pt>
                <c:pt idx="423">
                  <c:v>6.2</c:v>
                </c:pt>
                <c:pt idx="424">
                  <c:v>6.2</c:v>
                </c:pt>
                <c:pt idx="425">
                  <c:v>6.2</c:v>
                </c:pt>
                <c:pt idx="426">
                  <c:v>6.2</c:v>
                </c:pt>
                <c:pt idx="427">
                  <c:v>6.2</c:v>
                </c:pt>
                <c:pt idx="428">
                  <c:v>6.2</c:v>
                </c:pt>
                <c:pt idx="429">
                  <c:v>6.2</c:v>
                </c:pt>
                <c:pt idx="430">
                  <c:v>6.2</c:v>
                </c:pt>
                <c:pt idx="431">
                  <c:v>6.2</c:v>
                </c:pt>
                <c:pt idx="432">
                  <c:v>6.2</c:v>
                </c:pt>
                <c:pt idx="433">
                  <c:v>6.2</c:v>
                </c:pt>
                <c:pt idx="434">
                  <c:v>6.2</c:v>
                </c:pt>
                <c:pt idx="435">
                  <c:v>6.2</c:v>
                </c:pt>
                <c:pt idx="436">
                  <c:v>6.2</c:v>
                </c:pt>
                <c:pt idx="437">
                  <c:v>6.2</c:v>
                </c:pt>
                <c:pt idx="438">
                  <c:v>6.2</c:v>
                </c:pt>
                <c:pt idx="439">
                  <c:v>6.2</c:v>
                </c:pt>
                <c:pt idx="440">
                  <c:v>6.2</c:v>
                </c:pt>
                <c:pt idx="441">
                  <c:v>6.2</c:v>
                </c:pt>
                <c:pt idx="442">
                  <c:v>6.2</c:v>
                </c:pt>
                <c:pt idx="443">
                  <c:v>6.2</c:v>
                </c:pt>
                <c:pt idx="444">
                  <c:v>6.2</c:v>
                </c:pt>
                <c:pt idx="445">
                  <c:v>6.2</c:v>
                </c:pt>
                <c:pt idx="446">
                  <c:v>6.2</c:v>
                </c:pt>
                <c:pt idx="447">
                  <c:v>6.2</c:v>
                </c:pt>
                <c:pt idx="448">
                  <c:v>6.2</c:v>
                </c:pt>
                <c:pt idx="449">
                  <c:v>6.2</c:v>
                </c:pt>
                <c:pt idx="450">
                  <c:v>6.2</c:v>
                </c:pt>
                <c:pt idx="451">
                  <c:v>6.2</c:v>
                </c:pt>
                <c:pt idx="452">
                  <c:v>6.2</c:v>
                </c:pt>
                <c:pt idx="453">
                  <c:v>6.2</c:v>
                </c:pt>
                <c:pt idx="454">
                  <c:v>6.2</c:v>
                </c:pt>
                <c:pt idx="455">
                  <c:v>6.2</c:v>
                </c:pt>
                <c:pt idx="456">
                  <c:v>6.2</c:v>
                </c:pt>
                <c:pt idx="457">
                  <c:v>6.2</c:v>
                </c:pt>
                <c:pt idx="458">
                  <c:v>6.2</c:v>
                </c:pt>
                <c:pt idx="459">
                  <c:v>6.2</c:v>
                </c:pt>
                <c:pt idx="460">
                  <c:v>6.2</c:v>
                </c:pt>
                <c:pt idx="461">
                  <c:v>6.2</c:v>
                </c:pt>
                <c:pt idx="462">
                  <c:v>6.2</c:v>
                </c:pt>
                <c:pt idx="463">
                  <c:v>6.2</c:v>
                </c:pt>
                <c:pt idx="464">
                  <c:v>6.2</c:v>
                </c:pt>
                <c:pt idx="465">
                  <c:v>6.2</c:v>
                </c:pt>
                <c:pt idx="466">
                  <c:v>6.2</c:v>
                </c:pt>
                <c:pt idx="467">
                  <c:v>6.2</c:v>
                </c:pt>
                <c:pt idx="468">
                  <c:v>6.2</c:v>
                </c:pt>
                <c:pt idx="469">
                  <c:v>6.2</c:v>
                </c:pt>
                <c:pt idx="470">
                  <c:v>6.2</c:v>
                </c:pt>
                <c:pt idx="471">
                  <c:v>6.2</c:v>
                </c:pt>
                <c:pt idx="472">
                  <c:v>6.2</c:v>
                </c:pt>
                <c:pt idx="473">
                  <c:v>6.2</c:v>
                </c:pt>
                <c:pt idx="474">
                  <c:v>6.2</c:v>
                </c:pt>
                <c:pt idx="475">
                  <c:v>6.2</c:v>
                </c:pt>
                <c:pt idx="476">
                  <c:v>6.2</c:v>
                </c:pt>
                <c:pt idx="477">
                  <c:v>6.2</c:v>
                </c:pt>
                <c:pt idx="478">
                  <c:v>6.2</c:v>
                </c:pt>
                <c:pt idx="479">
                  <c:v>6.2</c:v>
                </c:pt>
                <c:pt idx="480">
                  <c:v>6.2</c:v>
                </c:pt>
                <c:pt idx="481">
                  <c:v>6.2</c:v>
                </c:pt>
                <c:pt idx="482">
                  <c:v>6.2</c:v>
                </c:pt>
                <c:pt idx="483">
                  <c:v>6.2</c:v>
                </c:pt>
                <c:pt idx="484">
                  <c:v>6.2</c:v>
                </c:pt>
                <c:pt idx="485">
                  <c:v>6.2</c:v>
                </c:pt>
                <c:pt idx="486">
                  <c:v>6.2</c:v>
                </c:pt>
                <c:pt idx="487">
                  <c:v>6.2</c:v>
                </c:pt>
                <c:pt idx="488">
                  <c:v>6.2</c:v>
                </c:pt>
                <c:pt idx="489">
                  <c:v>6.2</c:v>
                </c:pt>
                <c:pt idx="490">
                  <c:v>6.2</c:v>
                </c:pt>
                <c:pt idx="491">
                  <c:v>6.2</c:v>
                </c:pt>
                <c:pt idx="492">
                  <c:v>6.2</c:v>
                </c:pt>
                <c:pt idx="493">
                  <c:v>6.2</c:v>
                </c:pt>
                <c:pt idx="494">
                  <c:v>6.2</c:v>
                </c:pt>
                <c:pt idx="495">
                  <c:v>6.2</c:v>
                </c:pt>
                <c:pt idx="496">
                  <c:v>6.2</c:v>
                </c:pt>
                <c:pt idx="497">
                  <c:v>6.2</c:v>
                </c:pt>
                <c:pt idx="498">
                  <c:v>6.2</c:v>
                </c:pt>
                <c:pt idx="499">
                  <c:v>6.2</c:v>
                </c:pt>
                <c:pt idx="500">
                  <c:v>6.2</c:v>
                </c:pt>
                <c:pt idx="501">
                  <c:v>6.2</c:v>
                </c:pt>
                <c:pt idx="502">
                  <c:v>6.2</c:v>
                </c:pt>
                <c:pt idx="503">
                  <c:v>6.2</c:v>
                </c:pt>
                <c:pt idx="504">
                  <c:v>6.2</c:v>
                </c:pt>
                <c:pt idx="505">
                  <c:v>6.2</c:v>
                </c:pt>
                <c:pt idx="506">
                  <c:v>6.2</c:v>
                </c:pt>
                <c:pt idx="507">
                  <c:v>6.2</c:v>
                </c:pt>
                <c:pt idx="508">
                  <c:v>6.2</c:v>
                </c:pt>
                <c:pt idx="509">
                  <c:v>6.2</c:v>
                </c:pt>
                <c:pt idx="510">
                  <c:v>6.2</c:v>
                </c:pt>
                <c:pt idx="511">
                  <c:v>6.2</c:v>
                </c:pt>
                <c:pt idx="512">
                  <c:v>6.2</c:v>
                </c:pt>
                <c:pt idx="513">
                  <c:v>6.2</c:v>
                </c:pt>
                <c:pt idx="514">
                  <c:v>6.2</c:v>
                </c:pt>
                <c:pt idx="515">
                  <c:v>6.2</c:v>
                </c:pt>
                <c:pt idx="516">
                  <c:v>6.2</c:v>
                </c:pt>
                <c:pt idx="517">
                  <c:v>6.2</c:v>
                </c:pt>
                <c:pt idx="518">
                  <c:v>6.2</c:v>
                </c:pt>
                <c:pt idx="519">
                  <c:v>6.2</c:v>
                </c:pt>
                <c:pt idx="520">
                  <c:v>6.2</c:v>
                </c:pt>
                <c:pt idx="521">
                  <c:v>6.2</c:v>
                </c:pt>
                <c:pt idx="522">
                  <c:v>6.2</c:v>
                </c:pt>
                <c:pt idx="523">
                  <c:v>6.2</c:v>
                </c:pt>
                <c:pt idx="524">
                  <c:v>6.2</c:v>
                </c:pt>
                <c:pt idx="525">
                  <c:v>6.2</c:v>
                </c:pt>
                <c:pt idx="526">
                  <c:v>6.2</c:v>
                </c:pt>
                <c:pt idx="527">
                  <c:v>6.2</c:v>
                </c:pt>
                <c:pt idx="528">
                  <c:v>6.2</c:v>
                </c:pt>
                <c:pt idx="529">
                  <c:v>6.2</c:v>
                </c:pt>
                <c:pt idx="530">
                  <c:v>6.2</c:v>
                </c:pt>
                <c:pt idx="531">
                  <c:v>6.2</c:v>
                </c:pt>
                <c:pt idx="532">
                  <c:v>6.2</c:v>
                </c:pt>
                <c:pt idx="533">
                  <c:v>6.2</c:v>
                </c:pt>
                <c:pt idx="534">
                  <c:v>6.2</c:v>
                </c:pt>
                <c:pt idx="535">
                  <c:v>6.2</c:v>
                </c:pt>
                <c:pt idx="536">
                  <c:v>6.2</c:v>
                </c:pt>
                <c:pt idx="537">
                  <c:v>6.2</c:v>
                </c:pt>
                <c:pt idx="538">
                  <c:v>6.2</c:v>
                </c:pt>
                <c:pt idx="539">
                  <c:v>6.2</c:v>
                </c:pt>
                <c:pt idx="540">
                  <c:v>6.2</c:v>
                </c:pt>
                <c:pt idx="541">
                  <c:v>6.2</c:v>
                </c:pt>
                <c:pt idx="542">
                  <c:v>6.2</c:v>
                </c:pt>
                <c:pt idx="543">
                  <c:v>6.2</c:v>
                </c:pt>
                <c:pt idx="544">
                  <c:v>6.2</c:v>
                </c:pt>
                <c:pt idx="545">
                  <c:v>6.2</c:v>
                </c:pt>
                <c:pt idx="546">
                  <c:v>6.2</c:v>
                </c:pt>
                <c:pt idx="547">
                  <c:v>6.2</c:v>
                </c:pt>
                <c:pt idx="548">
                  <c:v>6.2</c:v>
                </c:pt>
                <c:pt idx="549">
                  <c:v>6.2</c:v>
                </c:pt>
                <c:pt idx="550">
                  <c:v>6.2</c:v>
                </c:pt>
                <c:pt idx="551">
                  <c:v>6.2</c:v>
                </c:pt>
                <c:pt idx="552">
                  <c:v>6.2</c:v>
                </c:pt>
                <c:pt idx="553">
                  <c:v>6.2</c:v>
                </c:pt>
                <c:pt idx="554">
                  <c:v>6.2</c:v>
                </c:pt>
                <c:pt idx="555">
                  <c:v>6.2</c:v>
                </c:pt>
                <c:pt idx="556">
                  <c:v>6.2</c:v>
                </c:pt>
                <c:pt idx="557">
                  <c:v>6.2</c:v>
                </c:pt>
                <c:pt idx="558">
                  <c:v>6.2</c:v>
                </c:pt>
                <c:pt idx="559">
                  <c:v>6.2</c:v>
                </c:pt>
                <c:pt idx="560">
                  <c:v>6.2</c:v>
                </c:pt>
                <c:pt idx="561">
                  <c:v>6.2</c:v>
                </c:pt>
                <c:pt idx="562">
                  <c:v>6.2</c:v>
                </c:pt>
                <c:pt idx="563">
                  <c:v>6.2</c:v>
                </c:pt>
                <c:pt idx="564">
                  <c:v>6.2</c:v>
                </c:pt>
                <c:pt idx="565">
                  <c:v>6.2</c:v>
                </c:pt>
                <c:pt idx="566">
                  <c:v>6.2</c:v>
                </c:pt>
                <c:pt idx="567">
                  <c:v>6.2</c:v>
                </c:pt>
                <c:pt idx="568">
                  <c:v>6.2</c:v>
                </c:pt>
                <c:pt idx="569">
                  <c:v>6.2</c:v>
                </c:pt>
                <c:pt idx="570">
                  <c:v>6.2</c:v>
                </c:pt>
                <c:pt idx="571">
                  <c:v>6.2</c:v>
                </c:pt>
                <c:pt idx="572">
                  <c:v>6.2</c:v>
                </c:pt>
                <c:pt idx="573">
                  <c:v>6.2</c:v>
                </c:pt>
                <c:pt idx="574">
                  <c:v>6.2</c:v>
                </c:pt>
                <c:pt idx="575">
                  <c:v>6.2</c:v>
                </c:pt>
                <c:pt idx="576">
                  <c:v>6.2</c:v>
                </c:pt>
                <c:pt idx="577">
                  <c:v>6.2</c:v>
                </c:pt>
                <c:pt idx="578">
                  <c:v>6.2</c:v>
                </c:pt>
                <c:pt idx="579">
                  <c:v>6.2</c:v>
                </c:pt>
                <c:pt idx="580">
                  <c:v>6.2</c:v>
                </c:pt>
                <c:pt idx="581">
                  <c:v>6.2</c:v>
                </c:pt>
                <c:pt idx="582">
                  <c:v>6.2</c:v>
                </c:pt>
                <c:pt idx="583">
                  <c:v>6.2</c:v>
                </c:pt>
                <c:pt idx="584">
                  <c:v>6.2</c:v>
                </c:pt>
                <c:pt idx="585">
                  <c:v>6.2</c:v>
                </c:pt>
                <c:pt idx="586">
                  <c:v>6.2</c:v>
                </c:pt>
                <c:pt idx="587">
                  <c:v>6.2</c:v>
                </c:pt>
                <c:pt idx="588">
                  <c:v>6.2</c:v>
                </c:pt>
                <c:pt idx="589">
                  <c:v>6.2</c:v>
                </c:pt>
                <c:pt idx="590">
                  <c:v>6.2</c:v>
                </c:pt>
                <c:pt idx="591">
                  <c:v>6.2</c:v>
                </c:pt>
                <c:pt idx="592">
                  <c:v>6.2</c:v>
                </c:pt>
                <c:pt idx="593">
                  <c:v>6.2</c:v>
                </c:pt>
                <c:pt idx="594">
                  <c:v>6.2</c:v>
                </c:pt>
                <c:pt idx="595">
                  <c:v>6.2</c:v>
                </c:pt>
                <c:pt idx="596">
                  <c:v>6.2</c:v>
                </c:pt>
                <c:pt idx="597">
                  <c:v>6.2</c:v>
                </c:pt>
                <c:pt idx="598">
                  <c:v>6.2</c:v>
                </c:pt>
                <c:pt idx="599">
                  <c:v>6.2</c:v>
                </c:pt>
                <c:pt idx="600">
                  <c:v>6.2</c:v>
                </c:pt>
                <c:pt idx="601">
                  <c:v>6.2</c:v>
                </c:pt>
                <c:pt idx="602">
                  <c:v>6.2</c:v>
                </c:pt>
                <c:pt idx="603">
                  <c:v>6.2</c:v>
                </c:pt>
                <c:pt idx="604">
                  <c:v>6.2</c:v>
                </c:pt>
                <c:pt idx="605">
                  <c:v>6.2</c:v>
                </c:pt>
                <c:pt idx="606">
                  <c:v>6.2</c:v>
                </c:pt>
                <c:pt idx="607">
                  <c:v>6.2</c:v>
                </c:pt>
                <c:pt idx="608">
                  <c:v>6.2</c:v>
                </c:pt>
                <c:pt idx="609">
                  <c:v>6.2</c:v>
                </c:pt>
                <c:pt idx="610">
                  <c:v>6.2</c:v>
                </c:pt>
                <c:pt idx="611">
                  <c:v>6.2</c:v>
                </c:pt>
                <c:pt idx="612">
                  <c:v>6.2</c:v>
                </c:pt>
                <c:pt idx="613">
                  <c:v>6.2</c:v>
                </c:pt>
                <c:pt idx="614">
                  <c:v>6.2</c:v>
                </c:pt>
                <c:pt idx="615">
                  <c:v>6.2</c:v>
                </c:pt>
                <c:pt idx="616">
                  <c:v>6.2</c:v>
                </c:pt>
                <c:pt idx="617">
                  <c:v>6.2</c:v>
                </c:pt>
                <c:pt idx="618">
                  <c:v>6.2</c:v>
                </c:pt>
                <c:pt idx="619">
                  <c:v>6.2</c:v>
                </c:pt>
                <c:pt idx="620">
                  <c:v>6.2</c:v>
                </c:pt>
                <c:pt idx="621">
                  <c:v>6.2</c:v>
                </c:pt>
                <c:pt idx="622">
                  <c:v>6.2</c:v>
                </c:pt>
                <c:pt idx="623">
                  <c:v>6.2</c:v>
                </c:pt>
                <c:pt idx="624">
                  <c:v>6.2</c:v>
                </c:pt>
                <c:pt idx="625">
                  <c:v>6.2</c:v>
                </c:pt>
                <c:pt idx="626">
                  <c:v>6.2</c:v>
                </c:pt>
                <c:pt idx="627">
                  <c:v>6.2</c:v>
                </c:pt>
                <c:pt idx="628">
                  <c:v>6.2</c:v>
                </c:pt>
                <c:pt idx="629">
                  <c:v>6.2</c:v>
                </c:pt>
                <c:pt idx="630">
                  <c:v>6.2</c:v>
                </c:pt>
                <c:pt idx="631">
                  <c:v>6.2</c:v>
                </c:pt>
                <c:pt idx="632">
                  <c:v>6.2</c:v>
                </c:pt>
                <c:pt idx="633">
                  <c:v>6.2</c:v>
                </c:pt>
                <c:pt idx="634">
                  <c:v>6.2</c:v>
                </c:pt>
                <c:pt idx="635">
                  <c:v>6.2</c:v>
                </c:pt>
                <c:pt idx="636">
                  <c:v>6.2</c:v>
                </c:pt>
                <c:pt idx="637">
                  <c:v>6.2</c:v>
                </c:pt>
                <c:pt idx="638">
                  <c:v>6.2</c:v>
                </c:pt>
                <c:pt idx="639">
                  <c:v>6.2</c:v>
                </c:pt>
                <c:pt idx="640">
                  <c:v>6.2</c:v>
                </c:pt>
                <c:pt idx="641">
                  <c:v>6.2</c:v>
                </c:pt>
                <c:pt idx="642">
                  <c:v>6.2</c:v>
                </c:pt>
                <c:pt idx="643">
                  <c:v>6.2</c:v>
                </c:pt>
                <c:pt idx="644">
                  <c:v>6.2</c:v>
                </c:pt>
                <c:pt idx="645">
                  <c:v>6.2</c:v>
                </c:pt>
                <c:pt idx="646">
                  <c:v>6.2</c:v>
                </c:pt>
                <c:pt idx="647">
                  <c:v>6.2</c:v>
                </c:pt>
                <c:pt idx="648">
                  <c:v>6.2</c:v>
                </c:pt>
                <c:pt idx="649">
                  <c:v>6.2</c:v>
                </c:pt>
                <c:pt idx="650">
                  <c:v>6.2</c:v>
                </c:pt>
                <c:pt idx="651">
                  <c:v>6.2</c:v>
                </c:pt>
                <c:pt idx="652">
                  <c:v>6.2</c:v>
                </c:pt>
                <c:pt idx="653">
                  <c:v>6.2</c:v>
                </c:pt>
                <c:pt idx="654">
                  <c:v>6.2</c:v>
                </c:pt>
                <c:pt idx="655">
                  <c:v>6.2</c:v>
                </c:pt>
                <c:pt idx="656">
                  <c:v>6.2</c:v>
                </c:pt>
                <c:pt idx="657">
                  <c:v>6.2</c:v>
                </c:pt>
                <c:pt idx="658">
                  <c:v>6.2</c:v>
                </c:pt>
                <c:pt idx="659">
                  <c:v>6.2</c:v>
                </c:pt>
                <c:pt idx="660">
                  <c:v>6.2</c:v>
                </c:pt>
                <c:pt idx="661">
                  <c:v>6.2</c:v>
                </c:pt>
                <c:pt idx="662">
                  <c:v>6.2</c:v>
                </c:pt>
                <c:pt idx="663">
                  <c:v>6.2</c:v>
                </c:pt>
                <c:pt idx="664">
                  <c:v>6.2</c:v>
                </c:pt>
                <c:pt idx="665">
                  <c:v>6.2</c:v>
                </c:pt>
                <c:pt idx="666">
                  <c:v>6.2</c:v>
                </c:pt>
                <c:pt idx="667">
                  <c:v>6.2</c:v>
                </c:pt>
                <c:pt idx="668">
                  <c:v>6.2</c:v>
                </c:pt>
                <c:pt idx="669">
                  <c:v>6.2</c:v>
                </c:pt>
                <c:pt idx="670">
                  <c:v>6.2</c:v>
                </c:pt>
                <c:pt idx="671">
                  <c:v>6.2</c:v>
                </c:pt>
                <c:pt idx="672">
                  <c:v>6.2</c:v>
                </c:pt>
                <c:pt idx="673">
                  <c:v>6.2</c:v>
                </c:pt>
                <c:pt idx="674">
                  <c:v>6.2</c:v>
                </c:pt>
                <c:pt idx="675">
                  <c:v>6.2</c:v>
                </c:pt>
                <c:pt idx="676">
                  <c:v>6.2</c:v>
                </c:pt>
                <c:pt idx="677">
                  <c:v>6.2</c:v>
                </c:pt>
                <c:pt idx="678">
                  <c:v>6.2</c:v>
                </c:pt>
                <c:pt idx="679">
                  <c:v>6.2</c:v>
                </c:pt>
                <c:pt idx="680">
                  <c:v>6.2</c:v>
                </c:pt>
                <c:pt idx="681">
                  <c:v>6.2</c:v>
                </c:pt>
                <c:pt idx="682">
                  <c:v>6.2</c:v>
                </c:pt>
                <c:pt idx="683">
                  <c:v>6.2</c:v>
                </c:pt>
                <c:pt idx="684">
                  <c:v>6.2</c:v>
                </c:pt>
                <c:pt idx="685">
                  <c:v>6.2</c:v>
                </c:pt>
                <c:pt idx="686">
                  <c:v>6.2</c:v>
                </c:pt>
                <c:pt idx="687">
                  <c:v>6.2</c:v>
                </c:pt>
                <c:pt idx="688">
                  <c:v>6.2</c:v>
                </c:pt>
                <c:pt idx="689">
                  <c:v>6.2</c:v>
                </c:pt>
                <c:pt idx="690">
                  <c:v>6.2</c:v>
                </c:pt>
                <c:pt idx="691">
                  <c:v>6.2</c:v>
                </c:pt>
                <c:pt idx="692">
                  <c:v>6.2</c:v>
                </c:pt>
                <c:pt idx="693">
                  <c:v>6.2</c:v>
                </c:pt>
                <c:pt idx="694">
                  <c:v>6.2</c:v>
                </c:pt>
                <c:pt idx="695">
                  <c:v>6.2</c:v>
                </c:pt>
                <c:pt idx="696">
                  <c:v>6.2</c:v>
                </c:pt>
                <c:pt idx="697">
                  <c:v>6.2</c:v>
                </c:pt>
                <c:pt idx="698">
                  <c:v>6.2</c:v>
                </c:pt>
                <c:pt idx="699">
                  <c:v>6.2</c:v>
                </c:pt>
                <c:pt idx="700">
                  <c:v>6.2</c:v>
                </c:pt>
                <c:pt idx="701">
                  <c:v>6.2</c:v>
                </c:pt>
                <c:pt idx="702">
                  <c:v>6.2</c:v>
                </c:pt>
                <c:pt idx="703">
                  <c:v>6.2</c:v>
                </c:pt>
                <c:pt idx="704">
                  <c:v>6.2</c:v>
                </c:pt>
                <c:pt idx="705">
                  <c:v>6.2</c:v>
                </c:pt>
                <c:pt idx="706">
                  <c:v>6.2</c:v>
                </c:pt>
                <c:pt idx="707">
                  <c:v>6.2</c:v>
                </c:pt>
                <c:pt idx="708">
                  <c:v>6.2</c:v>
                </c:pt>
                <c:pt idx="709">
                  <c:v>6.2</c:v>
                </c:pt>
                <c:pt idx="710">
                  <c:v>6.2</c:v>
                </c:pt>
                <c:pt idx="711">
                  <c:v>6.2</c:v>
                </c:pt>
                <c:pt idx="712">
                  <c:v>6.2</c:v>
                </c:pt>
                <c:pt idx="713">
                  <c:v>6.2</c:v>
                </c:pt>
                <c:pt idx="714">
                  <c:v>6.2</c:v>
                </c:pt>
                <c:pt idx="715">
                  <c:v>6.2</c:v>
                </c:pt>
                <c:pt idx="716">
                  <c:v>6.2</c:v>
                </c:pt>
                <c:pt idx="717">
                  <c:v>6.2</c:v>
                </c:pt>
                <c:pt idx="718">
                  <c:v>6.2</c:v>
                </c:pt>
                <c:pt idx="719">
                  <c:v>6.2</c:v>
                </c:pt>
                <c:pt idx="720">
                  <c:v>6.2</c:v>
                </c:pt>
                <c:pt idx="721">
                  <c:v>6.2</c:v>
                </c:pt>
                <c:pt idx="722">
                  <c:v>6.2</c:v>
                </c:pt>
                <c:pt idx="723">
                  <c:v>6.2</c:v>
                </c:pt>
                <c:pt idx="724">
                  <c:v>6.2</c:v>
                </c:pt>
                <c:pt idx="725">
                  <c:v>6.2</c:v>
                </c:pt>
                <c:pt idx="726">
                  <c:v>6.2</c:v>
                </c:pt>
                <c:pt idx="727">
                  <c:v>6.2</c:v>
                </c:pt>
                <c:pt idx="728">
                  <c:v>6.2</c:v>
                </c:pt>
                <c:pt idx="729">
                  <c:v>6.2</c:v>
                </c:pt>
              </c:numCache>
            </c:numRef>
          </c:val>
          <c:smooth val="1"/>
          <c:extLst xmlns:c16r2="http://schemas.microsoft.com/office/drawing/2015/06/chart">
            <c:ext xmlns:c16="http://schemas.microsoft.com/office/drawing/2014/chart" uri="{C3380CC4-5D6E-409C-BE32-E72D297353CC}">
              <c16:uniqueId val="{00000008-64E5-4E23-9F0A-5FE30F9DF7A5}"/>
            </c:ext>
          </c:extLst>
        </c:ser>
        <c:ser>
          <c:idx val="12"/>
          <c:order val="19"/>
          <c:tx>
            <c:v>MINIMO ABSOLUTO 1972</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DATOS!$AO$3:$AO$732</c:f>
              <c:numCache>
                <c:formatCode>0.00</c:formatCode>
                <c:ptCount val="730"/>
                <c:pt idx="0">
                  <c:v>1.05</c:v>
                </c:pt>
                <c:pt idx="1">
                  <c:v>1.05</c:v>
                </c:pt>
                <c:pt idx="2">
                  <c:v>1.05</c:v>
                </c:pt>
                <c:pt idx="3">
                  <c:v>1.05</c:v>
                </c:pt>
                <c:pt idx="4">
                  <c:v>1.05</c:v>
                </c:pt>
                <c:pt idx="5">
                  <c:v>1.05</c:v>
                </c:pt>
                <c:pt idx="6">
                  <c:v>1.05</c:v>
                </c:pt>
                <c:pt idx="7">
                  <c:v>1.05</c:v>
                </c:pt>
                <c:pt idx="8">
                  <c:v>1.05</c:v>
                </c:pt>
                <c:pt idx="9">
                  <c:v>1.05</c:v>
                </c:pt>
                <c:pt idx="10">
                  <c:v>1.05</c:v>
                </c:pt>
                <c:pt idx="11">
                  <c:v>1.05</c:v>
                </c:pt>
                <c:pt idx="12">
                  <c:v>1.05</c:v>
                </c:pt>
                <c:pt idx="13">
                  <c:v>1.05</c:v>
                </c:pt>
                <c:pt idx="14">
                  <c:v>1.05</c:v>
                </c:pt>
                <c:pt idx="15">
                  <c:v>1.05</c:v>
                </c:pt>
                <c:pt idx="16">
                  <c:v>1.05</c:v>
                </c:pt>
                <c:pt idx="17">
                  <c:v>1.05</c:v>
                </c:pt>
                <c:pt idx="18">
                  <c:v>1.05</c:v>
                </c:pt>
                <c:pt idx="19">
                  <c:v>1.05</c:v>
                </c:pt>
                <c:pt idx="20">
                  <c:v>1.05</c:v>
                </c:pt>
                <c:pt idx="21">
                  <c:v>1.05</c:v>
                </c:pt>
                <c:pt idx="22">
                  <c:v>1.05</c:v>
                </c:pt>
                <c:pt idx="23">
                  <c:v>1.05</c:v>
                </c:pt>
                <c:pt idx="24">
                  <c:v>1.05</c:v>
                </c:pt>
                <c:pt idx="25">
                  <c:v>1.05</c:v>
                </c:pt>
                <c:pt idx="26">
                  <c:v>1.05</c:v>
                </c:pt>
                <c:pt idx="27">
                  <c:v>1.05</c:v>
                </c:pt>
                <c:pt idx="28">
                  <c:v>1.05</c:v>
                </c:pt>
                <c:pt idx="29">
                  <c:v>1.05</c:v>
                </c:pt>
                <c:pt idx="30">
                  <c:v>1.05</c:v>
                </c:pt>
                <c:pt idx="31">
                  <c:v>1.05</c:v>
                </c:pt>
                <c:pt idx="32">
                  <c:v>1.05</c:v>
                </c:pt>
                <c:pt idx="33">
                  <c:v>1.05</c:v>
                </c:pt>
                <c:pt idx="34">
                  <c:v>1.05</c:v>
                </c:pt>
                <c:pt idx="35">
                  <c:v>1.05</c:v>
                </c:pt>
                <c:pt idx="36">
                  <c:v>1.05</c:v>
                </c:pt>
                <c:pt idx="37">
                  <c:v>1.05</c:v>
                </c:pt>
                <c:pt idx="38">
                  <c:v>1.05</c:v>
                </c:pt>
                <c:pt idx="39">
                  <c:v>1.05</c:v>
                </c:pt>
                <c:pt idx="40">
                  <c:v>1.05</c:v>
                </c:pt>
                <c:pt idx="41">
                  <c:v>1.05</c:v>
                </c:pt>
                <c:pt idx="42">
                  <c:v>1.05</c:v>
                </c:pt>
                <c:pt idx="43">
                  <c:v>1.05</c:v>
                </c:pt>
                <c:pt idx="44">
                  <c:v>1.05</c:v>
                </c:pt>
                <c:pt idx="45">
                  <c:v>1.05</c:v>
                </c:pt>
                <c:pt idx="46">
                  <c:v>1.05</c:v>
                </c:pt>
                <c:pt idx="47">
                  <c:v>1.05</c:v>
                </c:pt>
                <c:pt idx="48">
                  <c:v>1.05</c:v>
                </c:pt>
                <c:pt idx="49">
                  <c:v>1.05</c:v>
                </c:pt>
                <c:pt idx="50">
                  <c:v>1.05</c:v>
                </c:pt>
                <c:pt idx="51">
                  <c:v>1.05</c:v>
                </c:pt>
                <c:pt idx="52">
                  <c:v>1.05</c:v>
                </c:pt>
                <c:pt idx="53">
                  <c:v>1.05</c:v>
                </c:pt>
                <c:pt idx="54">
                  <c:v>1.05</c:v>
                </c:pt>
                <c:pt idx="55">
                  <c:v>1.05</c:v>
                </c:pt>
                <c:pt idx="56">
                  <c:v>1.05</c:v>
                </c:pt>
                <c:pt idx="57">
                  <c:v>1.05</c:v>
                </c:pt>
                <c:pt idx="58">
                  <c:v>1.05</c:v>
                </c:pt>
                <c:pt idx="59">
                  <c:v>1.05</c:v>
                </c:pt>
                <c:pt idx="60">
                  <c:v>1.05</c:v>
                </c:pt>
                <c:pt idx="61">
                  <c:v>1.05</c:v>
                </c:pt>
                <c:pt idx="62">
                  <c:v>1.05</c:v>
                </c:pt>
                <c:pt idx="63">
                  <c:v>1.05</c:v>
                </c:pt>
                <c:pt idx="64">
                  <c:v>1.05</c:v>
                </c:pt>
                <c:pt idx="65">
                  <c:v>1.05</c:v>
                </c:pt>
                <c:pt idx="66">
                  <c:v>1.05</c:v>
                </c:pt>
                <c:pt idx="67">
                  <c:v>1.05</c:v>
                </c:pt>
                <c:pt idx="68">
                  <c:v>1.05</c:v>
                </c:pt>
                <c:pt idx="69">
                  <c:v>1.05</c:v>
                </c:pt>
                <c:pt idx="70">
                  <c:v>1.05</c:v>
                </c:pt>
                <c:pt idx="71">
                  <c:v>1.05</c:v>
                </c:pt>
                <c:pt idx="72">
                  <c:v>1.05</c:v>
                </c:pt>
                <c:pt idx="73">
                  <c:v>1.05</c:v>
                </c:pt>
                <c:pt idx="74">
                  <c:v>1.05</c:v>
                </c:pt>
                <c:pt idx="75">
                  <c:v>1.05</c:v>
                </c:pt>
                <c:pt idx="76">
                  <c:v>1.05</c:v>
                </c:pt>
                <c:pt idx="77">
                  <c:v>1.05</c:v>
                </c:pt>
                <c:pt idx="78">
                  <c:v>1.05</c:v>
                </c:pt>
                <c:pt idx="79">
                  <c:v>1.05</c:v>
                </c:pt>
                <c:pt idx="80">
                  <c:v>1.05</c:v>
                </c:pt>
                <c:pt idx="81">
                  <c:v>1.05</c:v>
                </c:pt>
                <c:pt idx="82">
                  <c:v>1.05</c:v>
                </c:pt>
                <c:pt idx="83">
                  <c:v>1.05</c:v>
                </c:pt>
                <c:pt idx="84">
                  <c:v>1.05</c:v>
                </c:pt>
                <c:pt idx="85">
                  <c:v>1.05</c:v>
                </c:pt>
                <c:pt idx="86">
                  <c:v>1.05</c:v>
                </c:pt>
                <c:pt idx="87">
                  <c:v>1.05</c:v>
                </c:pt>
                <c:pt idx="88">
                  <c:v>1.05</c:v>
                </c:pt>
                <c:pt idx="89">
                  <c:v>1.05</c:v>
                </c:pt>
                <c:pt idx="90">
                  <c:v>1.05</c:v>
                </c:pt>
                <c:pt idx="91">
                  <c:v>1.05</c:v>
                </c:pt>
                <c:pt idx="92">
                  <c:v>1.05</c:v>
                </c:pt>
                <c:pt idx="93">
                  <c:v>1.05</c:v>
                </c:pt>
                <c:pt idx="94">
                  <c:v>1.05</c:v>
                </c:pt>
                <c:pt idx="95">
                  <c:v>1.05</c:v>
                </c:pt>
                <c:pt idx="96">
                  <c:v>1.05</c:v>
                </c:pt>
                <c:pt idx="97">
                  <c:v>1.05</c:v>
                </c:pt>
                <c:pt idx="98">
                  <c:v>1.05</c:v>
                </c:pt>
                <c:pt idx="99">
                  <c:v>1.05</c:v>
                </c:pt>
                <c:pt idx="100">
                  <c:v>1.05</c:v>
                </c:pt>
                <c:pt idx="101">
                  <c:v>1.05</c:v>
                </c:pt>
                <c:pt idx="102">
                  <c:v>1.05</c:v>
                </c:pt>
                <c:pt idx="103">
                  <c:v>1.05</c:v>
                </c:pt>
                <c:pt idx="104">
                  <c:v>1.05</c:v>
                </c:pt>
                <c:pt idx="105">
                  <c:v>1.05</c:v>
                </c:pt>
                <c:pt idx="106">
                  <c:v>1.05</c:v>
                </c:pt>
                <c:pt idx="107">
                  <c:v>1.05</c:v>
                </c:pt>
                <c:pt idx="108">
                  <c:v>1.05</c:v>
                </c:pt>
                <c:pt idx="109">
                  <c:v>1.05</c:v>
                </c:pt>
                <c:pt idx="110">
                  <c:v>1.05</c:v>
                </c:pt>
                <c:pt idx="111">
                  <c:v>1.05</c:v>
                </c:pt>
                <c:pt idx="112">
                  <c:v>1.05</c:v>
                </c:pt>
                <c:pt idx="113">
                  <c:v>1.05</c:v>
                </c:pt>
                <c:pt idx="114">
                  <c:v>1.05</c:v>
                </c:pt>
                <c:pt idx="115">
                  <c:v>1.05</c:v>
                </c:pt>
                <c:pt idx="116">
                  <c:v>1.05</c:v>
                </c:pt>
                <c:pt idx="117">
                  <c:v>1.05</c:v>
                </c:pt>
                <c:pt idx="118">
                  <c:v>1.05</c:v>
                </c:pt>
                <c:pt idx="119">
                  <c:v>1.05</c:v>
                </c:pt>
                <c:pt idx="120">
                  <c:v>1.05</c:v>
                </c:pt>
                <c:pt idx="121">
                  <c:v>1.05</c:v>
                </c:pt>
                <c:pt idx="122">
                  <c:v>1.05</c:v>
                </c:pt>
                <c:pt idx="123">
                  <c:v>1.05</c:v>
                </c:pt>
                <c:pt idx="124">
                  <c:v>1.05</c:v>
                </c:pt>
                <c:pt idx="125">
                  <c:v>1.05</c:v>
                </c:pt>
                <c:pt idx="126">
                  <c:v>1.05</c:v>
                </c:pt>
                <c:pt idx="127">
                  <c:v>1.05</c:v>
                </c:pt>
                <c:pt idx="128">
                  <c:v>1.05</c:v>
                </c:pt>
                <c:pt idx="129">
                  <c:v>1.05</c:v>
                </c:pt>
                <c:pt idx="130">
                  <c:v>1.05</c:v>
                </c:pt>
                <c:pt idx="131">
                  <c:v>1.05</c:v>
                </c:pt>
                <c:pt idx="132">
                  <c:v>1.05</c:v>
                </c:pt>
                <c:pt idx="133">
                  <c:v>1.05</c:v>
                </c:pt>
                <c:pt idx="134">
                  <c:v>1.05</c:v>
                </c:pt>
                <c:pt idx="135">
                  <c:v>1.05</c:v>
                </c:pt>
                <c:pt idx="136">
                  <c:v>1.05</c:v>
                </c:pt>
                <c:pt idx="137">
                  <c:v>1.05</c:v>
                </c:pt>
                <c:pt idx="138">
                  <c:v>1.05</c:v>
                </c:pt>
                <c:pt idx="139">
                  <c:v>1.05</c:v>
                </c:pt>
                <c:pt idx="140">
                  <c:v>1.05</c:v>
                </c:pt>
                <c:pt idx="141">
                  <c:v>1.05</c:v>
                </c:pt>
                <c:pt idx="142">
                  <c:v>1.05</c:v>
                </c:pt>
                <c:pt idx="143">
                  <c:v>1.05</c:v>
                </c:pt>
                <c:pt idx="144">
                  <c:v>1.05</c:v>
                </c:pt>
                <c:pt idx="145">
                  <c:v>1.05</c:v>
                </c:pt>
                <c:pt idx="146">
                  <c:v>1.05</c:v>
                </c:pt>
                <c:pt idx="147">
                  <c:v>1.05</c:v>
                </c:pt>
                <c:pt idx="148">
                  <c:v>1.05</c:v>
                </c:pt>
                <c:pt idx="149">
                  <c:v>1.05</c:v>
                </c:pt>
                <c:pt idx="150">
                  <c:v>1.05</c:v>
                </c:pt>
                <c:pt idx="151">
                  <c:v>1.05</c:v>
                </c:pt>
                <c:pt idx="152">
                  <c:v>1.05</c:v>
                </c:pt>
                <c:pt idx="153">
                  <c:v>1.05</c:v>
                </c:pt>
                <c:pt idx="154">
                  <c:v>1.05</c:v>
                </c:pt>
                <c:pt idx="155">
                  <c:v>1.05</c:v>
                </c:pt>
                <c:pt idx="156">
                  <c:v>1.05</c:v>
                </c:pt>
                <c:pt idx="157">
                  <c:v>1.05</c:v>
                </c:pt>
                <c:pt idx="158">
                  <c:v>1.05</c:v>
                </c:pt>
                <c:pt idx="159">
                  <c:v>1.05</c:v>
                </c:pt>
                <c:pt idx="160">
                  <c:v>1.05</c:v>
                </c:pt>
                <c:pt idx="161">
                  <c:v>1.05</c:v>
                </c:pt>
                <c:pt idx="162">
                  <c:v>1.05</c:v>
                </c:pt>
                <c:pt idx="163">
                  <c:v>1.05</c:v>
                </c:pt>
                <c:pt idx="164">
                  <c:v>1.05</c:v>
                </c:pt>
                <c:pt idx="165">
                  <c:v>1.05</c:v>
                </c:pt>
                <c:pt idx="166">
                  <c:v>1.05</c:v>
                </c:pt>
                <c:pt idx="167">
                  <c:v>1.05</c:v>
                </c:pt>
                <c:pt idx="168">
                  <c:v>1.05</c:v>
                </c:pt>
                <c:pt idx="169">
                  <c:v>1.05</c:v>
                </c:pt>
                <c:pt idx="170">
                  <c:v>1.05</c:v>
                </c:pt>
                <c:pt idx="171">
                  <c:v>1.05</c:v>
                </c:pt>
                <c:pt idx="172">
                  <c:v>1.05</c:v>
                </c:pt>
                <c:pt idx="173">
                  <c:v>1.05</c:v>
                </c:pt>
                <c:pt idx="174">
                  <c:v>1.05</c:v>
                </c:pt>
                <c:pt idx="175">
                  <c:v>1.05</c:v>
                </c:pt>
                <c:pt idx="176">
                  <c:v>1.05</c:v>
                </c:pt>
                <c:pt idx="177">
                  <c:v>1.05</c:v>
                </c:pt>
                <c:pt idx="178">
                  <c:v>1.05</c:v>
                </c:pt>
                <c:pt idx="179">
                  <c:v>1.05</c:v>
                </c:pt>
                <c:pt idx="180">
                  <c:v>1.05</c:v>
                </c:pt>
                <c:pt idx="181">
                  <c:v>1.05</c:v>
                </c:pt>
                <c:pt idx="182">
                  <c:v>1.05</c:v>
                </c:pt>
                <c:pt idx="183">
                  <c:v>1.05</c:v>
                </c:pt>
                <c:pt idx="184">
                  <c:v>1.05</c:v>
                </c:pt>
                <c:pt idx="185">
                  <c:v>1.05</c:v>
                </c:pt>
                <c:pt idx="186">
                  <c:v>1.05</c:v>
                </c:pt>
                <c:pt idx="187">
                  <c:v>1.05</c:v>
                </c:pt>
                <c:pt idx="188">
                  <c:v>1.05</c:v>
                </c:pt>
                <c:pt idx="189">
                  <c:v>1.05</c:v>
                </c:pt>
                <c:pt idx="190">
                  <c:v>1.05</c:v>
                </c:pt>
                <c:pt idx="191">
                  <c:v>1.05</c:v>
                </c:pt>
                <c:pt idx="192">
                  <c:v>1.05</c:v>
                </c:pt>
                <c:pt idx="193">
                  <c:v>1.05</c:v>
                </c:pt>
                <c:pt idx="194">
                  <c:v>1.05</c:v>
                </c:pt>
                <c:pt idx="195">
                  <c:v>1.05</c:v>
                </c:pt>
                <c:pt idx="196">
                  <c:v>1.05</c:v>
                </c:pt>
                <c:pt idx="197">
                  <c:v>1.05</c:v>
                </c:pt>
                <c:pt idx="198">
                  <c:v>1.05</c:v>
                </c:pt>
                <c:pt idx="199">
                  <c:v>1.05</c:v>
                </c:pt>
                <c:pt idx="200">
                  <c:v>1.05</c:v>
                </c:pt>
                <c:pt idx="201">
                  <c:v>1.05</c:v>
                </c:pt>
                <c:pt idx="202">
                  <c:v>1.05</c:v>
                </c:pt>
                <c:pt idx="203">
                  <c:v>1.05</c:v>
                </c:pt>
                <c:pt idx="204">
                  <c:v>1.05</c:v>
                </c:pt>
                <c:pt idx="205">
                  <c:v>1.05</c:v>
                </c:pt>
                <c:pt idx="206">
                  <c:v>1.05</c:v>
                </c:pt>
                <c:pt idx="207">
                  <c:v>1.05</c:v>
                </c:pt>
                <c:pt idx="208">
                  <c:v>1.05</c:v>
                </c:pt>
                <c:pt idx="209">
                  <c:v>1.05</c:v>
                </c:pt>
                <c:pt idx="210">
                  <c:v>1.05</c:v>
                </c:pt>
                <c:pt idx="211">
                  <c:v>1.05</c:v>
                </c:pt>
                <c:pt idx="212">
                  <c:v>1.05</c:v>
                </c:pt>
                <c:pt idx="213">
                  <c:v>1.05</c:v>
                </c:pt>
                <c:pt idx="214">
                  <c:v>1.05</c:v>
                </c:pt>
                <c:pt idx="215">
                  <c:v>1.05</c:v>
                </c:pt>
                <c:pt idx="216">
                  <c:v>1.05</c:v>
                </c:pt>
                <c:pt idx="217">
                  <c:v>1.05</c:v>
                </c:pt>
                <c:pt idx="218">
                  <c:v>1.05</c:v>
                </c:pt>
                <c:pt idx="219">
                  <c:v>1.05</c:v>
                </c:pt>
                <c:pt idx="220">
                  <c:v>1.05</c:v>
                </c:pt>
                <c:pt idx="221">
                  <c:v>1.05</c:v>
                </c:pt>
                <c:pt idx="222">
                  <c:v>1.05</c:v>
                </c:pt>
                <c:pt idx="223">
                  <c:v>1.05</c:v>
                </c:pt>
                <c:pt idx="224">
                  <c:v>1.05</c:v>
                </c:pt>
                <c:pt idx="225">
                  <c:v>1.05</c:v>
                </c:pt>
                <c:pt idx="226">
                  <c:v>1.05</c:v>
                </c:pt>
                <c:pt idx="227">
                  <c:v>1.05</c:v>
                </c:pt>
                <c:pt idx="228">
                  <c:v>1.05</c:v>
                </c:pt>
                <c:pt idx="229">
                  <c:v>1.05</c:v>
                </c:pt>
                <c:pt idx="230">
                  <c:v>1.05</c:v>
                </c:pt>
                <c:pt idx="231">
                  <c:v>1.05</c:v>
                </c:pt>
                <c:pt idx="232">
                  <c:v>1.05</c:v>
                </c:pt>
                <c:pt idx="233">
                  <c:v>1.05</c:v>
                </c:pt>
                <c:pt idx="234">
                  <c:v>1.05</c:v>
                </c:pt>
                <c:pt idx="235">
                  <c:v>1.05</c:v>
                </c:pt>
                <c:pt idx="236">
                  <c:v>1.05</c:v>
                </c:pt>
                <c:pt idx="237">
                  <c:v>1.05</c:v>
                </c:pt>
                <c:pt idx="238">
                  <c:v>1.05</c:v>
                </c:pt>
                <c:pt idx="239">
                  <c:v>1.05</c:v>
                </c:pt>
                <c:pt idx="240">
                  <c:v>1.05</c:v>
                </c:pt>
                <c:pt idx="241">
                  <c:v>1.05</c:v>
                </c:pt>
                <c:pt idx="242">
                  <c:v>1.05</c:v>
                </c:pt>
                <c:pt idx="243">
                  <c:v>1.05</c:v>
                </c:pt>
                <c:pt idx="244">
                  <c:v>1.05</c:v>
                </c:pt>
                <c:pt idx="245">
                  <c:v>1.05</c:v>
                </c:pt>
                <c:pt idx="246">
                  <c:v>1.05</c:v>
                </c:pt>
                <c:pt idx="247">
                  <c:v>1.05</c:v>
                </c:pt>
                <c:pt idx="248">
                  <c:v>1.05</c:v>
                </c:pt>
                <c:pt idx="249">
                  <c:v>1.05</c:v>
                </c:pt>
                <c:pt idx="250">
                  <c:v>1.05</c:v>
                </c:pt>
                <c:pt idx="251">
                  <c:v>1.05</c:v>
                </c:pt>
                <c:pt idx="252">
                  <c:v>1.05</c:v>
                </c:pt>
                <c:pt idx="253">
                  <c:v>1.05</c:v>
                </c:pt>
                <c:pt idx="254">
                  <c:v>1.05</c:v>
                </c:pt>
                <c:pt idx="255">
                  <c:v>1.05</c:v>
                </c:pt>
                <c:pt idx="256">
                  <c:v>1.05</c:v>
                </c:pt>
                <c:pt idx="257">
                  <c:v>1.05</c:v>
                </c:pt>
                <c:pt idx="258">
                  <c:v>1.05</c:v>
                </c:pt>
                <c:pt idx="259">
                  <c:v>1.05</c:v>
                </c:pt>
                <c:pt idx="260">
                  <c:v>1.05</c:v>
                </c:pt>
                <c:pt idx="261">
                  <c:v>1.05</c:v>
                </c:pt>
                <c:pt idx="262">
                  <c:v>1.05</c:v>
                </c:pt>
                <c:pt idx="263">
                  <c:v>1.05</c:v>
                </c:pt>
                <c:pt idx="264">
                  <c:v>1.05</c:v>
                </c:pt>
                <c:pt idx="265">
                  <c:v>1.05</c:v>
                </c:pt>
                <c:pt idx="266">
                  <c:v>1.05</c:v>
                </c:pt>
                <c:pt idx="267">
                  <c:v>1.05</c:v>
                </c:pt>
                <c:pt idx="268">
                  <c:v>1.05</c:v>
                </c:pt>
                <c:pt idx="269">
                  <c:v>1.05</c:v>
                </c:pt>
                <c:pt idx="270">
                  <c:v>1.05</c:v>
                </c:pt>
                <c:pt idx="271">
                  <c:v>1.05</c:v>
                </c:pt>
                <c:pt idx="272">
                  <c:v>1.05</c:v>
                </c:pt>
                <c:pt idx="273">
                  <c:v>1.05</c:v>
                </c:pt>
                <c:pt idx="274">
                  <c:v>1.05</c:v>
                </c:pt>
                <c:pt idx="275">
                  <c:v>1.05</c:v>
                </c:pt>
                <c:pt idx="276">
                  <c:v>1.05</c:v>
                </c:pt>
                <c:pt idx="277">
                  <c:v>1.05</c:v>
                </c:pt>
                <c:pt idx="278">
                  <c:v>1.05</c:v>
                </c:pt>
                <c:pt idx="279">
                  <c:v>1.05</c:v>
                </c:pt>
                <c:pt idx="280">
                  <c:v>1.05</c:v>
                </c:pt>
                <c:pt idx="281">
                  <c:v>1.05</c:v>
                </c:pt>
                <c:pt idx="282">
                  <c:v>1.05</c:v>
                </c:pt>
                <c:pt idx="283">
                  <c:v>1.05</c:v>
                </c:pt>
                <c:pt idx="284">
                  <c:v>1.05</c:v>
                </c:pt>
                <c:pt idx="285">
                  <c:v>1.05</c:v>
                </c:pt>
                <c:pt idx="286">
                  <c:v>1.05</c:v>
                </c:pt>
                <c:pt idx="287">
                  <c:v>1.05</c:v>
                </c:pt>
                <c:pt idx="288">
                  <c:v>1.05</c:v>
                </c:pt>
                <c:pt idx="289">
                  <c:v>1.05</c:v>
                </c:pt>
                <c:pt idx="290">
                  <c:v>1.05</c:v>
                </c:pt>
                <c:pt idx="291">
                  <c:v>1.05</c:v>
                </c:pt>
                <c:pt idx="292">
                  <c:v>1.05</c:v>
                </c:pt>
                <c:pt idx="293">
                  <c:v>1.05</c:v>
                </c:pt>
                <c:pt idx="294">
                  <c:v>1.05</c:v>
                </c:pt>
                <c:pt idx="295">
                  <c:v>1.05</c:v>
                </c:pt>
                <c:pt idx="296">
                  <c:v>1.05</c:v>
                </c:pt>
                <c:pt idx="297">
                  <c:v>1.05</c:v>
                </c:pt>
                <c:pt idx="298">
                  <c:v>1.05</c:v>
                </c:pt>
                <c:pt idx="299">
                  <c:v>1.05</c:v>
                </c:pt>
                <c:pt idx="300">
                  <c:v>1.05</c:v>
                </c:pt>
                <c:pt idx="301">
                  <c:v>1.05</c:v>
                </c:pt>
                <c:pt idx="302">
                  <c:v>1.05</c:v>
                </c:pt>
                <c:pt idx="303">
                  <c:v>1.05</c:v>
                </c:pt>
                <c:pt idx="304">
                  <c:v>1.05</c:v>
                </c:pt>
                <c:pt idx="305">
                  <c:v>1.05</c:v>
                </c:pt>
                <c:pt idx="306">
                  <c:v>1.05</c:v>
                </c:pt>
                <c:pt idx="307">
                  <c:v>1.05</c:v>
                </c:pt>
                <c:pt idx="308">
                  <c:v>1.05</c:v>
                </c:pt>
                <c:pt idx="309">
                  <c:v>1.05</c:v>
                </c:pt>
                <c:pt idx="310">
                  <c:v>1.05</c:v>
                </c:pt>
                <c:pt idx="311">
                  <c:v>1.05</c:v>
                </c:pt>
                <c:pt idx="312">
                  <c:v>1.05</c:v>
                </c:pt>
                <c:pt idx="313">
                  <c:v>1.05</c:v>
                </c:pt>
                <c:pt idx="314">
                  <c:v>1.05</c:v>
                </c:pt>
                <c:pt idx="315">
                  <c:v>1.05</c:v>
                </c:pt>
                <c:pt idx="316">
                  <c:v>1.05</c:v>
                </c:pt>
                <c:pt idx="317">
                  <c:v>1.05</c:v>
                </c:pt>
                <c:pt idx="318">
                  <c:v>1.05</c:v>
                </c:pt>
                <c:pt idx="319">
                  <c:v>1.05</c:v>
                </c:pt>
                <c:pt idx="320">
                  <c:v>1.05</c:v>
                </c:pt>
                <c:pt idx="321">
                  <c:v>1.05</c:v>
                </c:pt>
                <c:pt idx="322">
                  <c:v>1.05</c:v>
                </c:pt>
                <c:pt idx="323">
                  <c:v>1.05</c:v>
                </c:pt>
                <c:pt idx="324">
                  <c:v>1.05</c:v>
                </c:pt>
                <c:pt idx="325">
                  <c:v>1.05</c:v>
                </c:pt>
                <c:pt idx="326">
                  <c:v>1.05</c:v>
                </c:pt>
                <c:pt idx="327">
                  <c:v>1.05</c:v>
                </c:pt>
                <c:pt idx="328">
                  <c:v>1.05</c:v>
                </c:pt>
                <c:pt idx="329">
                  <c:v>1.05</c:v>
                </c:pt>
                <c:pt idx="330">
                  <c:v>1.05</c:v>
                </c:pt>
                <c:pt idx="331">
                  <c:v>1.05</c:v>
                </c:pt>
                <c:pt idx="332">
                  <c:v>1.05</c:v>
                </c:pt>
                <c:pt idx="333">
                  <c:v>1.05</c:v>
                </c:pt>
                <c:pt idx="334">
                  <c:v>1.05</c:v>
                </c:pt>
                <c:pt idx="335">
                  <c:v>1.05</c:v>
                </c:pt>
                <c:pt idx="336">
                  <c:v>1.05</c:v>
                </c:pt>
                <c:pt idx="337">
                  <c:v>1.05</c:v>
                </c:pt>
                <c:pt idx="338">
                  <c:v>1.05</c:v>
                </c:pt>
                <c:pt idx="339">
                  <c:v>1.05</c:v>
                </c:pt>
                <c:pt idx="340">
                  <c:v>1.05</c:v>
                </c:pt>
                <c:pt idx="341">
                  <c:v>1.05</c:v>
                </c:pt>
                <c:pt idx="342">
                  <c:v>1.05</c:v>
                </c:pt>
                <c:pt idx="343">
                  <c:v>1.05</c:v>
                </c:pt>
                <c:pt idx="344">
                  <c:v>1.05</c:v>
                </c:pt>
                <c:pt idx="345">
                  <c:v>1.05</c:v>
                </c:pt>
                <c:pt idx="346">
                  <c:v>1.05</c:v>
                </c:pt>
                <c:pt idx="347">
                  <c:v>1.05</c:v>
                </c:pt>
                <c:pt idx="348">
                  <c:v>1.05</c:v>
                </c:pt>
                <c:pt idx="349">
                  <c:v>1.05</c:v>
                </c:pt>
                <c:pt idx="350">
                  <c:v>1.05</c:v>
                </c:pt>
                <c:pt idx="351">
                  <c:v>1.05</c:v>
                </c:pt>
                <c:pt idx="352">
                  <c:v>1.05</c:v>
                </c:pt>
                <c:pt idx="353">
                  <c:v>1.05</c:v>
                </c:pt>
                <c:pt idx="354">
                  <c:v>1.05</c:v>
                </c:pt>
                <c:pt idx="355">
                  <c:v>1.05</c:v>
                </c:pt>
                <c:pt idx="356">
                  <c:v>1.05</c:v>
                </c:pt>
                <c:pt idx="357">
                  <c:v>1.05</c:v>
                </c:pt>
                <c:pt idx="358">
                  <c:v>1.05</c:v>
                </c:pt>
                <c:pt idx="359">
                  <c:v>1.05</c:v>
                </c:pt>
                <c:pt idx="360">
                  <c:v>1.05</c:v>
                </c:pt>
                <c:pt idx="361">
                  <c:v>1.05</c:v>
                </c:pt>
                <c:pt idx="362">
                  <c:v>1.05</c:v>
                </c:pt>
                <c:pt idx="363">
                  <c:v>1.05</c:v>
                </c:pt>
                <c:pt idx="364">
                  <c:v>1.05</c:v>
                </c:pt>
                <c:pt idx="365">
                  <c:v>1.05</c:v>
                </c:pt>
                <c:pt idx="366">
                  <c:v>1.05</c:v>
                </c:pt>
                <c:pt idx="367">
                  <c:v>1.05</c:v>
                </c:pt>
                <c:pt idx="368">
                  <c:v>1.05</c:v>
                </c:pt>
                <c:pt idx="369">
                  <c:v>1.05</c:v>
                </c:pt>
                <c:pt idx="370">
                  <c:v>1.05</c:v>
                </c:pt>
                <c:pt idx="371">
                  <c:v>1.05</c:v>
                </c:pt>
                <c:pt idx="372">
                  <c:v>1.05</c:v>
                </c:pt>
                <c:pt idx="373">
                  <c:v>1.05</c:v>
                </c:pt>
                <c:pt idx="374">
                  <c:v>1.05</c:v>
                </c:pt>
                <c:pt idx="375">
                  <c:v>1.05</c:v>
                </c:pt>
                <c:pt idx="376">
                  <c:v>1.05</c:v>
                </c:pt>
                <c:pt idx="377">
                  <c:v>1.05</c:v>
                </c:pt>
                <c:pt idx="378">
                  <c:v>1.05</c:v>
                </c:pt>
                <c:pt idx="379">
                  <c:v>1.05</c:v>
                </c:pt>
                <c:pt idx="380">
                  <c:v>1.05</c:v>
                </c:pt>
                <c:pt idx="381">
                  <c:v>1.05</c:v>
                </c:pt>
                <c:pt idx="382">
                  <c:v>1.05</c:v>
                </c:pt>
                <c:pt idx="383">
                  <c:v>1.05</c:v>
                </c:pt>
                <c:pt idx="384">
                  <c:v>1.05</c:v>
                </c:pt>
                <c:pt idx="385">
                  <c:v>1.05</c:v>
                </c:pt>
                <c:pt idx="386">
                  <c:v>1.05</c:v>
                </c:pt>
                <c:pt idx="387">
                  <c:v>1.05</c:v>
                </c:pt>
                <c:pt idx="388">
                  <c:v>1.05</c:v>
                </c:pt>
                <c:pt idx="389">
                  <c:v>1.05</c:v>
                </c:pt>
                <c:pt idx="390">
                  <c:v>1.05</c:v>
                </c:pt>
                <c:pt idx="391">
                  <c:v>1.05</c:v>
                </c:pt>
                <c:pt idx="392">
                  <c:v>1.05</c:v>
                </c:pt>
                <c:pt idx="393">
                  <c:v>1.05</c:v>
                </c:pt>
                <c:pt idx="394">
                  <c:v>1.05</c:v>
                </c:pt>
                <c:pt idx="395">
                  <c:v>1.05</c:v>
                </c:pt>
                <c:pt idx="396">
                  <c:v>1.05</c:v>
                </c:pt>
                <c:pt idx="397">
                  <c:v>1.05</c:v>
                </c:pt>
                <c:pt idx="398">
                  <c:v>1.05</c:v>
                </c:pt>
                <c:pt idx="399">
                  <c:v>1.05</c:v>
                </c:pt>
                <c:pt idx="400">
                  <c:v>1.05</c:v>
                </c:pt>
                <c:pt idx="401">
                  <c:v>1.05</c:v>
                </c:pt>
                <c:pt idx="402">
                  <c:v>1.05</c:v>
                </c:pt>
                <c:pt idx="403">
                  <c:v>1.05</c:v>
                </c:pt>
                <c:pt idx="404">
                  <c:v>1.05</c:v>
                </c:pt>
                <c:pt idx="405">
                  <c:v>1.05</c:v>
                </c:pt>
                <c:pt idx="406">
                  <c:v>1.05</c:v>
                </c:pt>
                <c:pt idx="407">
                  <c:v>1.05</c:v>
                </c:pt>
                <c:pt idx="408">
                  <c:v>1.05</c:v>
                </c:pt>
                <c:pt idx="409">
                  <c:v>1.05</c:v>
                </c:pt>
                <c:pt idx="410">
                  <c:v>1.05</c:v>
                </c:pt>
                <c:pt idx="411">
                  <c:v>1.05</c:v>
                </c:pt>
                <c:pt idx="412">
                  <c:v>1.05</c:v>
                </c:pt>
                <c:pt idx="413">
                  <c:v>1.05</c:v>
                </c:pt>
                <c:pt idx="414">
                  <c:v>1.05</c:v>
                </c:pt>
                <c:pt idx="415">
                  <c:v>1.05</c:v>
                </c:pt>
                <c:pt idx="416">
                  <c:v>1.05</c:v>
                </c:pt>
                <c:pt idx="417">
                  <c:v>1.05</c:v>
                </c:pt>
                <c:pt idx="418">
                  <c:v>1.05</c:v>
                </c:pt>
                <c:pt idx="419">
                  <c:v>1.05</c:v>
                </c:pt>
                <c:pt idx="420">
                  <c:v>1.05</c:v>
                </c:pt>
                <c:pt idx="421">
                  <c:v>1.05</c:v>
                </c:pt>
                <c:pt idx="422">
                  <c:v>1.05</c:v>
                </c:pt>
                <c:pt idx="423">
                  <c:v>1.05</c:v>
                </c:pt>
                <c:pt idx="424">
                  <c:v>1.05</c:v>
                </c:pt>
                <c:pt idx="425">
                  <c:v>1.05</c:v>
                </c:pt>
                <c:pt idx="426">
                  <c:v>1.05</c:v>
                </c:pt>
                <c:pt idx="427">
                  <c:v>1.05</c:v>
                </c:pt>
                <c:pt idx="428">
                  <c:v>1.05</c:v>
                </c:pt>
                <c:pt idx="429">
                  <c:v>1.05</c:v>
                </c:pt>
                <c:pt idx="430">
                  <c:v>1.05</c:v>
                </c:pt>
                <c:pt idx="431">
                  <c:v>1.05</c:v>
                </c:pt>
                <c:pt idx="432">
                  <c:v>1.05</c:v>
                </c:pt>
                <c:pt idx="433">
                  <c:v>1.05</c:v>
                </c:pt>
                <c:pt idx="434">
                  <c:v>1.05</c:v>
                </c:pt>
                <c:pt idx="435">
                  <c:v>1.05</c:v>
                </c:pt>
                <c:pt idx="436">
                  <c:v>1.05</c:v>
                </c:pt>
                <c:pt idx="437">
                  <c:v>1.05</c:v>
                </c:pt>
                <c:pt idx="438">
                  <c:v>1.05</c:v>
                </c:pt>
                <c:pt idx="439">
                  <c:v>1.05</c:v>
                </c:pt>
                <c:pt idx="440">
                  <c:v>1.05</c:v>
                </c:pt>
                <c:pt idx="441">
                  <c:v>1.05</c:v>
                </c:pt>
                <c:pt idx="442">
                  <c:v>1.05</c:v>
                </c:pt>
                <c:pt idx="443">
                  <c:v>1.05</c:v>
                </c:pt>
                <c:pt idx="444">
                  <c:v>1.05</c:v>
                </c:pt>
                <c:pt idx="445">
                  <c:v>1.05</c:v>
                </c:pt>
                <c:pt idx="446">
                  <c:v>1.05</c:v>
                </c:pt>
                <c:pt idx="447">
                  <c:v>1.05</c:v>
                </c:pt>
                <c:pt idx="448">
                  <c:v>1.05</c:v>
                </c:pt>
                <c:pt idx="449">
                  <c:v>1.05</c:v>
                </c:pt>
                <c:pt idx="450">
                  <c:v>1.05</c:v>
                </c:pt>
                <c:pt idx="451">
                  <c:v>1.05</c:v>
                </c:pt>
                <c:pt idx="452">
                  <c:v>1.05</c:v>
                </c:pt>
                <c:pt idx="453">
                  <c:v>1.05</c:v>
                </c:pt>
                <c:pt idx="454">
                  <c:v>1.05</c:v>
                </c:pt>
                <c:pt idx="455">
                  <c:v>1.05</c:v>
                </c:pt>
                <c:pt idx="456">
                  <c:v>1.05</c:v>
                </c:pt>
                <c:pt idx="457">
                  <c:v>1.05</c:v>
                </c:pt>
                <c:pt idx="458">
                  <c:v>1.05</c:v>
                </c:pt>
                <c:pt idx="459">
                  <c:v>1.05</c:v>
                </c:pt>
                <c:pt idx="460">
                  <c:v>1.05</c:v>
                </c:pt>
                <c:pt idx="461">
                  <c:v>1.05</c:v>
                </c:pt>
                <c:pt idx="462">
                  <c:v>1.05</c:v>
                </c:pt>
                <c:pt idx="463">
                  <c:v>1.05</c:v>
                </c:pt>
                <c:pt idx="464">
                  <c:v>1.05</c:v>
                </c:pt>
                <c:pt idx="465">
                  <c:v>1.05</c:v>
                </c:pt>
                <c:pt idx="466">
                  <c:v>1.05</c:v>
                </c:pt>
                <c:pt idx="467">
                  <c:v>1.05</c:v>
                </c:pt>
                <c:pt idx="468">
                  <c:v>1.05</c:v>
                </c:pt>
                <c:pt idx="469">
                  <c:v>1.05</c:v>
                </c:pt>
                <c:pt idx="470">
                  <c:v>1.05</c:v>
                </c:pt>
                <c:pt idx="471">
                  <c:v>1.05</c:v>
                </c:pt>
                <c:pt idx="472">
                  <c:v>1.05</c:v>
                </c:pt>
                <c:pt idx="473">
                  <c:v>1.05</c:v>
                </c:pt>
                <c:pt idx="474">
                  <c:v>1.05</c:v>
                </c:pt>
                <c:pt idx="475">
                  <c:v>1.05</c:v>
                </c:pt>
                <c:pt idx="476">
                  <c:v>1.05</c:v>
                </c:pt>
                <c:pt idx="477">
                  <c:v>1.05</c:v>
                </c:pt>
                <c:pt idx="478">
                  <c:v>1.05</c:v>
                </c:pt>
                <c:pt idx="479">
                  <c:v>1.05</c:v>
                </c:pt>
                <c:pt idx="480">
                  <c:v>1.05</c:v>
                </c:pt>
                <c:pt idx="481">
                  <c:v>1.05</c:v>
                </c:pt>
                <c:pt idx="482">
                  <c:v>1.05</c:v>
                </c:pt>
                <c:pt idx="483">
                  <c:v>1.05</c:v>
                </c:pt>
                <c:pt idx="484">
                  <c:v>1.05</c:v>
                </c:pt>
                <c:pt idx="485">
                  <c:v>1.05</c:v>
                </c:pt>
                <c:pt idx="486">
                  <c:v>1.05</c:v>
                </c:pt>
                <c:pt idx="487">
                  <c:v>1.05</c:v>
                </c:pt>
                <c:pt idx="488">
                  <c:v>1.05</c:v>
                </c:pt>
                <c:pt idx="489">
                  <c:v>1.05</c:v>
                </c:pt>
                <c:pt idx="490">
                  <c:v>1.05</c:v>
                </c:pt>
                <c:pt idx="491">
                  <c:v>1.05</c:v>
                </c:pt>
                <c:pt idx="492">
                  <c:v>1.05</c:v>
                </c:pt>
                <c:pt idx="493">
                  <c:v>1.05</c:v>
                </c:pt>
                <c:pt idx="494">
                  <c:v>1.05</c:v>
                </c:pt>
                <c:pt idx="495">
                  <c:v>1.05</c:v>
                </c:pt>
                <c:pt idx="496">
                  <c:v>1.05</c:v>
                </c:pt>
                <c:pt idx="497">
                  <c:v>1.05</c:v>
                </c:pt>
                <c:pt idx="498">
                  <c:v>1.05</c:v>
                </c:pt>
                <c:pt idx="499">
                  <c:v>1.05</c:v>
                </c:pt>
                <c:pt idx="500">
                  <c:v>1.05</c:v>
                </c:pt>
                <c:pt idx="501">
                  <c:v>1.05</c:v>
                </c:pt>
                <c:pt idx="502">
                  <c:v>1.05</c:v>
                </c:pt>
                <c:pt idx="503">
                  <c:v>1.05</c:v>
                </c:pt>
                <c:pt idx="504">
                  <c:v>1.05</c:v>
                </c:pt>
                <c:pt idx="505">
                  <c:v>1.05</c:v>
                </c:pt>
                <c:pt idx="506">
                  <c:v>1.05</c:v>
                </c:pt>
                <c:pt idx="507">
                  <c:v>1.05</c:v>
                </c:pt>
                <c:pt idx="508">
                  <c:v>1.05</c:v>
                </c:pt>
                <c:pt idx="509">
                  <c:v>1.05</c:v>
                </c:pt>
                <c:pt idx="510">
                  <c:v>1.05</c:v>
                </c:pt>
                <c:pt idx="511">
                  <c:v>1.05</c:v>
                </c:pt>
                <c:pt idx="512">
                  <c:v>1.05</c:v>
                </c:pt>
                <c:pt idx="513">
                  <c:v>1.05</c:v>
                </c:pt>
                <c:pt idx="514">
                  <c:v>1.05</c:v>
                </c:pt>
                <c:pt idx="515">
                  <c:v>1.05</c:v>
                </c:pt>
                <c:pt idx="516">
                  <c:v>1.05</c:v>
                </c:pt>
                <c:pt idx="517">
                  <c:v>1.05</c:v>
                </c:pt>
                <c:pt idx="518">
                  <c:v>1.05</c:v>
                </c:pt>
                <c:pt idx="519">
                  <c:v>1.05</c:v>
                </c:pt>
                <c:pt idx="520">
                  <c:v>1.05</c:v>
                </c:pt>
                <c:pt idx="521">
                  <c:v>1.05</c:v>
                </c:pt>
                <c:pt idx="522">
                  <c:v>1.05</c:v>
                </c:pt>
                <c:pt idx="523">
                  <c:v>1.05</c:v>
                </c:pt>
                <c:pt idx="524">
                  <c:v>1.05</c:v>
                </c:pt>
                <c:pt idx="525">
                  <c:v>1.05</c:v>
                </c:pt>
                <c:pt idx="526">
                  <c:v>1.05</c:v>
                </c:pt>
                <c:pt idx="527">
                  <c:v>1.05</c:v>
                </c:pt>
                <c:pt idx="528">
                  <c:v>1.05</c:v>
                </c:pt>
                <c:pt idx="529">
                  <c:v>1.05</c:v>
                </c:pt>
                <c:pt idx="530">
                  <c:v>1.05</c:v>
                </c:pt>
                <c:pt idx="531">
                  <c:v>1.05</c:v>
                </c:pt>
                <c:pt idx="532">
                  <c:v>1.05</c:v>
                </c:pt>
                <c:pt idx="533">
                  <c:v>1.05</c:v>
                </c:pt>
                <c:pt idx="534">
                  <c:v>1.05</c:v>
                </c:pt>
                <c:pt idx="535">
                  <c:v>1.05</c:v>
                </c:pt>
                <c:pt idx="536">
                  <c:v>1.05</c:v>
                </c:pt>
                <c:pt idx="537">
                  <c:v>1.05</c:v>
                </c:pt>
                <c:pt idx="538">
                  <c:v>1.05</c:v>
                </c:pt>
                <c:pt idx="539">
                  <c:v>1.05</c:v>
                </c:pt>
                <c:pt idx="540">
                  <c:v>1.05</c:v>
                </c:pt>
                <c:pt idx="541">
                  <c:v>1.05</c:v>
                </c:pt>
                <c:pt idx="542">
                  <c:v>1.05</c:v>
                </c:pt>
                <c:pt idx="543">
                  <c:v>1.05</c:v>
                </c:pt>
                <c:pt idx="544">
                  <c:v>1.05</c:v>
                </c:pt>
                <c:pt idx="545">
                  <c:v>1.05</c:v>
                </c:pt>
                <c:pt idx="546">
                  <c:v>1.05</c:v>
                </c:pt>
                <c:pt idx="547">
                  <c:v>1.05</c:v>
                </c:pt>
                <c:pt idx="548">
                  <c:v>1.05</c:v>
                </c:pt>
                <c:pt idx="549">
                  <c:v>1.05</c:v>
                </c:pt>
                <c:pt idx="550">
                  <c:v>1.05</c:v>
                </c:pt>
                <c:pt idx="551">
                  <c:v>1.05</c:v>
                </c:pt>
                <c:pt idx="552">
                  <c:v>1.05</c:v>
                </c:pt>
                <c:pt idx="553">
                  <c:v>1.05</c:v>
                </c:pt>
                <c:pt idx="554">
                  <c:v>1.05</c:v>
                </c:pt>
                <c:pt idx="555">
                  <c:v>1.05</c:v>
                </c:pt>
                <c:pt idx="556">
                  <c:v>1.05</c:v>
                </c:pt>
                <c:pt idx="557">
                  <c:v>1.05</c:v>
                </c:pt>
                <c:pt idx="558">
                  <c:v>1.05</c:v>
                </c:pt>
                <c:pt idx="559">
                  <c:v>1.05</c:v>
                </c:pt>
                <c:pt idx="560">
                  <c:v>1.05</c:v>
                </c:pt>
                <c:pt idx="561">
                  <c:v>1.05</c:v>
                </c:pt>
                <c:pt idx="562">
                  <c:v>1.05</c:v>
                </c:pt>
                <c:pt idx="563">
                  <c:v>1.05</c:v>
                </c:pt>
                <c:pt idx="564">
                  <c:v>1.05</c:v>
                </c:pt>
                <c:pt idx="565">
                  <c:v>1.05</c:v>
                </c:pt>
                <c:pt idx="566">
                  <c:v>1.05</c:v>
                </c:pt>
                <c:pt idx="567">
                  <c:v>1.05</c:v>
                </c:pt>
                <c:pt idx="568">
                  <c:v>1.05</c:v>
                </c:pt>
                <c:pt idx="569">
                  <c:v>1.05</c:v>
                </c:pt>
                <c:pt idx="570">
                  <c:v>1.05</c:v>
                </c:pt>
                <c:pt idx="571">
                  <c:v>1.05</c:v>
                </c:pt>
                <c:pt idx="572">
                  <c:v>1.05</c:v>
                </c:pt>
                <c:pt idx="573">
                  <c:v>1.05</c:v>
                </c:pt>
                <c:pt idx="574">
                  <c:v>1.05</c:v>
                </c:pt>
                <c:pt idx="575">
                  <c:v>1.05</c:v>
                </c:pt>
                <c:pt idx="576">
                  <c:v>1.05</c:v>
                </c:pt>
                <c:pt idx="577">
                  <c:v>1.05</c:v>
                </c:pt>
                <c:pt idx="578">
                  <c:v>1.05</c:v>
                </c:pt>
                <c:pt idx="579">
                  <c:v>1.05</c:v>
                </c:pt>
                <c:pt idx="580">
                  <c:v>1.05</c:v>
                </c:pt>
                <c:pt idx="581">
                  <c:v>1.05</c:v>
                </c:pt>
                <c:pt idx="582">
                  <c:v>1.05</c:v>
                </c:pt>
                <c:pt idx="583">
                  <c:v>1.05</c:v>
                </c:pt>
                <c:pt idx="584">
                  <c:v>1.05</c:v>
                </c:pt>
                <c:pt idx="585">
                  <c:v>1.05</c:v>
                </c:pt>
                <c:pt idx="586">
                  <c:v>1.05</c:v>
                </c:pt>
                <c:pt idx="587">
                  <c:v>1.05</c:v>
                </c:pt>
                <c:pt idx="588">
                  <c:v>1.05</c:v>
                </c:pt>
                <c:pt idx="589">
                  <c:v>1.05</c:v>
                </c:pt>
                <c:pt idx="590">
                  <c:v>1.05</c:v>
                </c:pt>
                <c:pt idx="591">
                  <c:v>1.05</c:v>
                </c:pt>
                <c:pt idx="592">
                  <c:v>1.05</c:v>
                </c:pt>
                <c:pt idx="593">
                  <c:v>1.05</c:v>
                </c:pt>
                <c:pt idx="594">
                  <c:v>1.05</c:v>
                </c:pt>
                <c:pt idx="595">
                  <c:v>1.05</c:v>
                </c:pt>
                <c:pt idx="596">
                  <c:v>1.05</c:v>
                </c:pt>
                <c:pt idx="597">
                  <c:v>1.05</c:v>
                </c:pt>
                <c:pt idx="598">
                  <c:v>1.05</c:v>
                </c:pt>
                <c:pt idx="599">
                  <c:v>1.05</c:v>
                </c:pt>
                <c:pt idx="600">
                  <c:v>1.05</c:v>
                </c:pt>
                <c:pt idx="601">
                  <c:v>1.05</c:v>
                </c:pt>
                <c:pt idx="602">
                  <c:v>1.05</c:v>
                </c:pt>
                <c:pt idx="603">
                  <c:v>1.05</c:v>
                </c:pt>
                <c:pt idx="604">
                  <c:v>1.05</c:v>
                </c:pt>
                <c:pt idx="605">
                  <c:v>1.05</c:v>
                </c:pt>
                <c:pt idx="606">
                  <c:v>1.05</c:v>
                </c:pt>
                <c:pt idx="607">
                  <c:v>1.05</c:v>
                </c:pt>
                <c:pt idx="608">
                  <c:v>1.05</c:v>
                </c:pt>
                <c:pt idx="609">
                  <c:v>1.05</c:v>
                </c:pt>
                <c:pt idx="610">
                  <c:v>1.05</c:v>
                </c:pt>
                <c:pt idx="611">
                  <c:v>1.05</c:v>
                </c:pt>
                <c:pt idx="612">
                  <c:v>1.05</c:v>
                </c:pt>
                <c:pt idx="613">
                  <c:v>1.05</c:v>
                </c:pt>
                <c:pt idx="614">
                  <c:v>1.05</c:v>
                </c:pt>
                <c:pt idx="615">
                  <c:v>1.05</c:v>
                </c:pt>
                <c:pt idx="616">
                  <c:v>1.05</c:v>
                </c:pt>
                <c:pt idx="617">
                  <c:v>1.05</c:v>
                </c:pt>
                <c:pt idx="618">
                  <c:v>1.05</c:v>
                </c:pt>
                <c:pt idx="619">
                  <c:v>1.05</c:v>
                </c:pt>
                <c:pt idx="620">
                  <c:v>1.05</c:v>
                </c:pt>
                <c:pt idx="621">
                  <c:v>1.05</c:v>
                </c:pt>
                <c:pt idx="622">
                  <c:v>1.05</c:v>
                </c:pt>
                <c:pt idx="623">
                  <c:v>1.05</c:v>
                </c:pt>
                <c:pt idx="624">
                  <c:v>1.05</c:v>
                </c:pt>
                <c:pt idx="625">
                  <c:v>1.05</c:v>
                </c:pt>
                <c:pt idx="626">
                  <c:v>1.05</c:v>
                </c:pt>
                <c:pt idx="627">
                  <c:v>1.05</c:v>
                </c:pt>
                <c:pt idx="628">
                  <c:v>1.05</c:v>
                </c:pt>
                <c:pt idx="629">
                  <c:v>1.05</c:v>
                </c:pt>
                <c:pt idx="630">
                  <c:v>1.05</c:v>
                </c:pt>
                <c:pt idx="631">
                  <c:v>1.05</c:v>
                </c:pt>
                <c:pt idx="632">
                  <c:v>1.05</c:v>
                </c:pt>
                <c:pt idx="633">
                  <c:v>1.05</c:v>
                </c:pt>
                <c:pt idx="634">
                  <c:v>1.05</c:v>
                </c:pt>
                <c:pt idx="635">
                  <c:v>1.05</c:v>
                </c:pt>
                <c:pt idx="636">
                  <c:v>1.05</c:v>
                </c:pt>
                <c:pt idx="637">
                  <c:v>1.05</c:v>
                </c:pt>
                <c:pt idx="638">
                  <c:v>1.05</c:v>
                </c:pt>
                <c:pt idx="639">
                  <c:v>1.05</c:v>
                </c:pt>
                <c:pt idx="640">
                  <c:v>1.05</c:v>
                </c:pt>
                <c:pt idx="641">
                  <c:v>1.05</c:v>
                </c:pt>
                <c:pt idx="642">
                  <c:v>1.05</c:v>
                </c:pt>
                <c:pt idx="643">
                  <c:v>1.05</c:v>
                </c:pt>
                <c:pt idx="644">
                  <c:v>1.05</c:v>
                </c:pt>
                <c:pt idx="645">
                  <c:v>1.05</c:v>
                </c:pt>
                <c:pt idx="646">
                  <c:v>1.05</c:v>
                </c:pt>
                <c:pt idx="647">
                  <c:v>1.05</c:v>
                </c:pt>
                <c:pt idx="648">
                  <c:v>1.05</c:v>
                </c:pt>
                <c:pt idx="649">
                  <c:v>1.05</c:v>
                </c:pt>
                <c:pt idx="650">
                  <c:v>1.05</c:v>
                </c:pt>
                <c:pt idx="651">
                  <c:v>1.05</c:v>
                </c:pt>
                <c:pt idx="652">
                  <c:v>1.05</c:v>
                </c:pt>
                <c:pt idx="653">
                  <c:v>1.05</c:v>
                </c:pt>
                <c:pt idx="654">
                  <c:v>1.05</c:v>
                </c:pt>
                <c:pt idx="655">
                  <c:v>1.05</c:v>
                </c:pt>
                <c:pt idx="656">
                  <c:v>1.05</c:v>
                </c:pt>
                <c:pt idx="657">
                  <c:v>1.05</c:v>
                </c:pt>
                <c:pt idx="658">
                  <c:v>1.05</c:v>
                </c:pt>
                <c:pt idx="659">
                  <c:v>1.05</c:v>
                </c:pt>
                <c:pt idx="660">
                  <c:v>1.05</c:v>
                </c:pt>
                <c:pt idx="661">
                  <c:v>1.05</c:v>
                </c:pt>
                <c:pt idx="662">
                  <c:v>1.05</c:v>
                </c:pt>
                <c:pt idx="663">
                  <c:v>1.05</c:v>
                </c:pt>
                <c:pt idx="664">
                  <c:v>1.05</c:v>
                </c:pt>
                <c:pt idx="665">
                  <c:v>1.05</c:v>
                </c:pt>
                <c:pt idx="666">
                  <c:v>1.05</c:v>
                </c:pt>
                <c:pt idx="667">
                  <c:v>1.05</c:v>
                </c:pt>
                <c:pt idx="668">
                  <c:v>1.05</c:v>
                </c:pt>
                <c:pt idx="669">
                  <c:v>1.05</c:v>
                </c:pt>
                <c:pt idx="670">
                  <c:v>1.05</c:v>
                </c:pt>
                <c:pt idx="671">
                  <c:v>1.05</c:v>
                </c:pt>
                <c:pt idx="672">
                  <c:v>1.05</c:v>
                </c:pt>
                <c:pt idx="673">
                  <c:v>1.05</c:v>
                </c:pt>
                <c:pt idx="674">
                  <c:v>1.05</c:v>
                </c:pt>
                <c:pt idx="675">
                  <c:v>1.05</c:v>
                </c:pt>
                <c:pt idx="676">
                  <c:v>1.05</c:v>
                </c:pt>
                <c:pt idx="677">
                  <c:v>1.05</c:v>
                </c:pt>
                <c:pt idx="678">
                  <c:v>1.05</c:v>
                </c:pt>
                <c:pt idx="679">
                  <c:v>1.05</c:v>
                </c:pt>
                <c:pt idx="680">
                  <c:v>1.05</c:v>
                </c:pt>
                <c:pt idx="681">
                  <c:v>1.05</c:v>
                </c:pt>
                <c:pt idx="682">
                  <c:v>1.05</c:v>
                </c:pt>
                <c:pt idx="683">
                  <c:v>1.05</c:v>
                </c:pt>
                <c:pt idx="684">
                  <c:v>1.05</c:v>
                </c:pt>
                <c:pt idx="685">
                  <c:v>1.05</c:v>
                </c:pt>
                <c:pt idx="686">
                  <c:v>1.05</c:v>
                </c:pt>
                <c:pt idx="687">
                  <c:v>1.05</c:v>
                </c:pt>
                <c:pt idx="688">
                  <c:v>1.05</c:v>
                </c:pt>
                <c:pt idx="689">
                  <c:v>1.05</c:v>
                </c:pt>
                <c:pt idx="690">
                  <c:v>1.05</c:v>
                </c:pt>
                <c:pt idx="691">
                  <c:v>1.05</c:v>
                </c:pt>
                <c:pt idx="692">
                  <c:v>1.05</c:v>
                </c:pt>
                <c:pt idx="693">
                  <c:v>1.05</c:v>
                </c:pt>
                <c:pt idx="694">
                  <c:v>1.05</c:v>
                </c:pt>
                <c:pt idx="695">
                  <c:v>1.05</c:v>
                </c:pt>
                <c:pt idx="696">
                  <c:v>1.05</c:v>
                </c:pt>
                <c:pt idx="697">
                  <c:v>1.05</c:v>
                </c:pt>
                <c:pt idx="698">
                  <c:v>1.05</c:v>
                </c:pt>
                <c:pt idx="699">
                  <c:v>1.05</c:v>
                </c:pt>
                <c:pt idx="700">
                  <c:v>1.05</c:v>
                </c:pt>
                <c:pt idx="701">
                  <c:v>1.05</c:v>
                </c:pt>
                <c:pt idx="702">
                  <c:v>1.05</c:v>
                </c:pt>
                <c:pt idx="703">
                  <c:v>1.05</c:v>
                </c:pt>
                <c:pt idx="704">
                  <c:v>1.05</c:v>
                </c:pt>
                <c:pt idx="705">
                  <c:v>1.05</c:v>
                </c:pt>
                <c:pt idx="706">
                  <c:v>1.05</c:v>
                </c:pt>
                <c:pt idx="707">
                  <c:v>1.05</c:v>
                </c:pt>
                <c:pt idx="708">
                  <c:v>1.05</c:v>
                </c:pt>
                <c:pt idx="709">
                  <c:v>1.05</c:v>
                </c:pt>
                <c:pt idx="710">
                  <c:v>1.05</c:v>
                </c:pt>
                <c:pt idx="711">
                  <c:v>1.05</c:v>
                </c:pt>
                <c:pt idx="712">
                  <c:v>1.05</c:v>
                </c:pt>
                <c:pt idx="713">
                  <c:v>1.05</c:v>
                </c:pt>
                <c:pt idx="714">
                  <c:v>1.05</c:v>
                </c:pt>
                <c:pt idx="715">
                  <c:v>1.05</c:v>
                </c:pt>
                <c:pt idx="716">
                  <c:v>1.05</c:v>
                </c:pt>
                <c:pt idx="717">
                  <c:v>1.05</c:v>
                </c:pt>
                <c:pt idx="718">
                  <c:v>1.05</c:v>
                </c:pt>
                <c:pt idx="719">
                  <c:v>1.05</c:v>
                </c:pt>
                <c:pt idx="720">
                  <c:v>1.05</c:v>
                </c:pt>
                <c:pt idx="721">
                  <c:v>1.05</c:v>
                </c:pt>
                <c:pt idx="722">
                  <c:v>1.05</c:v>
                </c:pt>
                <c:pt idx="723">
                  <c:v>1.05</c:v>
                </c:pt>
                <c:pt idx="724">
                  <c:v>1.05</c:v>
                </c:pt>
                <c:pt idx="725">
                  <c:v>1.05</c:v>
                </c:pt>
                <c:pt idx="726">
                  <c:v>1.05</c:v>
                </c:pt>
                <c:pt idx="727">
                  <c:v>1.05</c:v>
                </c:pt>
                <c:pt idx="728">
                  <c:v>1.05</c:v>
                </c:pt>
                <c:pt idx="729">
                  <c:v>1.05</c:v>
                </c:pt>
              </c:numCache>
            </c:numRef>
          </c:val>
          <c:smooth val="1"/>
          <c:extLst xmlns:c16r2="http://schemas.microsoft.com/office/drawing/2015/06/chart">
            <c:ext xmlns:c16="http://schemas.microsoft.com/office/drawing/2014/chart" uri="{C3380CC4-5D6E-409C-BE32-E72D297353CC}">
              <c16:uniqueId val="{00000009-64E5-4E23-9F0A-5FE30F9DF7A5}"/>
            </c:ext>
          </c:extLst>
        </c:ser>
        <c:dLbls>
          <c:showLegendKey val="0"/>
          <c:showVal val="0"/>
          <c:showCatName val="0"/>
          <c:showSerName val="0"/>
          <c:showPercent val="0"/>
          <c:showBubbleSize val="0"/>
        </c:dLbls>
        <c:marker val="1"/>
        <c:smooth val="0"/>
        <c:axId val="208338016"/>
        <c:axId val="209022776"/>
        <c:extLst xmlns:c16r2="http://schemas.microsoft.com/office/drawing/2015/06/char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xmlns:c16r2="http://schemas.microsoft.com/office/drawing/2015/06/char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6r2="http://schemas.microsoft.com/office/drawing/2015/06/chart">
                      <c:ext uri="{02D57815-91ED-43cb-92C2-25804820EDAC}">
                        <c15:formulaRef>
                          <c15:sqref>DATOS!$W$3:$W$732</c15:sqref>
                        </c15:formulaRef>
                      </c:ext>
                    </c:extLst>
                    <c:numCache>
                      <c:formatCode>0.00</c:formatCode>
                      <c:ptCount val="730"/>
                      <c:pt idx="0">
                        <c:v>2.98</c:v>
                      </c:pt>
                      <c:pt idx="1">
                        <c:v>3</c:v>
                      </c:pt>
                      <c:pt idx="2">
                        <c:v>2.8</c:v>
                      </c:pt>
                      <c:pt idx="3">
                        <c:v>2.9</c:v>
                      </c:pt>
                      <c:pt idx="4">
                        <c:v>2.95</c:v>
                      </c:pt>
                      <c:pt idx="5">
                        <c:v>2.7</c:v>
                      </c:pt>
                      <c:pt idx="6">
                        <c:v>2.95</c:v>
                      </c:pt>
                      <c:pt idx="7">
                        <c:v>3</c:v>
                      </c:pt>
                      <c:pt idx="8">
                        <c:v>2.95</c:v>
                      </c:pt>
                      <c:pt idx="9">
                        <c:v>2.7</c:v>
                      </c:pt>
                      <c:pt idx="10">
                        <c:v>2.76</c:v>
                      </c:pt>
                      <c:pt idx="11">
                        <c:v>2.52</c:v>
                      </c:pt>
                      <c:pt idx="12">
                        <c:v>2.4</c:v>
                      </c:pt>
                      <c:pt idx="13">
                        <c:v>2.4500000000000002</c:v>
                      </c:pt>
                      <c:pt idx="14">
                        <c:v>2.65</c:v>
                      </c:pt>
                      <c:pt idx="15">
                        <c:v>2.8</c:v>
                      </c:pt>
                      <c:pt idx="16">
                        <c:v>2.9</c:v>
                      </c:pt>
                      <c:pt idx="17">
                        <c:v>2.85</c:v>
                      </c:pt>
                      <c:pt idx="18">
                        <c:v>3.2</c:v>
                      </c:pt>
                      <c:pt idx="19">
                        <c:v>3.08</c:v>
                      </c:pt>
                      <c:pt idx="20">
                        <c:v>3.02</c:v>
                      </c:pt>
                      <c:pt idx="21">
                        <c:v>2.9</c:v>
                      </c:pt>
                      <c:pt idx="22">
                        <c:v>2.95</c:v>
                      </c:pt>
                      <c:pt idx="23">
                        <c:v>3</c:v>
                      </c:pt>
                      <c:pt idx="24">
                        <c:v>3.1</c:v>
                      </c:pt>
                      <c:pt idx="25">
                        <c:v>3.2</c:v>
                      </c:pt>
                      <c:pt idx="26">
                        <c:v>3</c:v>
                      </c:pt>
                      <c:pt idx="27">
                        <c:v>3</c:v>
                      </c:pt>
                      <c:pt idx="28">
                        <c:v>2.8</c:v>
                      </c:pt>
                      <c:pt idx="29">
                        <c:v>2.8</c:v>
                      </c:pt>
                      <c:pt idx="30">
                        <c:v>2.75</c:v>
                      </c:pt>
                      <c:pt idx="31">
                        <c:v>2.8</c:v>
                      </c:pt>
                      <c:pt idx="32">
                        <c:v>2.85</c:v>
                      </c:pt>
                      <c:pt idx="33">
                        <c:v>2.8</c:v>
                      </c:pt>
                      <c:pt idx="34">
                        <c:v>2.72</c:v>
                      </c:pt>
                      <c:pt idx="35">
                        <c:v>2.8</c:v>
                      </c:pt>
                      <c:pt idx="36">
                        <c:v>2.8</c:v>
                      </c:pt>
                      <c:pt idx="37">
                        <c:v>3.2</c:v>
                      </c:pt>
                      <c:pt idx="38">
                        <c:v>3</c:v>
                      </c:pt>
                      <c:pt idx="39">
                        <c:v>2.85</c:v>
                      </c:pt>
                      <c:pt idx="40">
                        <c:v>2.8</c:v>
                      </c:pt>
                      <c:pt idx="41">
                        <c:v>3.1</c:v>
                      </c:pt>
                      <c:pt idx="42">
                        <c:v>2.95</c:v>
                      </c:pt>
                      <c:pt idx="43">
                        <c:v>3</c:v>
                      </c:pt>
                      <c:pt idx="44">
                        <c:v>3</c:v>
                      </c:pt>
                      <c:pt idx="45">
                        <c:v>3</c:v>
                      </c:pt>
                      <c:pt idx="46">
                        <c:v>2.88</c:v>
                      </c:pt>
                      <c:pt idx="47">
                        <c:v>2.7</c:v>
                      </c:pt>
                      <c:pt idx="48">
                        <c:v>2.65</c:v>
                      </c:pt>
                      <c:pt idx="49">
                        <c:v>2.5</c:v>
                      </c:pt>
                      <c:pt idx="50">
                        <c:v>2.69</c:v>
                      </c:pt>
                      <c:pt idx="51">
                        <c:v>2.4</c:v>
                      </c:pt>
                      <c:pt idx="52">
                        <c:v>2.73</c:v>
                      </c:pt>
                      <c:pt idx="53">
                        <c:v>3.1</c:v>
                      </c:pt>
                      <c:pt idx="54">
                        <c:v>2.35</c:v>
                      </c:pt>
                      <c:pt idx="55">
                        <c:v>3</c:v>
                      </c:pt>
                      <c:pt idx="56">
                        <c:v>2.65</c:v>
                      </c:pt>
                      <c:pt idx="57">
                        <c:v>2.7</c:v>
                      </c:pt>
                      <c:pt idx="58">
                        <c:v>2.97</c:v>
                      </c:pt>
                      <c:pt idx="59">
                        <c:v>2.82</c:v>
                      </c:pt>
                      <c:pt idx="60">
                        <c:v>2.8</c:v>
                      </c:pt>
                      <c:pt idx="61">
                        <c:v>2.79</c:v>
                      </c:pt>
                      <c:pt idx="62">
                        <c:v>3</c:v>
                      </c:pt>
                      <c:pt idx="63">
                        <c:v>3.4</c:v>
                      </c:pt>
                      <c:pt idx="64">
                        <c:v>3.5</c:v>
                      </c:pt>
                      <c:pt idx="65">
                        <c:v>3.29</c:v>
                      </c:pt>
                      <c:pt idx="66">
                        <c:v>3.4</c:v>
                      </c:pt>
                      <c:pt idx="67">
                        <c:v>3.45</c:v>
                      </c:pt>
                      <c:pt idx="68">
                        <c:v>3.2</c:v>
                      </c:pt>
                      <c:pt idx="69">
                        <c:v>3.2</c:v>
                      </c:pt>
                      <c:pt idx="70">
                        <c:v>3.1</c:v>
                      </c:pt>
                      <c:pt idx="71">
                        <c:v>3</c:v>
                      </c:pt>
                      <c:pt idx="72">
                        <c:v>3</c:v>
                      </c:pt>
                      <c:pt idx="73">
                        <c:v>3.1</c:v>
                      </c:pt>
                      <c:pt idx="74">
                        <c:v>3</c:v>
                      </c:pt>
                      <c:pt idx="75">
                        <c:v>3</c:v>
                      </c:pt>
                      <c:pt idx="76">
                        <c:v>3</c:v>
                      </c:pt>
                      <c:pt idx="77">
                        <c:v>2.5499999999999998</c:v>
                      </c:pt>
                      <c:pt idx="78">
                        <c:v>2.6</c:v>
                      </c:pt>
                      <c:pt idx="79">
                        <c:v>2.5499999999999998</c:v>
                      </c:pt>
                      <c:pt idx="80">
                        <c:v>2.7</c:v>
                      </c:pt>
                      <c:pt idx="81">
                        <c:v>2.8</c:v>
                      </c:pt>
                      <c:pt idx="82">
                        <c:v>2.7</c:v>
                      </c:pt>
                      <c:pt idx="83">
                        <c:v>2.7</c:v>
                      </c:pt>
                      <c:pt idx="84">
                        <c:v>3.2</c:v>
                      </c:pt>
                      <c:pt idx="85">
                        <c:v>3.2</c:v>
                      </c:pt>
                      <c:pt idx="86">
                        <c:v>3.2</c:v>
                      </c:pt>
                      <c:pt idx="87">
                        <c:v>3.1</c:v>
                      </c:pt>
                      <c:pt idx="88">
                        <c:v>3.15</c:v>
                      </c:pt>
                      <c:pt idx="89">
                        <c:v>3</c:v>
                      </c:pt>
                      <c:pt idx="90">
                        <c:v>2.9</c:v>
                      </c:pt>
                      <c:pt idx="91">
                        <c:v>2.8</c:v>
                      </c:pt>
                      <c:pt idx="92">
                        <c:v>2.7</c:v>
                      </c:pt>
                      <c:pt idx="93">
                        <c:v>2.9</c:v>
                      </c:pt>
                      <c:pt idx="94">
                        <c:v>3</c:v>
                      </c:pt>
                      <c:pt idx="95">
                        <c:v>2.8</c:v>
                      </c:pt>
                      <c:pt idx="96">
                        <c:v>2.4900000000000002</c:v>
                      </c:pt>
                      <c:pt idx="97">
                        <c:v>2.8</c:v>
                      </c:pt>
                      <c:pt idx="98">
                        <c:v>3.38</c:v>
                      </c:pt>
                      <c:pt idx="99">
                        <c:v>3.2</c:v>
                      </c:pt>
                      <c:pt idx="100">
                        <c:v>2.78</c:v>
                      </c:pt>
                      <c:pt idx="101">
                        <c:v>2.8</c:v>
                      </c:pt>
                      <c:pt idx="102">
                        <c:v>3</c:v>
                      </c:pt>
                      <c:pt idx="103">
                        <c:v>3</c:v>
                      </c:pt>
                      <c:pt idx="104">
                        <c:v>2.9</c:v>
                      </c:pt>
                      <c:pt idx="105">
                        <c:v>2.85</c:v>
                      </c:pt>
                      <c:pt idx="106">
                        <c:v>3.2</c:v>
                      </c:pt>
                      <c:pt idx="107">
                        <c:v>3</c:v>
                      </c:pt>
                      <c:pt idx="108">
                        <c:v>3.3</c:v>
                      </c:pt>
                      <c:pt idx="109">
                        <c:v>3.3</c:v>
                      </c:pt>
                      <c:pt idx="110">
                        <c:v>2.9</c:v>
                      </c:pt>
                      <c:pt idx="111">
                        <c:v>3</c:v>
                      </c:pt>
                      <c:pt idx="112">
                        <c:v>3.7</c:v>
                      </c:pt>
                      <c:pt idx="113">
                        <c:v>3.7</c:v>
                      </c:pt>
                      <c:pt idx="114">
                        <c:v>3.6</c:v>
                      </c:pt>
                      <c:pt idx="115">
                        <c:v>3.8</c:v>
                      </c:pt>
                      <c:pt idx="116">
                        <c:v>4</c:v>
                      </c:pt>
                      <c:pt idx="117">
                        <c:v>3.9</c:v>
                      </c:pt>
                      <c:pt idx="118">
                        <c:v>3.88</c:v>
                      </c:pt>
                      <c:pt idx="119">
                        <c:v>4.4000000000000004</c:v>
                      </c:pt>
                      <c:pt idx="120">
                        <c:v>4.37</c:v>
                      </c:pt>
                      <c:pt idx="121">
                        <c:v>4.3499999999999996</c:v>
                      </c:pt>
                      <c:pt idx="122">
                        <c:v>4.2</c:v>
                      </c:pt>
                      <c:pt idx="123">
                        <c:v>4.4000000000000004</c:v>
                      </c:pt>
                      <c:pt idx="124">
                        <c:v>4.3</c:v>
                      </c:pt>
                      <c:pt idx="125">
                        <c:v>4.2</c:v>
                      </c:pt>
                      <c:pt idx="126">
                        <c:v>4</c:v>
                      </c:pt>
                      <c:pt idx="127">
                        <c:v>3.7</c:v>
                      </c:pt>
                      <c:pt idx="128">
                        <c:v>3.8</c:v>
                      </c:pt>
                      <c:pt idx="129">
                        <c:v>3.8</c:v>
                      </c:pt>
                      <c:pt idx="130">
                        <c:v>3.55</c:v>
                      </c:pt>
                      <c:pt idx="131">
                        <c:v>3.5</c:v>
                      </c:pt>
                      <c:pt idx="132">
                        <c:v>3.45</c:v>
                      </c:pt>
                      <c:pt idx="133">
                        <c:v>3.4</c:v>
                      </c:pt>
                      <c:pt idx="134">
                        <c:v>3.45</c:v>
                      </c:pt>
                      <c:pt idx="135">
                        <c:v>3.3</c:v>
                      </c:pt>
                      <c:pt idx="136">
                        <c:v>3.05</c:v>
                      </c:pt>
                      <c:pt idx="137">
                        <c:v>3.7</c:v>
                      </c:pt>
                      <c:pt idx="138">
                        <c:v>3.75</c:v>
                      </c:pt>
                      <c:pt idx="139">
                        <c:v>3.5</c:v>
                      </c:pt>
                      <c:pt idx="140">
                        <c:v>3.4</c:v>
                      </c:pt>
                      <c:pt idx="141">
                        <c:v>3.2</c:v>
                      </c:pt>
                      <c:pt idx="142">
                        <c:v>3</c:v>
                      </c:pt>
                      <c:pt idx="143">
                        <c:v>3.03</c:v>
                      </c:pt>
                      <c:pt idx="144">
                        <c:v>2.8</c:v>
                      </c:pt>
                      <c:pt idx="145">
                        <c:v>3.05</c:v>
                      </c:pt>
                      <c:pt idx="146">
                        <c:v>3</c:v>
                      </c:pt>
                      <c:pt idx="147">
                        <c:v>3.4</c:v>
                      </c:pt>
                      <c:pt idx="148">
                        <c:v>3.6</c:v>
                      </c:pt>
                      <c:pt idx="149">
                        <c:v>3.25</c:v>
                      </c:pt>
                      <c:pt idx="150">
                        <c:v>3</c:v>
                      </c:pt>
                      <c:pt idx="151">
                        <c:v>3.1</c:v>
                      </c:pt>
                      <c:pt idx="152">
                        <c:v>3</c:v>
                      </c:pt>
                      <c:pt idx="153">
                        <c:v>2.95</c:v>
                      </c:pt>
                      <c:pt idx="154">
                        <c:v>2.65</c:v>
                      </c:pt>
                      <c:pt idx="155">
                        <c:v>2.68</c:v>
                      </c:pt>
                      <c:pt idx="156">
                        <c:v>2.69</c:v>
                      </c:pt>
                      <c:pt idx="157">
                        <c:v>2.4</c:v>
                      </c:pt>
                      <c:pt idx="158">
                        <c:v>2.78</c:v>
                      </c:pt>
                      <c:pt idx="159">
                        <c:v>3</c:v>
                      </c:pt>
                      <c:pt idx="160">
                        <c:v>2.79</c:v>
                      </c:pt>
                      <c:pt idx="161">
                        <c:v>2.7</c:v>
                      </c:pt>
                      <c:pt idx="162">
                        <c:v>3.15</c:v>
                      </c:pt>
                      <c:pt idx="163">
                        <c:v>3.1</c:v>
                      </c:pt>
                      <c:pt idx="164">
                        <c:v>3.3</c:v>
                      </c:pt>
                      <c:pt idx="165">
                        <c:v>3.5</c:v>
                      </c:pt>
                      <c:pt idx="166">
                        <c:v>3.05</c:v>
                      </c:pt>
                      <c:pt idx="167">
                        <c:v>3.35</c:v>
                      </c:pt>
                      <c:pt idx="168">
                        <c:v>3.55</c:v>
                      </c:pt>
                      <c:pt idx="169">
                        <c:v>3.7</c:v>
                      </c:pt>
                      <c:pt idx="170">
                        <c:v>3.6</c:v>
                      </c:pt>
                      <c:pt idx="171">
                        <c:v>4.4000000000000004</c:v>
                      </c:pt>
                      <c:pt idx="172">
                        <c:v>4.5999999999999996</c:v>
                      </c:pt>
                      <c:pt idx="173">
                        <c:v>4.2</c:v>
                      </c:pt>
                      <c:pt idx="174">
                        <c:v>3.7</c:v>
                      </c:pt>
                      <c:pt idx="175">
                        <c:v>4.08</c:v>
                      </c:pt>
                      <c:pt idx="176">
                        <c:v>4.5999999999999996</c:v>
                      </c:pt>
                      <c:pt idx="177">
                        <c:v>4.5</c:v>
                      </c:pt>
                      <c:pt idx="178">
                        <c:v>4.7</c:v>
                      </c:pt>
                      <c:pt idx="179">
                        <c:v>4.3</c:v>
                      </c:pt>
                      <c:pt idx="180">
                        <c:v>3.6</c:v>
                      </c:pt>
                      <c:pt idx="181">
                        <c:v>3.5</c:v>
                      </c:pt>
                      <c:pt idx="182">
                        <c:v>3.68</c:v>
                      </c:pt>
                      <c:pt idx="183">
                        <c:v>3.7</c:v>
                      </c:pt>
                      <c:pt idx="184">
                        <c:v>3.5</c:v>
                      </c:pt>
                      <c:pt idx="185">
                        <c:v>3.52</c:v>
                      </c:pt>
                      <c:pt idx="186">
                        <c:v>3.2</c:v>
                      </c:pt>
                      <c:pt idx="187">
                        <c:v>3.6</c:v>
                      </c:pt>
                      <c:pt idx="188">
                        <c:v>3.2</c:v>
                      </c:pt>
                      <c:pt idx="189">
                        <c:v>3.2</c:v>
                      </c:pt>
                      <c:pt idx="190">
                        <c:v>3.35</c:v>
                      </c:pt>
                      <c:pt idx="191">
                        <c:v>3.32</c:v>
                      </c:pt>
                      <c:pt idx="192">
                        <c:v>3.5</c:v>
                      </c:pt>
                      <c:pt idx="193">
                        <c:v>3.8</c:v>
                      </c:pt>
                      <c:pt idx="194">
                        <c:v>3.78</c:v>
                      </c:pt>
                      <c:pt idx="195">
                        <c:v>3.7</c:v>
                      </c:pt>
                      <c:pt idx="196">
                        <c:v>3.25</c:v>
                      </c:pt>
                      <c:pt idx="197">
                        <c:v>3.2</c:v>
                      </c:pt>
                      <c:pt idx="198">
                        <c:v>3.18</c:v>
                      </c:pt>
                      <c:pt idx="199">
                        <c:v>3.1</c:v>
                      </c:pt>
                      <c:pt idx="200">
                        <c:v>3.09</c:v>
                      </c:pt>
                      <c:pt idx="201">
                        <c:v>3</c:v>
                      </c:pt>
                      <c:pt idx="202">
                        <c:v>3.32</c:v>
                      </c:pt>
                      <c:pt idx="203">
                        <c:v>3.2</c:v>
                      </c:pt>
                      <c:pt idx="204">
                        <c:v>3.09</c:v>
                      </c:pt>
                      <c:pt idx="205">
                        <c:v>3</c:v>
                      </c:pt>
                      <c:pt idx="206">
                        <c:v>3.9</c:v>
                      </c:pt>
                      <c:pt idx="207">
                        <c:v>3.8</c:v>
                      </c:pt>
                      <c:pt idx="208">
                        <c:v>3.7</c:v>
                      </c:pt>
                      <c:pt idx="209">
                        <c:v>3.62</c:v>
                      </c:pt>
                      <c:pt idx="210">
                        <c:v>4</c:v>
                      </c:pt>
                      <c:pt idx="211">
                        <c:v>3.69</c:v>
                      </c:pt>
                      <c:pt idx="212">
                        <c:v>3.6</c:v>
                      </c:pt>
                      <c:pt idx="213">
                        <c:v>3.58</c:v>
                      </c:pt>
                      <c:pt idx="214">
                        <c:v>3.62</c:v>
                      </c:pt>
                      <c:pt idx="215">
                        <c:v>4.2</c:v>
                      </c:pt>
                      <c:pt idx="216">
                        <c:v>3.85</c:v>
                      </c:pt>
                      <c:pt idx="217">
                        <c:v>4.3</c:v>
                      </c:pt>
                      <c:pt idx="218">
                        <c:v>4</c:v>
                      </c:pt>
                      <c:pt idx="219">
                        <c:v>3.7</c:v>
                      </c:pt>
                      <c:pt idx="220">
                        <c:v>3.9</c:v>
                      </c:pt>
                      <c:pt idx="221">
                        <c:v>3.95</c:v>
                      </c:pt>
                      <c:pt idx="222">
                        <c:v>3.7</c:v>
                      </c:pt>
                      <c:pt idx="223">
                        <c:v>3.5</c:v>
                      </c:pt>
                      <c:pt idx="224">
                        <c:v>3.35</c:v>
                      </c:pt>
                      <c:pt idx="225">
                        <c:v>3.4</c:v>
                      </c:pt>
                      <c:pt idx="226">
                        <c:v>3.2</c:v>
                      </c:pt>
                      <c:pt idx="227">
                        <c:v>3.39</c:v>
                      </c:pt>
                      <c:pt idx="228">
                        <c:v>3.45</c:v>
                      </c:pt>
                      <c:pt idx="229">
                        <c:v>3.55</c:v>
                      </c:pt>
                      <c:pt idx="230">
                        <c:v>3.5</c:v>
                      </c:pt>
                      <c:pt idx="231">
                        <c:v>3.3</c:v>
                      </c:pt>
                      <c:pt idx="232">
                        <c:v>3.4</c:v>
                      </c:pt>
                      <c:pt idx="233">
                        <c:v>3.35</c:v>
                      </c:pt>
                      <c:pt idx="234">
                        <c:v>3.3</c:v>
                      </c:pt>
                      <c:pt idx="235">
                        <c:v>3.26</c:v>
                      </c:pt>
                      <c:pt idx="236">
                        <c:v>3.23</c:v>
                      </c:pt>
                      <c:pt idx="237">
                        <c:v>3.2</c:v>
                      </c:pt>
                      <c:pt idx="238">
                        <c:v>3.17</c:v>
                      </c:pt>
                      <c:pt idx="239">
                        <c:v>3.15</c:v>
                      </c:pt>
                      <c:pt idx="240">
                        <c:v>3.11</c:v>
                      </c:pt>
                      <c:pt idx="241">
                        <c:v>3.08</c:v>
                      </c:pt>
                      <c:pt idx="242">
                        <c:v>3.04</c:v>
                      </c:pt>
                      <c:pt idx="243">
                        <c:v>2.98</c:v>
                      </c:pt>
                      <c:pt idx="244">
                        <c:v>2.9</c:v>
                      </c:pt>
                      <c:pt idx="245">
                        <c:v>2.8</c:v>
                      </c:pt>
                      <c:pt idx="246">
                        <c:v>2.77</c:v>
                      </c:pt>
                      <c:pt idx="247">
                        <c:v>3.3</c:v>
                      </c:pt>
                      <c:pt idx="248">
                        <c:v>3.1</c:v>
                      </c:pt>
                      <c:pt idx="249">
                        <c:v>3.2</c:v>
                      </c:pt>
                      <c:pt idx="250">
                        <c:v>3.5</c:v>
                      </c:pt>
                      <c:pt idx="251">
                        <c:v>3.45</c:v>
                      </c:pt>
                      <c:pt idx="252">
                        <c:v>3.49</c:v>
                      </c:pt>
                      <c:pt idx="253">
                        <c:v>3.5</c:v>
                      </c:pt>
                      <c:pt idx="254">
                        <c:v>3.8</c:v>
                      </c:pt>
                      <c:pt idx="255">
                        <c:v>4.2</c:v>
                      </c:pt>
                      <c:pt idx="256">
                        <c:v>3.8</c:v>
                      </c:pt>
                      <c:pt idx="257">
                        <c:v>3.5</c:v>
                      </c:pt>
                      <c:pt idx="258">
                        <c:v>3.8</c:v>
                      </c:pt>
                      <c:pt idx="259">
                        <c:v>4.2</c:v>
                      </c:pt>
                      <c:pt idx="260">
                        <c:v>3.9</c:v>
                      </c:pt>
                      <c:pt idx="261">
                        <c:v>3.7</c:v>
                      </c:pt>
                      <c:pt idx="262">
                        <c:v>3.2</c:v>
                      </c:pt>
                      <c:pt idx="263">
                        <c:v>3.7</c:v>
                      </c:pt>
                      <c:pt idx="264">
                        <c:v>3.2</c:v>
                      </c:pt>
                      <c:pt idx="265">
                        <c:v>3.3</c:v>
                      </c:pt>
                      <c:pt idx="266">
                        <c:v>3.5</c:v>
                      </c:pt>
                      <c:pt idx="267">
                        <c:v>3.4</c:v>
                      </c:pt>
                      <c:pt idx="268">
                        <c:v>3.55</c:v>
                      </c:pt>
                      <c:pt idx="269">
                        <c:v>3.43</c:v>
                      </c:pt>
                      <c:pt idx="270">
                        <c:v>4</c:v>
                      </c:pt>
                      <c:pt idx="271">
                        <c:v>4.05</c:v>
                      </c:pt>
                      <c:pt idx="272">
                        <c:v>4.45</c:v>
                      </c:pt>
                      <c:pt idx="273">
                        <c:v>4.6500000000000004</c:v>
                      </c:pt>
                      <c:pt idx="274">
                        <c:v>4.4000000000000004</c:v>
                      </c:pt>
                      <c:pt idx="275">
                        <c:v>3.9</c:v>
                      </c:pt>
                      <c:pt idx="276">
                        <c:v>3.65</c:v>
                      </c:pt>
                      <c:pt idx="277">
                        <c:v>3.9</c:v>
                      </c:pt>
                      <c:pt idx="278">
                        <c:v>3.95</c:v>
                      </c:pt>
                      <c:pt idx="279">
                        <c:v>4.4000000000000004</c:v>
                      </c:pt>
                      <c:pt idx="280">
                        <c:v>4.7</c:v>
                      </c:pt>
                      <c:pt idx="281">
                        <c:v>4.55</c:v>
                      </c:pt>
                      <c:pt idx="282">
                        <c:v>4.3499999999999996</c:v>
                      </c:pt>
                      <c:pt idx="283">
                        <c:v>4.3</c:v>
                      </c:pt>
                      <c:pt idx="284">
                        <c:v>4.4000000000000004</c:v>
                      </c:pt>
                      <c:pt idx="285">
                        <c:v>4.8</c:v>
                      </c:pt>
                      <c:pt idx="286">
                        <c:v>4.8899999999999997</c:v>
                      </c:pt>
                      <c:pt idx="287">
                        <c:v>4.8</c:v>
                      </c:pt>
                      <c:pt idx="288">
                        <c:v>4.95</c:v>
                      </c:pt>
                      <c:pt idx="289">
                        <c:v>5.15</c:v>
                      </c:pt>
                      <c:pt idx="290">
                        <c:v>5.17</c:v>
                      </c:pt>
                      <c:pt idx="291">
                        <c:v>4.4000000000000004</c:v>
                      </c:pt>
                      <c:pt idx="292">
                        <c:v>4.4000000000000004</c:v>
                      </c:pt>
                      <c:pt idx="293">
                        <c:v>4.42</c:v>
                      </c:pt>
                      <c:pt idx="294">
                        <c:v>4.3499999999999996</c:v>
                      </c:pt>
                      <c:pt idx="295">
                        <c:v>4.45</c:v>
                      </c:pt>
                      <c:pt idx="296">
                        <c:v>4.5</c:v>
                      </c:pt>
                      <c:pt idx="297">
                        <c:v>4.3</c:v>
                      </c:pt>
                      <c:pt idx="298">
                        <c:v>4</c:v>
                      </c:pt>
                      <c:pt idx="299">
                        <c:v>3.95</c:v>
                      </c:pt>
                      <c:pt idx="300">
                        <c:v>4.0999999999999996</c:v>
                      </c:pt>
                      <c:pt idx="301">
                        <c:v>4.3</c:v>
                      </c:pt>
                      <c:pt idx="302">
                        <c:v>4.3</c:v>
                      </c:pt>
                      <c:pt idx="303">
                        <c:v>4.2</c:v>
                      </c:pt>
                      <c:pt idx="304">
                        <c:v>4.3</c:v>
                      </c:pt>
                      <c:pt idx="305">
                        <c:v>4.3499999999999996</c:v>
                      </c:pt>
                      <c:pt idx="306">
                        <c:v>4.1500000000000004</c:v>
                      </c:pt>
                      <c:pt idx="307">
                        <c:v>4.0999999999999996</c:v>
                      </c:pt>
                      <c:pt idx="308">
                        <c:v>4</c:v>
                      </c:pt>
                      <c:pt idx="309">
                        <c:v>3.9</c:v>
                      </c:pt>
                      <c:pt idx="310">
                        <c:v>3.4</c:v>
                      </c:pt>
                      <c:pt idx="311">
                        <c:v>3.52</c:v>
                      </c:pt>
                      <c:pt idx="312">
                        <c:v>3.55</c:v>
                      </c:pt>
                      <c:pt idx="313">
                        <c:v>3.45</c:v>
                      </c:pt>
                      <c:pt idx="314">
                        <c:v>3.2</c:v>
                      </c:pt>
                      <c:pt idx="315">
                        <c:v>3.62</c:v>
                      </c:pt>
                      <c:pt idx="316">
                        <c:v>3.4</c:v>
                      </c:pt>
                      <c:pt idx="317">
                        <c:v>3.6</c:v>
                      </c:pt>
                      <c:pt idx="318">
                        <c:v>3.3</c:v>
                      </c:pt>
                      <c:pt idx="319">
                        <c:v>3.6</c:v>
                      </c:pt>
                      <c:pt idx="320">
                        <c:v>3.55</c:v>
                      </c:pt>
                      <c:pt idx="321">
                        <c:v>3.7</c:v>
                      </c:pt>
                      <c:pt idx="322">
                        <c:v>3.4</c:v>
                      </c:pt>
                      <c:pt idx="323">
                        <c:v>3.6</c:v>
                      </c:pt>
                      <c:pt idx="324">
                        <c:v>3.55</c:v>
                      </c:pt>
                      <c:pt idx="325">
                        <c:v>3.18</c:v>
                      </c:pt>
                      <c:pt idx="326">
                        <c:v>3.12</c:v>
                      </c:pt>
                      <c:pt idx="327">
                        <c:v>3.1</c:v>
                      </c:pt>
                      <c:pt idx="328">
                        <c:v>3</c:v>
                      </c:pt>
                      <c:pt idx="329">
                        <c:v>3.08</c:v>
                      </c:pt>
                      <c:pt idx="330">
                        <c:v>3.4</c:v>
                      </c:pt>
                      <c:pt idx="331">
                        <c:v>3.2</c:v>
                      </c:pt>
                      <c:pt idx="332">
                        <c:v>3</c:v>
                      </c:pt>
                      <c:pt idx="333">
                        <c:v>3.25</c:v>
                      </c:pt>
                      <c:pt idx="334">
                        <c:v>3.2</c:v>
                      </c:pt>
                      <c:pt idx="335">
                        <c:v>3.45</c:v>
                      </c:pt>
                      <c:pt idx="336">
                        <c:v>3.52</c:v>
                      </c:pt>
                      <c:pt idx="337">
                        <c:v>3.45</c:v>
                      </c:pt>
                      <c:pt idx="338">
                        <c:v>3.8</c:v>
                      </c:pt>
                      <c:pt idx="339">
                        <c:v>4</c:v>
                      </c:pt>
                      <c:pt idx="340">
                        <c:v>3.65</c:v>
                      </c:pt>
                      <c:pt idx="341">
                        <c:v>3.4</c:v>
                      </c:pt>
                      <c:pt idx="342">
                        <c:v>3.35</c:v>
                      </c:pt>
                      <c:pt idx="343">
                        <c:v>3.3</c:v>
                      </c:pt>
                      <c:pt idx="344">
                        <c:v>3.1</c:v>
                      </c:pt>
                      <c:pt idx="345">
                        <c:v>3</c:v>
                      </c:pt>
                      <c:pt idx="346">
                        <c:v>3.1</c:v>
                      </c:pt>
                      <c:pt idx="347">
                        <c:v>3.05</c:v>
                      </c:pt>
                      <c:pt idx="348">
                        <c:v>2.95</c:v>
                      </c:pt>
                      <c:pt idx="349">
                        <c:v>3</c:v>
                      </c:pt>
                      <c:pt idx="350">
                        <c:v>3.3</c:v>
                      </c:pt>
                      <c:pt idx="351">
                        <c:v>4</c:v>
                      </c:pt>
                      <c:pt idx="352">
                        <c:v>3.8</c:v>
                      </c:pt>
                      <c:pt idx="353">
                        <c:v>3.72</c:v>
                      </c:pt>
                      <c:pt idx="354">
                        <c:v>3.5</c:v>
                      </c:pt>
                      <c:pt idx="355">
                        <c:v>3.6</c:v>
                      </c:pt>
                      <c:pt idx="356">
                        <c:v>3.55</c:v>
                      </c:pt>
                      <c:pt idx="357">
                        <c:v>3.3</c:v>
                      </c:pt>
                      <c:pt idx="358">
                        <c:v>3.4</c:v>
                      </c:pt>
                      <c:pt idx="359">
                        <c:v>3.3</c:v>
                      </c:pt>
                      <c:pt idx="360">
                        <c:v>3.3</c:v>
                      </c:pt>
                      <c:pt idx="361">
                        <c:v>3</c:v>
                      </c:pt>
                      <c:pt idx="362">
                        <c:v>3.2</c:v>
                      </c:pt>
                      <c:pt idx="363">
                        <c:v>3</c:v>
                      </c:pt>
                      <c:pt idx="364">
                        <c:v>3.15</c:v>
                      </c:pt>
                      <c:pt idx="365">
                        <c:v>3.05</c:v>
                      </c:pt>
                      <c:pt idx="366">
                        <c:v>3</c:v>
                      </c:pt>
                      <c:pt idx="367">
                        <c:v>2.8</c:v>
                      </c:pt>
                      <c:pt idx="368">
                        <c:v>3.1</c:v>
                      </c:pt>
                      <c:pt idx="369">
                        <c:v>2.8</c:v>
                      </c:pt>
                      <c:pt idx="370">
                        <c:v>2.98</c:v>
                      </c:pt>
                      <c:pt idx="371">
                        <c:v>2.9</c:v>
                      </c:pt>
                      <c:pt idx="372">
                        <c:v>3.1</c:v>
                      </c:pt>
                      <c:pt idx="373">
                        <c:v>3</c:v>
                      </c:pt>
                      <c:pt idx="374">
                        <c:v>3</c:v>
                      </c:pt>
                      <c:pt idx="375">
                        <c:v>2.9</c:v>
                      </c:pt>
                      <c:pt idx="376">
                        <c:v>3.15</c:v>
                      </c:pt>
                      <c:pt idx="377">
                        <c:v>3.35</c:v>
                      </c:pt>
                      <c:pt idx="378">
                        <c:v>3.2</c:v>
                      </c:pt>
                      <c:pt idx="379">
                        <c:v>2.98</c:v>
                      </c:pt>
                      <c:pt idx="380">
                        <c:v>3.1</c:v>
                      </c:pt>
                      <c:pt idx="381">
                        <c:v>3</c:v>
                      </c:pt>
                      <c:pt idx="382">
                        <c:v>3</c:v>
                      </c:pt>
                      <c:pt idx="383">
                        <c:v>2.95</c:v>
                      </c:pt>
                      <c:pt idx="384">
                        <c:v>2.9</c:v>
                      </c:pt>
                      <c:pt idx="385">
                        <c:v>2.6</c:v>
                      </c:pt>
                      <c:pt idx="386">
                        <c:v>2.8</c:v>
                      </c:pt>
                      <c:pt idx="387">
                        <c:v>2.65</c:v>
                      </c:pt>
                      <c:pt idx="388">
                        <c:v>2.75</c:v>
                      </c:pt>
                      <c:pt idx="389">
                        <c:v>2.4</c:v>
                      </c:pt>
                      <c:pt idx="390">
                        <c:v>2.7</c:v>
                      </c:pt>
                      <c:pt idx="391">
                        <c:v>2.65</c:v>
                      </c:pt>
                      <c:pt idx="392">
                        <c:v>2.7</c:v>
                      </c:pt>
                      <c:pt idx="393">
                        <c:v>2.8</c:v>
                      </c:pt>
                      <c:pt idx="394">
                        <c:v>3</c:v>
                      </c:pt>
                      <c:pt idx="395">
                        <c:v>3.05</c:v>
                      </c:pt>
                      <c:pt idx="396">
                        <c:v>3.1</c:v>
                      </c:pt>
                      <c:pt idx="397">
                        <c:v>3</c:v>
                      </c:pt>
                      <c:pt idx="398">
                        <c:v>2.5499999999999998</c:v>
                      </c:pt>
                      <c:pt idx="399">
                        <c:v>2.82</c:v>
                      </c:pt>
                      <c:pt idx="400">
                        <c:v>2.65</c:v>
                      </c:pt>
                      <c:pt idx="401">
                        <c:v>2.62</c:v>
                      </c:pt>
                      <c:pt idx="402">
                        <c:v>2.6</c:v>
                      </c:pt>
                      <c:pt idx="403">
                        <c:v>2.8</c:v>
                      </c:pt>
                      <c:pt idx="404">
                        <c:v>2.68</c:v>
                      </c:pt>
                      <c:pt idx="405">
                        <c:v>3</c:v>
                      </c:pt>
                      <c:pt idx="406">
                        <c:v>2.8</c:v>
                      </c:pt>
                      <c:pt idx="407">
                        <c:v>2.6</c:v>
                      </c:pt>
                      <c:pt idx="408">
                        <c:v>2.79</c:v>
                      </c:pt>
                      <c:pt idx="409">
                        <c:v>3.05</c:v>
                      </c:pt>
                      <c:pt idx="410">
                        <c:v>2.75</c:v>
                      </c:pt>
                      <c:pt idx="411">
                        <c:v>2.8</c:v>
                      </c:pt>
                      <c:pt idx="412">
                        <c:v>2.81</c:v>
                      </c:pt>
                      <c:pt idx="413">
                        <c:v>2.6</c:v>
                      </c:pt>
                      <c:pt idx="414">
                        <c:v>2.4500000000000002</c:v>
                      </c:pt>
                      <c:pt idx="415">
                        <c:v>2.5</c:v>
                      </c:pt>
                      <c:pt idx="416">
                        <c:v>2.37</c:v>
                      </c:pt>
                      <c:pt idx="417">
                        <c:v>2.8</c:v>
                      </c:pt>
                      <c:pt idx="418">
                        <c:v>2.75</c:v>
                      </c:pt>
                      <c:pt idx="419">
                        <c:v>3</c:v>
                      </c:pt>
                      <c:pt idx="420">
                        <c:v>2.8</c:v>
                      </c:pt>
                      <c:pt idx="421">
                        <c:v>2.78</c:v>
                      </c:pt>
                      <c:pt idx="422">
                        <c:v>2.6</c:v>
                      </c:pt>
                      <c:pt idx="423">
                        <c:v>2.65</c:v>
                      </c:pt>
                      <c:pt idx="424">
                        <c:v>2.75</c:v>
                      </c:pt>
                      <c:pt idx="425">
                        <c:v>2.5</c:v>
                      </c:pt>
                      <c:pt idx="426">
                        <c:v>2.65</c:v>
                      </c:pt>
                      <c:pt idx="427">
                        <c:v>2.5</c:v>
                      </c:pt>
                      <c:pt idx="428">
                        <c:v>2.6</c:v>
                      </c:pt>
                      <c:pt idx="429">
                        <c:v>2.5</c:v>
                      </c:pt>
                      <c:pt idx="430">
                        <c:v>2.6</c:v>
                      </c:pt>
                      <c:pt idx="431">
                        <c:v>2.65</c:v>
                      </c:pt>
                      <c:pt idx="432">
                        <c:v>2.5499999999999998</c:v>
                      </c:pt>
                      <c:pt idx="433">
                        <c:v>2.68</c:v>
                      </c:pt>
                      <c:pt idx="434">
                        <c:v>2.84</c:v>
                      </c:pt>
                      <c:pt idx="435">
                        <c:v>2.95</c:v>
                      </c:pt>
                      <c:pt idx="436">
                        <c:v>3</c:v>
                      </c:pt>
                      <c:pt idx="437">
                        <c:v>2.8</c:v>
                      </c:pt>
                      <c:pt idx="438">
                        <c:v>2.85</c:v>
                      </c:pt>
                      <c:pt idx="439">
                        <c:v>2.67</c:v>
                      </c:pt>
                      <c:pt idx="440">
                        <c:v>2.7</c:v>
                      </c:pt>
                      <c:pt idx="441">
                        <c:v>2.85</c:v>
                      </c:pt>
                      <c:pt idx="442">
                        <c:v>2.59</c:v>
                      </c:pt>
                      <c:pt idx="443">
                        <c:v>2.72</c:v>
                      </c:pt>
                      <c:pt idx="444">
                        <c:v>2.7</c:v>
                      </c:pt>
                      <c:pt idx="445">
                        <c:v>2.5499999999999998</c:v>
                      </c:pt>
                      <c:pt idx="446">
                        <c:v>2.65</c:v>
                      </c:pt>
                      <c:pt idx="447">
                        <c:v>2.5</c:v>
                      </c:pt>
                      <c:pt idx="448">
                        <c:v>2.6</c:v>
                      </c:pt>
                      <c:pt idx="449">
                        <c:v>2.48</c:v>
                      </c:pt>
                      <c:pt idx="450">
                        <c:v>2.9</c:v>
                      </c:pt>
                      <c:pt idx="451">
                        <c:v>2.6</c:v>
                      </c:pt>
                      <c:pt idx="452">
                        <c:v>2.5</c:v>
                      </c:pt>
                      <c:pt idx="453">
                        <c:v>2.2000000000000002</c:v>
                      </c:pt>
                      <c:pt idx="454">
                        <c:v>2.5499999999999998</c:v>
                      </c:pt>
                      <c:pt idx="455">
                        <c:v>2.5</c:v>
                      </c:pt>
                      <c:pt idx="456">
                        <c:v>2.44</c:v>
                      </c:pt>
                      <c:pt idx="457">
                        <c:v>2</c:v>
                      </c:pt>
                      <c:pt idx="458">
                        <c:v>2.35</c:v>
                      </c:pt>
                      <c:pt idx="459">
                        <c:v>1.95</c:v>
                      </c:pt>
                      <c:pt idx="460">
                        <c:v>2.65</c:v>
                      </c:pt>
                      <c:pt idx="461">
                        <c:v>2.5499999999999998</c:v>
                      </c:pt>
                      <c:pt idx="462">
                        <c:v>2.6</c:v>
                      </c:pt>
                      <c:pt idx="463">
                        <c:v>2.4500000000000002</c:v>
                      </c:pt>
                      <c:pt idx="464">
                        <c:v>2.4</c:v>
                      </c:pt>
                      <c:pt idx="465">
                        <c:v>2.4300000000000002</c:v>
                      </c:pt>
                      <c:pt idx="466">
                        <c:v>2.4500000000000002</c:v>
                      </c:pt>
                      <c:pt idx="467">
                        <c:v>2.0499999999999998</c:v>
                      </c:pt>
                      <c:pt idx="468">
                        <c:v>2.25</c:v>
                      </c:pt>
                      <c:pt idx="469">
                        <c:v>2.2999999999999998</c:v>
                      </c:pt>
                      <c:pt idx="470">
                        <c:v>2.1</c:v>
                      </c:pt>
                      <c:pt idx="471">
                        <c:v>2</c:v>
                      </c:pt>
                      <c:pt idx="472">
                        <c:v>2</c:v>
                      </c:pt>
                      <c:pt idx="473">
                        <c:v>2.4</c:v>
                      </c:pt>
                      <c:pt idx="474">
                        <c:v>2.6</c:v>
                      </c:pt>
                      <c:pt idx="475">
                        <c:v>2.8</c:v>
                      </c:pt>
                      <c:pt idx="476">
                        <c:v>2.9</c:v>
                      </c:pt>
                      <c:pt idx="477">
                        <c:v>3</c:v>
                      </c:pt>
                      <c:pt idx="478">
                        <c:v>3</c:v>
                      </c:pt>
                      <c:pt idx="479">
                        <c:v>3.05</c:v>
                      </c:pt>
                      <c:pt idx="480">
                        <c:v>3.2</c:v>
                      </c:pt>
                      <c:pt idx="481">
                        <c:v>2.9</c:v>
                      </c:pt>
                      <c:pt idx="482">
                        <c:v>3.1</c:v>
                      </c:pt>
                      <c:pt idx="483">
                        <c:v>3.3</c:v>
                      </c:pt>
                      <c:pt idx="484">
                        <c:v>3.2</c:v>
                      </c:pt>
                      <c:pt idx="485">
                        <c:v>3.23</c:v>
                      </c:pt>
                      <c:pt idx="486">
                        <c:v>3.1</c:v>
                      </c:pt>
                      <c:pt idx="487">
                        <c:v>3.3</c:v>
                      </c:pt>
                      <c:pt idx="488">
                        <c:v>3.2</c:v>
                      </c:pt>
                      <c:pt idx="489">
                        <c:v>3</c:v>
                      </c:pt>
                      <c:pt idx="490">
                        <c:v>3.1</c:v>
                      </c:pt>
                      <c:pt idx="491">
                        <c:v>3.05</c:v>
                      </c:pt>
                      <c:pt idx="492">
                        <c:v>2.9</c:v>
                      </c:pt>
                      <c:pt idx="493">
                        <c:v>2.8</c:v>
                      </c:pt>
                      <c:pt idx="494">
                        <c:v>2.83</c:v>
                      </c:pt>
                      <c:pt idx="495">
                        <c:v>2.9</c:v>
                      </c:pt>
                      <c:pt idx="496">
                        <c:v>3</c:v>
                      </c:pt>
                      <c:pt idx="497">
                        <c:v>2.8</c:v>
                      </c:pt>
                      <c:pt idx="498">
                        <c:v>3.35</c:v>
                      </c:pt>
                      <c:pt idx="499">
                        <c:v>3.1</c:v>
                      </c:pt>
                      <c:pt idx="500">
                        <c:v>2.8</c:v>
                      </c:pt>
                      <c:pt idx="501">
                        <c:v>3.5</c:v>
                      </c:pt>
                      <c:pt idx="502">
                        <c:v>3.4</c:v>
                      </c:pt>
                      <c:pt idx="503">
                        <c:v>3.2</c:v>
                      </c:pt>
                      <c:pt idx="504">
                        <c:v>3.18</c:v>
                      </c:pt>
                      <c:pt idx="505">
                        <c:v>3.05</c:v>
                      </c:pt>
                      <c:pt idx="506">
                        <c:v>3.15</c:v>
                      </c:pt>
                      <c:pt idx="507">
                        <c:v>3</c:v>
                      </c:pt>
                      <c:pt idx="508">
                        <c:v>3</c:v>
                      </c:pt>
                      <c:pt idx="509">
                        <c:v>3.3</c:v>
                      </c:pt>
                      <c:pt idx="510">
                        <c:v>3</c:v>
                      </c:pt>
                      <c:pt idx="511">
                        <c:v>3.05</c:v>
                      </c:pt>
                      <c:pt idx="512">
                        <c:v>2.6</c:v>
                      </c:pt>
                      <c:pt idx="513">
                        <c:v>3</c:v>
                      </c:pt>
                      <c:pt idx="514">
                        <c:v>2.75</c:v>
                      </c:pt>
                      <c:pt idx="515">
                        <c:v>2.9</c:v>
                      </c:pt>
                      <c:pt idx="516">
                        <c:v>3.1</c:v>
                      </c:pt>
                      <c:pt idx="517">
                        <c:v>2.8</c:v>
                      </c:pt>
                      <c:pt idx="518">
                        <c:v>2.9</c:v>
                      </c:pt>
                      <c:pt idx="519">
                        <c:v>3</c:v>
                      </c:pt>
                      <c:pt idx="520">
                        <c:v>2.7</c:v>
                      </c:pt>
                      <c:pt idx="521">
                        <c:v>2.75</c:v>
                      </c:pt>
                      <c:pt idx="522">
                        <c:v>2.85</c:v>
                      </c:pt>
                      <c:pt idx="523">
                        <c:v>2.72</c:v>
                      </c:pt>
                      <c:pt idx="524">
                        <c:v>2.65</c:v>
                      </c:pt>
                      <c:pt idx="525">
                        <c:v>2.5299999999999998</c:v>
                      </c:pt>
                      <c:pt idx="526">
                        <c:v>2.6</c:v>
                      </c:pt>
                      <c:pt idx="527">
                        <c:v>2.52</c:v>
                      </c:pt>
                      <c:pt idx="528">
                        <c:v>2.5</c:v>
                      </c:pt>
                      <c:pt idx="529">
                        <c:v>2.4</c:v>
                      </c:pt>
                      <c:pt idx="530">
                        <c:v>2.44</c:v>
                      </c:pt>
                      <c:pt idx="531">
                        <c:v>2.8</c:v>
                      </c:pt>
                      <c:pt idx="532">
                        <c:v>3</c:v>
                      </c:pt>
                      <c:pt idx="533">
                        <c:v>3.05</c:v>
                      </c:pt>
                      <c:pt idx="534">
                        <c:v>2.58</c:v>
                      </c:pt>
                      <c:pt idx="535">
                        <c:v>3</c:v>
                      </c:pt>
                      <c:pt idx="536">
                        <c:v>3.5</c:v>
                      </c:pt>
                      <c:pt idx="537">
                        <c:v>2.5</c:v>
                      </c:pt>
                      <c:pt idx="538">
                        <c:v>2.65</c:v>
                      </c:pt>
                      <c:pt idx="539">
                        <c:v>3.05</c:v>
                      </c:pt>
                      <c:pt idx="540">
                        <c:v>3.2</c:v>
                      </c:pt>
                      <c:pt idx="541">
                        <c:v>3.3</c:v>
                      </c:pt>
                      <c:pt idx="542">
                        <c:v>2.8</c:v>
                      </c:pt>
                      <c:pt idx="543">
                        <c:v>2.6</c:v>
                      </c:pt>
                      <c:pt idx="544">
                        <c:v>3.35</c:v>
                      </c:pt>
                      <c:pt idx="545">
                        <c:v>3.2</c:v>
                      </c:pt>
                      <c:pt idx="546">
                        <c:v>3.1</c:v>
                      </c:pt>
                      <c:pt idx="547">
                        <c:v>3.1</c:v>
                      </c:pt>
                      <c:pt idx="548">
                        <c:v>2.8</c:v>
                      </c:pt>
                      <c:pt idx="549">
                        <c:v>3</c:v>
                      </c:pt>
                      <c:pt idx="550">
                        <c:v>3</c:v>
                      </c:pt>
                      <c:pt idx="551">
                        <c:v>3.3</c:v>
                      </c:pt>
                      <c:pt idx="552">
                        <c:v>3.32</c:v>
                      </c:pt>
                      <c:pt idx="553">
                        <c:v>3.5</c:v>
                      </c:pt>
                      <c:pt idx="554">
                        <c:v>3.3</c:v>
                      </c:pt>
                      <c:pt idx="555">
                        <c:v>3.9</c:v>
                      </c:pt>
                      <c:pt idx="556">
                        <c:v>3.7</c:v>
                      </c:pt>
                      <c:pt idx="557">
                        <c:v>3.5</c:v>
                      </c:pt>
                      <c:pt idx="558">
                        <c:v>3.4</c:v>
                      </c:pt>
                      <c:pt idx="559">
                        <c:v>3.7</c:v>
                      </c:pt>
                      <c:pt idx="560">
                        <c:v>2.9</c:v>
                      </c:pt>
                      <c:pt idx="561">
                        <c:v>3.4</c:v>
                      </c:pt>
                      <c:pt idx="562">
                        <c:v>3.2</c:v>
                      </c:pt>
                      <c:pt idx="563">
                        <c:v>3.05</c:v>
                      </c:pt>
                      <c:pt idx="564">
                        <c:v>2.9</c:v>
                      </c:pt>
                      <c:pt idx="565">
                        <c:v>2.85</c:v>
                      </c:pt>
                      <c:pt idx="566">
                        <c:v>2.7</c:v>
                      </c:pt>
                      <c:pt idx="567">
                        <c:v>2.8</c:v>
                      </c:pt>
                      <c:pt idx="568">
                        <c:v>2.5</c:v>
                      </c:pt>
                      <c:pt idx="569">
                        <c:v>3</c:v>
                      </c:pt>
                      <c:pt idx="570">
                        <c:v>2.8</c:v>
                      </c:pt>
                      <c:pt idx="571">
                        <c:v>2.7</c:v>
                      </c:pt>
                      <c:pt idx="572">
                        <c:v>2.5</c:v>
                      </c:pt>
                      <c:pt idx="573">
                        <c:v>2.7</c:v>
                      </c:pt>
                      <c:pt idx="574">
                        <c:v>2.6</c:v>
                      </c:pt>
                      <c:pt idx="575">
                        <c:v>2.65</c:v>
                      </c:pt>
                      <c:pt idx="576">
                        <c:v>2.2999999999999998</c:v>
                      </c:pt>
                      <c:pt idx="577">
                        <c:v>2.1</c:v>
                      </c:pt>
                      <c:pt idx="578">
                        <c:v>2.0499999999999998</c:v>
                      </c:pt>
                      <c:pt idx="579">
                        <c:v>2.6</c:v>
                      </c:pt>
                      <c:pt idx="580">
                        <c:v>2.25</c:v>
                      </c:pt>
                      <c:pt idx="581">
                        <c:v>2.2000000000000002</c:v>
                      </c:pt>
                      <c:pt idx="582">
                        <c:v>2.35</c:v>
                      </c:pt>
                      <c:pt idx="583">
                        <c:v>2.2999999999999998</c:v>
                      </c:pt>
                      <c:pt idx="584">
                        <c:v>2.37</c:v>
                      </c:pt>
                      <c:pt idx="585">
                        <c:v>2</c:v>
                      </c:pt>
                      <c:pt idx="586">
                        <c:v>2.1</c:v>
                      </c:pt>
                      <c:pt idx="587">
                        <c:v>2.16</c:v>
                      </c:pt>
                      <c:pt idx="588">
                        <c:v>2.2000000000000002</c:v>
                      </c:pt>
                      <c:pt idx="589">
                        <c:v>2.0499999999999998</c:v>
                      </c:pt>
                      <c:pt idx="590">
                        <c:v>2.2000000000000002</c:v>
                      </c:pt>
                      <c:pt idx="591">
                        <c:v>2.6</c:v>
                      </c:pt>
                      <c:pt idx="592">
                        <c:v>2.7</c:v>
                      </c:pt>
                      <c:pt idx="593">
                        <c:v>3</c:v>
                      </c:pt>
                      <c:pt idx="594">
                        <c:v>2.7</c:v>
                      </c:pt>
                      <c:pt idx="595">
                        <c:v>2.4</c:v>
                      </c:pt>
                      <c:pt idx="596">
                        <c:v>3</c:v>
                      </c:pt>
                      <c:pt idx="597">
                        <c:v>3.1</c:v>
                      </c:pt>
                      <c:pt idx="598">
                        <c:v>3.2</c:v>
                      </c:pt>
                      <c:pt idx="599">
                        <c:v>3.5</c:v>
                      </c:pt>
                      <c:pt idx="600">
                        <c:v>3.6</c:v>
                      </c:pt>
                      <c:pt idx="601">
                        <c:v>3.7</c:v>
                      </c:pt>
                      <c:pt idx="602">
                        <c:v>2.9</c:v>
                      </c:pt>
                      <c:pt idx="603">
                        <c:v>3.1</c:v>
                      </c:pt>
                      <c:pt idx="604">
                        <c:v>3</c:v>
                      </c:pt>
                      <c:pt idx="605">
                        <c:v>3</c:v>
                      </c:pt>
                      <c:pt idx="606">
                        <c:v>3.05</c:v>
                      </c:pt>
                      <c:pt idx="607">
                        <c:v>3.2</c:v>
                      </c:pt>
                      <c:pt idx="608">
                        <c:v>3.4</c:v>
                      </c:pt>
                      <c:pt idx="609">
                        <c:v>3.7</c:v>
                      </c:pt>
                      <c:pt idx="610">
                        <c:v>3.6</c:v>
                      </c:pt>
                      <c:pt idx="611">
                        <c:v>3.2</c:v>
                      </c:pt>
                      <c:pt idx="612">
                        <c:v>3.1</c:v>
                      </c:pt>
                      <c:pt idx="613">
                        <c:v>4.7</c:v>
                      </c:pt>
                      <c:pt idx="614">
                        <c:v>3.85</c:v>
                      </c:pt>
                      <c:pt idx="615">
                        <c:v>3.7</c:v>
                      </c:pt>
                      <c:pt idx="616">
                        <c:v>3.55</c:v>
                      </c:pt>
                      <c:pt idx="617">
                        <c:v>3.3</c:v>
                      </c:pt>
                      <c:pt idx="618">
                        <c:v>2.9</c:v>
                      </c:pt>
                      <c:pt idx="619">
                        <c:v>2.8</c:v>
                      </c:pt>
                      <c:pt idx="620">
                        <c:v>2.75</c:v>
                      </c:pt>
                      <c:pt idx="621">
                        <c:v>3</c:v>
                      </c:pt>
                      <c:pt idx="622">
                        <c:v>2.9</c:v>
                      </c:pt>
                      <c:pt idx="623">
                        <c:v>2.8</c:v>
                      </c:pt>
                      <c:pt idx="624">
                        <c:v>2.88</c:v>
                      </c:pt>
                      <c:pt idx="625">
                        <c:v>2.7</c:v>
                      </c:pt>
                      <c:pt idx="626">
                        <c:v>2.9</c:v>
                      </c:pt>
                      <c:pt idx="627">
                        <c:v>3.05</c:v>
                      </c:pt>
                      <c:pt idx="628">
                        <c:v>2.6</c:v>
                      </c:pt>
                      <c:pt idx="629">
                        <c:v>2.75</c:v>
                      </c:pt>
                      <c:pt idx="630">
                        <c:v>2.7</c:v>
                      </c:pt>
                      <c:pt idx="631">
                        <c:v>2.58</c:v>
                      </c:pt>
                      <c:pt idx="632">
                        <c:v>2.6</c:v>
                      </c:pt>
                      <c:pt idx="633">
                        <c:v>2.9</c:v>
                      </c:pt>
                      <c:pt idx="634">
                        <c:v>2.5</c:v>
                      </c:pt>
                      <c:pt idx="635">
                        <c:v>2.4</c:v>
                      </c:pt>
                      <c:pt idx="636">
                        <c:v>2.4</c:v>
                      </c:pt>
                      <c:pt idx="637">
                        <c:v>2.2999999999999998</c:v>
                      </c:pt>
                      <c:pt idx="638">
                        <c:v>2.4500000000000002</c:v>
                      </c:pt>
                      <c:pt idx="639">
                        <c:v>2.25</c:v>
                      </c:pt>
                      <c:pt idx="640">
                        <c:v>2.2999999999999998</c:v>
                      </c:pt>
                      <c:pt idx="641">
                        <c:v>2.8</c:v>
                      </c:pt>
                      <c:pt idx="642">
                        <c:v>2.85</c:v>
                      </c:pt>
                      <c:pt idx="643">
                        <c:v>2.6</c:v>
                      </c:pt>
                      <c:pt idx="644">
                        <c:v>2.73</c:v>
                      </c:pt>
                      <c:pt idx="645">
                        <c:v>3.4</c:v>
                      </c:pt>
                      <c:pt idx="646">
                        <c:v>3.7</c:v>
                      </c:pt>
                      <c:pt idx="647">
                        <c:v>3.88</c:v>
                      </c:pt>
                      <c:pt idx="648">
                        <c:v>3.4</c:v>
                      </c:pt>
                      <c:pt idx="649">
                        <c:v>3.78</c:v>
                      </c:pt>
                      <c:pt idx="650">
                        <c:v>4.4000000000000004</c:v>
                      </c:pt>
                      <c:pt idx="651">
                        <c:v>4.5</c:v>
                      </c:pt>
                      <c:pt idx="652">
                        <c:v>4</c:v>
                      </c:pt>
                      <c:pt idx="653">
                        <c:v>3.35</c:v>
                      </c:pt>
                      <c:pt idx="654">
                        <c:v>4</c:v>
                      </c:pt>
                      <c:pt idx="655">
                        <c:v>3.4</c:v>
                      </c:pt>
                      <c:pt idx="656">
                        <c:v>2.9</c:v>
                      </c:pt>
                      <c:pt idx="657">
                        <c:v>2.7</c:v>
                      </c:pt>
                      <c:pt idx="658">
                        <c:v>2.6</c:v>
                      </c:pt>
                      <c:pt idx="659">
                        <c:v>2.6</c:v>
                      </c:pt>
                      <c:pt idx="660">
                        <c:v>2.85</c:v>
                      </c:pt>
                      <c:pt idx="661">
                        <c:v>3</c:v>
                      </c:pt>
                      <c:pt idx="662">
                        <c:v>2.6</c:v>
                      </c:pt>
                      <c:pt idx="663">
                        <c:v>2.5</c:v>
                      </c:pt>
                      <c:pt idx="664">
                        <c:v>2.5499999999999998</c:v>
                      </c:pt>
                      <c:pt idx="665">
                        <c:v>2.4</c:v>
                      </c:pt>
                      <c:pt idx="666">
                        <c:v>2.9</c:v>
                      </c:pt>
                      <c:pt idx="667">
                        <c:v>2.4500000000000002</c:v>
                      </c:pt>
                      <c:pt idx="668">
                        <c:v>2.95</c:v>
                      </c:pt>
                      <c:pt idx="669">
                        <c:v>2.4</c:v>
                      </c:pt>
                      <c:pt idx="670">
                        <c:v>2.5</c:v>
                      </c:pt>
                      <c:pt idx="671">
                        <c:v>2.5499999999999998</c:v>
                      </c:pt>
                      <c:pt idx="672">
                        <c:v>2.4</c:v>
                      </c:pt>
                      <c:pt idx="673">
                        <c:v>2.02</c:v>
                      </c:pt>
                      <c:pt idx="674">
                        <c:v>2.6</c:v>
                      </c:pt>
                      <c:pt idx="675">
                        <c:v>2.5</c:v>
                      </c:pt>
                      <c:pt idx="676">
                        <c:v>2.2999999999999998</c:v>
                      </c:pt>
                      <c:pt idx="677">
                        <c:v>2</c:v>
                      </c:pt>
                      <c:pt idx="678">
                        <c:v>2.2000000000000002</c:v>
                      </c:pt>
                      <c:pt idx="679">
                        <c:v>2.1</c:v>
                      </c:pt>
                      <c:pt idx="680">
                        <c:v>2</c:v>
                      </c:pt>
                      <c:pt idx="681">
                        <c:v>2.2000000000000002</c:v>
                      </c:pt>
                      <c:pt idx="682">
                        <c:v>2.7</c:v>
                      </c:pt>
                      <c:pt idx="683">
                        <c:v>2.4</c:v>
                      </c:pt>
                      <c:pt idx="684">
                        <c:v>2.5</c:v>
                      </c:pt>
                      <c:pt idx="685">
                        <c:v>2.2999999999999998</c:v>
                      </c:pt>
                      <c:pt idx="686">
                        <c:v>2.78</c:v>
                      </c:pt>
                      <c:pt idx="687">
                        <c:v>3.2</c:v>
                      </c:pt>
                      <c:pt idx="688">
                        <c:v>3</c:v>
                      </c:pt>
                      <c:pt idx="689">
                        <c:v>2.72</c:v>
                      </c:pt>
                      <c:pt idx="690">
                        <c:v>2.4</c:v>
                      </c:pt>
                      <c:pt idx="691">
                        <c:v>2.4500000000000002</c:v>
                      </c:pt>
                      <c:pt idx="692">
                        <c:v>2.7</c:v>
                      </c:pt>
                      <c:pt idx="693">
                        <c:v>2.2200000000000002</c:v>
                      </c:pt>
                      <c:pt idx="694">
                        <c:v>2.6</c:v>
                      </c:pt>
                      <c:pt idx="695">
                        <c:v>2.5</c:v>
                      </c:pt>
                      <c:pt idx="696">
                        <c:v>2.4</c:v>
                      </c:pt>
                      <c:pt idx="697">
                        <c:v>2.2999999999999998</c:v>
                      </c:pt>
                      <c:pt idx="698">
                        <c:v>2.65</c:v>
                      </c:pt>
                      <c:pt idx="699">
                        <c:v>2.9</c:v>
                      </c:pt>
                      <c:pt idx="700">
                        <c:v>2.4</c:v>
                      </c:pt>
                      <c:pt idx="701">
                        <c:v>2.2999999999999998</c:v>
                      </c:pt>
                      <c:pt idx="702">
                        <c:v>2.4</c:v>
                      </c:pt>
                      <c:pt idx="703">
                        <c:v>2.6</c:v>
                      </c:pt>
                      <c:pt idx="704">
                        <c:v>2.4</c:v>
                      </c:pt>
                      <c:pt idx="705">
                        <c:v>2.4700000000000002</c:v>
                      </c:pt>
                      <c:pt idx="706">
                        <c:v>2.6</c:v>
                      </c:pt>
                      <c:pt idx="707">
                        <c:v>3.21</c:v>
                      </c:pt>
                      <c:pt idx="708">
                        <c:v>2.5099999999999998</c:v>
                      </c:pt>
                      <c:pt idx="709">
                        <c:v>2.48</c:v>
                      </c:pt>
                      <c:pt idx="710">
                        <c:v>2.86</c:v>
                      </c:pt>
                      <c:pt idx="711">
                        <c:v>2.96</c:v>
                      </c:pt>
                      <c:pt idx="712">
                        <c:v>2.87</c:v>
                      </c:pt>
                      <c:pt idx="713">
                        <c:v>2.91</c:v>
                      </c:pt>
                      <c:pt idx="714">
                        <c:v>2.5</c:v>
                      </c:pt>
                      <c:pt idx="715">
                        <c:v>2.35</c:v>
                      </c:pt>
                      <c:pt idx="716">
                        <c:v>2.64</c:v>
                      </c:pt>
                      <c:pt idx="717">
                        <c:v>2.4</c:v>
                      </c:pt>
                      <c:pt idx="718">
                        <c:v>3.3</c:v>
                      </c:pt>
                      <c:pt idx="719">
                        <c:v>3.2</c:v>
                      </c:pt>
                      <c:pt idx="720">
                        <c:v>3.4</c:v>
                      </c:pt>
                      <c:pt idx="721">
                        <c:v>3.15</c:v>
                      </c:pt>
                      <c:pt idx="722">
                        <c:v>3.42</c:v>
                      </c:pt>
                      <c:pt idx="723">
                        <c:v>2.2000000000000002</c:v>
                      </c:pt>
                      <c:pt idx="724">
                        <c:v>3.4</c:v>
                      </c:pt>
                      <c:pt idx="725">
                        <c:v>2.68</c:v>
                      </c:pt>
                      <c:pt idx="726">
                        <c:v>2.4500000000000002</c:v>
                      </c:pt>
                      <c:pt idx="727">
                        <c:v>2.4500000000000002</c:v>
                      </c:pt>
                      <c:pt idx="728">
                        <c:v>2.8</c:v>
                      </c:pt>
                      <c:pt idx="729">
                        <c:v>2.89</c:v>
                      </c:pt>
                    </c:numCache>
                  </c:numRef>
                </c:val>
                <c:smooth val="1"/>
                <c:extLst xmlns:c16r2="http://schemas.microsoft.com/office/drawing/2015/06/chart">
                  <c:ext xmlns:c16="http://schemas.microsoft.com/office/drawing/2014/chart" uri="{C3380CC4-5D6E-409C-BE32-E72D297353CC}">
                    <c16:uniqueId val="{0000000A-64E5-4E23-9F0A-5FE30F9DF7A5}"/>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DATOS!$X$3:$X$732</c15:sqref>
                        </c15:formulaRef>
                      </c:ext>
                    </c:extLst>
                    <c:numCache>
                      <c:formatCode>0.00</c:formatCode>
                      <c:ptCount val="730"/>
                      <c:pt idx="0">
                        <c:v>2.7</c:v>
                      </c:pt>
                      <c:pt idx="1">
                        <c:v>2.48</c:v>
                      </c:pt>
                      <c:pt idx="2">
                        <c:v>2.2999999999999998</c:v>
                      </c:pt>
                      <c:pt idx="3">
                        <c:v>2.25</c:v>
                      </c:pt>
                      <c:pt idx="4">
                        <c:v>2.5</c:v>
                      </c:pt>
                      <c:pt idx="5">
                        <c:v>2.88</c:v>
                      </c:pt>
                      <c:pt idx="6">
                        <c:v>2.4500000000000002</c:v>
                      </c:pt>
                      <c:pt idx="7">
                        <c:v>1.98</c:v>
                      </c:pt>
                      <c:pt idx="8">
                        <c:v>2.1</c:v>
                      </c:pt>
                      <c:pt idx="9">
                        <c:v>2.4</c:v>
                      </c:pt>
                      <c:pt idx="10">
                        <c:v>2.2999999999999998</c:v>
                      </c:pt>
                      <c:pt idx="11">
                        <c:v>1.85</c:v>
                      </c:pt>
                      <c:pt idx="12">
                        <c:v>1.8</c:v>
                      </c:pt>
                      <c:pt idx="13">
                        <c:v>2.35</c:v>
                      </c:pt>
                      <c:pt idx="14">
                        <c:v>2.1</c:v>
                      </c:pt>
                      <c:pt idx="15">
                        <c:v>2.0499999999999998</c:v>
                      </c:pt>
                      <c:pt idx="16">
                        <c:v>1.88</c:v>
                      </c:pt>
                      <c:pt idx="17">
                        <c:v>1.75</c:v>
                      </c:pt>
                      <c:pt idx="18">
                        <c:v>1.4</c:v>
                      </c:pt>
                      <c:pt idx="19">
                        <c:v>1.25</c:v>
                      </c:pt>
                      <c:pt idx="20">
                        <c:v>1.55</c:v>
                      </c:pt>
                      <c:pt idx="21">
                        <c:v>1.88</c:v>
                      </c:pt>
                      <c:pt idx="22">
                        <c:v>2.02</c:v>
                      </c:pt>
                      <c:pt idx="23">
                        <c:v>1.9</c:v>
                      </c:pt>
                      <c:pt idx="24">
                        <c:v>1.88</c:v>
                      </c:pt>
                      <c:pt idx="25">
                        <c:v>1.84</c:v>
                      </c:pt>
                      <c:pt idx="26">
                        <c:v>1.9</c:v>
                      </c:pt>
                      <c:pt idx="27">
                        <c:v>2</c:v>
                      </c:pt>
                      <c:pt idx="28">
                        <c:v>2.1</c:v>
                      </c:pt>
                      <c:pt idx="29">
                        <c:v>2.4</c:v>
                      </c:pt>
                      <c:pt idx="30">
                        <c:v>2.2000000000000002</c:v>
                      </c:pt>
                      <c:pt idx="31">
                        <c:v>2.1</c:v>
                      </c:pt>
                      <c:pt idx="32">
                        <c:v>2.1</c:v>
                      </c:pt>
                      <c:pt idx="33">
                        <c:v>1.7</c:v>
                      </c:pt>
                      <c:pt idx="34">
                        <c:v>2.38</c:v>
                      </c:pt>
                      <c:pt idx="35">
                        <c:v>2.52</c:v>
                      </c:pt>
                      <c:pt idx="36">
                        <c:v>2.4500000000000002</c:v>
                      </c:pt>
                      <c:pt idx="37">
                        <c:v>2.5499999999999998</c:v>
                      </c:pt>
                      <c:pt idx="38">
                        <c:v>2.7</c:v>
                      </c:pt>
                      <c:pt idx="39">
                        <c:v>2</c:v>
                      </c:pt>
                      <c:pt idx="40">
                        <c:v>2.2000000000000002</c:v>
                      </c:pt>
                      <c:pt idx="41">
                        <c:v>2</c:v>
                      </c:pt>
                      <c:pt idx="42">
                        <c:v>2.2000000000000002</c:v>
                      </c:pt>
                      <c:pt idx="43">
                        <c:v>2.2000000000000002</c:v>
                      </c:pt>
                      <c:pt idx="44">
                        <c:v>2.6</c:v>
                      </c:pt>
                      <c:pt idx="45">
                        <c:v>2.35</c:v>
                      </c:pt>
                      <c:pt idx="46">
                        <c:v>2.7</c:v>
                      </c:pt>
                      <c:pt idx="47">
                        <c:v>2.7</c:v>
                      </c:pt>
                      <c:pt idx="48">
                        <c:v>2.5</c:v>
                      </c:pt>
                      <c:pt idx="49">
                        <c:v>2.2999999999999998</c:v>
                      </c:pt>
                      <c:pt idx="50">
                        <c:v>2.1</c:v>
                      </c:pt>
                      <c:pt idx="51">
                        <c:v>1.5</c:v>
                      </c:pt>
                      <c:pt idx="52">
                        <c:v>1.58</c:v>
                      </c:pt>
                      <c:pt idx="53">
                        <c:v>1.9</c:v>
                      </c:pt>
                      <c:pt idx="54">
                        <c:v>2.3199999999999998</c:v>
                      </c:pt>
                      <c:pt idx="55">
                        <c:v>2.12</c:v>
                      </c:pt>
                      <c:pt idx="56">
                        <c:v>2.35</c:v>
                      </c:pt>
                      <c:pt idx="57">
                        <c:v>1.94</c:v>
                      </c:pt>
                      <c:pt idx="58">
                        <c:v>2</c:v>
                      </c:pt>
                      <c:pt idx="59">
                        <c:v>2.1</c:v>
                      </c:pt>
                      <c:pt idx="60">
                        <c:v>2.2000000000000002</c:v>
                      </c:pt>
                      <c:pt idx="61">
                        <c:v>1.55</c:v>
                      </c:pt>
                      <c:pt idx="62">
                        <c:v>1.6</c:v>
                      </c:pt>
                      <c:pt idx="63">
                        <c:v>1.4</c:v>
                      </c:pt>
                      <c:pt idx="64">
                        <c:v>1.5</c:v>
                      </c:pt>
                      <c:pt idx="65">
                        <c:v>1.95</c:v>
                      </c:pt>
                      <c:pt idx="66">
                        <c:v>1.9</c:v>
                      </c:pt>
                      <c:pt idx="67">
                        <c:v>1.8</c:v>
                      </c:pt>
                      <c:pt idx="68">
                        <c:v>2.8</c:v>
                      </c:pt>
                      <c:pt idx="69">
                        <c:v>2.9</c:v>
                      </c:pt>
                      <c:pt idx="70">
                        <c:v>2.7</c:v>
                      </c:pt>
                      <c:pt idx="71">
                        <c:v>2.2000000000000002</c:v>
                      </c:pt>
                      <c:pt idx="72">
                        <c:v>2</c:v>
                      </c:pt>
                      <c:pt idx="73">
                        <c:v>1.8</c:v>
                      </c:pt>
                      <c:pt idx="74">
                        <c:v>1.6</c:v>
                      </c:pt>
                      <c:pt idx="75">
                        <c:v>1.65</c:v>
                      </c:pt>
                      <c:pt idx="76">
                        <c:v>1.7</c:v>
                      </c:pt>
                      <c:pt idx="77">
                        <c:v>1.68</c:v>
                      </c:pt>
                      <c:pt idx="78">
                        <c:v>1.66</c:v>
                      </c:pt>
                      <c:pt idx="79">
                        <c:v>1.65</c:v>
                      </c:pt>
                      <c:pt idx="80">
                        <c:v>1.65</c:v>
                      </c:pt>
                      <c:pt idx="81">
                        <c:v>1.85</c:v>
                      </c:pt>
                      <c:pt idx="82">
                        <c:v>1.85</c:v>
                      </c:pt>
                      <c:pt idx="83">
                        <c:v>1.75</c:v>
                      </c:pt>
                      <c:pt idx="84">
                        <c:v>1.85</c:v>
                      </c:pt>
                      <c:pt idx="85">
                        <c:v>1.85</c:v>
                      </c:pt>
                      <c:pt idx="86">
                        <c:v>2</c:v>
                      </c:pt>
                      <c:pt idx="87">
                        <c:v>2.0499999999999998</c:v>
                      </c:pt>
                      <c:pt idx="88">
                        <c:v>2.2000000000000002</c:v>
                      </c:pt>
                      <c:pt idx="89">
                        <c:v>2.56</c:v>
                      </c:pt>
                      <c:pt idx="90">
                        <c:v>2.6</c:v>
                      </c:pt>
                      <c:pt idx="91">
                        <c:v>2.2000000000000002</c:v>
                      </c:pt>
                      <c:pt idx="92">
                        <c:v>2.25</c:v>
                      </c:pt>
                      <c:pt idx="93">
                        <c:v>2.2000000000000002</c:v>
                      </c:pt>
                      <c:pt idx="94">
                        <c:v>2.2000000000000002</c:v>
                      </c:pt>
                      <c:pt idx="95">
                        <c:v>1.65</c:v>
                      </c:pt>
                      <c:pt idx="96">
                        <c:v>2.4</c:v>
                      </c:pt>
                      <c:pt idx="97">
                        <c:v>1.9</c:v>
                      </c:pt>
                      <c:pt idx="98">
                        <c:v>2.0499999999999998</c:v>
                      </c:pt>
                      <c:pt idx="99">
                        <c:v>1.65</c:v>
                      </c:pt>
                      <c:pt idx="100">
                        <c:v>1.65</c:v>
                      </c:pt>
                      <c:pt idx="101">
                        <c:v>2</c:v>
                      </c:pt>
                      <c:pt idx="102">
                        <c:v>1.65</c:v>
                      </c:pt>
                      <c:pt idx="103">
                        <c:v>1.65</c:v>
                      </c:pt>
                      <c:pt idx="104">
                        <c:v>2.2999999999999998</c:v>
                      </c:pt>
                      <c:pt idx="105">
                        <c:v>2.2000000000000002</c:v>
                      </c:pt>
                      <c:pt idx="106">
                        <c:v>2.35</c:v>
                      </c:pt>
                      <c:pt idx="107">
                        <c:v>1.85</c:v>
                      </c:pt>
                      <c:pt idx="108">
                        <c:v>1.87</c:v>
                      </c:pt>
                      <c:pt idx="109">
                        <c:v>2.04</c:v>
                      </c:pt>
                      <c:pt idx="110">
                        <c:v>2.2000000000000002</c:v>
                      </c:pt>
                      <c:pt idx="111">
                        <c:v>2.12</c:v>
                      </c:pt>
                      <c:pt idx="112">
                        <c:v>2.36</c:v>
                      </c:pt>
                      <c:pt idx="113">
                        <c:v>3.15</c:v>
                      </c:pt>
                      <c:pt idx="114">
                        <c:v>2.1</c:v>
                      </c:pt>
                      <c:pt idx="115">
                        <c:v>2.34</c:v>
                      </c:pt>
                      <c:pt idx="116">
                        <c:v>2.1</c:v>
                      </c:pt>
                      <c:pt idx="117">
                        <c:v>1.8</c:v>
                      </c:pt>
                      <c:pt idx="118">
                        <c:v>2.2000000000000002</c:v>
                      </c:pt>
                      <c:pt idx="119">
                        <c:v>2.0499999999999998</c:v>
                      </c:pt>
                      <c:pt idx="120">
                        <c:v>2</c:v>
                      </c:pt>
                      <c:pt idx="121">
                        <c:v>2.5</c:v>
                      </c:pt>
                      <c:pt idx="122">
                        <c:v>2.58</c:v>
                      </c:pt>
                      <c:pt idx="123">
                        <c:v>2.48</c:v>
                      </c:pt>
                      <c:pt idx="124">
                        <c:v>2.75</c:v>
                      </c:pt>
                      <c:pt idx="125">
                        <c:v>2.19</c:v>
                      </c:pt>
                      <c:pt idx="126">
                        <c:v>2.15</c:v>
                      </c:pt>
                      <c:pt idx="127">
                        <c:v>1.95</c:v>
                      </c:pt>
                      <c:pt idx="128">
                        <c:v>2.08</c:v>
                      </c:pt>
                      <c:pt idx="129">
                        <c:v>1.98</c:v>
                      </c:pt>
                      <c:pt idx="130">
                        <c:v>3.02</c:v>
                      </c:pt>
                      <c:pt idx="131">
                        <c:v>2.78</c:v>
                      </c:pt>
                      <c:pt idx="132">
                        <c:v>2.39</c:v>
                      </c:pt>
                      <c:pt idx="133">
                        <c:v>2.27</c:v>
                      </c:pt>
                      <c:pt idx="134">
                        <c:v>2.2799999999999998</c:v>
                      </c:pt>
                      <c:pt idx="135">
                        <c:v>2.15</c:v>
                      </c:pt>
                      <c:pt idx="136">
                        <c:v>2.5499999999999998</c:v>
                      </c:pt>
                      <c:pt idx="137">
                        <c:v>2.4500000000000002</c:v>
                      </c:pt>
                      <c:pt idx="138">
                        <c:v>2.2999999999999998</c:v>
                      </c:pt>
                      <c:pt idx="139">
                        <c:v>2.4300000000000002</c:v>
                      </c:pt>
                      <c:pt idx="140">
                        <c:v>2.6</c:v>
                      </c:pt>
                      <c:pt idx="141">
                        <c:v>3</c:v>
                      </c:pt>
                      <c:pt idx="142">
                        <c:v>3.15</c:v>
                      </c:pt>
                      <c:pt idx="143">
                        <c:v>2.9</c:v>
                      </c:pt>
                      <c:pt idx="144">
                        <c:v>2.1</c:v>
                      </c:pt>
                      <c:pt idx="145">
                        <c:v>2</c:v>
                      </c:pt>
                      <c:pt idx="146">
                        <c:v>2.14</c:v>
                      </c:pt>
                      <c:pt idx="147">
                        <c:v>1.8</c:v>
                      </c:pt>
                      <c:pt idx="148">
                        <c:v>2.35</c:v>
                      </c:pt>
                      <c:pt idx="149">
                        <c:v>2.9</c:v>
                      </c:pt>
                      <c:pt idx="150">
                        <c:v>2.75</c:v>
                      </c:pt>
                      <c:pt idx="151">
                        <c:v>2.5</c:v>
                      </c:pt>
                      <c:pt idx="152">
                        <c:v>2.35</c:v>
                      </c:pt>
                      <c:pt idx="153">
                        <c:v>2.4</c:v>
                      </c:pt>
                      <c:pt idx="154">
                        <c:v>2.4</c:v>
                      </c:pt>
                      <c:pt idx="155">
                        <c:v>2.85</c:v>
                      </c:pt>
                      <c:pt idx="156">
                        <c:v>2.95</c:v>
                      </c:pt>
                      <c:pt idx="157">
                        <c:v>3</c:v>
                      </c:pt>
                      <c:pt idx="158">
                        <c:v>3.1</c:v>
                      </c:pt>
                      <c:pt idx="159">
                        <c:v>3.35</c:v>
                      </c:pt>
                      <c:pt idx="160">
                        <c:v>3.15</c:v>
                      </c:pt>
                      <c:pt idx="161">
                        <c:v>3.15</c:v>
                      </c:pt>
                      <c:pt idx="162">
                        <c:v>3.12</c:v>
                      </c:pt>
                      <c:pt idx="163">
                        <c:v>3.5</c:v>
                      </c:pt>
                      <c:pt idx="164">
                        <c:v>3.55</c:v>
                      </c:pt>
                      <c:pt idx="165">
                        <c:v>4</c:v>
                      </c:pt>
                      <c:pt idx="166">
                        <c:v>3.65</c:v>
                      </c:pt>
                      <c:pt idx="167">
                        <c:v>3.25</c:v>
                      </c:pt>
                      <c:pt idx="168">
                        <c:v>3.3</c:v>
                      </c:pt>
                      <c:pt idx="169">
                        <c:v>3.06</c:v>
                      </c:pt>
                      <c:pt idx="170">
                        <c:v>2.91</c:v>
                      </c:pt>
                      <c:pt idx="171">
                        <c:v>2.56</c:v>
                      </c:pt>
                      <c:pt idx="172">
                        <c:v>2.5499999999999998</c:v>
                      </c:pt>
                      <c:pt idx="173">
                        <c:v>2.8</c:v>
                      </c:pt>
                      <c:pt idx="174">
                        <c:v>2.59</c:v>
                      </c:pt>
                      <c:pt idx="175">
                        <c:v>2.52</c:v>
                      </c:pt>
                      <c:pt idx="176">
                        <c:v>2.5499999999999998</c:v>
                      </c:pt>
                      <c:pt idx="177">
                        <c:v>2.5499999999999998</c:v>
                      </c:pt>
                      <c:pt idx="178">
                        <c:v>2.3199999999999998</c:v>
                      </c:pt>
                      <c:pt idx="179">
                        <c:v>2.27</c:v>
                      </c:pt>
                      <c:pt idx="180">
                        <c:v>2.25</c:v>
                      </c:pt>
                      <c:pt idx="181">
                        <c:v>2.1</c:v>
                      </c:pt>
                      <c:pt idx="182">
                        <c:v>2.4</c:v>
                      </c:pt>
                      <c:pt idx="183">
                        <c:v>2.08</c:v>
                      </c:pt>
                      <c:pt idx="184">
                        <c:v>2.15</c:v>
                      </c:pt>
                      <c:pt idx="185">
                        <c:v>2.1</c:v>
                      </c:pt>
                      <c:pt idx="186">
                        <c:v>2.2000000000000002</c:v>
                      </c:pt>
                      <c:pt idx="187">
                        <c:v>2.82</c:v>
                      </c:pt>
                      <c:pt idx="188">
                        <c:v>2.4</c:v>
                      </c:pt>
                      <c:pt idx="189">
                        <c:v>2.2799999999999998</c:v>
                      </c:pt>
                      <c:pt idx="190">
                        <c:v>2.57</c:v>
                      </c:pt>
                      <c:pt idx="191">
                        <c:v>3.05</c:v>
                      </c:pt>
                      <c:pt idx="192">
                        <c:v>2.68</c:v>
                      </c:pt>
                      <c:pt idx="193">
                        <c:v>2.4</c:v>
                      </c:pt>
                      <c:pt idx="194">
                        <c:v>2.4</c:v>
                      </c:pt>
                      <c:pt idx="195">
                        <c:v>2.7</c:v>
                      </c:pt>
                      <c:pt idx="196">
                        <c:v>2.9</c:v>
                      </c:pt>
                      <c:pt idx="197">
                        <c:v>2.88</c:v>
                      </c:pt>
                      <c:pt idx="198">
                        <c:v>2.42</c:v>
                      </c:pt>
                      <c:pt idx="199">
                        <c:v>2.1</c:v>
                      </c:pt>
                      <c:pt idx="200">
                        <c:v>2</c:v>
                      </c:pt>
                      <c:pt idx="201">
                        <c:v>1.9</c:v>
                      </c:pt>
                      <c:pt idx="202">
                        <c:v>1.7</c:v>
                      </c:pt>
                      <c:pt idx="203">
                        <c:v>1.5</c:v>
                      </c:pt>
                      <c:pt idx="204">
                        <c:v>1.7</c:v>
                      </c:pt>
                      <c:pt idx="205">
                        <c:v>1.8</c:v>
                      </c:pt>
                      <c:pt idx="206">
                        <c:v>2.58</c:v>
                      </c:pt>
                      <c:pt idx="207">
                        <c:v>2.37</c:v>
                      </c:pt>
                      <c:pt idx="208">
                        <c:v>2.1800000000000002</c:v>
                      </c:pt>
                      <c:pt idx="209">
                        <c:v>1.9</c:v>
                      </c:pt>
                      <c:pt idx="210">
                        <c:v>1.7</c:v>
                      </c:pt>
                      <c:pt idx="211">
                        <c:v>1.8</c:v>
                      </c:pt>
                      <c:pt idx="212">
                        <c:v>2.4</c:v>
                      </c:pt>
                      <c:pt idx="213">
                        <c:v>2.2000000000000002</c:v>
                      </c:pt>
                      <c:pt idx="214">
                        <c:v>2.2000000000000002</c:v>
                      </c:pt>
                      <c:pt idx="215">
                        <c:v>2.08</c:v>
                      </c:pt>
                      <c:pt idx="216">
                        <c:v>2.4</c:v>
                      </c:pt>
                      <c:pt idx="217">
                        <c:v>2.4</c:v>
                      </c:pt>
                      <c:pt idx="218">
                        <c:v>2.38</c:v>
                      </c:pt>
                      <c:pt idx="219">
                        <c:v>2.1</c:v>
                      </c:pt>
                      <c:pt idx="220">
                        <c:v>2.4500000000000002</c:v>
                      </c:pt>
                      <c:pt idx="221">
                        <c:v>2.33</c:v>
                      </c:pt>
                      <c:pt idx="222">
                        <c:v>2.2799999999999998</c:v>
                      </c:pt>
                      <c:pt idx="223">
                        <c:v>2.4</c:v>
                      </c:pt>
                      <c:pt idx="224">
                        <c:v>2.4</c:v>
                      </c:pt>
                      <c:pt idx="225">
                        <c:v>2</c:v>
                      </c:pt>
                      <c:pt idx="226">
                        <c:v>2</c:v>
                      </c:pt>
                      <c:pt idx="227">
                        <c:v>2.0299999999999998</c:v>
                      </c:pt>
                      <c:pt idx="228">
                        <c:v>2.1800000000000002</c:v>
                      </c:pt>
                      <c:pt idx="229">
                        <c:v>1.7</c:v>
                      </c:pt>
                      <c:pt idx="230">
                        <c:v>2.15</c:v>
                      </c:pt>
                      <c:pt idx="231">
                        <c:v>2.39</c:v>
                      </c:pt>
                      <c:pt idx="232">
                        <c:v>2.4</c:v>
                      </c:pt>
                      <c:pt idx="233">
                        <c:v>2.68</c:v>
                      </c:pt>
                      <c:pt idx="234">
                        <c:v>2.56</c:v>
                      </c:pt>
                      <c:pt idx="235">
                        <c:v>2.5</c:v>
                      </c:pt>
                      <c:pt idx="236">
                        <c:v>2.4</c:v>
                      </c:pt>
                      <c:pt idx="237">
                        <c:v>2.36</c:v>
                      </c:pt>
                      <c:pt idx="238">
                        <c:v>2.38</c:v>
                      </c:pt>
                      <c:pt idx="239">
                        <c:v>2.4500000000000002</c:v>
                      </c:pt>
                      <c:pt idx="240">
                        <c:v>2.2999999999999998</c:v>
                      </c:pt>
                      <c:pt idx="241">
                        <c:v>2.4</c:v>
                      </c:pt>
                      <c:pt idx="242">
                        <c:v>2.2999999999999998</c:v>
                      </c:pt>
                      <c:pt idx="243">
                        <c:v>2.48</c:v>
                      </c:pt>
                      <c:pt idx="244">
                        <c:v>2.4700000000000002</c:v>
                      </c:pt>
                      <c:pt idx="245">
                        <c:v>2.77</c:v>
                      </c:pt>
                      <c:pt idx="246">
                        <c:v>3.09</c:v>
                      </c:pt>
                      <c:pt idx="247">
                        <c:v>3.06</c:v>
                      </c:pt>
                      <c:pt idx="248">
                        <c:v>3</c:v>
                      </c:pt>
                      <c:pt idx="249">
                        <c:v>2.76</c:v>
                      </c:pt>
                      <c:pt idx="250">
                        <c:v>2.87</c:v>
                      </c:pt>
                      <c:pt idx="251">
                        <c:v>3.09</c:v>
                      </c:pt>
                      <c:pt idx="252">
                        <c:v>2.4700000000000002</c:v>
                      </c:pt>
                      <c:pt idx="253">
                        <c:v>2.5499999999999998</c:v>
                      </c:pt>
                      <c:pt idx="254">
                        <c:v>2.65</c:v>
                      </c:pt>
                      <c:pt idx="255">
                        <c:v>2.76</c:v>
                      </c:pt>
                      <c:pt idx="256">
                        <c:v>2.58</c:v>
                      </c:pt>
                      <c:pt idx="257">
                        <c:v>2.7</c:v>
                      </c:pt>
                      <c:pt idx="258">
                        <c:v>2.88</c:v>
                      </c:pt>
                      <c:pt idx="259">
                        <c:v>3</c:v>
                      </c:pt>
                      <c:pt idx="260">
                        <c:v>2.78</c:v>
                      </c:pt>
                      <c:pt idx="261">
                        <c:v>3.26</c:v>
                      </c:pt>
                      <c:pt idx="262">
                        <c:v>3.08</c:v>
                      </c:pt>
                      <c:pt idx="263">
                        <c:v>3.06</c:v>
                      </c:pt>
                      <c:pt idx="264">
                        <c:v>2.5499999999999998</c:v>
                      </c:pt>
                      <c:pt idx="265">
                        <c:v>2.5499999999999998</c:v>
                      </c:pt>
                      <c:pt idx="266">
                        <c:v>2.2799999999999998</c:v>
                      </c:pt>
                      <c:pt idx="267">
                        <c:v>2.2000000000000002</c:v>
                      </c:pt>
                      <c:pt idx="268">
                        <c:v>2.14</c:v>
                      </c:pt>
                      <c:pt idx="269">
                        <c:v>2.09</c:v>
                      </c:pt>
                      <c:pt idx="270">
                        <c:v>2.48</c:v>
                      </c:pt>
                      <c:pt idx="271">
                        <c:v>2.96</c:v>
                      </c:pt>
                      <c:pt idx="272">
                        <c:v>2.38</c:v>
                      </c:pt>
                      <c:pt idx="273">
                        <c:v>2.02</c:v>
                      </c:pt>
                      <c:pt idx="274">
                        <c:v>2.1</c:v>
                      </c:pt>
                      <c:pt idx="275">
                        <c:v>1.98</c:v>
                      </c:pt>
                      <c:pt idx="276">
                        <c:v>2.0099999999999998</c:v>
                      </c:pt>
                      <c:pt idx="277">
                        <c:v>1.9</c:v>
                      </c:pt>
                      <c:pt idx="278">
                        <c:v>2.2000000000000002</c:v>
                      </c:pt>
                      <c:pt idx="279">
                        <c:v>2.78</c:v>
                      </c:pt>
                      <c:pt idx="280">
                        <c:v>2.1800000000000002</c:v>
                      </c:pt>
                      <c:pt idx="281">
                        <c:v>2.5</c:v>
                      </c:pt>
                      <c:pt idx="282">
                        <c:v>2.6</c:v>
                      </c:pt>
                      <c:pt idx="283">
                        <c:v>2.2599999999999998</c:v>
                      </c:pt>
                      <c:pt idx="284">
                        <c:v>2.87</c:v>
                      </c:pt>
                      <c:pt idx="285">
                        <c:v>2.46</c:v>
                      </c:pt>
                      <c:pt idx="286">
                        <c:v>2.29</c:v>
                      </c:pt>
                      <c:pt idx="287">
                        <c:v>2.5</c:v>
                      </c:pt>
                      <c:pt idx="288">
                        <c:v>2.48</c:v>
                      </c:pt>
                      <c:pt idx="289">
                        <c:v>2.58</c:v>
                      </c:pt>
                      <c:pt idx="290">
                        <c:v>2.79</c:v>
                      </c:pt>
                      <c:pt idx="291">
                        <c:v>2.98</c:v>
                      </c:pt>
                      <c:pt idx="292">
                        <c:v>3.1</c:v>
                      </c:pt>
                      <c:pt idx="293">
                        <c:v>3.21</c:v>
                      </c:pt>
                      <c:pt idx="294">
                        <c:v>2.9</c:v>
                      </c:pt>
                      <c:pt idx="295">
                        <c:v>3.04</c:v>
                      </c:pt>
                      <c:pt idx="296">
                        <c:v>3.6</c:v>
                      </c:pt>
                      <c:pt idx="297">
                        <c:v>3.5</c:v>
                      </c:pt>
                      <c:pt idx="298">
                        <c:v>3.2</c:v>
                      </c:pt>
                      <c:pt idx="299">
                        <c:v>2.75</c:v>
                      </c:pt>
                      <c:pt idx="300">
                        <c:v>2.7</c:v>
                      </c:pt>
                      <c:pt idx="301">
                        <c:v>3.08</c:v>
                      </c:pt>
                      <c:pt idx="302">
                        <c:v>3.1</c:v>
                      </c:pt>
                      <c:pt idx="303">
                        <c:v>3.09</c:v>
                      </c:pt>
                      <c:pt idx="304">
                        <c:v>2.9</c:v>
                      </c:pt>
                      <c:pt idx="305">
                        <c:v>3.94</c:v>
                      </c:pt>
                      <c:pt idx="306">
                        <c:v>3.04</c:v>
                      </c:pt>
                      <c:pt idx="307">
                        <c:v>3.18</c:v>
                      </c:pt>
                      <c:pt idx="308">
                        <c:v>3.39</c:v>
                      </c:pt>
                      <c:pt idx="309">
                        <c:v>3.46</c:v>
                      </c:pt>
                      <c:pt idx="310">
                        <c:v>3.34</c:v>
                      </c:pt>
                      <c:pt idx="311">
                        <c:v>3.15</c:v>
                      </c:pt>
                      <c:pt idx="312">
                        <c:v>3.79</c:v>
                      </c:pt>
                      <c:pt idx="313">
                        <c:v>2.89</c:v>
                      </c:pt>
                      <c:pt idx="314">
                        <c:v>3.62</c:v>
                      </c:pt>
                      <c:pt idx="315">
                        <c:v>2.59</c:v>
                      </c:pt>
                      <c:pt idx="316">
                        <c:v>2.7</c:v>
                      </c:pt>
                      <c:pt idx="317">
                        <c:v>2.8</c:v>
                      </c:pt>
                      <c:pt idx="318">
                        <c:v>2.88</c:v>
                      </c:pt>
                      <c:pt idx="319">
                        <c:v>2.8</c:v>
                      </c:pt>
                      <c:pt idx="320">
                        <c:v>3</c:v>
                      </c:pt>
                      <c:pt idx="321">
                        <c:v>3.08</c:v>
                      </c:pt>
                      <c:pt idx="322">
                        <c:v>3</c:v>
                      </c:pt>
                      <c:pt idx="323">
                        <c:v>3.09</c:v>
                      </c:pt>
                      <c:pt idx="324">
                        <c:v>3.05</c:v>
                      </c:pt>
                      <c:pt idx="325">
                        <c:v>3</c:v>
                      </c:pt>
                      <c:pt idx="326">
                        <c:v>3.04</c:v>
                      </c:pt>
                      <c:pt idx="327">
                        <c:v>3.18</c:v>
                      </c:pt>
                      <c:pt idx="328">
                        <c:v>2.8</c:v>
                      </c:pt>
                      <c:pt idx="329">
                        <c:v>2.72</c:v>
                      </c:pt>
                      <c:pt idx="330">
                        <c:v>2.58</c:v>
                      </c:pt>
                      <c:pt idx="331">
                        <c:v>2.68</c:v>
                      </c:pt>
                      <c:pt idx="332">
                        <c:v>2.52</c:v>
                      </c:pt>
                      <c:pt idx="333">
                        <c:v>2.27</c:v>
                      </c:pt>
                      <c:pt idx="334">
                        <c:v>2.4</c:v>
                      </c:pt>
                      <c:pt idx="335">
                        <c:v>2.3199999999999998</c:v>
                      </c:pt>
                      <c:pt idx="336">
                        <c:v>2.36</c:v>
                      </c:pt>
                      <c:pt idx="337">
                        <c:v>2.08</c:v>
                      </c:pt>
                      <c:pt idx="338">
                        <c:v>2.06</c:v>
                      </c:pt>
                      <c:pt idx="339">
                        <c:v>2.68</c:v>
                      </c:pt>
                      <c:pt idx="340">
                        <c:v>2.3199999999999998</c:v>
                      </c:pt>
                      <c:pt idx="341">
                        <c:v>2.77</c:v>
                      </c:pt>
                      <c:pt idx="342">
                        <c:v>2.82</c:v>
                      </c:pt>
                      <c:pt idx="343">
                        <c:v>3.09</c:v>
                      </c:pt>
                      <c:pt idx="344">
                        <c:v>3.63</c:v>
                      </c:pt>
                      <c:pt idx="345">
                        <c:v>2.7</c:v>
                      </c:pt>
                      <c:pt idx="346">
                        <c:v>2.62</c:v>
                      </c:pt>
                      <c:pt idx="347">
                        <c:v>2.82</c:v>
                      </c:pt>
                      <c:pt idx="348">
                        <c:v>2.35</c:v>
                      </c:pt>
                      <c:pt idx="349">
                        <c:v>2.3199999999999998</c:v>
                      </c:pt>
                      <c:pt idx="350">
                        <c:v>2.78</c:v>
                      </c:pt>
                      <c:pt idx="351">
                        <c:v>2.78</c:v>
                      </c:pt>
                      <c:pt idx="352">
                        <c:v>2.58</c:v>
                      </c:pt>
                      <c:pt idx="353">
                        <c:v>2.56</c:v>
                      </c:pt>
                      <c:pt idx="354">
                        <c:v>2.48</c:v>
                      </c:pt>
                      <c:pt idx="355">
                        <c:v>2.5</c:v>
                      </c:pt>
                      <c:pt idx="356">
                        <c:v>2.2799999999999998</c:v>
                      </c:pt>
                      <c:pt idx="357">
                        <c:v>2.04</c:v>
                      </c:pt>
                      <c:pt idx="358">
                        <c:v>2.1800000000000002</c:v>
                      </c:pt>
                      <c:pt idx="359">
                        <c:v>1.9</c:v>
                      </c:pt>
                      <c:pt idx="360">
                        <c:v>2.2000000000000002</c:v>
                      </c:pt>
                      <c:pt idx="361">
                        <c:v>2.2000000000000002</c:v>
                      </c:pt>
                      <c:pt idx="362">
                        <c:v>3.18</c:v>
                      </c:pt>
                      <c:pt idx="363">
                        <c:v>3.2</c:v>
                      </c:pt>
                      <c:pt idx="364">
                        <c:v>2.99</c:v>
                      </c:pt>
                      <c:pt idx="365">
                        <c:v>3.06</c:v>
                      </c:pt>
                      <c:pt idx="366">
                        <c:v>3.1</c:v>
                      </c:pt>
                      <c:pt idx="367">
                        <c:v>3.02</c:v>
                      </c:pt>
                      <c:pt idx="368">
                        <c:v>3.06</c:v>
                      </c:pt>
                      <c:pt idx="369">
                        <c:v>3.09</c:v>
                      </c:pt>
                      <c:pt idx="370">
                        <c:v>2.5</c:v>
                      </c:pt>
                      <c:pt idx="371">
                        <c:v>2.88</c:v>
                      </c:pt>
                      <c:pt idx="372">
                        <c:v>2.56</c:v>
                      </c:pt>
                      <c:pt idx="373">
                        <c:v>2.83</c:v>
                      </c:pt>
                      <c:pt idx="374">
                        <c:v>2.67</c:v>
                      </c:pt>
                      <c:pt idx="375">
                        <c:v>3.2</c:v>
                      </c:pt>
                      <c:pt idx="376">
                        <c:v>3.18</c:v>
                      </c:pt>
                      <c:pt idx="377">
                        <c:v>3.15</c:v>
                      </c:pt>
                      <c:pt idx="378">
                        <c:v>3</c:v>
                      </c:pt>
                      <c:pt idx="379">
                        <c:v>2.92</c:v>
                      </c:pt>
                      <c:pt idx="380">
                        <c:v>2.8</c:v>
                      </c:pt>
                      <c:pt idx="381">
                        <c:v>2.94</c:v>
                      </c:pt>
                      <c:pt idx="382">
                        <c:v>2.69</c:v>
                      </c:pt>
                      <c:pt idx="383">
                        <c:v>2.81</c:v>
                      </c:pt>
                      <c:pt idx="384">
                        <c:v>2.8</c:v>
                      </c:pt>
                      <c:pt idx="385">
                        <c:v>2.89</c:v>
                      </c:pt>
                      <c:pt idx="386">
                        <c:v>2.48</c:v>
                      </c:pt>
                      <c:pt idx="387">
                        <c:v>2.2999999999999998</c:v>
                      </c:pt>
                      <c:pt idx="388">
                        <c:v>2.5</c:v>
                      </c:pt>
                      <c:pt idx="389">
                        <c:v>2.57</c:v>
                      </c:pt>
                      <c:pt idx="390">
                        <c:v>2.4700000000000002</c:v>
                      </c:pt>
                      <c:pt idx="391">
                        <c:v>2.4</c:v>
                      </c:pt>
                      <c:pt idx="392">
                        <c:v>3.05</c:v>
                      </c:pt>
                      <c:pt idx="393">
                        <c:v>2.71</c:v>
                      </c:pt>
                      <c:pt idx="394">
                        <c:v>2.4300000000000002</c:v>
                      </c:pt>
                      <c:pt idx="395">
                        <c:v>2.2200000000000002</c:v>
                      </c:pt>
                      <c:pt idx="396">
                        <c:v>2.2000000000000002</c:v>
                      </c:pt>
                      <c:pt idx="397">
                        <c:v>2.94</c:v>
                      </c:pt>
                      <c:pt idx="398">
                        <c:v>3</c:v>
                      </c:pt>
                      <c:pt idx="399">
                        <c:v>3.07</c:v>
                      </c:pt>
                      <c:pt idx="400">
                        <c:v>2.4900000000000002</c:v>
                      </c:pt>
                      <c:pt idx="401">
                        <c:v>2.5</c:v>
                      </c:pt>
                      <c:pt idx="402">
                        <c:v>3.08</c:v>
                      </c:pt>
                      <c:pt idx="403">
                        <c:v>3.23</c:v>
                      </c:pt>
                      <c:pt idx="404">
                        <c:v>2.7</c:v>
                      </c:pt>
                      <c:pt idx="405">
                        <c:v>2.68</c:v>
                      </c:pt>
                      <c:pt idx="406">
                        <c:v>2.52</c:v>
                      </c:pt>
                      <c:pt idx="407">
                        <c:v>3</c:v>
                      </c:pt>
                      <c:pt idx="408">
                        <c:v>2.5</c:v>
                      </c:pt>
                      <c:pt idx="409">
                        <c:v>2.42</c:v>
                      </c:pt>
                      <c:pt idx="410">
                        <c:v>2.48</c:v>
                      </c:pt>
                      <c:pt idx="411">
                        <c:v>2.52</c:v>
                      </c:pt>
                      <c:pt idx="412">
                        <c:v>2.56</c:v>
                      </c:pt>
                      <c:pt idx="413">
                        <c:v>2.58</c:v>
                      </c:pt>
                      <c:pt idx="414">
                        <c:v>2.5099999999999998</c:v>
                      </c:pt>
                      <c:pt idx="415">
                        <c:v>2.76</c:v>
                      </c:pt>
                      <c:pt idx="416">
                        <c:v>2.4</c:v>
                      </c:pt>
                      <c:pt idx="417">
                        <c:v>2.61</c:v>
                      </c:pt>
                      <c:pt idx="418">
                        <c:v>2.5499999999999998</c:v>
                      </c:pt>
                      <c:pt idx="419">
                        <c:v>2.74</c:v>
                      </c:pt>
                      <c:pt idx="420">
                        <c:v>2.35</c:v>
                      </c:pt>
                      <c:pt idx="421">
                        <c:v>2.6</c:v>
                      </c:pt>
                      <c:pt idx="422">
                        <c:v>2.4500000000000002</c:v>
                      </c:pt>
                      <c:pt idx="423">
                        <c:v>2</c:v>
                      </c:pt>
                      <c:pt idx="424">
                        <c:v>2.2000000000000002</c:v>
                      </c:pt>
                      <c:pt idx="425">
                        <c:v>2.79</c:v>
                      </c:pt>
                      <c:pt idx="426">
                        <c:v>2.6</c:v>
                      </c:pt>
                      <c:pt idx="427">
                        <c:v>3</c:v>
                      </c:pt>
                      <c:pt idx="428">
                        <c:v>3.07</c:v>
                      </c:pt>
                      <c:pt idx="429">
                        <c:v>3.04</c:v>
                      </c:pt>
                      <c:pt idx="430">
                        <c:v>3</c:v>
                      </c:pt>
                      <c:pt idx="431">
                        <c:v>2.96</c:v>
                      </c:pt>
                      <c:pt idx="432">
                        <c:v>2.4</c:v>
                      </c:pt>
                      <c:pt idx="433">
                        <c:v>2.66</c:v>
                      </c:pt>
                      <c:pt idx="434">
                        <c:v>2.3199999999999998</c:v>
                      </c:pt>
                      <c:pt idx="435">
                        <c:v>2.48</c:v>
                      </c:pt>
                      <c:pt idx="436">
                        <c:v>2.4</c:v>
                      </c:pt>
                      <c:pt idx="437">
                        <c:v>2.14</c:v>
                      </c:pt>
                      <c:pt idx="438">
                        <c:v>2.12</c:v>
                      </c:pt>
                      <c:pt idx="439">
                        <c:v>2.44</c:v>
                      </c:pt>
                      <c:pt idx="440">
                        <c:v>2.2000000000000002</c:v>
                      </c:pt>
                      <c:pt idx="441">
                        <c:v>2.16</c:v>
                      </c:pt>
                      <c:pt idx="442">
                        <c:v>2.29</c:v>
                      </c:pt>
                      <c:pt idx="443">
                        <c:v>2</c:v>
                      </c:pt>
                      <c:pt idx="444">
                        <c:v>2.2200000000000002</c:v>
                      </c:pt>
                      <c:pt idx="445">
                        <c:v>2.62</c:v>
                      </c:pt>
                      <c:pt idx="446">
                        <c:v>2.37</c:v>
                      </c:pt>
                      <c:pt idx="447">
                        <c:v>2</c:v>
                      </c:pt>
                      <c:pt idx="448">
                        <c:v>2.4</c:v>
                      </c:pt>
                      <c:pt idx="449">
                        <c:v>2.68</c:v>
                      </c:pt>
                      <c:pt idx="450">
                        <c:v>2.31</c:v>
                      </c:pt>
                      <c:pt idx="451">
                        <c:v>2.72</c:v>
                      </c:pt>
                      <c:pt idx="452">
                        <c:v>2.7</c:v>
                      </c:pt>
                      <c:pt idx="453">
                        <c:v>2.8</c:v>
                      </c:pt>
                      <c:pt idx="454">
                        <c:v>2.69</c:v>
                      </c:pt>
                      <c:pt idx="455">
                        <c:v>2.72</c:v>
                      </c:pt>
                      <c:pt idx="456">
                        <c:v>2.68</c:v>
                      </c:pt>
                      <c:pt idx="457">
                        <c:v>2.69</c:v>
                      </c:pt>
                      <c:pt idx="458">
                        <c:v>2.6</c:v>
                      </c:pt>
                      <c:pt idx="459">
                        <c:v>2.76</c:v>
                      </c:pt>
                      <c:pt idx="460">
                        <c:v>2.82</c:v>
                      </c:pt>
                      <c:pt idx="461">
                        <c:v>2.72</c:v>
                      </c:pt>
                      <c:pt idx="462">
                        <c:v>2.65</c:v>
                      </c:pt>
                      <c:pt idx="463">
                        <c:v>2.77</c:v>
                      </c:pt>
                      <c:pt idx="464">
                        <c:v>2.38</c:v>
                      </c:pt>
                      <c:pt idx="465">
                        <c:v>2.56</c:v>
                      </c:pt>
                      <c:pt idx="466">
                        <c:v>2.29</c:v>
                      </c:pt>
                      <c:pt idx="467">
                        <c:v>1.9</c:v>
                      </c:pt>
                      <c:pt idx="468">
                        <c:v>2</c:v>
                      </c:pt>
                      <c:pt idx="469">
                        <c:v>2.9</c:v>
                      </c:pt>
                      <c:pt idx="470">
                        <c:v>2.62</c:v>
                      </c:pt>
                      <c:pt idx="471">
                        <c:v>2.72</c:v>
                      </c:pt>
                      <c:pt idx="472">
                        <c:v>2.65</c:v>
                      </c:pt>
                      <c:pt idx="473">
                        <c:v>2.6</c:v>
                      </c:pt>
                      <c:pt idx="474">
                        <c:v>2.5</c:v>
                      </c:pt>
                      <c:pt idx="475">
                        <c:v>2.77</c:v>
                      </c:pt>
                      <c:pt idx="476">
                        <c:v>2.2799999999999998</c:v>
                      </c:pt>
                      <c:pt idx="477">
                        <c:v>2.5499999999999998</c:v>
                      </c:pt>
                      <c:pt idx="478">
                        <c:v>2.2999999999999998</c:v>
                      </c:pt>
                      <c:pt idx="479">
                        <c:v>2.25</c:v>
                      </c:pt>
                      <c:pt idx="480">
                        <c:v>2.2000000000000002</c:v>
                      </c:pt>
                      <c:pt idx="481">
                        <c:v>2.73</c:v>
                      </c:pt>
                      <c:pt idx="482">
                        <c:v>2.42</c:v>
                      </c:pt>
                      <c:pt idx="483">
                        <c:v>2.64</c:v>
                      </c:pt>
                      <c:pt idx="484">
                        <c:v>2.1800000000000002</c:v>
                      </c:pt>
                      <c:pt idx="485">
                        <c:v>1.5</c:v>
                      </c:pt>
                      <c:pt idx="486">
                        <c:v>1.58</c:v>
                      </c:pt>
                      <c:pt idx="487">
                        <c:v>1.6</c:v>
                      </c:pt>
                      <c:pt idx="488">
                        <c:v>1.5</c:v>
                      </c:pt>
                      <c:pt idx="489">
                        <c:v>1.7</c:v>
                      </c:pt>
                      <c:pt idx="490">
                        <c:v>2.0499999999999998</c:v>
                      </c:pt>
                      <c:pt idx="491">
                        <c:v>2.5</c:v>
                      </c:pt>
                      <c:pt idx="492">
                        <c:v>2.12</c:v>
                      </c:pt>
                      <c:pt idx="493">
                        <c:v>1.8</c:v>
                      </c:pt>
                      <c:pt idx="494">
                        <c:v>2.13</c:v>
                      </c:pt>
                      <c:pt idx="495">
                        <c:v>2.42</c:v>
                      </c:pt>
                      <c:pt idx="496">
                        <c:v>2.1800000000000002</c:v>
                      </c:pt>
                      <c:pt idx="497">
                        <c:v>1.5</c:v>
                      </c:pt>
                      <c:pt idx="498">
                        <c:v>1.5</c:v>
                      </c:pt>
                      <c:pt idx="499">
                        <c:v>3.06</c:v>
                      </c:pt>
                      <c:pt idx="500">
                        <c:v>2.8</c:v>
                      </c:pt>
                      <c:pt idx="501">
                        <c:v>2.98</c:v>
                      </c:pt>
                      <c:pt idx="502">
                        <c:v>2.29</c:v>
                      </c:pt>
                      <c:pt idx="503">
                        <c:v>2.17</c:v>
                      </c:pt>
                      <c:pt idx="504">
                        <c:v>2.4</c:v>
                      </c:pt>
                      <c:pt idx="505">
                        <c:v>2.1</c:v>
                      </c:pt>
                      <c:pt idx="506">
                        <c:v>2.4500000000000002</c:v>
                      </c:pt>
                      <c:pt idx="507">
                        <c:v>2.1</c:v>
                      </c:pt>
                      <c:pt idx="508">
                        <c:v>2.4</c:v>
                      </c:pt>
                      <c:pt idx="509">
                        <c:v>3.05</c:v>
                      </c:pt>
                      <c:pt idx="510">
                        <c:v>2.68</c:v>
                      </c:pt>
                      <c:pt idx="511">
                        <c:v>2.87</c:v>
                      </c:pt>
                      <c:pt idx="512">
                        <c:v>3</c:v>
                      </c:pt>
                      <c:pt idx="513">
                        <c:v>3.19</c:v>
                      </c:pt>
                      <c:pt idx="514">
                        <c:v>3.45</c:v>
                      </c:pt>
                      <c:pt idx="515">
                        <c:v>3.55</c:v>
                      </c:pt>
                      <c:pt idx="516">
                        <c:v>3.32</c:v>
                      </c:pt>
                      <c:pt idx="517">
                        <c:v>2.95</c:v>
                      </c:pt>
                      <c:pt idx="518">
                        <c:v>2.57</c:v>
                      </c:pt>
                      <c:pt idx="519">
                        <c:v>2.39</c:v>
                      </c:pt>
                      <c:pt idx="520">
                        <c:v>2.37</c:v>
                      </c:pt>
                      <c:pt idx="521">
                        <c:v>2.2000000000000002</c:v>
                      </c:pt>
                      <c:pt idx="522">
                        <c:v>2.02</c:v>
                      </c:pt>
                      <c:pt idx="523">
                        <c:v>2.04</c:v>
                      </c:pt>
                      <c:pt idx="524">
                        <c:v>2.06</c:v>
                      </c:pt>
                      <c:pt idx="525">
                        <c:v>2.08</c:v>
                      </c:pt>
                      <c:pt idx="526">
                        <c:v>2.37</c:v>
                      </c:pt>
                      <c:pt idx="527">
                        <c:v>1.89</c:v>
                      </c:pt>
                      <c:pt idx="528">
                        <c:v>1.9</c:v>
                      </c:pt>
                      <c:pt idx="529">
                        <c:v>2.58</c:v>
                      </c:pt>
                      <c:pt idx="530">
                        <c:v>2.4700000000000002</c:v>
                      </c:pt>
                      <c:pt idx="531">
                        <c:v>2.8</c:v>
                      </c:pt>
                      <c:pt idx="532">
                        <c:v>2.4</c:v>
                      </c:pt>
                      <c:pt idx="533">
                        <c:v>2.59</c:v>
                      </c:pt>
                      <c:pt idx="534">
                        <c:v>2.48</c:v>
                      </c:pt>
                      <c:pt idx="535">
                        <c:v>2</c:v>
                      </c:pt>
                      <c:pt idx="536">
                        <c:v>1.9</c:v>
                      </c:pt>
                      <c:pt idx="537">
                        <c:v>1.8</c:v>
                      </c:pt>
                      <c:pt idx="538">
                        <c:v>1.72</c:v>
                      </c:pt>
                      <c:pt idx="539">
                        <c:v>2.6</c:v>
                      </c:pt>
                      <c:pt idx="540">
                        <c:v>2.6</c:v>
                      </c:pt>
                      <c:pt idx="541">
                        <c:v>3.45</c:v>
                      </c:pt>
                      <c:pt idx="542">
                        <c:v>2.67</c:v>
                      </c:pt>
                      <c:pt idx="543">
                        <c:v>2.38</c:v>
                      </c:pt>
                      <c:pt idx="544">
                        <c:v>2.52</c:v>
                      </c:pt>
                      <c:pt idx="545">
                        <c:v>2.1800000000000002</c:v>
                      </c:pt>
                      <c:pt idx="546">
                        <c:v>2.15</c:v>
                      </c:pt>
                      <c:pt idx="547">
                        <c:v>1.99</c:v>
                      </c:pt>
                      <c:pt idx="548">
                        <c:v>1.8</c:v>
                      </c:pt>
                      <c:pt idx="549">
                        <c:v>1.88</c:v>
                      </c:pt>
                      <c:pt idx="550">
                        <c:v>2</c:v>
                      </c:pt>
                      <c:pt idx="551">
                        <c:v>1.88</c:v>
                      </c:pt>
                      <c:pt idx="552">
                        <c:v>1.8</c:v>
                      </c:pt>
                      <c:pt idx="553">
                        <c:v>1.75</c:v>
                      </c:pt>
                      <c:pt idx="554">
                        <c:v>1.85</c:v>
                      </c:pt>
                      <c:pt idx="555">
                        <c:v>1.87</c:v>
                      </c:pt>
                      <c:pt idx="556">
                        <c:v>2.02</c:v>
                      </c:pt>
                      <c:pt idx="557">
                        <c:v>1.78</c:v>
                      </c:pt>
                      <c:pt idx="558">
                        <c:v>2.0699999999999998</c:v>
                      </c:pt>
                      <c:pt idx="559">
                        <c:v>1.75</c:v>
                      </c:pt>
                      <c:pt idx="560">
                        <c:v>1.4</c:v>
                      </c:pt>
                      <c:pt idx="561">
                        <c:v>1.7</c:v>
                      </c:pt>
                      <c:pt idx="562">
                        <c:v>1.75</c:v>
                      </c:pt>
                      <c:pt idx="563">
                        <c:v>1.75</c:v>
                      </c:pt>
                      <c:pt idx="564">
                        <c:v>1.6</c:v>
                      </c:pt>
                      <c:pt idx="565">
                        <c:v>1.65</c:v>
                      </c:pt>
                      <c:pt idx="566">
                        <c:v>2</c:v>
                      </c:pt>
                      <c:pt idx="567">
                        <c:v>1.88</c:v>
                      </c:pt>
                      <c:pt idx="568">
                        <c:v>2.0499999999999998</c:v>
                      </c:pt>
                      <c:pt idx="569">
                        <c:v>1.5</c:v>
                      </c:pt>
                      <c:pt idx="570">
                        <c:v>1.75</c:v>
                      </c:pt>
                      <c:pt idx="571">
                        <c:v>2.48</c:v>
                      </c:pt>
                      <c:pt idx="572">
                        <c:v>2.2200000000000002</c:v>
                      </c:pt>
                      <c:pt idx="573">
                        <c:v>1.5</c:v>
                      </c:pt>
                      <c:pt idx="574">
                        <c:v>1.7</c:v>
                      </c:pt>
                      <c:pt idx="575">
                        <c:v>1.4</c:v>
                      </c:pt>
                      <c:pt idx="576">
                        <c:v>2.0499999999999998</c:v>
                      </c:pt>
                      <c:pt idx="577">
                        <c:v>1.8</c:v>
                      </c:pt>
                      <c:pt idx="578">
                        <c:v>2.2200000000000002</c:v>
                      </c:pt>
                      <c:pt idx="579">
                        <c:v>1.94</c:v>
                      </c:pt>
                      <c:pt idx="580">
                        <c:v>2.48</c:v>
                      </c:pt>
                      <c:pt idx="581">
                        <c:v>2.52</c:v>
                      </c:pt>
                      <c:pt idx="582">
                        <c:v>2.62</c:v>
                      </c:pt>
                      <c:pt idx="583">
                        <c:v>2.39</c:v>
                      </c:pt>
                      <c:pt idx="584">
                        <c:v>2.3199999999999998</c:v>
                      </c:pt>
                      <c:pt idx="585">
                        <c:v>2.1</c:v>
                      </c:pt>
                      <c:pt idx="586">
                        <c:v>2.2999999999999998</c:v>
                      </c:pt>
                      <c:pt idx="587">
                        <c:v>2.92</c:v>
                      </c:pt>
                      <c:pt idx="588">
                        <c:v>1.9</c:v>
                      </c:pt>
                      <c:pt idx="589">
                        <c:v>2</c:v>
                      </c:pt>
                      <c:pt idx="590">
                        <c:v>1.89</c:v>
                      </c:pt>
                      <c:pt idx="591">
                        <c:v>2</c:v>
                      </c:pt>
                      <c:pt idx="592">
                        <c:v>2.58</c:v>
                      </c:pt>
                      <c:pt idx="593">
                        <c:v>2.4500000000000002</c:v>
                      </c:pt>
                      <c:pt idx="594">
                        <c:v>2.8</c:v>
                      </c:pt>
                      <c:pt idx="595">
                        <c:v>2.75</c:v>
                      </c:pt>
                      <c:pt idx="596">
                        <c:v>2.5299999999999998</c:v>
                      </c:pt>
                      <c:pt idx="597">
                        <c:v>2.29</c:v>
                      </c:pt>
                      <c:pt idx="598">
                        <c:v>2.2999999999999998</c:v>
                      </c:pt>
                      <c:pt idx="599">
                        <c:v>2.1</c:v>
                      </c:pt>
                      <c:pt idx="600">
                        <c:v>2.35</c:v>
                      </c:pt>
                      <c:pt idx="601">
                        <c:v>2.4500000000000002</c:v>
                      </c:pt>
                      <c:pt idx="602">
                        <c:v>2.4</c:v>
                      </c:pt>
                      <c:pt idx="603">
                        <c:v>1.95</c:v>
                      </c:pt>
                      <c:pt idx="604">
                        <c:v>2.5499999999999998</c:v>
                      </c:pt>
                      <c:pt idx="605">
                        <c:v>2.0299999999999998</c:v>
                      </c:pt>
                      <c:pt idx="606">
                        <c:v>2</c:v>
                      </c:pt>
                      <c:pt idx="607">
                        <c:v>1.65</c:v>
                      </c:pt>
                      <c:pt idx="608">
                        <c:v>2.57</c:v>
                      </c:pt>
                      <c:pt idx="609">
                        <c:v>2.74</c:v>
                      </c:pt>
                      <c:pt idx="610">
                        <c:v>2.8</c:v>
                      </c:pt>
                      <c:pt idx="611">
                        <c:v>3.1</c:v>
                      </c:pt>
                      <c:pt idx="612">
                        <c:v>3.48</c:v>
                      </c:pt>
                      <c:pt idx="613">
                        <c:v>3.55</c:v>
                      </c:pt>
                      <c:pt idx="614">
                        <c:v>3.8</c:v>
                      </c:pt>
                      <c:pt idx="615">
                        <c:v>3.35</c:v>
                      </c:pt>
                      <c:pt idx="616">
                        <c:v>2.68</c:v>
                      </c:pt>
                      <c:pt idx="617">
                        <c:v>2.67</c:v>
                      </c:pt>
                      <c:pt idx="618">
                        <c:v>2.4500000000000002</c:v>
                      </c:pt>
                      <c:pt idx="619">
                        <c:v>2.2000000000000002</c:v>
                      </c:pt>
                      <c:pt idx="620">
                        <c:v>2.1800000000000002</c:v>
                      </c:pt>
                      <c:pt idx="621">
                        <c:v>2.2999999999999998</c:v>
                      </c:pt>
                      <c:pt idx="622">
                        <c:v>2.2000000000000002</c:v>
                      </c:pt>
                      <c:pt idx="623">
                        <c:v>2</c:v>
                      </c:pt>
                      <c:pt idx="624">
                        <c:v>2.5499999999999998</c:v>
                      </c:pt>
                      <c:pt idx="625">
                        <c:v>2.35</c:v>
                      </c:pt>
                      <c:pt idx="626">
                        <c:v>2.2000000000000002</c:v>
                      </c:pt>
                      <c:pt idx="627">
                        <c:v>2.0499999999999998</c:v>
                      </c:pt>
                      <c:pt idx="628">
                        <c:v>2.38</c:v>
                      </c:pt>
                      <c:pt idx="629">
                        <c:v>2.61</c:v>
                      </c:pt>
                      <c:pt idx="630">
                        <c:v>1.58</c:v>
                      </c:pt>
                      <c:pt idx="631">
                        <c:v>2.1800000000000002</c:v>
                      </c:pt>
                      <c:pt idx="632">
                        <c:v>2.1</c:v>
                      </c:pt>
                      <c:pt idx="633">
                        <c:v>2</c:v>
                      </c:pt>
                      <c:pt idx="634">
                        <c:v>2.82</c:v>
                      </c:pt>
                      <c:pt idx="635">
                        <c:v>2.61</c:v>
                      </c:pt>
                      <c:pt idx="636">
                        <c:v>3.18</c:v>
                      </c:pt>
                      <c:pt idx="637">
                        <c:v>3</c:v>
                      </c:pt>
                      <c:pt idx="638">
                        <c:v>2.72</c:v>
                      </c:pt>
                      <c:pt idx="639">
                        <c:v>2.57</c:v>
                      </c:pt>
                      <c:pt idx="640">
                        <c:v>2.69</c:v>
                      </c:pt>
                      <c:pt idx="641">
                        <c:v>2.57</c:v>
                      </c:pt>
                      <c:pt idx="642">
                        <c:v>2.78</c:v>
                      </c:pt>
                      <c:pt idx="643">
                        <c:v>2.52</c:v>
                      </c:pt>
                      <c:pt idx="644">
                        <c:v>2.71</c:v>
                      </c:pt>
                      <c:pt idx="645">
                        <c:v>2.97</c:v>
                      </c:pt>
                      <c:pt idx="646">
                        <c:v>2.75</c:v>
                      </c:pt>
                      <c:pt idx="647">
                        <c:v>2.68</c:v>
                      </c:pt>
                      <c:pt idx="648">
                        <c:v>2.9</c:v>
                      </c:pt>
                      <c:pt idx="649">
                        <c:v>3.2</c:v>
                      </c:pt>
                      <c:pt idx="650">
                        <c:v>3.3</c:v>
                      </c:pt>
                      <c:pt idx="651">
                        <c:v>3.2</c:v>
                      </c:pt>
                      <c:pt idx="652">
                        <c:v>3.12</c:v>
                      </c:pt>
                      <c:pt idx="653">
                        <c:v>3.6</c:v>
                      </c:pt>
                      <c:pt idx="654">
                        <c:v>3.39</c:v>
                      </c:pt>
                      <c:pt idx="655">
                        <c:v>3.21</c:v>
                      </c:pt>
                      <c:pt idx="656">
                        <c:v>3.45</c:v>
                      </c:pt>
                      <c:pt idx="657">
                        <c:v>2.5</c:v>
                      </c:pt>
                      <c:pt idx="658">
                        <c:v>2.4500000000000002</c:v>
                      </c:pt>
                      <c:pt idx="659">
                        <c:v>2.6</c:v>
                      </c:pt>
                      <c:pt idx="660">
                        <c:v>2.92</c:v>
                      </c:pt>
                      <c:pt idx="661">
                        <c:v>3.05</c:v>
                      </c:pt>
                      <c:pt idx="662">
                        <c:v>3.45</c:v>
                      </c:pt>
                      <c:pt idx="663">
                        <c:v>3.7</c:v>
                      </c:pt>
                      <c:pt idx="664">
                        <c:v>3.55</c:v>
                      </c:pt>
                      <c:pt idx="665">
                        <c:v>3.6</c:v>
                      </c:pt>
                      <c:pt idx="666">
                        <c:v>3.65</c:v>
                      </c:pt>
                      <c:pt idx="667">
                        <c:v>3.7</c:v>
                      </c:pt>
                      <c:pt idx="668">
                        <c:v>3.4</c:v>
                      </c:pt>
                      <c:pt idx="669">
                        <c:v>3.3</c:v>
                      </c:pt>
                      <c:pt idx="670">
                        <c:v>3.33</c:v>
                      </c:pt>
                      <c:pt idx="671">
                        <c:v>3.68</c:v>
                      </c:pt>
                      <c:pt idx="672">
                        <c:v>4.22</c:v>
                      </c:pt>
                      <c:pt idx="673">
                        <c:v>4.3499999999999996</c:v>
                      </c:pt>
                      <c:pt idx="674">
                        <c:v>4.4000000000000004</c:v>
                      </c:pt>
                      <c:pt idx="675">
                        <c:v>3.9</c:v>
                      </c:pt>
                      <c:pt idx="676">
                        <c:v>3.38</c:v>
                      </c:pt>
                      <c:pt idx="677">
                        <c:v>3.4</c:v>
                      </c:pt>
                      <c:pt idx="678">
                        <c:v>2.98</c:v>
                      </c:pt>
                      <c:pt idx="679">
                        <c:v>2.8</c:v>
                      </c:pt>
                      <c:pt idx="680">
                        <c:v>2.9</c:v>
                      </c:pt>
                      <c:pt idx="681">
                        <c:v>3.3</c:v>
                      </c:pt>
                      <c:pt idx="682">
                        <c:v>4.38</c:v>
                      </c:pt>
                      <c:pt idx="683">
                        <c:v>3.42</c:v>
                      </c:pt>
                      <c:pt idx="684">
                        <c:v>3.1</c:v>
                      </c:pt>
                      <c:pt idx="685">
                        <c:v>2.75</c:v>
                      </c:pt>
                      <c:pt idx="686">
                        <c:v>3.5</c:v>
                      </c:pt>
                      <c:pt idx="687">
                        <c:v>3.7</c:v>
                      </c:pt>
                      <c:pt idx="688">
                        <c:v>3.4</c:v>
                      </c:pt>
                      <c:pt idx="689">
                        <c:v>3.09</c:v>
                      </c:pt>
                      <c:pt idx="690">
                        <c:v>2.78</c:v>
                      </c:pt>
                      <c:pt idx="691">
                        <c:v>3.15</c:v>
                      </c:pt>
                      <c:pt idx="692">
                        <c:v>3.55</c:v>
                      </c:pt>
                      <c:pt idx="693">
                        <c:v>3.89</c:v>
                      </c:pt>
                      <c:pt idx="694">
                        <c:v>3.1</c:v>
                      </c:pt>
                      <c:pt idx="695">
                        <c:v>3.69</c:v>
                      </c:pt>
                      <c:pt idx="696">
                        <c:v>3.1</c:v>
                      </c:pt>
                      <c:pt idx="697">
                        <c:v>2.98</c:v>
                      </c:pt>
                      <c:pt idx="698">
                        <c:v>2.9</c:v>
                      </c:pt>
                      <c:pt idx="699">
                        <c:v>3.1</c:v>
                      </c:pt>
                      <c:pt idx="700">
                        <c:v>3.52</c:v>
                      </c:pt>
                      <c:pt idx="701">
                        <c:v>3.39</c:v>
                      </c:pt>
                      <c:pt idx="702">
                        <c:v>3.5</c:v>
                      </c:pt>
                      <c:pt idx="703">
                        <c:v>3.48</c:v>
                      </c:pt>
                      <c:pt idx="704">
                        <c:v>3.55</c:v>
                      </c:pt>
                      <c:pt idx="705">
                        <c:v>3.6</c:v>
                      </c:pt>
                      <c:pt idx="706">
                        <c:v>3.2</c:v>
                      </c:pt>
                      <c:pt idx="707">
                        <c:v>3.47</c:v>
                      </c:pt>
                      <c:pt idx="708">
                        <c:v>3.98</c:v>
                      </c:pt>
                      <c:pt idx="709">
                        <c:v>3.35</c:v>
                      </c:pt>
                      <c:pt idx="710">
                        <c:v>3.18</c:v>
                      </c:pt>
                      <c:pt idx="711">
                        <c:v>3.39</c:v>
                      </c:pt>
                      <c:pt idx="712">
                        <c:v>3.57</c:v>
                      </c:pt>
                      <c:pt idx="713">
                        <c:v>3.36</c:v>
                      </c:pt>
                      <c:pt idx="714">
                        <c:v>3.22</c:v>
                      </c:pt>
                      <c:pt idx="715">
                        <c:v>3.19</c:v>
                      </c:pt>
                      <c:pt idx="716">
                        <c:v>3.18</c:v>
                      </c:pt>
                      <c:pt idx="717">
                        <c:v>3.75</c:v>
                      </c:pt>
                      <c:pt idx="718">
                        <c:v>3.2</c:v>
                      </c:pt>
                      <c:pt idx="719">
                        <c:v>2.98</c:v>
                      </c:pt>
                      <c:pt idx="720">
                        <c:v>3.2</c:v>
                      </c:pt>
                      <c:pt idx="721">
                        <c:v>2.99</c:v>
                      </c:pt>
                      <c:pt idx="722">
                        <c:v>3.42</c:v>
                      </c:pt>
                      <c:pt idx="723">
                        <c:v>3.8</c:v>
                      </c:pt>
                      <c:pt idx="724">
                        <c:v>3.33</c:v>
                      </c:pt>
                      <c:pt idx="725">
                        <c:v>3.2</c:v>
                      </c:pt>
                      <c:pt idx="726">
                        <c:v>2.89</c:v>
                      </c:pt>
                      <c:pt idx="727">
                        <c:v>2.77</c:v>
                      </c:pt>
                      <c:pt idx="728">
                        <c:v>3.2</c:v>
                      </c:pt>
                      <c:pt idx="729">
                        <c:v>3.23</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B-64E5-4E23-9F0A-5FE30F9DF7A5}"/>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DATOS!$Y$3:$Y$732</c15:sqref>
                        </c15:formulaRef>
                      </c:ext>
                    </c:extLst>
                    <c:numCache>
                      <c:formatCode>0.00</c:formatCode>
                      <c:ptCount val="730"/>
                      <c:pt idx="0">
                        <c:v>3</c:v>
                      </c:pt>
                      <c:pt idx="1">
                        <c:v>2.75</c:v>
                      </c:pt>
                      <c:pt idx="2">
                        <c:v>2.5</c:v>
                      </c:pt>
                      <c:pt idx="3">
                        <c:v>2.2799999999999998</c:v>
                      </c:pt>
                      <c:pt idx="4">
                        <c:v>2.27</c:v>
                      </c:pt>
                      <c:pt idx="5">
                        <c:v>2.21</c:v>
                      </c:pt>
                      <c:pt idx="6">
                        <c:v>1.7</c:v>
                      </c:pt>
                      <c:pt idx="7">
                        <c:v>2.31</c:v>
                      </c:pt>
                      <c:pt idx="8">
                        <c:v>2.02</c:v>
                      </c:pt>
                      <c:pt idx="9">
                        <c:v>1.95</c:v>
                      </c:pt>
                      <c:pt idx="10">
                        <c:v>2.02</c:v>
                      </c:pt>
                      <c:pt idx="11">
                        <c:v>1.9</c:v>
                      </c:pt>
                      <c:pt idx="12">
                        <c:v>1.9</c:v>
                      </c:pt>
                      <c:pt idx="13">
                        <c:v>1.92</c:v>
                      </c:pt>
                      <c:pt idx="14">
                        <c:v>1.9</c:v>
                      </c:pt>
                      <c:pt idx="15">
                        <c:v>1.98</c:v>
                      </c:pt>
                      <c:pt idx="16">
                        <c:v>1.98</c:v>
                      </c:pt>
                      <c:pt idx="17">
                        <c:v>1.95</c:v>
                      </c:pt>
                      <c:pt idx="18">
                        <c:v>1.28</c:v>
                      </c:pt>
                      <c:pt idx="19">
                        <c:v>2.1</c:v>
                      </c:pt>
                      <c:pt idx="20">
                        <c:v>2.35</c:v>
                      </c:pt>
                      <c:pt idx="21">
                        <c:v>2</c:v>
                      </c:pt>
                      <c:pt idx="22">
                        <c:v>2.39</c:v>
                      </c:pt>
                      <c:pt idx="23">
                        <c:v>2.0499999999999998</c:v>
                      </c:pt>
                      <c:pt idx="24">
                        <c:v>2.65</c:v>
                      </c:pt>
                      <c:pt idx="25">
                        <c:v>2.38</c:v>
                      </c:pt>
                      <c:pt idx="26">
                        <c:v>3</c:v>
                      </c:pt>
                      <c:pt idx="27">
                        <c:v>2.98</c:v>
                      </c:pt>
                      <c:pt idx="28">
                        <c:v>2.4500000000000002</c:v>
                      </c:pt>
                      <c:pt idx="29">
                        <c:v>2.2000000000000002</c:v>
                      </c:pt>
                      <c:pt idx="30">
                        <c:v>2.27</c:v>
                      </c:pt>
                      <c:pt idx="31">
                        <c:v>2.17</c:v>
                      </c:pt>
                      <c:pt idx="32">
                        <c:v>2.0299999999999998</c:v>
                      </c:pt>
                      <c:pt idx="33">
                        <c:v>2.8</c:v>
                      </c:pt>
                      <c:pt idx="34">
                        <c:v>2.5</c:v>
                      </c:pt>
                      <c:pt idx="35">
                        <c:v>2.72</c:v>
                      </c:pt>
                      <c:pt idx="36">
                        <c:v>2.38</c:v>
                      </c:pt>
                      <c:pt idx="37">
                        <c:v>2.9</c:v>
                      </c:pt>
                      <c:pt idx="38">
                        <c:v>2.4</c:v>
                      </c:pt>
                      <c:pt idx="39">
                        <c:v>1.9</c:v>
                      </c:pt>
                      <c:pt idx="40">
                        <c:v>1.98</c:v>
                      </c:pt>
                      <c:pt idx="41">
                        <c:v>1.88</c:v>
                      </c:pt>
                      <c:pt idx="42">
                        <c:v>2.1800000000000002</c:v>
                      </c:pt>
                      <c:pt idx="43">
                        <c:v>2.84</c:v>
                      </c:pt>
                      <c:pt idx="44">
                        <c:v>2.5</c:v>
                      </c:pt>
                      <c:pt idx="45">
                        <c:v>2.8</c:v>
                      </c:pt>
                      <c:pt idx="46">
                        <c:v>2.65</c:v>
                      </c:pt>
                      <c:pt idx="47">
                        <c:v>1.87</c:v>
                      </c:pt>
                      <c:pt idx="48">
                        <c:v>1.9</c:v>
                      </c:pt>
                      <c:pt idx="49">
                        <c:v>2.57</c:v>
                      </c:pt>
                      <c:pt idx="50">
                        <c:v>2.4</c:v>
                      </c:pt>
                      <c:pt idx="51">
                        <c:v>2</c:v>
                      </c:pt>
                      <c:pt idx="52">
                        <c:v>2.5</c:v>
                      </c:pt>
                      <c:pt idx="53">
                        <c:v>2.65</c:v>
                      </c:pt>
                      <c:pt idx="54">
                        <c:v>1.95</c:v>
                      </c:pt>
                      <c:pt idx="55">
                        <c:v>1.7</c:v>
                      </c:pt>
                      <c:pt idx="56">
                        <c:v>1.88</c:v>
                      </c:pt>
                      <c:pt idx="57">
                        <c:v>1.8</c:v>
                      </c:pt>
                      <c:pt idx="58">
                        <c:v>1.55</c:v>
                      </c:pt>
                      <c:pt idx="59">
                        <c:v>1.6</c:v>
                      </c:pt>
                      <c:pt idx="60">
                        <c:v>2.06</c:v>
                      </c:pt>
                      <c:pt idx="61">
                        <c:v>1.8</c:v>
                      </c:pt>
                      <c:pt idx="62">
                        <c:v>1.82</c:v>
                      </c:pt>
                      <c:pt idx="63">
                        <c:v>1.7</c:v>
                      </c:pt>
                      <c:pt idx="64">
                        <c:v>2</c:v>
                      </c:pt>
                      <c:pt idx="65">
                        <c:v>2.1</c:v>
                      </c:pt>
                      <c:pt idx="66">
                        <c:v>2.08</c:v>
                      </c:pt>
                      <c:pt idx="67">
                        <c:v>1.8</c:v>
                      </c:pt>
                      <c:pt idx="68">
                        <c:v>1.92</c:v>
                      </c:pt>
                      <c:pt idx="69">
                        <c:v>1.9</c:v>
                      </c:pt>
                      <c:pt idx="70">
                        <c:v>2</c:v>
                      </c:pt>
                      <c:pt idx="71">
                        <c:v>1.65</c:v>
                      </c:pt>
                      <c:pt idx="72">
                        <c:v>1.51</c:v>
                      </c:pt>
                      <c:pt idx="73">
                        <c:v>1.58</c:v>
                      </c:pt>
                      <c:pt idx="74">
                        <c:v>1.68</c:v>
                      </c:pt>
                      <c:pt idx="75">
                        <c:v>1.77</c:v>
                      </c:pt>
                      <c:pt idx="76">
                        <c:v>1.7</c:v>
                      </c:pt>
                      <c:pt idx="77">
                        <c:v>1.68</c:v>
                      </c:pt>
                      <c:pt idx="78">
                        <c:v>1.8</c:v>
                      </c:pt>
                      <c:pt idx="79">
                        <c:v>1.7</c:v>
                      </c:pt>
                      <c:pt idx="80">
                        <c:v>1.6</c:v>
                      </c:pt>
                      <c:pt idx="81">
                        <c:v>1.79</c:v>
                      </c:pt>
                      <c:pt idx="82">
                        <c:v>1.8</c:v>
                      </c:pt>
                      <c:pt idx="83">
                        <c:v>1.95</c:v>
                      </c:pt>
                      <c:pt idx="84">
                        <c:v>2.1</c:v>
                      </c:pt>
                      <c:pt idx="85">
                        <c:v>2.0499999999999998</c:v>
                      </c:pt>
                      <c:pt idx="86">
                        <c:v>2.1800000000000002</c:v>
                      </c:pt>
                      <c:pt idx="87">
                        <c:v>2.1800000000000002</c:v>
                      </c:pt>
                      <c:pt idx="88">
                        <c:v>1.8</c:v>
                      </c:pt>
                      <c:pt idx="89">
                        <c:v>1.88</c:v>
                      </c:pt>
                      <c:pt idx="90">
                        <c:v>1.89</c:v>
                      </c:pt>
                      <c:pt idx="91">
                        <c:v>1.72</c:v>
                      </c:pt>
                      <c:pt idx="92">
                        <c:v>2.1</c:v>
                      </c:pt>
                      <c:pt idx="93">
                        <c:v>1.8</c:v>
                      </c:pt>
                      <c:pt idx="94">
                        <c:v>1.92</c:v>
                      </c:pt>
                      <c:pt idx="95">
                        <c:v>2.0299999999999998</c:v>
                      </c:pt>
                      <c:pt idx="96">
                        <c:v>1.62</c:v>
                      </c:pt>
                      <c:pt idx="97">
                        <c:v>1.62</c:v>
                      </c:pt>
                      <c:pt idx="98">
                        <c:v>1.78</c:v>
                      </c:pt>
                      <c:pt idx="99">
                        <c:v>2.2200000000000002</c:v>
                      </c:pt>
                      <c:pt idx="100">
                        <c:v>2.15</c:v>
                      </c:pt>
                      <c:pt idx="101">
                        <c:v>1.77</c:v>
                      </c:pt>
                      <c:pt idx="102">
                        <c:v>1.8</c:v>
                      </c:pt>
                      <c:pt idx="103">
                        <c:v>1.9</c:v>
                      </c:pt>
                      <c:pt idx="104">
                        <c:v>1.62</c:v>
                      </c:pt>
                      <c:pt idx="105">
                        <c:v>1.62</c:v>
                      </c:pt>
                      <c:pt idx="106">
                        <c:v>1.67</c:v>
                      </c:pt>
                      <c:pt idx="107">
                        <c:v>1.8</c:v>
                      </c:pt>
                      <c:pt idx="108">
                        <c:v>1.88</c:v>
                      </c:pt>
                      <c:pt idx="109">
                        <c:v>2.58</c:v>
                      </c:pt>
                      <c:pt idx="110">
                        <c:v>2.29</c:v>
                      </c:pt>
                      <c:pt idx="111">
                        <c:v>1.75</c:v>
                      </c:pt>
                      <c:pt idx="112">
                        <c:v>1.55</c:v>
                      </c:pt>
                      <c:pt idx="113">
                        <c:v>1.45</c:v>
                      </c:pt>
                      <c:pt idx="114">
                        <c:v>1.37</c:v>
                      </c:pt>
                      <c:pt idx="115">
                        <c:v>1.45</c:v>
                      </c:pt>
                      <c:pt idx="116">
                        <c:v>1.7</c:v>
                      </c:pt>
                      <c:pt idx="117">
                        <c:v>1.9</c:v>
                      </c:pt>
                      <c:pt idx="118">
                        <c:v>2.4700000000000002</c:v>
                      </c:pt>
                      <c:pt idx="119">
                        <c:v>2.2000000000000002</c:v>
                      </c:pt>
                      <c:pt idx="120">
                        <c:v>1.98</c:v>
                      </c:pt>
                      <c:pt idx="121">
                        <c:v>2.02</c:v>
                      </c:pt>
                      <c:pt idx="122">
                        <c:v>1.8</c:v>
                      </c:pt>
                      <c:pt idx="123">
                        <c:v>1.7</c:v>
                      </c:pt>
                      <c:pt idx="124">
                        <c:v>1.99</c:v>
                      </c:pt>
                      <c:pt idx="125">
                        <c:v>1.82</c:v>
                      </c:pt>
                      <c:pt idx="126">
                        <c:v>1.95</c:v>
                      </c:pt>
                      <c:pt idx="127">
                        <c:v>1.63</c:v>
                      </c:pt>
                      <c:pt idx="128">
                        <c:v>1.7</c:v>
                      </c:pt>
                      <c:pt idx="129">
                        <c:v>1.74</c:v>
                      </c:pt>
                      <c:pt idx="130">
                        <c:v>1.75</c:v>
                      </c:pt>
                      <c:pt idx="131">
                        <c:v>1.84</c:v>
                      </c:pt>
                      <c:pt idx="132">
                        <c:v>1.9</c:v>
                      </c:pt>
                      <c:pt idx="133">
                        <c:v>1.9</c:v>
                      </c:pt>
                      <c:pt idx="134">
                        <c:v>1.78</c:v>
                      </c:pt>
                      <c:pt idx="135">
                        <c:v>1.83</c:v>
                      </c:pt>
                      <c:pt idx="136">
                        <c:v>1.8</c:v>
                      </c:pt>
                      <c:pt idx="137">
                        <c:v>1.95</c:v>
                      </c:pt>
                      <c:pt idx="138">
                        <c:v>1.85</c:v>
                      </c:pt>
                      <c:pt idx="139">
                        <c:v>1.4</c:v>
                      </c:pt>
                      <c:pt idx="140">
                        <c:v>1.4</c:v>
                      </c:pt>
                      <c:pt idx="141">
                        <c:v>1.52</c:v>
                      </c:pt>
                      <c:pt idx="142">
                        <c:v>1.65</c:v>
                      </c:pt>
                      <c:pt idx="143">
                        <c:v>2.11</c:v>
                      </c:pt>
                      <c:pt idx="144">
                        <c:v>2.0499999999999998</c:v>
                      </c:pt>
                      <c:pt idx="145">
                        <c:v>1.89</c:v>
                      </c:pt>
                      <c:pt idx="146">
                        <c:v>2.02</c:v>
                      </c:pt>
                      <c:pt idx="147">
                        <c:v>1.97</c:v>
                      </c:pt>
                      <c:pt idx="148">
                        <c:v>2.25</c:v>
                      </c:pt>
                      <c:pt idx="149">
                        <c:v>2.0499999999999998</c:v>
                      </c:pt>
                      <c:pt idx="150">
                        <c:v>2.1</c:v>
                      </c:pt>
                      <c:pt idx="151">
                        <c:v>2.42</c:v>
                      </c:pt>
                      <c:pt idx="152">
                        <c:v>2.8</c:v>
                      </c:pt>
                      <c:pt idx="153">
                        <c:v>2.75</c:v>
                      </c:pt>
                      <c:pt idx="154">
                        <c:v>2.72</c:v>
                      </c:pt>
                      <c:pt idx="155">
                        <c:v>2.4</c:v>
                      </c:pt>
                      <c:pt idx="156">
                        <c:v>3.62</c:v>
                      </c:pt>
                      <c:pt idx="157">
                        <c:v>3.2</c:v>
                      </c:pt>
                      <c:pt idx="158">
                        <c:v>3.4</c:v>
                      </c:pt>
                      <c:pt idx="159">
                        <c:v>3</c:v>
                      </c:pt>
                      <c:pt idx="160">
                        <c:v>3.5</c:v>
                      </c:pt>
                      <c:pt idx="161">
                        <c:v>3.7</c:v>
                      </c:pt>
                      <c:pt idx="162">
                        <c:v>3.2</c:v>
                      </c:pt>
                      <c:pt idx="163">
                        <c:v>2.9</c:v>
                      </c:pt>
                      <c:pt idx="164">
                        <c:v>2.8</c:v>
                      </c:pt>
                      <c:pt idx="165">
                        <c:v>3.7</c:v>
                      </c:pt>
                      <c:pt idx="166">
                        <c:v>3.48</c:v>
                      </c:pt>
                      <c:pt idx="167">
                        <c:v>3.16</c:v>
                      </c:pt>
                      <c:pt idx="168">
                        <c:v>3.3</c:v>
                      </c:pt>
                      <c:pt idx="169">
                        <c:v>3.2</c:v>
                      </c:pt>
                      <c:pt idx="170">
                        <c:v>2.95</c:v>
                      </c:pt>
                      <c:pt idx="171">
                        <c:v>2.75</c:v>
                      </c:pt>
                      <c:pt idx="172">
                        <c:v>2.98</c:v>
                      </c:pt>
                      <c:pt idx="173">
                        <c:v>2.84</c:v>
                      </c:pt>
                      <c:pt idx="174">
                        <c:v>2.96</c:v>
                      </c:pt>
                      <c:pt idx="175">
                        <c:v>3.08</c:v>
                      </c:pt>
                      <c:pt idx="176">
                        <c:v>3.25</c:v>
                      </c:pt>
                      <c:pt idx="177">
                        <c:v>3.9</c:v>
                      </c:pt>
                      <c:pt idx="178">
                        <c:v>3.15</c:v>
                      </c:pt>
                      <c:pt idx="179">
                        <c:v>2.8</c:v>
                      </c:pt>
                      <c:pt idx="180">
                        <c:v>2.85</c:v>
                      </c:pt>
                      <c:pt idx="181">
                        <c:v>2.5</c:v>
                      </c:pt>
                      <c:pt idx="182">
                        <c:v>2.5</c:v>
                      </c:pt>
                      <c:pt idx="183">
                        <c:v>2.7</c:v>
                      </c:pt>
                      <c:pt idx="184">
                        <c:v>2.72</c:v>
                      </c:pt>
                      <c:pt idx="185">
                        <c:v>2.58</c:v>
                      </c:pt>
                      <c:pt idx="186">
                        <c:v>2.63</c:v>
                      </c:pt>
                      <c:pt idx="187">
                        <c:v>2.78</c:v>
                      </c:pt>
                      <c:pt idx="188">
                        <c:v>2.5</c:v>
                      </c:pt>
                      <c:pt idx="189">
                        <c:v>2.42</c:v>
                      </c:pt>
                      <c:pt idx="190">
                        <c:v>2.65</c:v>
                      </c:pt>
                      <c:pt idx="191">
                        <c:v>3</c:v>
                      </c:pt>
                      <c:pt idx="192">
                        <c:v>3.1</c:v>
                      </c:pt>
                      <c:pt idx="193">
                        <c:v>3.28</c:v>
                      </c:pt>
                      <c:pt idx="194">
                        <c:v>4.0999999999999996</c:v>
                      </c:pt>
                      <c:pt idx="195">
                        <c:v>3.9</c:v>
                      </c:pt>
                      <c:pt idx="196">
                        <c:v>3.84</c:v>
                      </c:pt>
                      <c:pt idx="197">
                        <c:v>2.79</c:v>
                      </c:pt>
                      <c:pt idx="198">
                        <c:v>3.92</c:v>
                      </c:pt>
                      <c:pt idx="199">
                        <c:v>4.46</c:v>
                      </c:pt>
                      <c:pt idx="200">
                        <c:v>3.9</c:v>
                      </c:pt>
                      <c:pt idx="201">
                        <c:v>3.76</c:v>
                      </c:pt>
                      <c:pt idx="202">
                        <c:v>3.6</c:v>
                      </c:pt>
                      <c:pt idx="203">
                        <c:v>3.6</c:v>
                      </c:pt>
                      <c:pt idx="204">
                        <c:v>3.56</c:v>
                      </c:pt>
                      <c:pt idx="205">
                        <c:v>3.58</c:v>
                      </c:pt>
                      <c:pt idx="206">
                        <c:v>3.62</c:v>
                      </c:pt>
                      <c:pt idx="207">
                        <c:v>3.47</c:v>
                      </c:pt>
                      <c:pt idx="208">
                        <c:v>3.64</c:v>
                      </c:pt>
                      <c:pt idx="209">
                        <c:v>3.5</c:v>
                      </c:pt>
                      <c:pt idx="210">
                        <c:v>3</c:v>
                      </c:pt>
                      <c:pt idx="211">
                        <c:v>3.37</c:v>
                      </c:pt>
                      <c:pt idx="212">
                        <c:v>3.56</c:v>
                      </c:pt>
                      <c:pt idx="213">
                        <c:v>3.42</c:v>
                      </c:pt>
                      <c:pt idx="214">
                        <c:v>2.9</c:v>
                      </c:pt>
                      <c:pt idx="215">
                        <c:v>3.1</c:v>
                      </c:pt>
                      <c:pt idx="216">
                        <c:v>3.66</c:v>
                      </c:pt>
                      <c:pt idx="217">
                        <c:v>3.24</c:v>
                      </c:pt>
                      <c:pt idx="218">
                        <c:v>3.2</c:v>
                      </c:pt>
                      <c:pt idx="219">
                        <c:v>4</c:v>
                      </c:pt>
                      <c:pt idx="220">
                        <c:v>4.2</c:v>
                      </c:pt>
                      <c:pt idx="221">
                        <c:v>4.5999999999999996</c:v>
                      </c:pt>
                      <c:pt idx="222">
                        <c:v>3.68</c:v>
                      </c:pt>
                      <c:pt idx="223">
                        <c:v>3.56</c:v>
                      </c:pt>
                      <c:pt idx="224">
                        <c:v>3.77</c:v>
                      </c:pt>
                      <c:pt idx="225">
                        <c:v>3.7</c:v>
                      </c:pt>
                      <c:pt idx="226">
                        <c:v>3.18</c:v>
                      </c:pt>
                      <c:pt idx="227">
                        <c:v>3.48</c:v>
                      </c:pt>
                      <c:pt idx="228">
                        <c:v>3.05</c:v>
                      </c:pt>
                      <c:pt idx="229">
                        <c:v>4.32</c:v>
                      </c:pt>
                      <c:pt idx="230">
                        <c:v>4.34</c:v>
                      </c:pt>
                      <c:pt idx="231">
                        <c:v>4.7</c:v>
                      </c:pt>
                      <c:pt idx="232">
                        <c:v>4.47</c:v>
                      </c:pt>
                      <c:pt idx="233">
                        <c:v>4.34</c:v>
                      </c:pt>
                      <c:pt idx="234">
                        <c:v>4.5599999999999996</c:v>
                      </c:pt>
                      <c:pt idx="235">
                        <c:v>4.8</c:v>
                      </c:pt>
                      <c:pt idx="236">
                        <c:v>4.5999999999999996</c:v>
                      </c:pt>
                      <c:pt idx="237">
                        <c:v>4.2</c:v>
                      </c:pt>
                      <c:pt idx="238">
                        <c:v>3.86</c:v>
                      </c:pt>
                      <c:pt idx="239">
                        <c:v>3.98</c:v>
                      </c:pt>
                      <c:pt idx="240">
                        <c:v>4.0599999999999996</c:v>
                      </c:pt>
                      <c:pt idx="241">
                        <c:v>3.94</c:v>
                      </c:pt>
                      <c:pt idx="242">
                        <c:v>3.3</c:v>
                      </c:pt>
                      <c:pt idx="243">
                        <c:v>3.1</c:v>
                      </c:pt>
                      <c:pt idx="244">
                        <c:v>3</c:v>
                      </c:pt>
                      <c:pt idx="245">
                        <c:v>2.86</c:v>
                      </c:pt>
                      <c:pt idx="246">
                        <c:v>3</c:v>
                      </c:pt>
                      <c:pt idx="247">
                        <c:v>3.24</c:v>
                      </c:pt>
                      <c:pt idx="248">
                        <c:v>2.34</c:v>
                      </c:pt>
                      <c:pt idx="249">
                        <c:v>2.7</c:v>
                      </c:pt>
                      <c:pt idx="250">
                        <c:v>2.74</c:v>
                      </c:pt>
                      <c:pt idx="251">
                        <c:v>2.95</c:v>
                      </c:pt>
                      <c:pt idx="252">
                        <c:v>2.62</c:v>
                      </c:pt>
                      <c:pt idx="253">
                        <c:v>2.38</c:v>
                      </c:pt>
                      <c:pt idx="254">
                        <c:v>2.44</c:v>
                      </c:pt>
                      <c:pt idx="255">
                        <c:v>2.25</c:v>
                      </c:pt>
                      <c:pt idx="256">
                        <c:v>2.7</c:v>
                      </c:pt>
                      <c:pt idx="257">
                        <c:v>2.9</c:v>
                      </c:pt>
                      <c:pt idx="258">
                        <c:v>2.9</c:v>
                      </c:pt>
                      <c:pt idx="259">
                        <c:v>2.8</c:v>
                      </c:pt>
                      <c:pt idx="260">
                        <c:v>2.84</c:v>
                      </c:pt>
                      <c:pt idx="261">
                        <c:v>2.79</c:v>
                      </c:pt>
                      <c:pt idx="262">
                        <c:v>2.8</c:v>
                      </c:pt>
                      <c:pt idx="263">
                        <c:v>2.88</c:v>
                      </c:pt>
                      <c:pt idx="264">
                        <c:v>2.86</c:v>
                      </c:pt>
                      <c:pt idx="265">
                        <c:v>2.84</c:v>
                      </c:pt>
                      <c:pt idx="266">
                        <c:v>2.83</c:v>
                      </c:pt>
                      <c:pt idx="267">
                        <c:v>2.82</c:v>
                      </c:pt>
                      <c:pt idx="268">
                        <c:v>3</c:v>
                      </c:pt>
                      <c:pt idx="269">
                        <c:v>2.65</c:v>
                      </c:pt>
                      <c:pt idx="270">
                        <c:v>2.64</c:v>
                      </c:pt>
                      <c:pt idx="271">
                        <c:v>2.27</c:v>
                      </c:pt>
                      <c:pt idx="272">
                        <c:v>2.46</c:v>
                      </c:pt>
                      <c:pt idx="273">
                        <c:v>2.46</c:v>
                      </c:pt>
                      <c:pt idx="274">
                        <c:v>2.64</c:v>
                      </c:pt>
                      <c:pt idx="275">
                        <c:v>2.77</c:v>
                      </c:pt>
                      <c:pt idx="276">
                        <c:v>2.96</c:v>
                      </c:pt>
                      <c:pt idx="277">
                        <c:v>3.16</c:v>
                      </c:pt>
                      <c:pt idx="278">
                        <c:v>2.83</c:v>
                      </c:pt>
                      <c:pt idx="279">
                        <c:v>2.9</c:v>
                      </c:pt>
                      <c:pt idx="280">
                        <c:v>3</c:v>
                      </c:pt>
                      <c:pt idx="281">
                        <c:v>3</c:v>
                      </c:pt>
                      <c:pt idx="282">
                        <c:v>2.62</c:v>
                      </c:pt>
                      <c:pt idx="283">
                        <c:v>2.89</c:v>
                      </c:pt>
                      <c:pt idx="284">
                        <c:v>2.86</c:v>
                      </c:pt>
                      <c:pt idx="285">
                        <c:v>2.87</c:v>
                      </c:pt>
                      <c:pt idx="286">
                        <c:v>2.74</c:v>
                      </c:pt>
                      <c:pt idx="287">
                        <c:v>3.1</c:v>
                      </c:pt>
                      <c:pt idx="288">
                        <c:v>2.68</c:v>
                      </c:pt>
                      <c:pt idx="289">
                        <c:v>2.75</c:v>
                      </c:pt>
                      <c:pt idx="290">
                        <c:v>3</c:v>
                      </c:pt>
                      <c:pt idx="291">
                        <c:v>3.88</c:v>
                      </c:pt>
                      <c:pt idx="292">
                        <c:v>3.8</c:v>
                      </c:pt>
                      <c:pt idx="293">
                        <c:v>3.7</c:v>
                      </c:pt>
                      <c:pt idx="294">
                        <c:v>3.62</c:v>
                      </c:pt>
                      <c:pt idx="295">
                        <c:v>4</c:v>
                      </c:pt>
                      <c:pt idx="296">
                        <c:v>4.42</c:v>
                      </c:pt>
                      <c:pt idx="297">
                        <c:v>4.9000000000000004</c:v>
                      </c:pt>
                      <c:pt idx="298">
                        <c:v>4.9000000000000004</c:v>
                      </c:pt>
                      <c:pt idx="299">
                        <c:v>4.8899999999999997</c:v>
                      </c:pt>
                      <c:pt idx="300">
                        <c:v>4.82</c:v>
                      </c:pt>
                      <c:pt idx="301">
                        <c:v>4.5</c:v>
                      </c:pt>
                      <c:pt idx="302">
                        <c:v>4.26</c:v>
                      </c:pt>
                      <c:pt idx="303">
                        <c:v>4.72</c:v>
                      </c:pt>
                      <c:pt idx="304">
                        <c:v>4.2300000000000004</c:v>
                      </c:pt>
                      <c:pt idx="305">
                        <c:v>4.58</c:v>
                      </c:pt>
                      <c:pt idx="306">
                        <c:v>4.4000000000000004</c:v>
                      </c:pt>
                      <c:pt idx="307">
                        <c:v>4.08</c:v>
                      </c:pt>
                      <c:pt idx="308">
                        <c:v>4</c:v>
                      </c:pt>
                      <c:pt idx="309">
                        <c:v>3.85</c:v>
                      </c:pt>
                      <c:pt idx="310">
                        <c:v>3.79</c:v>
                      </c:pt>
                      <c:pt idx="311">
                        <c:v>4.1399999999999997</c:v>
                      </c:pt>
                      <c:pt idx="312">
                        <c:v>4.04</c:v>
                      </c:pt>
                      <c:pt idx="313">
                        <c:v>3.92</c:v>
                      </c:pt>
                      <c:pt idx="314">
                        <c:v>4.26</c:v>
                      </c:pt>
                      <c:pt idx="315">
                        <c:v>5.12</c:v>
                      </c:pt>
                      <c:pt idx="316">
                        <c:v>5.48</c:v>
                      </c:pt>
                      <c:pt idx="317">
                        <c:v>5.0999999999999996</c:v>
                      </c:pt>
                      <c:pt idx="318">
                        <c:v>4.8</c:v>
                      </c:pt>
                      <c:pt idx="319">
                        <c:v>5.16</c:v>
                      </c:pt>
                      <c:pt idx="320">
                        <c:v>5.0599999999999996</c:v>
                      </c:pt>
                      <c:pt idx="321">
                        <c:v>5.08</c:v>
                      </c:pt>
                      <c:pt idx="322">
                        <c:v>5.01</c:v>
                      </c:pt>
                      <c:pt idx="323">
                        <c:v>4.7</c:v>
                      </c:pt>
                      <c:pt idx="324">
                        <c:v>4.45</c:v>
                      </c:pt>
                      <c:pt idx="325">
                        <c:v>4.26</c:v>
                      </c:pt>
                      <c:pt idx="326">
                        <c:v>4.25</c:v>
                      </c:pt>
                      <c:pt idx="327">
                        <c:v>4.28</c:v>
                      </c:pt>
                      <c:pt idx="328">
                        <c:v>4.1100000000000003</c:v>
                      </c:pt>
                      <c:pt idx="329">
                        <c:v>4.5</c:v>
                      </c:pt>
                      <c:pt idx="330">
                        <c:v>4.28</c:v>
                      </c:pt>
                      <c:pt idx="331">
                        <c:v>4</c:v>
                      </c:pt>
                      <c:pt idx="332">
                        <c:v>3.66</c:v>
                      </c:pt>
                      <c:pt idx="333">
                        <c:v>3.69</c:v>
                      </c:pt>
                      <c:pt idx="334">
                        <c:v>3.85</c:v>
                      </c:pt>
                      <c:pt idx="335">
                        <c:v>3.62</c:v>
                      </c:pt>
                      <c:pt idx="336">
                        <c:v>3.6</c:v>
                      </c:pt>
                      <c:pt idx="337">
                        <c:v>3.62</c:v>
                      </c:pt>
                      <c:pt idx="338">
                        <c:v>3.68</c:v>
                      </c:pt>
                      <c:pt idx="339">
                        <c:v>3.75</c:v>
                      </c:pt>
                      <c:pt idx="340">
                        <c:v>3.62</c:v>
                      </c:pt>
                      <c:pt idx="341">
                        <c:v>3.5</c:v>
                      </c:pt>
                      <c:pt idx="342">
                        <c:v>3.6</c:v>
                      </c:pt>
                      <c:pt idx="343">
                        <c:v>3.58</c:v>
                      </c:pt>
                      <c:pt idx="344">
                        <c:v>3.8</c:v>
                      </c:pt>
                      <c:pt idx="345">
                        <c:v>3.6</c:v>
                      </c:pt>
                      <c:pt idx="346">
                        <c:v>3.58</c:v>
                      </c:pt>
                      <c:pt idx="347">
                        <c:v>3.63</c:v>
                      </c:pt>
                      <c:pt idx="348">
                        <c:v>3.64</c:v>
                      </c:pt>
                      <c:pt idx="349">
                        <c:v>3.67</c:v>
                      </c:pt>
                      <c:pt idx="350">
                        <c:v>3.68</c:v>
                      </c:pt>
                      <c:pt idx="351">
                        <c:v>3.7</c:v>
                      </c:pt>
                      <c:pt idx="352">
                        <c:v>3.66</c:v>
                      </c:pt>
                      <c:pt idx="353">
                        <c:v>3.9</c:v>
                      </c:pt>
                      <c:pt idx="354">
                        <c:v>3.66</c:v>
                      </c:pt>
                      <c:pt idx="355">
                        <c:v>3.69</c:v>
                      </c:pt>
                      <c:pt idx="356">
                        <c:v>3.68</c:v>
                      </c:pt>
                      <c:pt idx="357">
                        <c:v>3.66</c:v>
                      </c:pt>
                      <c:pt idx="358">
                        <c:v>3.72</c:v>
                      </c:pt>
                      <c:pt idx="359">
                        <c:v>3.5</c:v>
                      </c:pt>
                      <c:pt idx="360">
                        <c:v>3.55</c:v>
                      </c:pt>
                      <c:pt idx="361">
                        <c:v>3.4</c:v>
                      </c:pt>
                      <c:pt idx="362">
                        <c:v>3.45</c:v>
                      </c:pt>
                      <c:pt idx="363">
                        <c:v>3.68</c:v>
                      </c:pt>
                      <c:pt idx="364">
                        <c:v>3</c:v>
                      </c:pt>
                      <c:pt idx="365">
                        <c:v>2.82</c:v>
                      </c:pt>
                      <c:pt idx="366">
                        <c:v>2.78</c:v>
                      </c:pt>
                      <c:pt idx="367">
                        <c:v>3.5</c:v>
                      </c:pt>
                      <c:pt idx="368">
                        <c:v>3.48</c:v>
                      </c:pt>
                      <c:pt idx="369">
                        <c:v>3.4</c:v>
                      </c:pt>
                      <c:pt idx="370">
                        <c:v>3.38</c:v>
                      </c:pt>
                      <c:pt idx="371">
                        <c:v>3.45</c:v>
                      </c:pt>
                      <c:pt idx="372">
                        <c:v>3.5</c:v>
                      </c:pt>
                      <c:pt idx="373">
                        <c:v>3.38</c:v>
                      </c:pt>
                      <c:pt idx="374">
                        <c:v>3.8</c:v>
                      </c:pt>
                      <c:pt idx="375">
                        <c:v>3.89</c:v>
                      </c:pt>
                      <c:pt idx="376">
                        <c:v>3.62</c:v>
                      </c:pt>
                      <c:pt idx="377">
                        <c:v>3.53</c:v>
                      </c:pt>
                      <c:pt idx="378">
                        <c:v>3.35</c:v>
                      </c:pt>
                      <c:pt idx="379">
                        <c:v>3.37</c:v>
                      </c:pt>
                      <c:pt idx="380">
                        <c:v>3.28</c:v>
                      </c:pt>
                      <c:pt idx="381">
                        <c:v>3.3</c:v>
                      </c:pt>
                      <c:pt idx="382">
                        <c:v>2.84</c:v>
                      </c:pt>
                      <c:pt idx="383">
                        <c:v>3.2</c:v>
                      </c:pt>
                      <c:pt idx="384">
                        <c:v>3.28</c:v>
                      </c:pt>
                      <c:pt idx="385">
                        <c:v>3.2</c:v>
                      </c:pt>
                      <c:pt idx="386">
                        <c:v>3.04</c:v>
                      </c:pt>
                      <c:pt idx="387">
                        <c:v>3.2</c:v>
                      </c:pt>
                      <c:pt idx="388">
                        <c:v>2.62</c:v>
                      </c:pt>
                      <c:pt idx="389">
                        <c:v>2.4</c:v>
                      </c:pt>
                      <c:pt idx="390">
                        <c:v>2.48</c:v>
                      </c:pt>
                      <c:pt idx="391">
                        <c:v>2.38</c:v>
                      </c:pt>
                      <c:pt idx="392">
                        <c:v>2.3199999999999998</c:v>
                      </c:pt>
                      <c:pt idx="393">
                        <c:v>2.2999999999999998</c:v>
                      </c:pt>
                      <c:pt idx="394">
                        <c:v>2.4300000000000002</c:v>
                      </c:pt>
                      <c:pt idx="395">
                        <c:v>2.2400000000000002</c:v>
                      </c:pt>
                      <c:pt idx="396">
                        <c:v>2.2599999999999998</c:v>
                      </c:pt>
                      <c:pt idx="397">
                        <c:v>2.25</c:v>
                      </c:pt>
                      <c:pt idx="398">
                        <c:v>2.74</c:v>
                      </c:pt>
                      <c:pt idx="399">
                        <c:v>3.34</c:v>
                      </c:pt>
                      <c:pt idx="400">
                        <c:v>3.15</c:v>
                      </c:pt>
                      <c:pt idx="401">
                        <c:v>3.2</c:v>
                      </c:pt>
                      <c:pt idx="402">
                        <c:v>3.25</c:v>
                      </c:pt>
                      <c:pt idx="403">
                        <c:v>3.2</c:v>
                      </c:pt>
                      <c:pt idx="404">
                        <c:v>2.84</c:v>
                      </c:pt>
                      <c:pt idx="405">
                        <c:v>2.8</c:v>
                      </c:pt>
                      <c:pt idx="406">
                        <c:v>2.88</c:v>
                      </c:pt>
                      <c:pt idx="407">
                        <c:v>2.61</c:v>
                      </c:pt>
                      <c:pt idx="408">
                        <c:v>2.61</c:v>
                      </c:pt>
                      <c:pt idx="409">
                        <c:v>2.2000000000000002</c:v>
                      </c:pt>
                      <c:pt idx="410">
                        <c:v>2.5</c:v>
                      </c:pt>
                      <c:pt idx="411">
                        <c:v>2.86</c:v>
                      </c:pt>
                      <c:pt idx="412">
                        <c:v>2.82</c:v>
                      </c:pt>
                      <c:pt idx="413">
                        <c:v>2.83</c:v>
                      </c:pt>
                      <c:pt idx="414">
                        <c:v>3</c:v>
                      </c:pt>
                      <c:pt idx="415">
                        <c:v>3.28</c:v>
                      </c:pt>
                      <c:pt idx="416">
                        <c:v>2.81</c:v>
                      </c:pt>
                      <c:pt idx="417">
                        <c:v>2.8</c:v>
                      </c:pt>
                      <c:pt idx="418">
                        <c:v>2.78</c:v>
                      </c:pt>
                      <c:pt idx="419">
                        <c:v>2.75</c:v>
                      </c:pt>
                      <c:pt idx="420">
                        <c:v>2.84</c:v>
                      </c:pt>
                      <c:pt idx="421">
                        <c:v>3</c:v>
                      </c:pt>
                      <c:pt idx="422">
                        <c:v>3.16</c:v>
                      </c:pt>
                      <c:pt idx="423">
                        <c:v>3</c:v>
                      </c:pt>
                      <c:pt idx="424">
                        <c:v>2.81</c:v>
                      </c:pt>
                      <c:pt idx="425">
                        <c:v>2.9</c:v>
                      </c:pt>
                      <c:pt idx="426">
                        <c:v>2.66</c:v>
                      </c:pt>
                      <c:pt idx="427">
                        <c:v>2.46</c:v>
                      </c:pt>
                      <c:pt idx="428">
                        <c:v>2.4</c:v>
                      </c:pt>
                      <c:pt idx="429">
                        <c:v>2.1</c:v>
                      </c:pt>
                      <c:pt idx="430">
                        <c:v>2.15</c:v>
                      </c:pt>
                      <c:pt idx="431">
                        <c:v>2.0299999999999998</c:v>
                      </c:pt>
                      <c:pt idx="432">
                        <c:v>2.52</c:v>
                      </c:pt>
                      <c:pt idx="433">
                        <c:v>2.46</c:v>
                      </c:pt>
                      <c:pt idx="434">
                        <c:v>2.8</c:v>
                      </c:pt>
                      <c:pt idx="435">
                        <c:v>2.95</c:v>
                      </c:pt>
                      <c:pt idx="436">
                        <c:v>2.4900000000000002</c:v>
                      </c:pt>
                      <c:pt idx="437">
                        <c:v>2.95</c:v>
                      </c:pt>
                      <c:pt idx="438">
                        <c:v>2.4300000000000002</c:v>
                      </c:pt>
                      <c:pt idx="439">
                        <c:v>2.86</c:v>
                      </c:pt>
                      <c:pt idx="440">
                        <c:v>2.48</c:v>
                      </c:pt>
                      <c:pt idx="441">
                        <c:v>1.64</c:v>
                      </c:pt>
                      <c:pt idx="442">
                        <c:v>1.36</c:v>
                      </c:pt>
                      <c:pt idx="443">
                        <c:v>1.75</c:v>
                      </c:pt>
                      <c:pt idx="444">
                        <c:v>1.9</c:v>
                      </c:pt>
                      <c:pt idx="445">
                        <c:v>3.2</c:v>
                      </c:pt>
                      <c:pt idx="446">
                        <c:v>3.18</c:v>
                      </c:pt>
                      <c:pt idx="447">
                        <c:v>3.1</c:v>
                      </c:pt>
                      <c:pt idx="448">
                        <c:v>2.74</c:v>
                      </c:pt>
                      <c:pt idx="449">
                        <c:v>2.78</c:v>
                      </c:pt>
                      <c:pt idx="450">
                        <c:v>2.63</c:v>
                      </c:pt>
                      <c:pt idx="451">
                        <c:v>2.78</c:v>
                      </c:pt>
                      <c:pt idx="452">
                        <c:v>2.64</c:v>
                      </c:pt>
                      <c:pt idx="453">
                        <c:v>2.9</c:v>
                      </c:pt>
                      <c:pt idx="454">
                        <c:v>2.63</c:v>
                      </c:pt>
                      <c:pt idx="455">
                        <c:v>3.26</c:v>
                      </c:pt>
                      <c:pt idx="456">
                        <c:v>3.38</c:v>
                      </c:pt>
                      <c:pt idx="457">
                        <c:v>3.6</c:v>
                      </c:pt>
                      <c:pt idx="458">
                        <c:v>3.7</c:v>
                      </c:pt>
                      <c:pt idx="459">
                        <c:v>3.48</c:v>
                      </c:pt>
                      <c:pt idx="460">
                        <c:v>3.44</c:v>
                      </c:pt>
                      <c:pt idx="461">
                        <c:v>3.38</c:v>
                      </c:pt>
                      <c:pt idx="462">
                        <c:v>3.12</c:v>
                      </c:pt>
                      <c:pt idx="463">
                        <c:v>3</c:v>
                      </c:pt>
                      <c:pt idx="464">
                        <c:v>2.94</c:v>
                      </c:pt>
                      <c:pt idx="465">
                        <c:v>3</c:v>
                      </c:pt>
                      <c:pt idx="466">
                        <c:v>2.87</c:v>
                      </c:pt>
                      <c:pt idx="467">
                        <c:v>3</c:v>
                      </c:pt>
                      <c:pt idx="468">
                        <c:v>2.87</c:v>
                      </c:pt>
                      <c:pt idx="469">
                        <c:v>2.9</c:v>
                      </c:pt>
                      <c:pt idx="470">
                        <c:v>2.68</c:v>
                      </c:pt>
                      <c:pt idx="471">
                        <c:v>2.9</c:v>
                      </c:pt>
                      <c:pt idx="472">
                        <c:v>2.62</c:v>
                      </c:pt>
                      <c:pt idx="473">
                        <c:v>3.1</c:v>
                      </c:pt>
                      <c:pt idx="474">
                        <c:v>2.5</c:v>
                      </c:pt>
                      <c:pt idx="475">
                        <c:v>2.12</c:v>
                      </c:pt>
                      <c:pt idx="476">
                        <c:v>2.33</c:v>
                      </c:pt>
                      <c:pt idx="477">
                        <c:v>2.76</c:v>
                      </c:pt>
                      <c:pt idx="478">
                        <c:v>2.58</c:v>
                      </c:pt>
                      <c:pt idx="479">
                        <c:v>2.74</c:v>
                      </c:pt>
                      <c:pt idx="480">
                        <c:v>2.56</c:v>
                      </c:pt>
                      <c:pt idx="481">
                        <c:v>2.8</c:v>
                      </c:pt>
                      <c:pt idx="482">
                        <c:v>2.71</c:v>
                      </c:pt>
                      <c:pt idx="483">
                        <c:v>3.1</c:v>
                      </c:pt>
                      <c:pt idx="484">
                        <c:v>2.5099999999999998</c:v>
                      </c:pt>
                      <c:pt idx="485">
                        <c:v>2.1</c:v>
                      </c:pt>
                      <c:pt idx="486">
                        <c:v>2.1</c:v>
                      </c:pt>
                      <c:pt idx="487">
                        <c:v>2.1</c:v>
                      </c:pt>
                      <c:pt idx="488">
                        <c:v>2</c:v>
                      </c:pt>
                      <c:pt idx="489">
                        <c:v>1.9</c:v>
                      </c:pt>
                      <c:pt idx="490">
                        <c:v>2</c:v>
                      </c:pt>
                      <c:pt idx="491">
                        <c:v>1.9</c:v>
                      </c:pt>
                      <c:pt idx="492">
                        <c:v>2.11</c:v>
                      </c:pt>
                      <c:pt idx="493">
                        <c:v>2.1</c:v>
                      </c:pt>
                      <c:pt idx="494">
                        <c:v>2.19</c:v>
                      </c:pt>
                      <c:pt idx="495">
                        <c:v>2.04</c:v>
                      </c:pt>
                      <c:pt idx="496">
                        <c:v>2.1</c:v>
                      </c:pt>
                      <c:pt idx="497">
                        <c:v>2.57</c:v>
                      </c:pt>
                      <c:pt idx="498">
                        <c:v>2.7</c:v>
                      </c:pt>
                      <c:pt idx="499">
                        <c:v>2.65</c:v>
                      </c:pt>
                      <c:pt idx="500">
                        <c:v>2.8</c:v>
                      </c:pt>
                      <c:pt idx="501">
                        <c:v>2.63</c:v>
                      </c:pt>
                      <c:pt idx="502">
                        <c:v>2.64</c:v>
                      </c:pt>
                      <c:pt idx="503">
                        <c:v>2.64</c:v>
                      </c:pt>
                      <c:pt idx="504">
                        <c:v>2.6</c:v>
                      </c:pt>
                      <c:pt idx="505">
                        <c:v>2.61</c:v>
                      </c:pt>
                      <c:pt idx="506">
                        <c:v>2.37</c:v>
                      </c:pt>
                      <c:pt idx="507">
                        <c:v>2.71</c:v>
                      </c:pt>
                      <c:pt idx="508">
                        <c:v>2.36</c:v>
                      </c:pt>
                      <c:pt idx="509">
                        <c:v>1.72</c:v>
                      </c:pt>
                      <c:pt idx="510">
                        <c:v>1.99</c:v>
                      </c:pt>
                      <c:pt idx="511">
                        <c:v>2.68</c:v>
                      </c:pt>
                      <c:pt idx="512">
                        <c:v>2.25</c:v>
                      </c:pt>
                      <c:pt idx="513">
                        <c:v>1.68</c:v>
                      </c:pt>
                      <c:pt idx="514">
                        <c:v>1.63</c:v>
                      </c:pt>
                      <c:pt idx="515">
                        <c:v>1.6</c:v>
                      </c:pt>
                      <c:pt idx="516">
                        <c:v>1.45</c:v>
                      </c:pt>
                      <c:pt idx="517">
                        <c:v>1.45</c:v>
                      </c:pt>
                      <c:pt idx="518">
                        <c:v>1.43</c:v>
                      </c:pt>
                      <c:pt idx="519">
                        <c:v>1.43</c:v>
                      </c:pt>
                      <c:pt idx="520">
                        <c:v>1.46</c:v>
                      </c:pt>
                      <c:pt idx="521">
                        <c:v>1.49</c:v>
                      </c:pt>
                      <c:pt idx="522">
                        <c:v>1.41</c:v>
                      </c:pt>
                      <c:pt idx="523">
                        <c:v>1.48</c:v>
                      </c:pt>
                      <c:pt idx="524">
                        <c:v>1.7</c:v>
                      </c:pt>
                      <c:pt idx="525">
                        <c:v>1.87</c:v>
                      </c:pt>
                      <c:pt idx="526">
                        <c:v>1.85</c:v>
                      </c:pt>
                      <c:pt idx="527">
                        <c:v>2</c:v>
                      </c:pt>
                      <c:pt idx="528">
                        <c:v>1.81</c:v>
                      </c:pt>
                      <c:pt idx="529">
                        <c:v>1.66</c:v>
                      </c:pt>
                      <c:pt idx="530">
                        <c:v>1.54</c:v>
                      </c:pt>
                      <c:pt idx="531">
                        <c:v>1.54</c:v>
                      </c:pt>
                      <c:pt idx="532">
                        <c:v>1.51</c:v>
                      </c:pt>
                      <c:pt idx="533">
                        <c:v>1.47</c:v>
                      </c:pt>
                      <c:pt idx="534">
                        <c:v>1.48</c:v>
                      </c:pt>
                      <c:pt idx="535">
                        <c:v>1.25</c:v>
                      </c:pt>
                      <c:pt idx="536">
                        <c:v>1.62</c:v>
                      </c:pt>
                      <c:pt idx="537">
                        <c:v>2.91</c:v>
                      </c:pt>
                      <c:pt idx="538">
                        <c:v>2.2000000000000002</c:v>
                      </c:pt>
                      <c:pt idx="539">
                        <c:v>2.64</c:v>
                      </c:pt>
                      <c:pt idx="540">
                        <c:v>3.3</c:v>
                      </c:pt>
                      <c:pt idx="541">
                        <c:v>3.47</c:v>
                      </c:pt>
                      <c:pt idx="542">
                        <c:v>2.87</c:v>
                      </c:pt>
                      <c:pt idx="543">
                        <c:v>2.5299999999999998</c:v>
                      </c:pt>
                      <c:pt idx="544">
                        <c:v>2.5</c:v>
                      </c:pt>
                      <c:pt idx="545">
                        <c:v>2.42</c:v>
                      </c:pt>
                      <c:pt idx="546">
                        <c:v>2.23</c:v>
                      </c:pt>
                      <c:pt idx="547">
                        <c:v>2.44</c:v>
                      </c:pt>
                      <c:pt idx="548">
                        <c:v>2.33</c:v>
                      </c:pt>
                      <c:pt idx="549">
                        <c:v>1.92</c:v>
                      </c:pt>
                      <c:pt idx="550">
                        <c:v>1.85</c:v>
                      </c:pt>
                      <c:pt idx="551">
                        <c:v>1.87</c:v>
                      </c:pt>
                      <c:pt idx="552">
                        <c:v>1.83</c:v>
                      </c:pt>
                      <c:pt idx="553">
                        <c:v>1.77</c:v>
                      </c:pt>
                      <c:pt idx="554">
                        <c:v>1.81</c:v>
                      </c:pt>
                      <c:pt idx="555">
                        <c:v>2.48</c:v>
                      </c:pt>
                      <c:pt idx="556">
                        <c:v>2.25</c:v>
                      </c:pt>
                      <c:pt idx="557">
                        <c:v>1.8</c:v>
                      </c:pt>
                      <c:pt idx="558">
                        <c:v>1.91</c:v>
                      </c:pt>
                      <c:pt idx="559">
                        <c:v>2.71</c:v>
                      </c:pt>
                      <c:pt idx="560">
                        <c:v>2.46</c:v>
                      </c:pt>
                      <c:pt idx="561">
                        <c:v>1.9</c:v>
                      </c:pt>
                      <c:pt idx="562">
                        <c:v>1.83</c:v>
                      </c:pt>
                      <c:pt idx="563">
                        <c:v>1.74</c:v>
                      </c:pt>
                      <c:pt idx="564">
                        <c:v>1.91</c:v>
                      </c:pt>
                      <c:pt idx="565">
                        <c:v>2.09</c:v>
                      </c:pt>
                      <c:pt idx="566">
                        <c:v>1.93</c:v>
                      </c:pt>
                      <c:pt idx="567">
                        <c:v>1.82</c:v>
                      </c:pt>
                      <c:pt idx="568">
                        <c:v>1.82</c:v>
                      </c:pt>
                      <c:pt idx="569">
                        <c:v>2.4700000000000002</c:v>
                      </c:pt>
                      <c:pt idx="570">
                        <c:v>2.6</c:v>
                      </c:pt>
                      <c:pt idx="571">
                        <c:v>2.58</c:v>
                      </c:pt>
                      <c:pt idx="572">
                        <c:v>2.3199999999999998</c:v>
                      </c:pt>
                      <c:pt idx="573">
                        <c:v>2</c:v>
                      </c:pt>
                      <c:pt idx="574">
                        <c:v>2.11</c:v>
                      </c:pt>
                      <c:pt idx="575">
                        <c:v>1.79</c:v>
                      </c:pt>
                      <c:pt idx="576">
                        <c:v>1.72</c:v>
                      </c:pt>
                      <c:pt idx="577">
                        <c:v>1.67</c:v>
                      </c:pt>
                      <c:pt idx="578">
                        <c:v>1.64</c:v>
                      </c:pt>
                      <c:pt idx="579">
                        <c:v>1.78</c:v>
                      </c:pt>
                      <c:pt idx="580">
                        <c:v>2.06</c:v>
                      </c:pt>
                      <c:pt idx="581">
                        <c:v>1.79</c:v>
                      </c:pt>
                      <c:pt idx="582">
                        <c:v>2.0499999999999998</c:v>
                      </c:pt>
                      <c:pt idx="583">
                        <c:v>1.38</c:v>
                      </c:pt>
                      <c:pt idx="584">
                        <c:v>1.85</c:v>
                      </c:pt>
                      <c:pt idx="585">
                        <c:v>1.8</c:v>
                      </c:pt>
                      <c:pt idx="586">
                        <c:v>1.59</c:v>
                      </c:pt>
                      <c:pt idx="587">
                        <c:v>1.58</c:v>
                      </c:pt>
                      <c:pt idx="588">
                        <c:v>1.63</c:v>
                      </c:pt>
                      <c:pt idx="589">
                        <c:v>2.8</c:v>
                      </c:pt>
                      <c:pt idx="590">
                        <c:v>3.08</c:v>
                      </c:pt>
                      <c:pt idx="591">
                        <c:v>2.92</c:v>
                      </c:pt>
                      <c:pt idx="592">
                        <c:v>2.74</c:v>
                      </c:pt>
                      <c:pt idx="593">
                        <c:v>2.78</c:v>
                      </c:pt>
                      <c:pt idx="594">
                        <c:v>3.08</c:v>
                      </c:pt>
                      <c:pt idx="595">
                        <c:v>3.28</c:v>
                      </c:pt>
                      <c:pt idx="596">
                        <c:v>3.08</c:v>
                      </c:pt>
                      <c:pt idx="597">
                        <c:v>3.2</c:v>
                      </c:pt>
                      <c:pt idx="598">
                        <c:v>2.8</c:v>
                      </c:pt>
                      <c:pt idx="599">
                        <c:v>3</c:v>
                      </c:pt>
                      <c:pt idx="600">
                        <c:v>4.43</c:v>
                      </c:pt>
                      <c:pt idx="601">
                        <c:v>4.6500000000000004</c:v>
                      </c:pt>
                      <c:pt idx="602">
                        <c:v>3.72</c:v>
                      </c:pt>
                      <c:pt idx="603">
                        <c:v>3.05</c:v>
                      </c:pt>
                      <c:pt idx="604">
                        <c:v>3.09</c:v>
                      </c:pt>
                      <c:pt idx="605">
                        <c:v>3</c:v>
                      </c:pt>
                      <c:pt idx="606">
                        <c:v>3.84</c:v>
                      </c:pt>
                      <c:pt idx="607">
                        <c:v>3.9</c:v>
                      </c:pt>
                      <c:pt idx="608">
                        <c:v>3.51</c:v>
                      </c:pt>
                      <c:pt idx="609">
                        <c:v>3.5</c:v>
                      </c:pt>
                      <c:pt idx="610">
                        <c:v>4.4400000000000004</c:v>
                      </c:pt>
                      <c:pt idx="611">
                        <c:v>3.6</c:v>
                      </c:pt>
                      <c:pt idx="612">
                        <c:v>3.88</c:v>
                      </c:pt>
                      <c:pt idx="613">
                        <c:v>3.15</c:v>
                      </c:pt>
                      <c:pt idx="614">
                        <c:v>3.27</c:v>
                      </c:pt>
                      <c:pt idx="615">
                        <c:v>3.8</c:v>
                      </c:pt>
                      <c:pt idx="616">
                        <c:v>3.3</c:v>
                      </c:pt>
                      <c:pt idx="617">
                        <c:v>3</c:v>
                      </c:pt>
                      <c:pt idx="618">
                        <c:v>3.48</c:v>
                      </c:pt>
                      <c:pt idx="619">
                        <c:v>3.69</c:v>
                      </c:pt>
                      <c:pt idx="620">
                        <c:v>3.43</c:v>
                      </c:pt>
                      <c:pt idx="621">
                        <c:v>3.2</c:v>
                      </c:pt>
                      <c:pt idx="622">
                        <c:v>3.42</c:v>
                      </c:pt>
                      <c:pt idx="623">
                        <c:v>3.4</c:v>
                      </c:pt>
                      <c:pt idx="624">
                        <c:v>3.6</c:v>
                      </c:pt>
                      <c:pt idx="625">
                        <c:v>3.98</c:v>
                      </c:pt>
                      <c:pt idx="626">
                        <c:v>4.09</c:v>
                      </c:pt>
                      <c:pt idx="627">
                        <c:v>4.0999999999999996</c:v>
                      </c:pt>
                      <c:pt idx="628">
                        <c:v>3.9</c:v>
                      </c:pt>
                      <c:pt idx="629">
                        <c:v>3.68</c:v>
                      </c:pt>
                      <c:pt idx="630">
                        <c:v>3.6</c:v>
                      </c:pt>
                      <c:pt idx="631">
                        <c:v>3.5</c:v>
                      </c:pt>
                      <c:pt idx="632">
                        <c:v>3.22</c:v>
                      </c:pt>
                      <c:pt idx="633">
                        <c:v>2.6</c:v>
                      </c:pt>
                      <c:pt idx="634">
                        <c:v>2.58</c:v>
                      </c:pt>
                      <c:pt idx="635">
                        <c:v>2.52</c:v>
                      </c:pt>
                      <c:pt idx="636">
                        <c:v>3.35</c:v>
                      </c:pt>
                      <c:pt idx="637">
                        <c:v>3.58</c:v>
                      </c:pt>
                      <c:pt idx="638">
                        <c:v>2.87</c:v>
                      </c:pt>
                      <c:pt idx="639">
                        <c:v>2.72</c:v>
                      </c:pt>
                      <c:pt idx="640">
                        <c:v>2.52</c:v>
                      </c:pt>
                      <c:pt idx="641">
                        <c:v>2.4</c:v>
                      </c:pt>
                      <c:pt idx="642">
                        <c:v>2.3199999999999998</c:v>
                      </c:pt>
                      <c:pt idx="643">
                        <c:v>2.2000000000000002</c:v>
                      </c:pt>
                      <c:pt idx="644">
                        <c:v>2.19</c:v>
                      </c:pt>
                      <c:pt idx="645">
                        <c:v>2.19</c:v>
                      </c:pt>
                      <c:pt idx="646">
                        <c:v>2.1800000000000002</c:v>
                      </c:pt>
                      <c:pt idx="647">
                        <c:v>2.23</c:v>
                      </c:pt>
                      <c:pt idx="648">
                        <c:v>2.78</c:v>
                      </c:pt>
                      <c:pt idx="649">
                        <c:v>2.97</c:v>
                      </c:pt>
                      <c:pt idx="650">
                        <c:v>3</c:v>
                      </c:pt>
                      <c:pt idx="651">
                        <c:v>3.2</c:v>
                      </c:pt>
                      <c:pt idx="652">
                        <c:v>2.93</c:v>
                      </c:pt>
                      <c:pt idx="653">
                        <c:v>2.88</c:v>
                      </c:pt>
                      <c:pt idx="654">
                        <c:v>2.96</c:v>
                      </c:pt>
                      <c:pt idx="655">
                        <c:v>3</c:v>
                      </c:pt>
                      <c:pt idx="656">
                        <c:v>2.76</c:v>
                      </c:pt>
                      <c:pt idx="657">
                        <c:v>2.9</c:v>
                      </c:pt>
                      <c:pt idx="658">
                        <c:v>2.4900000000000002</c:v>
                      </c:pt>
                      <c:pt idx="659">
                        <c:v>2</c:v>
                      </c:pt>
                      <c:pt idx="660">
                        <c:v>1.9</c:v>
                      </c:pt>
                      <c:pt idx="661">
                        <c:v>1.93</c:v>
                      </c:pt>
                      <c:pt idx="662">
                        <c:v>2</c:v>
                      </c:pt>
                      <c:pt idx="663">
                        <c:v>1.94</c:v>
                      </c:pt>
                      <c:pt idx="664">
                        <c:v>1.95</c:v>
                      </c:pt>
                      <c:pt idx="665">
                        <c:v>1.9</c:v>
                      </c:pt>
                      <c:pt idx="666">
                        <c:v>1.85</c:v>
                      </c:pt>
                      <c:pt idx="667">
                        <c:v>1.94</c:v>
                      </c:pt>
                      <c:pt idx="668">
                        <c:v>1.9</c:v>
                      </c:pt>
                      <c:pt idx="669">
                        <c:v>1.75</c:v>
                      </c:pt>
                      <c:pt idx="670">
                        <c:v>1.7</c:v>
                      </c:pt>
                      <c:pt idx="671">
                        <c:v>1.79</c:v>
                      </c:pt>
                      <c:pt idx="672">
                        <c:v>2</c:v>
                      </c:pt>
                      <c:pt idx="673">
                        <c:v>1.83</c:v>
                      </c:pt>
                      <c:pt idx="674">
                        <c:v>1.75</c:v>
                      </c:pt>
                      <c:pt idx="675">
                        <c:v>1.8</c:v>
                      </c:pt>
                      <c:pt idx="676">
                        <c:v>1.79</c:v>
                      </c:pt>
                      <c:pt idx="677">
                        <c:v>1.71</c:v>
                      </c:pt>
                      <c:pt idx="678">
                        <c:v>1.67</c:v>
                      </c:pt>
                      <c:pt idx="679">
                        <c:v>1.7</c:v>
                      </c:pt>
                      <c:pt idx="680">
                        <c:v>1.83</c:v>
                      </c:pt>
                      <c:pt idx="681">
                        <c:v>1.72</c:v>
                      </c:pt>
                      <c:pt idx="682">
                        <c:v>1.6</c:v>
                      </c:pt>
                      <c:pt idx="683">
                        <c:v>1.75</c:v>
                      </c:pt>
                      <c:pt idx="684">
                        <c:v>1.96</c:v>
                      </c:pt>
                      <c:pt idx="685">
                        <c:v>1.87</c:v>
                      </c:pt>
                      <c:pt idx="686">
                        <c:v>1.83</c:v>
                      </c:pt>
                      <c:pt idx="687">
                        <c:v>2.0499999999999998</c:v>
                      </c:pt>
                      <c:pt idx="688">
                        <c:v>2.2799999999999998</c:v>
                      </c:pt>
                      <c:pt idx="689">
                        <c:v>2.56</c:v>
                      </c:pt>
                      <c:pt idx="690">
                        <c:v>2.4900000000000002</c:v>
                      </c:pt>
                      <c:pt idx="691">
                        <c:v>2.5</c:v>
                      </c:pt>
                      <c:pt idx="692">
                        <c:v>2.12</c:v>
                      </c:pt>
                      <c:pt idx="693">
                        <c:v>1.93</c:v>
                      </c:pt>
                      <c:pt idx="694">
                        <c:v>1.89</c:v>
                      </c:pt>
                      <c:pt idx="695">
                        <c:v>1.91</c:v>
                      </c:pt>
                      <c:pt idx="696">
                        <c:v>1.94</c:v>
                      </c:pt>
                      <c:pt idx="697">
                        <c:v>3.2</c:v>
                      </c:pt>
                      <c:pt idx="698">
                        <c:v>2.65</c:v>
                      </c:pt>
                      <c:pt idx="699">
                        <c:v>2.4500000000000002</c:v>
                      </c:pt>
                      <c:pt idx="700">
                        <c:v>3.1</c:v>
                      </c:pt>
                      <c:pt idx="701">
                        <c:v>3.6</c:v>
                      </c:pt>
                      <c:pt idx="702">
                        <c:v>3.8</c:v>
                      </c:pt>
                      <c:pt idx="703">
                        <c:v>4</c:v>
                      </c:pt>
                      <c:pt idx="704">
                        <c:v>3.44</c:v>
                      </c:pt>
                      <c:pt idx="705">
                        <c:v>3.31</c:v>
                      </c:pt>
                      <c:pt idx="706">
                        <c:v>2.88</c:v>
                      </c:pt>
                      <c:pt idx="707">
                        <c:v>2.86</c:v>
                      </c:pt>
                      <c:pt idx="708">
                        <c:v>2.8</c:v>
                      </c:pt>
                      <c:pt idx="709">
                        <c:v>3.48</c:v>
                      </c:pt>
                      <c:pt idx="710">
                        <c:v>4</c:v>
                      </c:pt>
                      <c:pt idx="711">
                        <c:v>3.67</c:v>
                      </c:pt>
                      <c:pt idx="712">
                        <c:v>3.52</c:v>
                      </c:pt>
                      <c:pt idx="713">
                        <c:v>2.87</c:v>
                      </c:pt>
                      <c:pt idx="714">
                        <c:v>3.08</c:v>
                      </c:pt>
                      <c:pt idx="715">
                        <c:v>3.18</c:v>
                      </c:pt>
                      <c:pt idx="716">
                        <c:v>2.64</c:v>
                      </c:pt>
                      <c:pt idx="717">
                        <c:v>2.25</c:v>
                      </c:pt>
                      <c:pt idx="718">
                        <c:v>2.21</c:v>
                      </c:pt>
                      <c:pt idx="719">
                        <c:v>2.2000000000000002</c:v>
                      </c:pt>
                      <c:pt idx="720">
                        <c:v>1.98</c:v>
                      </c:pt>
                      <c:pt idx="721">
                        <c:v>2.68</c:v>
                      </c:pt>
                      <c:pt idx="722">
                        <c:v>2.54</c:v>
                      </c:pt>
                      <c:pt idx="723">
                        <c:v>2.2999999999999998</c:v>
                      </c:pt>
                      <c:pt idx="724">
                        <c:v>2.59</c:v>
                      </c:pt>
                      <c:pt idx="725">
                        <c:v>2.83</c:v>
                      </c:pt>
                      <c:pt idx="726">
                        <c:v>2.7</c:v>
                      </c:pt>
                      <c:pt idx="727">
                        <c:v>2.78</c:v>
                      </c:pt>
                      <c:pt idx="728">
                        <c:v>2.8</c:v>
                      </c:pt>
                      <c:pt idx="729">
                        <c:v>2.66</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C-64E5-4E23-9F0A-5FE30F9DF7A5}"/>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DATOS!$Z$3:$Z$732</c15:sqref>
                        </c15:formulaRef>
                      </c:ext>
                    </c:extLst>
                    <c:numCache>
                      <c:formatCode>0.00</c:formatCode>
                      <c:ptCount val="730"/>
                      <c:pt idx="0">
                        <c:v>1.55</c:v>
                      </c:pt>
                      <c:pt idx="1">
                        <c:v>1.4</c:v>
                      </c:pt>
                      <c:pt idx="2">
                        <c:v>1.3</c:v>
                      </c:pt>
                      <c:pt idx="3">
                        <c:v>1.3</c:v>
                      </c:pt>
                      <c:pt idx="4">
                        <c:v>1.25</c:v>
                      </c:pt>
                      <c:pt idx="5">
                        <c:v>1.25</c:v>
                      </c:pt>
                      <c:pt idx="6">
                        <c:v>1.25</c:v>
                      </c:pt>
                      <c:pt idx="7">
                        <c:v>1.26</c:v>
                      </c:pt>
                      <c:pt idx="8">
                        <c:v>1.26</c:v>
                      </c:pt>
                      <c:pt idx="9">
                        <c:v>1.27</c:v>
                      </c:pt>
                      <c:pt idx="10">
                        <c:v>1.29</c:v>
                      </c:pt>
                      <c:pt idx="11">
                        <c:v>1.3</c:v>
                      </c:pt>
                      <c:pt idx="12">
                        <c:v>1.32</c:v>
                      </c:pt>
                      <c:pt idx="13">
                        <c:v>1.35</c:v>
                      </c:pt>
                      <c:pt idx="14">
                        <c:v>1.37</c:v>
                      </c:pt>
                      <c:pt idx="15">
                        <c:v>1.44</c:v>
                      </c:pt>
                      <c:pt idx="16">
                        <c:v>1.32</c:v>
                      </c:pt>
                      <c:pt idx="17">
                        <c:v>1.8</c:v>
                      </c:pt>
                      <c:pt idx="18">
                        <c:v>1.77</c:v>
                      </c:pt>
                      <c:pt idx="19">
                        <c:v>1.59</c:v>
                      </c:pt>
                      <c:pt idx="20">
                        <c:v>1.44</c:v>
                      </c:pt>
                      <c:pt idx="21">
                        <c:v>1.3</c:v>
                      </c:pt>
                      <c:pt idx="22">
                        <c:v>1.3</c:v>
                      </c:pt>
                      <c:pt idx="23">
                        <c:v>1.3</c:v>
                      </c:pt>
                      <c:pt idx="24">
                        <c:v>1.3</c:v>
                      </c:pt>
                      <c:pt idx="25">
                        <c:v>2.54</c:v>
                      </c:pt>
                      <c:pt idx="26">
                        <c:v>2.5299999999999998</c:v>
                      </c:pt>
                      <c:pt idx="27">
                        <c:v>2.44</c:v>
                      </c:pt>
                      <c:pt idx="28">
                        <c:v>2.4</c:v>
                      </c:pt>
                      <c:pt idx="29">
                        <c:v>1.4</c:v>
                      </c:pt>
                      <c:pt idx="30">
                        <c:v>1.4</c:v>
                      </c:pt>
                      <c:pt idx="31">
                        <c:v>1.4</c:v>
                      </c:pt>
                      <c:pt idx="32">
                        <c:v>1.3</c:v>
                      </c:pt>
                      <c:pt idx="33">
                        <c:v>1.4</c:v>
                      </c:pt>
                      <c:pt idx="34">
                        <c:v>1.3</c:v>
                      </c:pt>
                      <c:pt idx="35">
                        <c:v>1.3</c:v>
                      </c:pt>
                      <c:pt idx="36">
                        <c:v>1.3</c:v>
                      </c:pt>
                      <c:pt idx="37">
                        <c:v>1.25</c:v>
                      </c:pt>
                      <c:pt idx="38">
                        <c:v>1.3</c:v>
                      </c:pt>
                      <c:pt idx="39">
                        <c:v>1.5</c:v>
                      </c:pt>
                      <c:pt idx="40">
                        <c:v>1.3</c:v>
                      </c:pt>
                      <c:pt idx="41">
                        <c:v>1.3</c:v>
                      </c:pt>
                      <c:pt idx="42">
                        <c:v>1.6</c:v>
                      </c:pt>
                      <c:pt idx="43">
                        <c:v>1.6</c:v>
                      </c:pt>
                      <c:pt idx="44">
                        <c:v>1.65</c:v>
                      </c:pt>
                      <c:pt idx="45">
                        <c:v>1.9</c:v>
                      </c:pt>
                      <c:pt idx="46">
                        <c:v>2.15</c:v>
                      </c:pt>
                      <c:pt idx="47">
                        <c:v>1.6</c:v>
                      </c:pt>
                      <c:pt idx="48">
                        <c:v>1.65</c:v>
                      </c:pt>
                      <c:pt idx="49">
                        <c:v>1.9</c:v>
                      </c:pt>
                      <c:pt idx="50">
                        <c:v>2.1</c:v>
                      </c:pt>
                      <c:pt idx="51">
                        <c:v>1.7</c:v>
                      </c:pt>
                      <c:pt idx="52">
                        <c:v>1.5</c:v>
                      </c:pt>
                      <c:pt idx="53">
                        <c:v>1.5</c:v>
                      </c:pt>
                      <c:pt idx="54">
                        <c:v>1.6</c:v>
                      </c:pt>
                      <c:pt idx="55">
                        <c:v>2.15</c:v>
                      </c:pt>
                      <c:pt idx="56">
                        <c:v>2.58</c:v>
                      </c:pt>
                      <c:pt idx="57">
                        <c:v>1.85</c:v>
                      </c:pt>
                      <c:pt idx="58">
                        <c:v>2.1</c:v>
                      </c:pt>
                      <c:pt idx="59">
                        <c:v>1.8</c:v>
                      </c:pt>
                      <c:pt idx="60">
                        <c:v>1.8</c:v>
                      </c:pt>
                      <c:pt idx="61">
                        <c:v>1.8</c:v>
                      </c:pt>
                      <c:pt idx="62">
                        <c:v>1.9</c:v>
                      </c:pt>
                      <c:pt idx="63">
                        <c:v>1.65</c:v>
                      </c:pt>
                      <c:pt idx="64">
                        <c:v>1.65</c:v>
                      </c:pt>
                      <c:pt idx="65">
                        <c:v>1.3</c:v>
                      </c:pt>
                      <c:pt idx="66">
                        <c:v>1.4</c:v>
                      </c:pt>
                      <c:pt idx="67">
                        <c:v>1.25</c:v>
                      </c:pt>
                      <c:pt idx="68">
                        <c:v>1.85</c:v>
                      </c:pt>
                      <c:pt idx="69">
                        <c:v>1.5</c:v>
                      </c:pt>
                      <c:pt idx="70">
                        <c:v>1.45</c:v>
                      </c:pt>
                      <c:pt idx="71">
                        <c:v>1.68</c:v>
                      </c:pt>
                      <c:pt idx="72">
                        <c:v>1.75</c:v>
                      </c:pt>
                      <c:pt idx="73">
                        <c:v>1.6</c:v>
                      </c:pt>
                      <c:pt idx="74">
                        <c:v>1.55</c:v>
                      </c:pt>
                      <c:pt idx="75">
                        <c:v>1.6</c:v>
                      </c:pt>
                      <c:pt idx="76">
                        <c:v>1.59</c:v>
                      </c:pt>
                      <c:pt idx="77">
                        <c:v>1.5</c:v>
                      </c:pt>
                      <c:pt idx="78">
                        <c:v>1.53</c:v>
                      </c:pt>
                      <c:pt idx="79">
                        <c:v>1.55</c:v>
                      </c:pt>
                      <c:pt idx="80">
                        <c:v>1.5</c:v>
                      </c:pt>
                      <c:pt idx="81">
                        <c:v>1.53</c:v>
                      </c:pt>
                      <c:pt idx="82">
                        <c:v>1.46</c:v>
                      </c:pt>
                      <c:pt idx="83">
                        <c:v>1.45</c:v>
                      </c:pt>
                      <c:pt idx="84">
                        <c:v>1.64</c:v>
                      </c:pt>
                      <c:pt idx="85">
                        <c:v>1.69</c:v>
                      </c:pt>
                      <c:pt idx="86">
                        <c:v>1.7</c:v>
                      </c:pt>
                      <c:pt idx="87">
                        <c:v>1.65</c:v>
                      </c:pt>
                      <c:pt idx="88">
                        <c:v>1.75</c:v>
                      </c:pt>
                      <c:pt idx="89">
                        <c:v>2.7</c:v>
                      </c:pt>
                      <c:pt idx="90">
                        <c:v>2.84</c:v>
                      </c:pt>
                      <c:pt idx="91">
                        <c:v>2.79</c:v>
                      </c:pt>
                      <c:pt idx="92">
                        <c:v>2.5299999999999998</c:v>
                      </c:pt>
                      <c:pt idx="93">
                        <c:v>2.19</c:v>
                      </c:pt>
                      <c:pt idx="94">
                        <c:v>2.29</c:v>
                      </c:pt>
                      <c:pt idx="95">
                        <c:v>1.99</c:v>
                      </c:pt>
                      <c:pt idx="96">
                        <c:v>2.08</c:v>
                      </c:pt>
                      <c:pt idx="97">
                        <c:v>1.9</c:v>
                      </c:pt>
                      <c:pt idx="98">
                        <c:v>1.95</c:v>
                      </c:pt>
                      <c:pt idx="99">
                        <c:v>1.9</c:v>
                      </c:pt>
                      <c:pt idx="100">
                        <c:v>1.94</c:v>
                      </c:pt>
                      <c:pt idx="101">
                        <c:v>1.77</c:v>
                      </c:pt>
                      <c:pt idx="102">
                        <c:v>1.88</c:v>
                      </c:pt>
                      <c:pt idx="103">
                        <c:v>1.82</c:v>
                      </c:pt>
                      <c:pt idx="104">
                        <c:v>1.86</c:v>
                      </c:pt>
                      <c:pt idx="105">
                        <c:v>1.7</c:v>
                      </c:pt>
                      <c:pt idx="106">
                        <c:v>1.65</c:v>
                      </c:pt>
                      <c:pt idx="107">
                        <c:v>1.75</c:v>
                      </c:pt>
                      <c:pt idx="108">
                        <c:v>1.94</c:v>
                      </c:pt>
                      <c:pt idx="109">
                        <c:v>1.67</c:v>
                      </c:pt>
                      <c:pt idx="110">
                        <c:v>1.52</c:v>
                      </c:pt>
                      <c:pt idx="111">
                        <c:v>2</c:v>
                      </c:pt>
                      <c:pt idx="112">
                        <c:v>2</c:v>
                      </c:pt>
                      <c:pt idx="113">
                        <c:v>1.94</c:v>
                      </c:pt>
                      <c:pt idx="114">
                        <c:v>2.0499999999999998</c:v>
                      </c:pt>
                      <c:pt idx="115">
                        <c:v>2.61</c:v>
                      </c:pt>
                      <c:pt idx="116">
                        <c:v>2.4</c:v>
                      </c:pt>
                      <c:pt idx="117">
                        <c:v>2.12</c:v>
                      </c:pt>
                      <c:pt idx="118">
                        <c:v>2.1800000000000002</c:v>
                      </c:pt>
                      <c:pt idx="119">
                        <c:v>2.21</c:v>
                      </c:pt>
                      <c:pt idx="120">
                        <c:v>2.52</c:v>
                      </c:pt>
                      <c:pt idx="121">
                        <c:v>2.94</c:v>
                      </c:pt>
                      <c:pt idx="122">
                        <c:v>2.52</c:v>
                      </c:pt>
                      <c:pt idx="123">
                        <c:v>2.4700000000000002</c:v>
                      </c:pt>
                      <c:pt idx="124">
                        <c:v>2.42</c:v>
                      </c:pt>
                      <c:pt idx="125">
                        <c:v>2.2999999999999998</c:v>
                      </c:pt>
                      <c:pt idx="126">
                        <c:v>2.39</c:v>
                      </c:pt>
                      <c:pt idx="127">
                        <c:v>2.84</c:v>
                      </c:pt>
                      <c:pt idx="128">
                        <c:v>2.79</c:v>
                      </c:pt>
                      <c:pt idx="129">
                        <c:v>2.3199999999999998</c:v>
                      </c:pt>
                      <c:pt idx="130">
                        <c:v>2.0499999999999998</c:v>
                      </c:pt>
                      <c:pt idx="131">
                        <c:v>1.7</c:v>
                      </c:pt>
                      <c:pt idx="132">
                        <c:v>1.8</c:v>
                      </c:pt>
                      <c:pt idx="133">
                        <c:v>1.84</c:v>
                      </c:pt>
                      <c:pt idx="134">
                        <c:v>1.75</c:v>
                      </c:pt>
                      <c:pt idx="135">
                        <c:v>1.68</c:v>
                      </c:pt>
                      <c:pt idx="136">
                        <c:v>1.7</c:v>
                      </c:pt>
                      <c:pt idx="137">
                        <c:v>1.62</c:v>
                      </c:pt>
                      <c:pt idx="138">
                        <c:v>1.58</c:v>
                      </c:pt>
                      <c:pt idx="139">
                        <c:v>2.29</c:v>
                      </c:pt>
                      <c:pt idx="140">
                        <c:v>2.38</c:v>
                      </c:pt>
                      <c:pt idx="141">
                        <c:v>1.68</c:v>
                      </c:pt>
                      <c:pt idx="142">
                        <c:v>1.7</c:v>
                      </c:pt>
                      <c:pt idx="143">
                        <c:v>1.63</c:v>
                      </c:pt>
                      <c:pt idx="144">
                        <c:v>1.59</c:v>
                      </c:pt>
                      <c:pt idx="145">
                        <c:v>3.3</c:v>
                      </c:pt>
                      <c:pt idx="146">
                        <c:v>2.6</c:v>
                      </c:pt>
                      <c:pt idx="147">
                        <c:v>2.44</c:v>
                      </c:pt>
                      <c:pt idx="148">
                        <c:v>3.28</c:v>
                      </c:pt>
                      <c:pt idx="149">
                        <c:v>2.85</c:v>
                      </c:pt>
                      <c:pt idx="150">
                        <c:v>2.4</c:v>
                      </c:pt>
                      <c:pt idx="151">
                        <c:v>2.2599999999999998</c:v>
                      </c:pt>
                      <c:pt idx="152">
                        <c:v>2.2799999999999998</c:v>
                      </c:pt>
                      <c:pt idx="153">
                        <c:v>2.48</c:v>
                      </c:pt>
                      <c:pt idx="154">
                        <c:v>2.73</c:v>
                      </c:pt>
                      <c:pt idx="155">
                        <c:v>2.58</c:v>
                      </c:pt>
                      <c:pt idx="156">
                        <c:v>2.2999999999999998</c:v>
                      </c:pt>
                      <c:pt idx="157">
                        <c:v>2.2000000000000002</c:v>
                      </c:pt>
                      <c:pt idx="158">
                        <c:v>2.39</c:v>
                      </c:pt>
                      <c:pt idx="159">
                        <c:v>2.98</c:v>
                      </c:pt>
                      <c:pt idx="160">
                        <c:v>2.6</c:v>
                      </c:pt>
                      <c:pt idx="161">
                        <c:v>2.58</c:v>
                      </c:pt>
                      <c:pt idx="162">
                        <c:v>2.8</c:v>
                      </c:pt>
                      <c:pt idx="163">
                        <c:v>3</c:v>
                      </c:pt>
                      <c:pt idx="164">
                        <c:v>2.61</c:v>
                      </c:pt>
                      <c:pt idx="165">
                        <c:v>2.4900000000000002</c:v>
                      </c:pt>
                      <c:pt idx="166">
                        <c:v>2.54</c:v>
                      </c:pt>
                      <c:pt idx="167">
                        <c:v>2.44</c:v>
                      </c:pt>
                      <c:pt idx="168">
                        <c:v>2.4</c:v>
                      </c:pt>
                      <c:pt idx="169">
                        <c:v>2.5</c:v>
                      </c:pt>
                      <c:pt idx="170">
                        <c:v>2.88</c:v>
                      </c:pt>
                      <c:pt idx="171">
                        <c:v>2.83</c:v>
                      </c:pt>
                      <c:pt idx="172">
                        <c:v>3.52</c:v>
                      </c:pt>
                      <c:pt idx="173">
                        <c:v>3.48</c:v>
                      </c:pt>
                      <c:pt idx="174">
                        <c:v>3.93</c:v>
                      </c:pt>
                      <c:pt idx="175">
                        <c:v>3.47</c:v>
                      </c:pt>
                      <c:pt idx="176">
                        <c:v>3</c:v>
                      </c:pt>
                      <c:pt idx="177">
                        <c:v>2.8</c:v>
                      </c:pt>
                      <c:pt idx="178">
                        <c:v>2.65</c:v>
                      </c:pt>
                      <c:pt idx="179">
                        <c:v>3.1</c:v>
                      </c:pt>
                      <c:pt idx="180">
                        <c:v>2.68</c:v>
                      </c:pt>
                      <c:pt idx="181">
                        <c:v>2.58</c:v>
                      </c:pt>
                      <c:pt idx="182">
                        <c:v>2.64</c:v>
                      </c:pt>
                      <c:pt idx="183">
                        <c:v>2.2999999999999998</c:v>
                      </c:pt>
                      <c:pt idx="184">
                        <c:v>2.15</c:v>
                      </c:pt>
                      <c:pt idx="185">
                        <c:v>2.15</c:v>
                      </c:pt>
                      <c:pt idx="186">
                        <c:v>2.1800000000000002</c:v>
                      </c:pt>
                      <c:pt idx="187">
                        <c:v>2</c:v>
                      </c:pt>
                      <c:pt idx="188">
                        <c:v>2.0499999999999998</c:v>
                      </c:pt>
                      <c:pt idx="189">
                        <c:v>2.0299999999999998</c:v>
                      </c:pt>
                      <c:pt idx="190">
                        <c:v>2.0299999999999998</c:v>
                      </c:pt>
                      <c:pt idx="191">
                        <c:v>2</c:v>
                      </c:pt>
                      <c:pt idx="192">
                        <c:v>2.15</c:v>
                      </c:pt>
                      <c:pt idx="193">
                        <c:v>2</c:v>
                      </c:pt>
                      <c:pt idx="194">
                        <c:v>1.96</c:v>
                      </c:pt>
                      <c:pt idx="195">
                        <c:v>1.96</c:v>
                      </c:pt>
                      <c:pt idx="196">
                        <c:v>1.95</c:v>
                      </c:pt>
                      <c:pt idx="197">
                        <c:v>1.82</c:v>
                      </c:pt>
                      <c:pt idx="198">
                        <c:v>2</c:v>
                      </c:pt>
                      <c:pt idx="199">
                        <c:v>2.0499999999999998</c:v>
                      </c:pt>
                      <c:pt idx="200">
                        <c:v>2.7</c:v>
                      </c:pt>
                      <c:pt idx="201">
                        <c:v>2.8</c:v>
                      </c:pt>
                      <c:pt idx="202">
                        <c:v>2.73</c:v>
                      </c:pt>
                      <c:pt idx="203">
                        <c:v>2.4700000000000002</c:v>
                      </c:pt>
                      <c:pt idx="204">
                        <c:v>2.65</c:v>
                      </c:pt>
                      <c:pt idx="205">
                        <c:v>2.89</c:v>
                      </c:pt>
                      <c:pt idx="206">
                        <c:v>3.28</c:v>
                      </c:pt>
                      <c:pt idx="207">
                        <c:v>4.05</c:v>
                      </c:pt>
                      <c:pt idx="208">
                        <c:v>3.68</c:v>
                      </c:pt>
                      <c:pt idx="209">
                        <c:v>3.99</c:v>
                      </c:pt>
                      <c:pt idx="210">
                        <c:v>3.75</c:v>
                      </c:pt>
                      <c:pt idx="211">
                        <c:v>3.9</c:v>
                      </c:pt>
                      <c:pt idx="212">
                        <c:v>4</c:v>
                      </c:pt>
                      <c:pt idx="213">
                        <c:v>3.65</c:v>
                      </c:pt>
                      <c:pt idx="214">
                        <c:v>3.24</c:v>
                      </c:pt>
                      <c:pt idx="215">
                        <c:v>4</c:v>
                      </c:pt>
                      <c:pt idx="216">
                        <c:v>4.05</c:v>
                      </c:pt>
                      <c:pt idx="217">
                        <c:v>3.48</c:v>
                      </c:pt>
                      <c:pt idx="218">
                        <c:v>3.8</c:v>
                      </c:pt>
                      <c:pt idx="219">
                        <c:v>3.7</c:v>
                      </c:pt>
                      <c:pt idx="220">
                        <c:v>3.66</c:v>
                      </c:pt>
                      <c:pt idx="221">
                        <c:v>3.57</c:v>
                      </c:pt>
                      <c:pt idx="222">
                        <c:v>3.94</c:v>
                      </c:pt>
                      <c:pt idx="223">
                        <c:v>4.05</c:v>
                      </c:pt>
                      <c:pt idx="224">
                        <c:v>4.58</c:v>
                      </c:pt>
                      <c:pt idx="225">
                        <c:v>4.6500000000000004</c:v>
                      </c:pt>
                      <c:pt idx="226">
                        <c:v>4.55</c:v>
                      </c:pt>
                      <c:pt idx="227">
                        <c:v>4.63</c:v>
                      </c:pt>
                      <c:pt idx="228">
                        <c:v>4.34</c:v>
                      </c:pt>
                      <c:pt idx="229">
                        <c:v>4.1399999999999997</c:v>
                      </c:pt>
                      <c:pt idx="230">
                        <c:v>3.83</c:v>
                      </c:pt>
                      <c:pt idx="231">
                        <c:v>3.65</c:v>
                      </c:pt>
                      <c:pt idx="232">
                        <c:v>3.55</c:v>
                      </c:pt>
                      <c:pt idx="233">
                        <c:v>4.05</c:v>
                      </c:pt>
                      <c:pt idx="234">
                        <c:v>3.52</c:v>
                      </c:pt>
                      <c:pt idx="235">
                        <c:v>3.5</c:v>
                      </c:pt>
                      <c:pt idx="236">
                        <c:v>3.5</c:v>
                      </c:pt>
                      <c:pt idx="237">
                        <c:v>3.42</c:v>
                      </c:pt>
                      <c:pt idx="238">
                        <c:v>3.1</c:v>
                      </c:pt>
                      <c:pt idx="239">
                        <c:v>3</c:v>
                      </c:pt>
                      <c:pt idx="240">
                        <c:v>3.56</c:v>
                      </c:pt>
                      <c:pt idx="241">
                        <c:v>3.78</c:v>
                      </c:pt>
                      <c:pt idx="242">
                        <c:v>2.9</c:v>
                      </c:pt>
                      <c:pt idx="243">
                        <c:v>2.98</c:v>
                      </c:pt>
                      <c:pt idx="244">
                        <c:v>2.21</c:v>
                      </c:pt>
                      <c:pt idx="245">
                        <c:v>2.85</c:v>
                      </c:pt>
                      <c:pt idx="246">
                        <c:v>2.91</c:v>
                      </c:pt>
                      <c:pt idx="247">
                        <c:v>2.7</c:v>
                      </c:pt>
                      <c:pt idx="248">
                        <c:v>2.68</c:v>
                      </c:pt>
                      <c:pt idx="249">
                        <c:v>2.75</c:v>
                      </c:pt>
                      <c:pt idx="250">
                        <c:v>2.72</c:v>
                      </c:pt>
                      <c:pt idx="251">
                        <c:v>3.1</c:v>
                      </c:pt>
                      <c:pt idx="252">
                        <c:v>2.93</c:v>
                      </c:pt>
                      <c:pt idx="253">
                        <c:v>2.75</c:v>
                      </c:pt>
                      <c:pt idx="254">
                        <c:v>2.72</c:v>
                      </c:pt>
                      <c:pt idx="255">
                        <c:v>2.8</c:v>
                      </c:pt>
                      <c:pt idx="256">
                        <c:v>2.65</c:v>
                      </c:pt>
                      <c:pt idx="257">
                        <c:v>2.68</c:v>
                      </c:pt>
                      <c:pt idx="258">
                        <c:v>2.72</c:v>
                      </c:pt>
                      <c:pt idx="259">
                        <c:v>2.98</c:v>
                      </c:pt>
                      <c:pt idx="260">
                        <c:v>3.3</c:v>
                      </c:pt>
                      <c:pt idx="261">
                        <c:v>2.99</c:v>
                      </c:pt>
                      <c:pt idx="262">
                        <c:v>2.78</c:v>
                      </c:pt>
                      <c:pt idx="263">
                        <c:v>2.69</c:v>
                      </c:pt>
                      <c:pt idx="264">
                        <c:v>2.65</c:v>
                      </c:pt>
                      <c:pt idx="265">
                        <c:v>2.7</c:v>
                      </c:pt>
                      <c:pt idx="266">
                        <c:v>2.5</c:v>
                      </c:pt>
                      <c:pt idx="267">
                        <c:v>2.9</c:v>
                      </c:pt>
                      <c:pt idx="268">
                        <c:v>2.9</c:v>
                      </c:pt>
                      <c:pt idx="269">
                        <c:v>2.76</c:v>
                      </c:pt>
                      <c:pt idx="270">
                        <c:v>2.79</c:v>
                      </c:pt>
                      <c:pt idx="271">
                        <c:v>2.82</c:v>
                      </c:pt>
                      <c:pt idx="272">
                        <c:v>2.5</c:v>
                      </c:pt>
                      <c:pt idx="273">
                        <c:v>2.9</c:v>
                      </c:pt>
                      <c:pt idx="274">
                        <c:v>3.02</c:v>
                      </c:pt>
                      <c:pt idx="275">
                        <c:v>2.4</c:v>
                      </c:pt>
                      <c:pt idx="276">
                        <c:v>3.1</c:v>
                      </c:pt>
                      <c:pt idx="277">
                        <c:v>3.12</c:v>
                      </c:pt>
                      <c:pt idx="278">
                        <c:v>3.36</c:v>
                      </c:pt>
                      <c:pt idx="279">
                        <c:v>3.39</c:v>
                      </c:pt>
                      <c:pt idx="280">
                        <c:v>3.14</c:v>
                      </c:pt>
                      <c:pt idx="281">
                        <c:v>3.3</c:v>
                      </c:pt>
                      <c:pt idx="282">
                        <c:v>3.1</c:v>
                      </c:pt>
                      <c:pt idx="283">
                        <c:v>3</c:v>
                      </c:pt>
                      <c:pt idx="284">
                        <c:v>2.92</c:v>
                      </c:pt>
                      <c:pt idx="285">
                        <c:v>2.95</c:v>
                      </c:pt>
                      <c:pt idx="286">
                        <c:v>2.93</c:v>
                      </c:pt>
                      <c:pt idx="287">
                        <c:v>2.4</c:v>
                      </c:pt>
                      <c:pt idx="288">
                        <c:v>2.42</c:v>
                      </c:pt>
                      <c:pt idx="289">
                        <c:v>2.5</c:v>
                      </c:pt>
                      <c:pt idx="290">
                        <c:v>2.4</c:v>
                      </c:pt>
                      <c:pt idx="291">
                        <c:v>2.2999999999999998</c:v>
                      </c:pt>
                      <c:pt idx="292">
                        <c:v>2.98</c:v>
                      </c:pt>
                      <c:pt idx="293">
                        <c:v>2.72</c:v>
                      </c:pt>
                      <c:pt idx="294">
                        <c:v>3</c:v>
                      </c:pt>
                      <c:pt idx="295">
                        <c:v>2.9</c:v>
                      </c:pt>
                      <c:pt idx="296">
                        <c:v>3.5</c:v>
                      </c:pt>
                      <c:pt idx="297">
                        <c:v>3.45</c:v>
                      </c:pt>
                      <c:pt idx="298">
                        <c:v>3.1</c:v>
                      </c:pt>
                      <c:pt idx="299">
                        <c:v>3.08</c:v>
                      </c:pt>
                      <c:pt idx="300">
                        <c:v>2.95</c:v>
                      </c:pt>
                      <c:pt idx="301">
                        <c:v>3.1</c:v>
                      </c:pt>
                      <c:pt idx="302">
                        <c:v>3.1</c:v>
                      </c:pt>
                      <c:pt idx="303">
                        <c:v>3.08</c:v>
                      </c:pt>
                      <c:pt idx="304">
                        <c:v>2.95</c:v>
                      </c:pt>
                      <c:pt idx="305">
                        <c:v>3.15</c:v>
                      </c:pt>
                      <c:pt idx="306">
                        <c:v>3.25</c:v>
                      </c:pt>
                      <c:pt idx="307">
                        <c:v>3.38</c:v>
                      </c:pt>
                      <c:pt idx="308">
                        <c:v>3.45</c:v>
                      </c:pt>
                      <c:pt idx="309">
                        <c:v>3.15</c:v>
                      </c:pt>
                      <c:pt idx="310">
                        <c:v>2.6</c:v>
                      </c:pt>
                      <c:pt idx="311">
                        <c:v>2.5499999999999998</c:v>
                      </c:pt>
                      <c:pt idx="312">
                        <c:v>2.7</c:v>
                      </c:pt>
                      <c:pt idx="313">
                        <c:v>2.6</c:v>
                      </c:pt>
                      <c:pt idx="314">
                        <c:v>2.75</c:v>
                      </c:pt>
                      <c:pt idx="315">
                        <c:v>3.2</c:v>
                      </c:pt>
                      <c:pt idx="316">
                        <c:v>2.7</c:v>
                      </c:pt>
                      <c:pt idx="317">
                        <c:v>3</c:v>
                      </c:pt>
                      <c:pt idx="318">
                        <c:v>3.03</c:v>
                      </c:pt>
                      <c:pt idx="319">
                        <c:v>2.75</c:v>
                      </c:pt>
                      <c:pt idx="320">
                        <c:v>2.4</c:v>
                      </c:pt>
                      <c:pt idx="321">
                        <c:v>2.27</c:v>
                      </c:pt>
                      <c:pt idx="322">
                        <c:v>2.2000000000000002</c:v>
                      </c:pt>
                      <c:pt idx="323">
                        <c:v>2.1</c:v>
                      </c:pt>
                      <c:pt idx="324">
                        <c:v>2.11</c:v>
                      </c:pt>
                      <c:pt idx="325">
                        <c:v>2.09</c:v>
                      </c:pt>
                      <c:pt idx="326">
                        <c:v>2.4900000000000002</c:v>
                      </c:pt>
                      <c:pt idx="327">
                        <c:v>2.65</c:v>
                      </c:pt>
                      <c:pt idx="328">
                        <c:v>3.05</c:v>
                      </c:pt>
                      <c:pt idx="329">
                        <c:v>3</c:v>
                      </c:pt>
                      <c:pt idx="330">
                        <c:v>3.9</c:v>
                      </c:pt>
                      <c:pt idx="331">
                        <c:v>2.8</c:v>
                      </c:pt>
                      <c:pt idx="332">
                        <c:v>3.5</c:v>
                      </c:pt>
                      <c:pt idx="333">
                        <c:v>3.48</c:v>
                      </c:pt>
                      <c:pt idx="334">
                        <c:v>3</c:v>
                      </c:pt>
                      <c:pt idx="335">
                        <c:v>2.9</c:v>
                      </c:pt>
                      <c:pt idx="336">
                        <c:v>3.49</c:v>
                      </c:pt>
                      <c:pt idx="337">
                        <c:v>3.46</c:v>
                      </c:pt>
                      <c:pt idx="338">
                        <c:v>3.2</c:v>
                      </c:pt>
                      <c:pt idx="339">
                        <c:v>3.15</c:v>
                      </c:pt>
                      <c:pt idx="340">
                        <c:v>3.05</c:v>
                      </c:pt>
                      <c:pt idx="341">
                        <c:v>3</c:v>
                      </c:pt>
                      <c:pt idx="342">
                        <c:v>3.6</c:v>
                      </c:pt>
                      <c:pt idx="343">
                        <c:v>3.3</c:v>
                      </c:pt>
                      <c:pt idx="344">
                        <c:v>2.9</c:v>
                      </c:pt>
                      <c:pt idx="345">
                        <c:v>2.81</c:v>
                      </c:pt>
                      <c:pt idx="346">
                        <c:v>2.8</c:v>
                      </c:pt>
                      <c:pt idx="347">
                        <c:v>2.8</c:v>
                      </c:pt>
                      <c:pt idx="348">
                        <c:v>2.85</c:v>
                      </c:pt>
                      <c:pt idx="349">
                        <c:v>2.98</c:v>
                      </c:pt>
                      <c:pt idx="350">
                        <c:v>3</c:v>
                      </c:pt>
                      <c:pt idx="351">
                        <c:v>2.77</c:v>
                      </c:pt>
                      <c:pt idx="352">
                        <c:v>3.25</c:v>
                      </c:pt>
                      <c:pt idx="353">
                        <c:v>3.28</c:v>
                      </c:pt>
                      <c:pt idx="354">
                        <c:v>2.78</c:v>
                      </c:pt>
                      <c:pt idx="355">
                        <c:v>2.58</c:v>
                      </c:pt>
                      <c:pt idx="356">
                        <c:v>2.48</c:v>
                      </c:pt>
                      <c:pt idx="357">
                        <c:v>2.34</c:v>
                      </c:pt>
                      <c:pt idx="358">
                        <c:v>2.42</c:v>
                      </c:pt>
                      <c:pt idx="359">
                        <c:v>2.9</c:v>
                      </c:pt>
                      <c:pt idx="360">
                        <c:v>2.8</c:v>
                      </c:pt>
                      <c:pt idx="361">
                        <c:v>2.85</c:v>
                      </c:pt>
                      <c:pt idx="362">
                        <c:v>2.42</c:v>
                      </c:pt>
                      <c:pt idx="363">
                        <c:v>2.1800000000000002</c:v>
                      </c:pt>
                      <c:pt idx="364">
                        <c:v>2.38</c:v>
                      </c:pt>
                      <c:pt idx="365">
                        <c:v>2.2799999999999998</c:v>
                      </c:pt>
                      <c:pt idx="366">
                        <c:v>1.49</c:v>
                      </c:pt>
                      <c:pt idx="367">
                        <c:v>2.38</c:v>
                      </c:pt>
                      <c:pt idx="368">
                        <c:v>2.12</c:v>
                      </c:pt>
                      <c:pt idx="369">
                        <c:v>1.95</c:v>
                      </c:pt>
                      <c:pt idx="370">
                        <c:v>1.8</c:v>
                      </c:pt>
                      <c:pt idx="371">
                        <c:v>1.7</c:v>
                      </c:pt>
                      <c:pt idx="372">
                        <c:v>2</c:v>
                      </c:pt>
                      <c:pt idx="373">
                        <c:v>2.85</c:v>
                      </c:pt>
                      <c:pt idx="374">
                        <c:v>2.89</c:v>
                      </c:pt>
                      <c:pt idx="375">
                        <c:v>2.95</c:v>
                      </c:pt>
                      <c:pt idx="376">
                        <c:v>2.48</c:v>
                      </c:pt>
                      <c:pt idx="377">
                        <c:v>2.2000000000000002</c:v>
                      </c:pt>
                      <c:pt idx="378">
                        <c:v>2.8</c:v>
                      </c:pt>
                      <c:pt idx="379">
                        <c:v>3.4</c:v>
                      </c:pt>
                      <c:pt idx="380">
                        <c:v>3.1</c:v>
                      </c:pt>
                      <c:pt idx="381">
                        <c:v>2.85</c:v>
                      </c:pt>
                      <c:pt idx="382">
                        <c:v>2.5</c:v>
                      </c:pt>
                      <c:pt idx="383">
                        <c:v>2.9</c:v>
                      </c:pt>
                      <c:pt idx="384">
                        <c:v>2.5</c:v>
                      </c:pt>
                      <c:pt idx="385">
                        <c:v>2.1800000000000002</c:v>
                      </c:pt>
                      <c:pt idx="386">
                        <c:v>2.4900000000000002</c:v>
                      </c:pt>
                      <c:pt idx="387">
                        <c:v>3</c:v>
                      </c:pt>
                      <c:pt idx="388">
                        <c:v>3.4</c:v>
                      </c:pt>
                      <c:pt idx="389">
                        <c:v>3.2</c:v>
                      </c:pt>
                      <c:pt idx="390">
                        <c:v>3.45</c:v>
                      </c:pt>
                      <c:pt idx="391">
                        <c:v>3.35</c:v>
                      </c:pt>
                      <c:pt idx="392">
                        <c:v>2.56</c:v>
                      </c:pt>
                      <c:pt idx="393">
                        <c:v>2.25</c:v>
                      </c:pt>
                      <c:pt idx="394">
                        <c:v>2.65</c:v>
                      </c:pt>
                      <c:pt idx="395">
                        <c:v>2.38</c:v>
                      </c:pt>
                      <c:pt idx="396">
                        <c:v>2.4</c:v>
                      </c:pt>
                      <c:pt idx="397">
                        <c:v>1.95</c:v>
                      </c:pt>
                      <c:pt idx="398">
                        <c:v>2.2200000000000002</c:v>
                      </c:pt>
                      <c:pt idx="399">
                        <c:v>1.95</c:v>
                      </c:pt>
                      <c:pt idx="400">
                        <c:v>2.2200000000000002</c:v>
                      </c:pt>
                      <c:pt idx="401">
                        <c:v>2.65</c:v>
                      </c:pt>
                      <c:pt idx="402">
                        <c:v>2.85</c:v>
                      </c:pt>
                      <c:pt idx="403">
                        <c:v>3.1</c:v>
                      </c:pt>
                      <c:pt idx="404">
                        <c:v>2.4900000000000002</c:v>
                      </c:pt>
                      <c:pt idx="405">
                        <c:v>2.68</c:v>
                      </c:pt>
                      <c:pt idx="406">
                        <c:v>2.65</c:v>
                      </c:pt>
                      <c:pt idx="407">
                        <c:v>2.87</c:v>
                      </c:pt>
                      <c:pt idx="408">
                        <c:v>3</c:v>
                      </c:pt>
                      <c:pt idx="409">
                        <c:v>3.05</c:v>
                      </c:pt>
                      <c:pt idx="410">
                        <c:v>3</c:v>
                      </c:pt>
                      <c:pt idx="411">
                        <c:v>3.1</c:v>
                      </c:pt>
                      <c:pt idx="412">
                        <c:v>2.6</c:v>
                      </c:pt>
                      <c:pt idx="413">
                        <c:v>2.34</c:v>
                      </c:pt>
                      <c:pt idx="414">
                        <c:v>2.64</c:v>
                      </c:pt>
                      <c:pt idx="415">
                        <c:v>2.4</c:v>
                      </c:pt>
                      <c:pt idx="416">
                        <c:v>2.4</c:v>
                      </c:pt>
                      <c:pt idx="417">
                        <c:v>2.7</c:v>
                      </c:pt>
                      <c:pt idx="418">
                        <c:v>2.75</c:v>
                      </c:pt>
                      <c:pt idx="419">
                        <c:v>2.5</c:v>
                      </c:pt>
                      <c:pt idx="420">
                        <c:v>2.67</c:v>
                      </c:pt>
                      <c:pt idx="421">
                        <c:v>2.62</c:v>
                      </c:pt>
                      <c:pt idx="422">
                        <c:v>3</c:v>
                      </c:pt>
                      <c:pt idx="423">
                        <c:v>3.2</c:v>
                      </c:pt>
                      <c:pt idx="424">
                        <c:v>3.25</c:v>
                      </c:pt>
                      <c:pt idx="425">
                        <c:v>3.25</c:v>
                      </c:pt>
                      <c:pt idx="426">
                        <c:v>3.2</c:v>
                      </c:pt>
                      <c:pt idx="427">
                        <c:v>3.15</c:v>
                      </c:pt>
                      <c:pt idx="428">
                        <c:v>3.07</c:v>
                      </c:pt>
                      <c:pt idx="429">
                        <c:v>2.71</c:v>
                      </c:pt>
                      <c:pt idx="430">
                        <c:v>2.61</c:v>
                      </c:pt>
                      <c:pt idx="431">
                        <c:v>2.52</c:v>
                      </c:pt>
                      <c:pt idx="432">
                        <c:v>2.4</c:v>
                      </c:pt>
                      <c:pt idx="433">
                        <c:v>2.4500000000000002</c:v>
                      </c:pt>
                      <c:pt idx="434">
                        <c:v>2.4</c:v>
                      </c:pt>
                      <c:pt idx="435">
                        <c:v>2.48</c:v>
                      </c:pt>
                      <c:pt idx="436">
                        <c:v>2.61</c:v>
                      </c:pt>
                      <c:pt idx="437">
                        <c:v>2.35</c:v>
                      </c:pt>
                      <c:pt idx="438">
                        <c:v>2.2999999999999998</c:v>
                      </c:pt>
                      <c:pt idx="439">
                        <c:v>2.2799999999999998</c:v>
                      </c:pt>
                      <c:pt idx="440">
                        <c:v>2.44</c:v>
                      </c:pt>
                      <c:pt idx="441">
                        <c:v>2.5</c:v>
                      </c:pt>
                      <c:pt idx="442">
                        <c:v>2.48</c:v>
                      </c:pt>
                      <c:pt idx="443">
                        <c:v>2.2000000000000002</c:v>
                      </c:pt>
                      <c:pt idx="444">
                        <c:v>2.2000000000000002</c:v>
                      </c:pt>
                      <c:pt idx="445">
                        <c:v>2.2400000000000002</c:v>
                      </c:pt>
                      <c:pt idx="446">
                        <c:v>2.2999999999999998</c:v>
                      </c:pt>
                      <c:pt idx="447">
                        <c:v>3.18</c:v>
                      </c:pt>
                      <c:pt idx="448">
                        <c:v>2.1</c:v>
                      </c:pt>
                      <c:pt idx="449">
                        <c:v>2.5</c:v>
                      </c:pt>
                      <c:pt idx="450">
                        <c:v>2.4</c:v>
                      </c:pt>
                      <c:pt idx="451">
                        <c:v>2.2799999999999998</c:v>
                      </c:pt>
                      <c:pt idx="452">
                        <c:v>2.35</c:v>
                      </c:pt>
                      <c:pt idx="453">
                        <c:v>2.4</c:v>
                      </c:pt>
                      <c:pt idx="454">
                        <c:v>2.98</c:v>
                      </c:pt>
                      <c:pt idx="455">
                        <c:v>2.4</c:v>
                      </c:pt>
                      <c:pt idx="456">
                        <c:v>2.3199999999999998</c:v>
                      </c:pt>
                      <c:pt idx="457">
                        <c:v>2.38</c:v>
                      </c:pt>
                      <c:pt idx="458">
                        <c:v>1.9</c:v>
                      </c:pt>
                      <c:pt idx="459">
                        <c:v>2.2999999999999998</c:v>
                      </c:pt>
                      <c:pt idx="460">
                        <c:v>1.8</c:v>
                      </c:pt>
                      <c:pt idx="461">
                        <c:v>1.98</c:v>
                      </c:pt>
                      <c:pt idx="462">
                        <c:v>1.7</c:v>
                      </c:pt>
                      <c:pt idx="463">
                        <c:v>2.04</c:v>
                      </c:pt>
                      <c:pt idx="464">
                        <c:v>2.0099999999999998</c:v>
                      </c:pt>
                      <c:pt idx="465">
                        <c:v>2.42</c:v>
                      </c:pt>
                      <c:pt idx="466">
                        <c:v>2.1</c:v>
                      </c:pt>
                      <c:pt idx="467">
                        <c:v>2.15</c:v>
                      </c:pt>
                      <c:pt idx="468">
                        <c:v>2.1800000000000002</c:v>
                      </c:pt>
                      <c:pt idx="469">
                        <c:v>2.0499999999999998</c:v>
                      </c:pt>
                      <c:pt idx="470">
                        <c:v>1.9</c:v>
                      </c:pt>
                      <c:pt idx="471">
                        <c:v>2.09</c:v>
                      </c:pt>
                      <c:pt idx="472">
                        <c:v>1.75</c:v>
                      </c:pt>
                      <c:pt idx="473">
                        <c:v>1.9</c:v>
                      </c:pt>
                      <c:pt idx="474">
                        <c:v>1.5</c:v>
                      </c:pt>
                      <c:pt idx="475">
                        <c:v>1.5</c:v>
                      </c:pt>
                      <c:pt idx="476">
                        <c:v>1.6</c:v>
                      </c:pt>
                      <c:pt idx="477">
                        <c:v>1.7</c:v>
                      </c:pt>
                      <c:pt idx="478">
                        <c:v>1.62</c:v>
                      </c:pt>
                      <c:pt idx="479">
                        <c:v>1.85</c:v>
                      </c:pt>
                      <c:pt idx="480">
                        <c:v>1.85</c:v>
                      </c:pt>
                      <c:pt idx="481">
                        <c:v>2.1</c:v>
                      </c:pt>
                      <c:pt idx="482">
                        <c:v>2.2400000000000002</c:v>
                      </c:pt>
                      <c:pt idx="483">
                        <c:v>2.1</c:v>
                      </c:pt>
                      <c:pt idx="484">
                        <c:v>1.8</c:v>
                      </c:pt>
                      <c:pt idx="485">
                        <c:v>1.76</c:v>
                      </c:pt>
                      <c:pt idx="486">
                        <c:v>1.6</c:v>
                      </c:pt>
                      <c:pt idx="487">
                        <c:v>1.55</c:v>
                      </c:pt>
                      <c:pt idx="488">
                        <c:v>1.5</c:v>
                      </c:pt>
                      <c:pt idx="489">
                        <c:v>1.85</c:v>
                      </c:pt>
                      <c:pt idx="490">
                        <c:v>1.98</c:v>
                      </c:pt>
                      <c:pt idx="491">
                        <c:v>1.98</c:v>
                      </c:pt>
                      <c:pt idx="492">
                        <c:v>2.08</c:v>
                      </c:pt>
                      <c:pt idx="493">
                        <c:v>2.4900000000000002</c:v>
                      </c:pt>
                      <c:pt idx="494">
                        <c:v>2.7</c:v>
                      </c:pt>
                      <c:pt idx="495">
                        <c:v>2.35</c:v>
                      </c:pt>
                      <c:pt idx="496">
                        <c:v>2.88</c:v>
                      </c:pt>
                      <c:pt idx="497">
                        <c:v>2.38</c:v>
                      </c:pt>
                      <c:pt idx="498">
                        <c:v>2.1</c:v>
                      </c:pt>
                      <c:pt idx="499">
                        <c:v>2.4500000000000002</c:v>
                      </c:pt>
                      <c:pt idx="500">
                        <c:v>2.2999999999999998</c:v>
                      </c:pt>
                      <c:pt idx="501">
                        <c:v>2.33</c:v>
                      </c:pt>
                      <c:pt idx="502">
                        <c:v>2.36</c:v>
                      </c:pt>
                      <c:pt idx="503">
                        <c:v>2.46</c:v>
                      </c:pt>
                      <c:pt idx="504">
                        <c:v>2.4300000000000002</c:v>
                      </c:pt>
                      <c:pt idx="505">
                        <c:v>2.23</c:v>
                      </c:pt>
                      <c:pt idx="506">
                        <c:v>2.2000000000000002</c:v>
                      </c:pt>
                      <c:pt idx="507">
                        <c:v>2.36</c:v>
                      </c:pt>
                      <c:pt idx="508">
                        <c:v>2.4</c:v>
                      </c:pt>
                      <c:pt idx="509">
                        <c:v>2.4900000000000002</c:v>
                      </c:pt>
                      <c:pt idx="510">
                        <c:v>2.35</c:v>
                      </c:pt>
                      <c:pt idx="511">
                        <c:v>2.2599999999999998</c:v>
                      </c:pt>
                      <c:pt idx="512">
                        <c:v>2.2599999999999998</c:v>
                      </c:pt>
                      <c:pt idx="513">
                        <c:v>2.35</c:v>
                      </c:pt>
                      <c:pt idx="514">
                        <c:v>2.0699999999999998</c:v>
                      </c:pt>
                      <c:pt idx="515">
                        <c:v>2.12</c:v>
                      </c:pt>
                      <c:pt idx="516">
                        <c:v>2.09</c:v>
                      </c:pt>
                      <c:pt idx="517">
                        <c:v>2.06</c:v>
                      </c:pt>
                      <c:pt idx="518">
                        <c:v>1.95</c:v>
                      </c:pt>
                      <c:pt idx="519">
                        <c:v>2.1</c:v>
                      </c:pt>
                      <c:pt idx="520">
                        <c:v>2.2999999999999998</c:v>
                      </c:pt>
                      <c:pt idx="521">
                        <c:v>2.4</c:v>
                      </c:pt>
                      <c:pt idx="522">
                        <c:v>3</c:v>
                      </c:pt>
                      <c:pt idx="523">
                        <c:v>2.2999999999999998</c:v>
                      </c:pt>
                      <c:pt idx="524">
                        <c:v>2.1</c:v>
                      </c:pt>
                      <c:pt idx="525">
                        <c:v>2.21</c:v>
                      </c:pt>
                      <c:pt idx="526">
                        <c:v>1.95</c:v>
                      </c:pt>
                      <c:pt idx="527">
                        <c:v>2.14</c:v>
                      </c:pt>
                      <c:pt idx="528">
                        <c:v>2.27</c:v>
                      </c:pt>
                      <c:pt idx="529">
                        <c:v>2.09</c:v>
                      </c:pt>
                      <c:pt idx="530">
                        <c:v>1.95</c:v>
                      </c:pt>
                      <c:pt idx="531">
                        <c:v>1.97</c:v>
                      </c:pt>
                      <c:pt idx="532">
                        <c:v>1.99</c:v>
                      </c:pt>
                      <c:pt idx="533">
                        <c:v>2.95</c:v>
                      </c:pt>
                      <c:pt idx="534">
                        <c:v>2.98</c:v>
                      </c:pt>
                      <c:pt idx="535">
                        <c:v>1.9</c:v>
                      </c:pt>
                      <c:pt idx="536">
                        <c:v>2.5</c:v>
                      </c:pt>
                      <c:pt idx="537">
                        <c:v>2.64</c:v>
                      </c:pt>
                      <c:pt idx="538">
                        <c:v>2.8</c:v>
                      </c:pt>
                      <c:pt idx="539">
                        <c:v>2.88</c:v>
                      </c:pt>
                      <c:pt idx="540">
                        <c:v>2.81</c:v>
                      </c:pt>
                      <c:pt idx="541">
                        <c:v>3.3</c:v>
                      </c:pt>
                      <c:pt idx="542">
                        <c:v>2.85</c:v>
                      </c:pt>
                      <c:pt idx="543">
                        <c:v>2.41</c:v>
                      </c:pt>
                      <c:pt idx="544">
                        <c:v>2.72</c:v>
                      </c:pt>
                      <c:pt idx="545">
                        <c:v>2.5499999999999998</c:v>
                      </c:pt>
                      <c:pt idx="546">
                        <c:v>2.7</c:v>
                      </c:pt>
                      <c:pt idx="547">
                        <c:v>2.48</c:v>
                      </c:pt>
                      <c:pt idx="548">
                        <c:v>2.39</c:v>
                      </c:pt>
                      <c:pt idx="549">
                        <c:v>2.5</c:v>
                      </c:pt>
                      <c:pt idx="550">
                        <c:v>2.4</c:v>
                      </c:pt>
                      <c:pt idx="551">
                        <c:v>2.2999999999999998</c:v>
                      </c:pt>
                      <c:pt idx="552">
                        <c:v>2.48</c:v>
                      </c:pt>
                      <c:pt idx="553">
                        <c:v>2.31</c:v>
                      </c:pt>
                      <c:pt idx="554">
                        <c:v>2.1</c:v>
                      </c:pt>
                      <c:pt idx="555">
                        <c:v>1.9</c:v>
                      </c:pt>
                      <c:pt idx="556">
                        <c:v>2.3199999999999998</c:v>
                      </c:pt>
                      <c:pt idx="557">
                        <c:v>2.61</c:v>
                      </c:pt>
                      <c:pt idx="558">
                        <c:v>2.61</c:v>
                      </c:pt>
                      <c:pt idx="559">
                        <c:v>2.6</c:v>
                      </c:pt>
                      <c:pt idx="560">
                        <c:v>2.6</c:v>
                      </c:pt>
                      <c:pt idx="561">
                        <c:v>2.6</c:v>
                      </c:pt>
                      <c:pt idx="562">
                        <c:v>2.83</c:v>
                      </c:pt>
                      <c:pt idx="563">
                        <c:v>2.76</c:v>
                      </c:pt>
                      <c:pt idx="564">
                        <c:v>2.5299999999999998</c:v>
                      </c:pt>
                      <c:pt idx="565">
                        <c:v>3.1</c:v>
                      </c:pt>
                      <c:pt idx="566">
                        <c:v>3.4</c:v>
                      </c:pt>
                      <c:pt idx="567">
                        <c:v>3.1</c:v>
                      </c:pt>
                      <c:pt idx="568">
                        <c:v>3.08</c:v>
                      </c:pt>
                      <c:pt idx="569">
                        <c:v>2.83</c:v>
                      </c:pt>
                      <c:pt idx="570">
                        <c:v>2.86</c:v>
                      </c:pt>
                      <c:pt idx="571">
                        <c:v>3.23</c:v>
                      </c:pt>
                      <c:pt idx="572">
                        <c:v>3.1</c:v>
                      </c:pt>
                      <c:pt idx="573">
                        <c:v>3.05</c:v>
                      </c:pt>
                      <c:pt idx="574">
                        <c:v>3.08</c:v>
                      </c:pt>
                      <c:pt idx="575">
                        <c:v>3.18</c:v>
                      </c:pt>
                      <c:pt idx="576">
                        <c:v>3.25</c:v>
                      </c:pt>
                      <c:pt idx="577">
                        <c:v>3.01</c:v>
                      </c:pt>
                      <c:pt idx="578">
                        <c:v>2.8</c:v>
                      </c:pt>
                      <c:pt idx="579">
                        <c:v>2.75</c:v>
                      </c:pt>
                      <c:pt idx="580">
                        <c:v>2.68</c:v>
                      </c:pt>
                      <c:pt idx="581">
                        <c:v>2.6</c:v>
                      </c:pt>
                      <c:pt idx="582">
                        <c:v>2.4</c:v>
                      </c:pt>
                      <c:pt idx="583">
                        <c:v>2.9</c:v>
                      </c:pt>
                      <c:pt idx="584">
                        <c:v>3.09</c:v>
                      </c:pt>
                      <c:pt idx="585">
                        <c:v>2.95</c:v>
                      </c:pt>
                      <c:pt idx="586">
                        <c:v>2.88</c:v>
                      </c:pt>
                      <c:pt idx="587">
                        <c:v>2.78</c:v>
                      </c:pt>
                      <c:pt idx="588">
                        <c:v>3</c:v>
                      </c:pt>
                      <c:pt idx="589">
                        <c:v>3.33</c:v>
                      </c:pt>
                      <c:pt idx="590">
                        <c:v>3.26</c:v>
                      </c:pt>
                      <c:pt idx="591">
                        <c:v>2.96</c:v>
                      </c:pt>
                      <c:pt idx="592">
                        <c:v>2.72</c:v>
                      </c:pt>
                      <c:pt idx="593">
                        <c:v>2.64</c:v>
                      </c:pt>
                      <c:pt idx="594">
                        <c:v>2.04</c:v>
                      </c:pt>
                      <c:pt idx="595">
                        <c:v>3.05</c:v>
                      </c:pt>
                      <c:pt idx="596">
                        <c:v>3</c:v>
                      </c:pt>
                      <c:pt idx="597">
                        <c:v>3.1</c:v>
                      </c:pt>
                      <c:pt idx="598">
                        <c:v>2.5299999999999998</c:v>
                      </c:pt>
                      <c:pt idx="599">
                        <c:v>2.79</c:v>
                      </c:pt>
                      <c:pt idx="600">
                        <c:v>3</c:v>
                      </c:pt>
                      <c:pt idx="601">
                        <c:v>2.9</c:v>
                      </c:pt>
                      <c:pt idx="602">
                        <c:v>3.46</c:v>
                      </c:pt>
                      <c:pt idx="603">
                        <c:v>3.5</c:v>
                      </c:pt>
                      <c:pt idx="604">
                        <c:v>3.56</c:v>
                      </c:pt>
                      <c:pt idx="605">
                        <c:v>4</c:v>
                      </c:pt>
                      <c:pt idx="606">
                        <c:v>4.08</c:v>
                      </c:pt>
                      <c:pt idx="607">
                        <c:v>4.57</c:v>
                      </c:pt>
                      <c:pt idx="608">
                        <c:v>4.7300000000000004</c:v>
                      </c:pt>
                      <c:pt idx="609">
                        <c:v>4.87</c:v>
                      </c:pt>
                      <c:pt idx="610">
                        <c:v>4.62</c:v>
                      </c:pt>
                      <c:pt idx="611">
                        <c:v>4.1500000000000004</c:v>
                      </c:pt>
                      <c:pt idx="612">
                        <c:v>4.0999999999999996</c:v>
                      </c:pt>
                      <c:pt idx="613">
                        <c:v>3.64</c:v>
                      </c:pt>
                      <c:pt idx="614">
                        <c:v>3.42</c:v>
                      </c:pt>
                      <c:pt idx="615">
                        <c:v>4.2300000000000004</c:v>
                      </c:pt>
                      <c:pt idx="616">
                        <c:v>3.9</c:v>
                      </c:pt>
                      <c:pt idx="617">
                        <c:v>3.1</c:v>
                      </c:pt>
                      <c:pt idx="618">
                        <c:v>2.96</c:v>
                      </c:pt>
                      <c:pt idx="619">
                        <c:v>2.8</c:v>
                      </c:pt>
                      <c:pt idx="620">
                        <c:v>2.81</c:v>
                      </c:pt>
                      <c:pt idx="621">
                        <c:v>2.68</c:v>
                      </c:pt>
                      <c:pt idx="622">
                        <c:v>2.8</c:v>
                      </c:pt>
                      <c:pt idx="623">
                        <c:v>2.59</c:v>
                      </c:pt>
                      <c:pt idx="624">
                        <c:v>3.05</c:v>
                      </c:pt>
                      <c:pt idx="625">
                        <c:v>3.44</c:v>
                      </c:pt>
                      <c:pt idx="626">
                        <c:v>3.1</c:v>
                      </c:pt>
                      <c:pt idx="627">
                        <c:v>3.62</c:v>
                      </c:pt>
                      <c:pt idx="628">
                        <c:v>3.5</c:v>
                      </c:pt>
                      <c:pt idx="629">
                        <c:v>4.05</c:v>
                      </c:pt>
                      <c:pt idx="630">
                        <c:v>3.42</c:v>
                      </c:pt>
                      <c:pt idx="631">
                        <c:v>3.2</c:v>
                      </c:pt>
                      <c:pt idx="632">
                        <c:v>3.15</c:v>
                      </c:pt>
                      <c:pt idx="633">
                        <c:v>3.26</c:v>
                      </c:pt>
                      <c:pt idx="634">
                        <c:v>3.1</c:v>
                      </c:pt>
                      <c:pt idx="635">
                        <c:v>3.3</c:v>
                      </c:pt>
                      <c:pt idx="636">
                        <c:v>4</c:v>
                      </c:pt>
                      <c:pt idx="637">
                        <c:v>2.66</c:v>
                      </c:pt>
                      <c:pt idx="638">
                        <c:v>3.1</c:v>
                      </c:pt>
                      <c:pt idx="639">
                        <c:v>3</c:v>
                      </c:pt>
                      <c:pt idx="640">
                        <c:v>3.05</c:v>
                      </c:pt>
                      <c:pt idx="641">
                        <c:v>3</c:v>
                      </c:pt>
                      <c:pt idx="642">
                        <c:v>2.78</c:v>
                      </c:pt>
                      <c:pt idx="643">
                        <c:v>2.57</c:v>
                      </c:pt>
                      <c:pt idx="644">
                        <c:v>2.72</c:v>
                      </c:pt>
                      <c:pt idx="645">
                        <c:v>2.7</c:v>
                      </c:pt>
                      <c:pt idx="646">
                        <c:v>2.71</c:v>
                      </c:pt>
                      <c:pt idx="647">
                        <c:v>2.75</c:v>
                      </c:pt>
                      <c:pt idx="648">
                        <c:v>2.77</c:v>
                      </c:pt>
                      <c:pt idx="649">
                        <c:v>3.35</c:v>
                      </c:pt>
                      <c:pt idx="650">
                        <c:v>3.3</c:v>
                      </c:pt>
                      <c:pt idx="651">
                        <c:v>3.2</c:v>
                      </c:pt>
                      <c:pt idx="652">
                        <c:v>3.9</c:v>
                      </c:pt>
                      <c:pt idx="653">
                        <c:v>3.94</c:v>
                      </c:pt>
                      <c:pt idx="654">
                        <c:v>3.8</c:v>
                      </c:pt>
                      <c:pt idx="655">
                        <c:v>3.4</c:v>
                      </c:pt>
                      <c:pt idx="656">
                        <c:v>3.2</c:v>
                      </c:pt>
                      <c:pt idx="657">
                        <c:v>4.0999999999999996</c:v>
                      </c:pt>
                      <c:pt idx="658">
                        <c:v>3.6</c:v>
                      </c:pt>
                      <c:pt idx="659">
                        <c:v>3.42</c:v>
                      </c:pt>
                      <c:pt idx="660">
                        <c:v>3.3</c:v>
                      </c:pt>
                      <c:pt idx="661">
                        <c:v>3.55</c:v>
                      </c:pt>
                      <c:pt idx="662">
                        <c:v>3.2</c:v>
                      </c:pt>
                      <c:pt idx="663">
                        <c:v>3.5</c:v>
                      </c:pt>
                      <c:pt idx="664">
                        <c:v>3.3</c:v>
                      </c:pt>
                      <c:pt idx="665">
                        <c:v>3.33</c:v>
                      </c:pt>
                      <c:pt idx="666">
                        <c:v>3.1</c:v>
                      </c:pt>
                      <c:pt idx="667">
                        <c:v>3.12</c:v>
                      </c:pt>
                      <c:pt idx="668">
                        <c:v>3.72</c:v>
                      </c:pt>
                      <c:pt idx="669">
                        <c:v>4.05</c:v>
                      </c:pt>
                      <c:pt idx="670">
                        <c:v>3.9</c:v>
                      </c:pt>
                      <c:pt idx="671">
                        <c:v>4.4000000000000004</c:v>
                      </c:pt>
                      <c:pt idx="672">
                        <c:v>4.45</c:v>
                      </c:pt>
                      <c:pt idx="673">
                        <c:v>4.0999999999999996</c:v>
                      </c:pt>
                      <c:pt idx="674">
                        <c:v>4.28</c:v>
                      </c:pt>
                      <c:pt idx="675">
                        <c:v>3.3</c:v>
                      </c:pt>
                      <c:pt idx="676">
                        <c:v>3.3</c:v>
                      </c:pt>
                      <c:pt idx="677">
                        <c:v>4.2</c:v>
                      </c:pt>
                      <c:pt idx="678">
                        <c:v>3.5</c:v>
                      </c:pt>
                      <c:pt idx="679">
                        <c:v>3.2</c:v>
                      </c:pt>
                      <c:pt idx="680">
                        <c:v>3.4</c:v>
                      </c:pt>
                      <c:pt idx="681">
                        <c:v>3.97</c:v>
                      </c:pt>
                      <c:pt idx="682">
                        <c:v>3.84</c:v>
                      </c:pt>
                      <c:pt idx="683">
                        <c:v>3.48</c:v>
                      </c:pt>
                      <c:pt idx="684">
                        <c:v>3.2</c:v>
                      </c:pt>
                      <c:pt idx="685">
                        <c:v>4.3</c:v>
                      </c:pt>
                      <c:pt idx="686">
                        <c:v>3.73</c:v>
                      </c:pt>
                      <c:pt idx="687">
                        <c:v>3.04</c:v>
                      </c:pt>
                      <c:pt idx="688">
                        <c:v>3.05</c:v>
                      </c:pt>
                      <c:pt idx="689">
                        <c:v>2.96</c:v>
                      </c:pt>
                      <c:pt idx="690">
                        <c:v>3.26</c:v>
                      </c:pt>
                      <c:pt idx="691">
                        <c:v>3.65</c:v>
                      </c:pt>
                      <c:pt idx="692">
                        <c:v>2.2799999999999998</c:v>
                      </c:pt>
                      <c:pt idx="693">
                        <c:v>3.74</c:v>
                      </c:pt>
                      <c:pt idx="694">
                        <c:v>2.77</c:v>
                      </c:pt>
                      <c:pt idx="695">
                        <c:v>2.9</c:v>
                      </c:pt>
                      <c:pt idx="696">
                        <c:v>2.97</c:v>
                      </c:pt>
                      <c:pt idx="697">
                        <c:v>3.15</c:v>
                      </c:pt>
                      <c:pt idx="698">
                        <c:v>3.1</c:v>
                      </c:pt>
                      <c:pt idx="699">
                        <c:v>2.8</c:v>
                      </c:pt>
                      <c:pt idx="700">
                        <c:v>2.84</c:v>
                      </c:pt>
                      <c:pt idx="701">
                        <c:v>2.72</c:v>
                      </c:pt>
                      <c:pt idx="702">
                        <c:v>2.6</c:v>
                      </c:pt>
                      <c:pt idx="703">
                        <c:v>2.35</c:v>
                      </c:pt>
                      <c:pt idx="704">
                        <c:v>2.42</c:v>
                      </c:pt>
                      <c:pt idx="705">
                        <c:v>2.38</c:v>
                      </c:pt>
                      <c:pt idx="706">
                        <c:v>2.4500000000000002</c:v>
                      </c:pt>
                      <c:pt idx="707">
                        <c:v>2.2200000000000002</c:v>
                      </c:pt>
                      <c:pt idx="708">
                        <c:v>2.2999999999999998</c:v>
                      </c:pt>
                      <c:pt idx="709">
                        <c:v>2.42</c:v>
                      </c:pt>
                      <c:pt idx="710">
                        <c:v>3</c:v>
                      </c:pt>
                      <c:pt idx="711">
                        <c:v>3.3</c:v>
                      </c:pt>
                      <c:pt idx="712">
                        <c:v>3.1</c:v>
                      </c:pt>
                      <c:pt idx="713">
                        <c:v>3.3</c:v>
                      </c:pt>
                      <c:pt idx="714">
                        <c:v>2.6</c:v>
                      </c:pt>
                      <c:pt idx="715">
                        <c:v>2.2799999999999998</c:v>
                      </c:pt>
                      <c:pt idx="716">
                        <c:v>2.62</c:v>
                      </c:pt>
                      <c:pt idx="717">
                        <c:v>2.85</c:v>
                      </c:pt>
                      <c:pt idx="718">
                        <c:v>3.02</c:v>
                      </c:pt>
                      <c:pt idx="719">
                        <c:v>3.1</c:v>
                      </c:pt>
                      <c:pt idx="720">
                        <c:v>2.7</c:v>
                      </c:pt>
                      <c:pt idx="721">
                        <c:v>2.65</c:v>
                      </c:pt>
                      <c:pt idx="722">
                        <c:v>2.6</c:v>
                      </c:pt>
                      <c:pt idx="723">
                        <c:v>2.25</c:v>
                      </c:pt>
                      <c:pt idx="724">
                        <c:v>2.4500000000000002</c:v>
                      </c:pt>
                      <c:pt idx="725">
                        <c:v>2.34</c:v>
                      </c:pt>
                      <c:pt idx="726">
                        <c:v>2.85</c:v>
                      </c:pt>
                      <c:pt idx="727">
                        <c:v>2.8</c:v>
                      </c:pt>
                      <c:pt idx="728">
                        <c:v>2.48</c:v>
                      </c:pt>
                      <c:pt idx="729">
                        <c:v>2.41</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D-64E5-4E23-9F0A-5FE30F9DF7A5}"/>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DATOS!$AA$3:$AA$732</c15:sqref>
                        </c15:formulaRef>
                      </c:ext>
                    </c:extLst>
                    <c:numCache>
                      <c:formatCode>0.00</c:formatCode>
                      <c:ptCount val="730"/>
                      <c:pt idx="0">
                        <c:v>2.4</c:v>
                      </c:pt>
                      <c:pt idx="1">
                        <c:v>2.1800000000000002</c:v>
                      </c:pt>
                      <c:pt idx="2">
                        <c:v>2.0499999999999998</c:v>
                      </c:pt>
                      <c:pt idx="3">
                        <c:v>2.02</c:v>
                      </c:pt>
                      <c:pt idx="4">
                        <c:v>2.0499999999999998</c:v>
                      </c:pt>
                      <c:pt idx="5">
                        <c:v>1.9</c:v>
                      </c:pt>
                      <c:pt idx="6">
                        <c:v>1.8</c:v>
                      </c:pt>
                      <c:pt idx="7">
                        <c:v>1.8</c:v>
                      </c:pt>
                      <c:pt idx="8">
                        <c:v>1.88</c:v>
                      </c:pt>
                      <c:pt idx="9">
                        <c:v>2.1800000000000002</c:v>
                      </c:pt>
                      <c:pt idx="10">
                        <c:v>2.08</c:v>
                      </c:pt>
                      <c:pt idx="11">
                        <c:v>3.2</c:v>
                      </c:pt>
                      <c:pt idx="12">
                        <c:v>2.6</c:v>
                      </c:pt>
                      <c:pt idx="13">
                        <c:v>2.2000000000000002</c:v>
                      </c:pt>
                      <c:pt idx="14">
                        <c:v>2.38</c:v>
                      </c:pt>
                      <c:pt idx="15">
                        <c:v>2.5</c:v>
                      </c:pt>
                      <c:pt idx="16">
                        <c:v>2.79</c:v>
                      </c:pt>
                      <c:pt idx="17">
                        <c:v>2.98</c:v>
                      </c:pt>
                      <c:pt idx="18">
                        <c:v>2.8</c:v>
                      </c:pt>
                      <c:pt idx="19">
                        <c:v>2.4</c:v>
                      </c:pt>
                      <c:pt idx="20">
                        <c:v>2.62</c:v>
                      </c:pt>
                      <c:pt idx="21">
                        <c:v>2.78</c:v>
                      </c:pt>
                      <c:pt idx="22">
                        <c:v>2.6</c:v>
                      </c:pt>
                      <c:pt idx="23">
                        <c:v>2.58</c:v>
                      </c:pt>
                      <c:pt idx="24">
                        <c:v>3</c:v>
                      </c:pt>
                      <c:pt idx="25">
                        <c:v>3.2</c:v>
                      </c:pt>
                      <c:pt idx="26">
                        <c:v>3</c:v>
                      </c:pt>
                      <c:pt idx="27">
                        <c:v>3.2</c:v>
                      </c:pt>
                      <c:pt idx="28">
                        <c:v>2.68</c:v>
                      </c:pt>
                      <c:pt idx="29">
                        <c:v>2.2400000000000002</c:v>
                      </c:pt>
                      <c:pt idx="30">
                        <c:v>2.65</c:v>
                      </c:pt>
                      <c:pt idx="31">
                        <c:v>2.0499999999999998</c:v>
                      </c:pt>
                      <c:pt idx="32">
                        <c:v>2.2599999999999998</c:v>
                      </c:pt>
                      <c:pt idx="33">
                        <c:v>2.0499999999999998</c:v>
                      </c:pt>
                      <c:pt idx="34">
                        <c:v>2.2000000000000002</c:v>
                      </c:pt>
                      <c:pt idx="35">
                        <c:v>2.25</c:v>
                      </c:pt>
                      <c:pt idx="36">
                        <c:v>3.36</c:v>
                      </c:pt>
                      <c:pt idx="37">
                        <c:v>3</c:v>
                      </c:pt>
                      <c:pt idx="38">
                        <c:v>2.36</c:v>
                      </c:pt>
                      <c:pt idx="39">
                        <c:v>3</c:v>
                      </c:pt>
                      <c:pt idx="40">
                        <c:v>2.5499999999999998</c:v>
                      </c:pt>
                      <c:pt idx="41">
                        <c:v>2.2200000000000002</c:v>
                      </c:pt>
                      <c:pt idx="42">
                        <c:v>2.39</c:v>
                      </c:pt>
                      <c:pt idx="43">
                        <c:v>2.3199999999999998</c:v>
                      </c:pt>
                      <c:pt idx="44">
                        <c:v>2.2999999999999998</c:v>
                      </c:pt>
                      <c:pt idx="45">
                        <c:v>2.4</c:v>
                      </c:pt>
                      <c:pt idx="46">
                        <c:v>2.4</c:v>
                      </c:pt>
                      <c:pt idx="47">
                        <c:v>2.48</c:v>
                      </c:pt>
                      <c:pt idx="48">
                        <c:v>2.42</c:v>
                      </c:pt>
                      <c:pt idx="49">
                        <c:v>2.2000000000000002</c:v>
                      </c:pt>
                      <c:pt idx="50">
                        <c:v>2.7</c:v>
                      </c:pt>
                      <c:pt idx="51">
                        <c:v>2.8</c:v>
                      </c:pt>
                      <c:pt idx="52">
                        <c:v>3</c:v>
                      </c:pt>
                      <c:pt idx="53">
                        <c:v>3.1</c:v>
                      </c:pt>
                      <c:pt idx="54">
                        <c:v>2.5299999999999998</c:v>
                      </c:pt>
                      <c:pt idx="55">
                        <c:v>3.05</c:v>
                      </c:pt>
                      <c:pt idx="56">
                        <c:v>2.0499999999999998</c:v>
                      </c:pt>
                      <c:pt idx="57">
                        <c:v>2.0099999999999998</c:v>
                      </c:pt>
                      <c:pt idx="58">
                        <c:v>2.4</c:v>
                      </c:pt>
                      <c:pt idx="59">
                        <c:v>1.7</c:v>
                      </c:pt>
                      <c:pt idx="60">
                        <c:v>1.88</c:v>
                      </c:pt>
                      <c:pt idx="61">
                        <c:v>1.8</c:v>
                      </c:pt>
                      <c:pt idx="62">
                        <c:v>1.9</c:v>
                      </c:pt>
                      <c:pt idx="63">
                        <c:v>1.68</c:v>
                      </c:pt>
                      <c:pt idx="64">
                        <c:v>1.8</c:v>
                      </c:pt>
                      <c:pt idx="65">
                        <c:v>1.95</c:v>
                      </c:pt>
                      <c:pt idx="66">
                        <c:v>1.8</c:v>
                      </c:pt>
                      <c:pt idx="67">
                        <c:v>2.6</c:v>
                      </c:pt>
                      <c:pt idx="68">
                        <c:v>2.8</c:v>
                      </c:pt>
                      <c:pt idx="69">
                        <c:v>1.6</c:v>
                      </c:pt>
                      <c:pt idx="70">
                        <c:v>1.72</c:v>
                      </c:pt>
                      <c:pt idx="71">
                        <c:v>1.7</c:v>
                      </c:pt>
                      <c:pt idx="72">
                        <c:v>1.71</c:v>
                      </c:pt>
                      <c:pt idx="73">
                        <c:v>2.6</c:v>
                      </c:pt>
                      <c:pt idx="74">
                        <c:v>2.37</c:v>
                      </c:pt>
                      <c:pt idx="75">
                        <c:v>1.8</c:v>
                      </c:pt>
                      <c:pt idx="76">
                        <c:v>1.5</c:v>
                      </c:pt>
                      <c:pt idx="77">
                        <c:v>1.48</c:v>
                      </c:pt>
                      <c:pt idx="78">
                        <c:v>1.95</c:v>
                      </c:pt>
                      <c:pt idx="79">
                        <c:v>1.65</c:v>
                      </c:pt>
                      <c:pt idx="80">
                        <c:v>1.86</c:v>
                      </c:pt>
                      <c:pt idx="81">
                        <c:v>2.56</c:v>
                      </c:pt>
                      <c:pt idx="82">
                        <c:v>2.4500000000000002</c:v>
                      </c:pt>
                      <c:pt idx="83">
                        <c:v>1.78</c:v>
                      </c:pt>
                      <c:pt idx="84">
                        <c:v>1.88</c:v>
                      </c:pt>
                      <c:pt idx="85">
                        <c:v>1.69</c:v>
                      </c:pt>
                      <c:pt idx="86">
                        <c:v>1.5</c:v>
                      </c:pt>
                      <c:pt idx="87">
                        <c:v>1.7</c:v>
                      </c:pt>
                      <c:pt idx="88">
                        <c:v>1.8</c:v>
                      </c:pt>
                      <c:pt idx="89">
                        <c:v>1.7</c:v>
                      </c:pt>
                      <c:pt idx="90">
                        <c:v>1.59</c:v>
                      </c:pt>
                      <c:pt idx="91">
                        <c:v>1.68</c:v>
                      </c:pt>
                      <c:pt idx="92">
                        <c:v>1.74</c:v>
                      </c:pt>
                      <c:pt idx="93">
                        <c:v>1.85</c:v>
                      </c:pt>
                      <c:pt idx="94">
                        <c:v>2.2799999999999998</c:v>
                      </c:pt>
                      <c:pt idx="95">
                        <c:v>2.19</c:v>
                      </c:pt>
                      <c:pt idx="96">
                        <c:v>2.37</c:v>
                      </c:pt>
                      <c:pt idx="97">
                        <c:v>1.82</c:v>
                      </c:pt>
                      <c:pt idx="98">
                        <c:v>1.91</c:v>
                      </c:pt>
                      <c:pt idx="99">
                        <c:v>2.11</c:v>
                      </c:pt>
                      <c:pt idx="100">
                        <c:v>2.27</c:v>
                      </c:pt>
                      <c:pt idx="101">
                        <c:v>1.8</c:v>
                      </c:pt>
                      <c:pt idx="102">
                        <c:v>2.4</c:v>
                      </c:pt>
                      <c:pt idx="103">
                        <c:v>2.33</c:v>
                      </c:pt>
                      <c:pt idx="104">
                        <c:v>2.2999999999999998</c:v>
                      </c:pt>
                      <c:pt idx="105">
                        <c:v>2.48</c:v>
                      </c:pt>
                      <c:pt idx="106">
                        <c:v>3.18</c:v>
                      </c:pt>
                      <c:pt idx="107">
                        <c:v>3.18</c:v>
                      </c:pt>
                      <c:pt idx="108">
                        <c:v>2.9</c:v>
                      </c:pt>
                      <c:pt idx="109">
                        <c:v>3.37</c:v>
                      </c:pt>
                      <c:pt idx="110">
                        <c:v>3.17</c:v>
                      </c:pt>
                      <c:pt idx="111">
                        <c:v>2.99</c:v>
                      </c:pt>
                      <c:pt idx="112">
                        <c:v>2.15</c:v>
                      </c:pt>
                      <c:pt idx="113">
                        <c:v>4.04</c:v>
                      </c:pt>
                      <c:pt idx="114">
                        <c:v>3.52</c:v>
                      </c:pt>
                      <c:pt idx="115">
                        <c:v>3.06</c:v>
                      </c:pt>
                      <c:pt idx="116">
                        <c:v>3.17</c:v>
                      </c:pt>
                      <c:pt idx="117">
                        <c:v>3</c:v>
                      </c:pt>
                      <c:pt idx="118">
                        <c:v>2.85</c:v>
                      </c:pt>
                      <c:pt idx="119">
                        <c:v>2.75</c:v>
                      </c:pt>
                      <c:pt idx="120">
                        <c:v>2.7</c:v>
                      </c:pt>
                      <c:pt idx="121">
                        <c:v>2.72</c:v>
                      </c:pt>
                      <c:pt idx="122">
                        <c:v>2.68</c:v>
                      </c:pt>
                      <c:pt idx="123">
                        <c:v>2.65</c:v>
                      </c:pt>
                      <c:pt idx="124">
                        <c:v>2.7</c:v>
                      </c:pt>
                      <c:pt idx="125">
                        <c:v>2.68</c:v>
                      </c:pt>
                      <c:pt idx="126">
                        <c:v>2.4500000000000002</c:v>
                      </c:pt>
                      <c:pt idx="127">
                        <c:v>2.4900000000000002</c:v>
                      </c:pt>
                      <c:pt idx="128">
                        <c:v>2.6</c:v>
                      </c:pt>
                      <c:pt idx="129">
                        <c:v>2.42</c:v>
                      </c:pt>
                      <c:pt idx="130">
                        <c:v>2.64</c:v>
                      </c:pt>
                      <c:pt idx="131">
                        <c:v>2.44</c:v>
                      </c:pt>
                      <c:pt idx="132">
                        <c:v>2.62</c:v>
                      </c:pt>
                      <c:pt idx="133">
                        <c:v>2.34</c:v>
                      </c:pt>
                      <c:pt idx="134">
                        <c:v>2.4500000000000002</c:v>
                      </c:pt>
                      <c:pt idx="135">
                        <c:v>2.2000000000000002</c:v>
                      </c:pt>
                      <c:pt idx="136">
                        <c:v>2.48</c:v>
                      </c:pt>
                      <c:pt idx="137">
                        <c:v>2.12</c:v>
                      </c:pt>
                      <c:pt idx="138">
                        <c:v>2.16</c:v>
                      </c:pt>
                      <c:pt idx="139">
                        <c:v>2.09</c:v>
                      </c:pt>
                      <c:pt idx="140">
                        <c:v>2.13</c:v>
                      </c:pt>
                      <c:pt idx="141">
                        <c:v>2.0299999999999998</c:v>
                      </c:pt>
                      <c:pt idx="142">
                        <c:v>2.0299999999999998</c:v>
                      </c:pt>
                      <c:pt idx="143">
                        <c:v>2.02</c:v>
                      </c:pt>
                      <c:pt idx="144">
                        <c:v>2.11</c:v>
                      </c:pt>
                      <c:pt idx="145">
                        <c:v>2.2000000000000002</c:v>
                      </c:pt>
                      <c:pt idx="146">
                        <c:v>2.2799999999999998</c:v>
                      </c:pt>
                      <c:pt idx="147">
                        <c:v>2.0499999999999998</c:v>
                      </c:pt>
                      <c:pt idx="148">
                        <c:v>2.06</c:v>
                      </c:pt>
                      <c:pt idx="149">
                        <c:v>1.9</c:v>
                      </c:pt>
                      <c:pt idx="150">
                        <c:v>1.76</c:v>
                      </c:pt>
                      <c:pt idx="151">
                        <c:v>1.6</c:v>
                      </c:pt>
                      <c:pt idx="152">
                        <c:v>1.72</c:v>
                      </c:pt>
                      <c:pt idx="153">
                        <c:v>1.71</c:v>
                      </c:pt>
                      <c:pt idx="154">
                        <c:v>1.92</c:v>
                      </c:pt>
                      <c:pt idx="155">
                        <c:v>1.97</c:v>
                      </c:pt>
                      <c:pt idx="156">
                        <c:v>1.9</c:v>
                      </c:pt>
                      <c:pt idx="157">
                        <c:v>1.87</c:v>
                      </c:pt>
                      <c:pt idx="158">
                        <c:v>1.8</c:v>
                      </c:pt>
                      <c:pt idx="159">
                        <c:v>1.77</c:v>
                      </c:pt>
                      <c:pt idx="160">
                        <c:v>1.8</c:v>
                      </c:pt>
                      <c:pt idx="161">
                        <c:v>1.98</c:v>
                      </c:pt>
                      <c:pt idx="162">
                        <c:v>1.85</c:v>
                      </c:pt>
                      <c:pt idx="163">
                        <c:v>1.75</c:v>
                      </c:pt>
                      <c:pt idx="164">
                        <c:v>1.59</c:v>
                      </c:pt>
                      <c:pt idx="165">
                        <c:v>1.75</c:v>
                      </c:pt>
                      <c:pt idx="166">
                        <c:v>1.85</c:v>
                      </c:pt>
                      <c:pt idx="167">
                        <c:v>1.77</c:v>
                      </c:pt>
                      <c:pt idx="168">
                        <c:v>1.89</c:v>
                      </c:pt>
                      <c:pt idx="169">
                        <c:v>2</c:v>
                      </c:pt>
                      <c:pt idx="170">
                        <c:v>2.21</c:v>
                      </c:pt>
                      <c:pt idx="171">
                        <c:v>1.9</c:v>
                      </c:pt>
                      <c:pt idx="172">
                        <c:v>2.0499999999999998</c:v>
                      </c:pt>
                      <c:pt idx="173">
                        <c:v>2.23</c:v>
                      </c:pt>
                      <c:pt idx="174">
                        <c:v>2.2200000000000002</c:v>
                      </c:pt>
                      <c:pt idx="175">
                        <c:v>2.02</c:v>
                      </c:pt>
                      <c:pt idx="176">
                        <c:v>2.0299999999999998</c:v>
                      </c:pt>
                      <c:pt idx="177">
                        <c:v>2.0699999999999998</c:v>
                      </c:pt>
                      <c:pt idx="178">
                        <c:v>2.16</c:v>
                      </c:pt>
                      <c:pt idx="179">
                        <c:v>2.2999999999999998</c:v>
                      </c:pt>
                      <c:pt idx="180">
                        <c:v>2.1</c:v>
                      </c:pt>
                      <c:pt idx="181">
                        <c:v>1.9</c:v>
                      </c:pt>
                      <c:pt idx="182">
                        <c:v>1.8</c:v>
                      </c:pt>
                      <c:pt idx="183">
                        <c:v>1.9</c:v>
                      </c:pt>
                      <c:pt idx="184">
                        <c:v>2.16</c:v>
                      </c:pt>
                      <c:pt idx="185">
                        <c:v>2.1</c:v>
                      </c:pt>
                      <c:pt idx="186">
                        <c:v>2.21</c:v>
                      </c:pt>
                      <c:pt idx="187">
                        <c:v>2.2999999999999998</c:v>
                      </c:pt>
                      <c:pt idx="188">
                        <c:v>2.78</c:v>
                      </c:pt>
                      <c:pt idx="189">
                        <c:v>3</c:v>
                      </c:pt>
                      <c:pt idx="190">
                        <c:v>2.92</c:v>
                      </c:pt>
                      <c:pt idx="191">
                        <c:v>2.59</c:v>
                      </c:pt>
                      <c:pt idx="192">
                        <c:v>2.46</c:v>
                      </c:pt>
                      <c:pt idx="193">
                        <c:v>2.2200000000000002</c:v>
                      </c:pt>
                      <c:pt idx="194">
                        <c:v>2.16</c:v>
                      </c:pt>
                      <c:pt idx="195">
                        <c:v>2.8</c:v>
                      </c:pt>
                      <c:pt idx="196">
                        <c:v>1.82</c:v>
                      </c:pt>
                      <c:pt idx="197">
                        <c:v>2.09</c:v>
                      </c:pt>
                      <c:pt idx="198">
                        <c:v>2.12</c:v>
                      </c:pt>
                      <c:pt idx="199">
                        <c:v>1.98</c:v>
                      </c:pt>
                      <c:pt idx="200">
                        <c:v>2.0699999999999998</c:v>
                      </c:pt>
                      <c:pt idx="201">
                        <c:v>2.0699999999999998</c:v>
                      </c:pt>
                      <c:pt idx="202">
                        <c:v>2.46</c:v>
                      </c:pt>
                      <c:pt idx="203">
                        <c:v>2.56</c:v>
                      </c:pt>
                      <c:pt idx="204">
                        <c:v>2.67</c:v>
                      </c:pt>
                      <c:pt idx="205">
                        <c:v>2.5</c:v>
                      </c:pt>
                      <c:pt idx="206">
                        <c:v>2.21</c:v>
                      </c:pt>
                      <c:pt idx="207">
                        <c:v>2.4700000000000002</c:v>
                      </c:pt>
                      <c:pt idx="208">
                        <c:v>2.31</c:v>
                      </c:pt>
                      <c:pt idx="209">
                        <c:v>2.87</c:v>
                      </c:pt>
                      <c:pt idx="210">
                        <c:v>3</c:v>
                      </c:pt>
                      <c:pt idx="211">
                        <c:v>2.5499999999999998</c:v>
                      </c:pt>
                      <c:pt idx="212">
                        <c:v>3.36</c:v>
                      </c:pt>
                      <c:pt idx="213">
                        <c:v>3.46</c:v>
                      </c:pt>
                      <c:pt idx="214">
                        <c:v>3.6</c:v>
                      </c:pt>
                      <c:pt idx="215">
                        <c:v>3.7</c:v>
                      </c:pt>
                      <c:pt idx="216">
                        <c:v>3.5</c:v>
                      </c:pt>
                      <c:pt idx="217">
                        <c:v>3.38</c:v>
                      </c:pt>
                      <c:pt idx="218">
                        <c:v>3.38</c:v>
                      </c:pt>
                      <c:pt idx="219">
                        <c:v>3.29</c:v>
                      </c:pt>
                      <c:pt idx="220">
                        <c:v>3.1</c:v>
                      </c:pt>
                      <c:pt idx="221">
                        <c:v>3.15</c:v>
                      </c:pt>
                      <c:pt idx="222">
                        <c:v>2.88</c:v>
                      </c:pt>
                      <c:pt idx="223">
                        <c:v>2.78</c:v>
                      </c:pt>
                      <c:pt idx="224">
                        <c:v>2.82</c:v>
                      </c:pt>
                      <c:pt idx="225">
                        <c:v>3.6</c:v>
                      </c:pt>
                      <c:pt idx="226">
                        <c:v>3.81</c:v>
                      </c:pt>
                      <c:pt idx="227">
                        <c:v>3.9</c:v>
                      </c:pt>
                      <c:pt idx="228">
                        <c:v>4.24</c:v>
                      </c:pt>
                      <c:pt idx="229">
                        <c:v>4.25</c:v>
                      </c:pt>
                      <c:pt idx="230">
                        <c:v>4.26</c:v>
                      </c:pt>
                      <c:pt idx="231">
                        <c:v>4.3600000000000003</c:v>
                      </c:pt>
                      <c:pt idx="232">
                        <c:v>4.1900000000000004</c:v>
                      </c:pt>
                      <c:pt idx="233">
                        <c:v>4.07</c:v>
                      </c:pt>
                      <c:pt idx="234">
                        <c:v>4</c:v>
                      </c:pt>
                      <c:pt idx="235">
                        <c:v>3.85</c:v>
                      </c:pt>
                      <c:pt idx="236">
                        <c:v>3.7</c:v>
                      </c:pt>
                      <c:pt idx="237">
                        <c:v>3.65</c:v>
                      </c:pt>
                      <c:pt idx="238">
                        <c:v>3.69</c:v>
                      </c:pt>
                      <c:pt idx="239">
                        <c:v>3.3</c:v>
                      </c:pt>
                      <c:pt idx="240">
                        <c:v>3.5</c:v>
                      </c:pt>
                      <c:pt idx="241">
                        <c:v>3.48</c:v>
                      </c:pt>
                      <c:pt idx="242">
                        <c:v>3.38</c:v>
                      </c:pt>
                      <c:pt idx="243">
                        <c:v>3.1</c:v>
                      </c:pt>
                      <c:pt idx="244">
                        <c:v>3.38</c:v>
                      </c:pt>
                      <c:pt idx="245">
                        <c:v>3.7</c:v>
                      </c:pt>
                      <c:pt idx="246">
                        <c:v>3.45</c:v>
                      </c:pt>
                      <c:pt idx="247">
                        <c:v>3.65</c:v>
                      </c:pt>
                      <c:pt idx="248">
                        <c:v>4</c:v>
                      </c:pt>
                      <c:pt idx="249">
                        <c:v>3.78</c:v>
                      </c:pt>
                      <c:pt idx="250">
                        <c:v>3.66</c:v>
                      </c:pt>
                      <c:pt idx="251">
                        <c:v>3.81</c:v>
                      </c:pt>
                      <c:pt idx="252">
                        <c:v>3.98</c:v>
                      </c:pt>
                      <c:pt idx="253">
                        <c:v>3.68</c:v>
                      </c:pt>
                      <c:pt idx="254">
                        <c:v>3.68</c:v>
                      </c:pt>
                      <c:pt idx="255">
                        <c:v>3.7</c:v>
                      </c:pt>
                      <c:pt idx="256">
                        <c:v>3.54</c:v>
                      </c:pt>
                      <c:pt idx="257">
                        <c:v>3.6</c:v>
                      </c:pt>
                      <c:pt idx="258">
                        <c:v>3.34</c:v>
                      </c:pt>
                      <c:pt idx="259">
                        <c:v>3.33</c:v>
                      </c:pt>
                      <c:pt idx="260">
                        <c:v>3.3</c:v>
                      </c:pt>
                      <c:pt idx="261">
                        <c:v>3.25</c:v>
                      </c:pt>
                      <c:pt idx="262">
                        <c:v>3.42</c:v>
                      </c:pt>
                      <c:pt idx="263">
                        <c:v>3.2</c:v>
                      </c:pt>
                      <c:pt idx="264">
                        <c:v>3.02</c:v>
                      </c:pt>
                      <c:pt idx="265">
                        <c:v>2.95</c:v>
                      </c:pt>
                      <c:pt idx="266">
                        <c:v>3</c:v>
                      </c:pt>
                      <c:pt idx="267">
                        <c:v>2.98</c:v>
                      </c:pt>
                      <c:pt idx="268">
                        <c:v>3</c:v>
                      </c:pt>
                      <c:pt idx="269">
                        <c:v>2.95</c:v>
                      </c:pt>
                      <c:pt idx="270">
                        <c:v>3.05</c:v>
                      </c:pt>
                      <c:pt idx="271">
                        <c:v>2.89</c:v>
                      </c:pt>
                      <c:pt idx="272">
                        <c:v>2.84</c:v>
                      </c:pt>
                      <c:pt idx="273">
                        <c:v>2.7</c:v>
                      </c:pt>
                      <c:pt idx="274">
                        <c:v>3.45</c:v>
                      </c:pt>
                      <c:pt idx="275">
                        <c:v>3.52</c:v>
                      </c:pt>
                      <c:pt idx="276">
                        <c:v>3.38</c:v>
                      </c:pt>
                      <c:pt idx="277">
                        <c:v>3.42</c:v>
                      </c:pt>
                      <c:pt idx="278">
                        <c:v>3.8</c:v>
                      </c:pt>
                      <c:pt idx="279">
                        <c:v>3.56</c:v>
                      </c:pt>
                      <c:pt idx="280">
                        <c:v>4.2</c:v>
                      </c:pt>
                      <c:pt idx="281">
                        <c:v>4.1500000000000004</c:v>
                      </c:pt>
                      <c:pt idx="282">
                        <c:v>4.18</c:v>
                      </c:pt>
                      <c:pt idx="283">
                        <c:v>4.4000000000000004</c:v>
                      </c:pt>
                      <c:pt idx="284">
                        <c:v>4.18</c:v>
                      </c:pt>
                      <c:pt idx="285">
                        <c:v>4</c:v>
                      </c:pt>
                      <c:pt idx="286">
                        <c:v>4.49</c:v>
                      </c:pt>
                      <c:pt idx="287">
                        <c:v>4.3</c:v>
                      </c:pt>
                      <c:pt idx="288">
                        <c:v>3.88</c:v>
                      </c:pt>
                      <c:pt idx="289">
                        <c:v>3.4</c:v>
                      </c:pt>
                      <c:pt idx="290">
                        <c:v>3.36</c:v>
                      </c:pt>
                      <c:pt idx="291">
                        <c:v>3.36</c:v>
                      </c:pt>
                      <c:pt idx="292">
                        <c:v>3.38</c:v>
                      </c:pt>
                      <c:pt idx="293">
                        <c:v>3.18</c:v>
                      </c:pt>
                      <c:pt idx="294">
                        <c:v>3.38</c:v>
                      </c:pt>
                      <c:pt idx="295">
                        <c:v>3.3</c:v>
                      </c:pt>
                      <c:pt idx="296">
                        <c:v>3.33</c:v>
                      </c:pt>
                      <c:pt idx="297">
                        <c:v>3.38</c:v>
                      </c:pt>
                      <c:pt idx="298">
                        <c:v>3.35</c:v>
                      </c:pt>
                      <c:pt idx="299">
                        <c:v>3.44</c:v>
                      </c:pt>
                      <c:pt idx="300">
                        <c:v>3.7</c:v>
                      </c:pt>
                      <c:pt idx="301">
                        <c:v>3.62</c:v>
                      </c:pt>
                      <c:pt idx="302">
                        <c:v>3.31</c:v>
                      </c:pt>
                      <c:pt idx="303">
                        <c:v>3.28</c:v>
                      </c:pt>
                      <c:pt idx="304">
                        <c:v>3.36</c:v>
                      </c:pt>
                      <c:pt idx="305">
                        <c:v>3.68</c:v>
                      </c:pt>
                      <c:pt idx="306">
                        <c:v>3.4</c:v>
                      </c:pt>
                      <c:pt idx="307">
                        <c:v>3.18</c:v>
                      </c:pt>
                      <c:pt idx="308">
                        <c:v>3.05</c:v>
                      </c:pt>
                      <c:pt idx="309">
                        <c:v>2.98</c:v>
                      </c:pt>
                      <c:pt idx="310">
                        <c:v>3.24</c:v>
                      </c:pt>
                      <c:pt idx="311">
                        <c:v>3.5</c:v>
                      </c:pt>
                      <c:pt idx="312">
                        <c:v>3.42</c:v>
                      </c:pt>
                      <c:pt idx="313">
                        <c:v>3.28</c:v>
                      </c:pt>
                      <c:pt idx="314">
                        <c:v>3.3</c:v>
                      </c:pt>
                      <c:pt idx="315">
                        <c:v>3.55</c:v>
                      </c:pt>
                      <c:pt idx="316">
                        <c:v>4.0599999999999996</c:v>
                      </c:pt>
                      <c:pt idx="317">
                        <c:v>3.98</c:v>
                      </c:pt>
                      <c:pt idx="318">
                        <c:v>3.81</c:v>
                      </c:pt>
                      <c:pt idx="319">
                        <c:v>3.59</c:v>
                      </c:pt>
                      <c:pt idx="320">
                        <c:v>3.57</c:v>
                      </c:pt>
                      <c:pt idx="321">
                        <c:v>3.5</c:v>
                      </c:pt>
                      <c:pt idx="322">
                        <c:v>3.52</c:v>
                      </c:pt>
                      <c:pt idx="323">
                        <c:v>3.48</c:v>
                      </c:pt>
                      <c:pt idx="324">
                        <c:v>3.4</c:v>
                      </c:pt>
                      <c:pt idx="325">
                        <c:v>3.31</c:v>
                      </c:pt>
                      <c:pt idx="326">
                        <c:v>3.07</c:v>
                      </c:pt>
                      <c:pt idx="327">
                        <c:v>3</c:v>
                      </c:pt>
                      <c:pt idx="328">
                        <c:v>3</c:v>
                      </c:pt>
                      <c:pt idx="329">
                        <c:v>3</c:v>
                      </c:pt>
                      <c:pt idx="330">
                        <c:v>3</c:v>
                      </c:pt>
                      <c:pt idx="331">
                        <c:v>3.07</c:v>
                      </c:pt>
                      <c:pt idx="332">
                        <c:v>3.1</c:v>
                      </c:pt>
                      <c:pt idx="333">
                        <c:v>2.84</c:v>
                      </c:pt>
                      <c:pt idx="334">
                        <c:v>3.19</c:v>
                      </c:pt>
                      <c:pt idx="335">
                        <c:v>3.32</c:v>
                      </c:pt>
                      <c:pt idx="336">
                        <c:v>3.32</c:v>
                      </c:pt>
                      <c:pt idx="337">
                        <c:v>3.32</c:v>
                      </c:pt>
                      <c:pt idx="338">
                        <c:v>3.32</c:v>
                      </c:pt>
                      <c:pt idx="339">
                        <c:v>3.18</c:v>
                      </c:pt>
                      <c:pt idx="340">
                        <c:v>3.22</c:v>
                      </c:pt>
                      <c:pt idx="341">
                        <c:v>3.25</c:v>
                      </c:pt>
                      <c:pt idx="342">
                        <c:v>3.1</c:v>
                      </c:pt>
                      <c:pt idx="343">
                        <c:v>3.4</c:v>
                      </c:pt>
                      <c:pt idx="344">
                        <c:v>3.3</c:v>
                      </c:pt>
                      <c:pt idx="345">
                        <c:v>3.4</c:v>
                      </c:pt>
                      <c:pt idx="346">
                        <c:v>3.32</c:v>
                      </c:pt>
                      <c:pt idx="347">
                        <c:v>3.47</c:v>
                      </c:pt>
                      <c:pt idx="348">
                        <c:v>3.37</c:v>
                      </c:pt>
                      <c:pt idx="349">
                        <c:v>3.43</c:v>
                      </c:pt>
                      <c:pt idx="350">
                        <c:v>3.35</c:v>
                      </c:pt>
                      <c:pt idx="351">
                        <c:v>3.35</c:v>
                      </c:pt>
                      <c:pt idx="352">
                        <c:v>3.1</c:v>
                      </c:pt>
                      <c:pt idx="353">
                        <c:v>2.99</c:v>
                      </c:pt>
                      <c:pt idx="354">
                        <c:v>3.1</c:v>
                      </c:pt>
                      <c:pt idx="355">
                        <c:v>2.9</c:v>
                      </c:pt>
                      <c:pt idx="356">
                        <c:v>2.95</c:v>
                      </c:pt>
                      <c:pt idx="357">
                        <c:v>2.91</c:v>
                      </c:pt>
                      <c:pt idx="358">
                        <c:v>3.05</c:v>
                      </c:pt>
                      <c:pt idx="359">
                        <c:v>3.07</c:v>
                      </c:pt>
                      <c:pt idx="360">
                        <c:v>2.88</c:v>
                      </c:pt>
                      <c:pt idx="361">
                        <c:v>2.87</c:v>
                      </c:pt>
                      <c:pt idx="362">
                        <c:v>3.1</c:v>
                      </c:pt>
                      <c:pt idx="363">
                        <c:v>3</c:v>
                      </c:pt>
                      <c:pt idx="364">
                        <c:v>2.98</c:v>
                      </c:pt>
                      <c:pt idx="365">
                        <c:v>2.95</c:v>
                      </c:pt>
                      <c:pt idx="366">
                        <c:v>2.57</c:v>
                      </c:pt>
                      <c:pt idx="367">
                        <c:v>2.29</c:v>
                      </c:pt>
                      <c:pt idx="368">
                        <c:v>2.4</c:v>
                      </c:pt>
                      <c:pt idx="369">
                        <c:v>2.2000000000000002</c:v>
                      </c:pt>
                      <c:pt idx="370">
                        <c:v>2.2799999999999998</c:v>
                      </c:pt>
                      <c:pt idx="371">
                        <c:v>2.12</c:v>
                      </c:pt>
                      <c:pt idx="372">
                        <c:v>2.86</c:v>
                      </c:pt>
                      <c:pt idx="373">
                        <c:v>3.1</c:v>
                      </c:pt>
                      <c:pt idx="374">
                        <c:v>2.68</c:v>
                      </c:pt>
                      <c:pt idx="375">
                        <c:v>2.3199999999999998</c:v>
                      </c:pt>
                      <c:pt idx="376">
                        <c:v>2.2200000000000002</c:v>
                      </c:pt>
                      <c:pt idx="377">
                        <c:v>2.2400000000000002</c:v>
                      </c:pt>
                      <c:pt idx="378">
                        <c:v>2.2599999999999998</c:v>
                      </c:pt>
                      <c:pt idx="379">
                        <c:v>2.2799999999999998</c:v>
                      </c:pt>
                      <c:pt idx="380">
                        <c:v>2.4</c:v>
                      </c:pt>
                      <c:pt idx="381">
                        <c:v>2.2000000000000002</c:v>
                      </c:pt>
                      <c:pt idx="382">
                        <c:v>2.2400000000000002</c:v>
                      </c:pt>
                      <c:pt idx="383">
                        <c:v>2.2799999999999998</c:v>
                      </c:pt>
                      <c:pt idx="384">
                        <c:v>2.6</c:v>
                      </c:pt>
                      <c:pt idx="385">
                        <c:v>2.68</c:v>
                      </c:pt>
                      <c:pt idx="386">
                        <c:v>2.4900000000000002</c:v>
                      </c:pt>
                      <c:pt idx="387">
                        <c:v>2.31</c:v>
                      </c:pt>
                      <c:pt idx="388">
                        <c:v>2.6</c:v>
                      </c:pt>
                      <c:pt idx="389">
                        <c:v>2.2000000000000002</c:v>
                      </c:pt>
                      <c:pt idx="390">
                        <c:v>2.7</c:v>
                      </c:pt>
                      <c:pt idx="391">
                        <c:v>2.8</c:v>
                      </c:pt>
                      <c:pt idx="392">
                        <c:v>2.79</c:v>
                      </c:pt>
                      <c:pt idx="393">
                        <c:v>2.5</c:v>
                      </c:pt>
                      <c:pt idx="394">
                        <c:v>2.58</c:v>
                      </c:pt>
                      <c:pt idx="395">
                        <c:v>2.95</c:v>
                      </c:pt>
                      <c:pt idx="396">
                        <c:v>2.8</c:v>
                      </c:pt>
                      <c:pt idx="397">
                        <c:v>2.72</c:v>
                      </c:pt>
                      <c:pt idx="398">
                        <c:v>3.18</c:v>
                      </c:pt>
                      <c:pt idx="399">
                        <c:v>3.19</c:v>
                      </c:pt>
                      <c:pt idx="400">
                        <c:v>3.2</c:v>
                      </c:pt>
                      <c:pt idx="401">
                        <c:v>3.18</c:v>
                      </c:pt>
                      <c:pt idx="402">
                        <c:v>3.2</c:v>
                      </c:pt>
                      <c:pt idx="403">
                        <c:v>3.05</c:v>
                      </c:pt>
                      <c:pt idx="404">
                        <c:v>2.98</c:v>
                      </c:pt>
                      <c:pt idx="405">
                        <c:v>3</c:v>
                      </c:pt>
                      <c:pt idx="406">
                        <c:v>3.1</c:v>
                      </c:pt>
                      <c:pt idx="407">
                        <c:v>3</c:v>
                      </c:pt>
                      <c:pt idx="408">
                        <c:v>2.99</c:v>
                      </c:pt>
                      <c:pt idx="409">
                        <c:v>2.99</c:v>
                      </c:pt>
                      <c:pt idx="410">
                        <c:v>3</c:v>
                      </c:pt>
                      <c:pt idx="411">
                        <c:v>2.92</c:v>
                      </c:pt>
                      <c:pt idx="412">
                        <c:v>3.18</c:v>
                      </c:pt>
                      <c:pt idx="413">
                        <c:v>3.22</c:v>
                      </c:pt>
                      <c:pt idx="414">
                        <c:v>2.85</c:v>
                      </c:pt>
                      <c:pt idx="415">
                        <c:v>2.9</c:v>
                      </c:pt>
                      <c:pt idx="416">
                        <c:v>2.61</c:v>
                      </c:pt>
                      <c:pt idx="417">
                        <c:v>2.35</c:v>
                      </c:pt>
                      <c:pt idx="418">
                        <c:v>2.85</c:v>
                      </c:pt>
                      <c:pt idx="419">
                        <c:v>2.75</c:v>
                      </c:pt>
                      <c:pt idx="420">
                        <c:v>2.7</c:v>
                      </c:pt>
                      <c:pt idx="421">
                        <c:v>3.3</c:v>
                      </c:pt>
                      <c:pt idx="422">
                        <c:v>3.2</c:v>
                      </c:pt>
                      <c:pt idx="423">
                        <c:v>3.42</c:v>
                      </c:pt>
                      <c:pt idx="424">
                        <c:v>3.48</c:v>
                      </c:pt>
                      <c:pt idx="425">
                        <c:v>3.5</c:v>
                      </c:pt>
                      <c:pt idx="426">
                        <c:v>3.3</c:v>
                      </c:pt>
                      <c:pt idx="427">
                        <c:v>3.38</c:v>
                      </c:pt>
                      <c:pt idx="428">
                        <c:v>3.4</c:v>
                      </c:pt>
                      <c:pt idx="429">
                        <c:v>2.95</c:v>
                      </c:pt>
                      <c:pt idx="430">
                        <c:v>2.69</c:v>
                      </c:pt>
                      <c:pt idx="431">
                        <c:v>2.5499999999999998</c:v>
                      </c:pt>
                      <c:pt idx="432">
                        <c:v>3.03</c:v>
                      </c:pt>
                      <c:pt idx="433">
                        <c:v>3.33</c:v>
                      </c:pt>
                      <c:pt idx="434">
                        <c:v>2.97</c:v>
                      </c:pt>
                      <c:pt idx="435">
                        <c:v>2.84</c:v>
                      </c:pt>
                      <c:pt idx="436">
                        <c:v>3.4</c:v>
                      </c:pt>
                      <c:pt idx="437">
                        <c:v>3.28</c:v>
                      </c:pt>
                      <c:pt idx="438">
                        <c:v>3.4</c:v>
                      </c:pt>
                      <c:pt idx="439">
                        <c:v>3.25</c:v>
                      </c:pt>
                      <c:pt idx="440">
                        <c:v>3.38</c:v>
                      </c:pt>
                      <c:pt idx="441">
                        <c:v>3.28</c:v>
                      </c:pt>
                      <c:pt idx="442">
                        <c:v>3.18</c:v>
                      </c:pt>
                      <c:pt idx="443">
                        <c:v>3.18</c:v>
                      </c:pt>
                      <c:pt idx="444">
                        <c:v>3.37</c:v>
                      </c:pt>
                      <c:pt idx="445">
                        <c:v>3.3</c:v>
                      </c:pt>
                      <c:pt idx="446">
                        <c:v>3.87</c:v>
                      </c:pt>
                      <c:pt idx="447">
                        <c:v>2.65</c:v>
                      </c:pt>
                      <c:pt idx="448">
                        <c:v>2.64</c:v>
                      </c:pt>
                      <c:pt idx="449">
                        <c:v>2.34</c:v>
                      </c:pt>
                      <c:pt idx="450">
                        <c:v>3.26</c:v>
                      </c:pt>
                      <c:pt idx="451">
                        <c:v>3.32</c:v>
                      </c:pt>
                      <c:pt idx="452">
                        <c:v>3.32</c:v>
                      </c:pt>
                      <c:pt idx="453">
                        <c:v>3.2</c:v>
                      </c:pt>
                      <c:pt idx="454">
                        <c:v>3.3</c:v>
                      </c:pt>
                      <c:pt idx="455">
                        <c:v>3.28</c:v>
                      </c:pt>
                      <c:pt idx="456">
                        <c:v>2.84</c:v>
                      </c:pt>
                      <c:pt idx="457">
                        <c:v>2.69</c:v>
                      </c:pt>
                      <c:pt idx="458">
                        <c:v>2.75</c:v>
                      </c:pt>
                      <c:pt idx="459">
                        <c:v>2.34</c:v>
                      </c:pt>
                      <c:pt idx="460">
                        <c:v>2.2999999999999998</c:v>
                      </c:pt>
                      <c:pt idx="461">
                        <c:v>2.15</c:v>
                      </c:pt>
                      <c:pt idx="462">
                        <c:v>2.3199999999999998</c:v>
                      </c:pt>
                      <c:pt idx="463">
                        <c:v>2.1</c:v>
                      </c:pt>
                      <c:pt idx="464">
                        <c:v>2.99</c:v>
                      </c:pt>
                      <c:pt idx="465">
                        <c:v>3.25</c:v>
                      </c:pt>
                      <c:pt idx="466">
                        <c:v>2.64</c:v>
                      </c:pt>
                      <c:pt idx="467">
                        <c:v>2.48</c:v>
                      </c:pt>
                      <c:pt idx="468">
                        <c:v>2.72</c:v>
                      </c:pt>
                      <c:pt idx="469">
                        <c:v>2.5</c:v>
                      </c:pt>
                      <c:pt idx="470">
                        <c:v>2.57</c:v>
                      </c:pt>
                      <c:pt idx="471">
                        <c:v>2.27</c:v>
                      </c:pt>
                      <c:pt idx="472">
                        <c:v>2.6</c:v>
                      </c:pt>
                      <c:pt idx="473">
                        <c:v>2.12</c:v>
                      </c:pt>
                      <c:pt idx="474">
                        <c:v>2.72</c:v>
                      </c:pt>
                      <c:pt idx="475">
                        <c:v>2.82</c:v>
                      </c:pt>
                      <c:pt idx="476">
                        <c:v>3.05</c:v>
                      </c:pt>
                      <c:pt idx="477">
                        <c:v>2.93</c:v>
                      </c:pt>
                      <c:pt idx="478">
                        <c:v>2.74</c:v>
                      </c:pt>
                      <c:pt idx="479">
                        <c:v>2.41</c:v>
                      </c:pt>
                      <c:pt idx="480">
                        <c:v>2.3199999999999998</c:v>
                      </c:pt>
                      <c:pt idx="481">
                        <c:v>2.2799999999999998</c:v>
                      </c:pt>
                      <c:pt idx="482">
                        <c:v>2.82</c:v>
                      </c:pt>
                      <c:pt idx="483">
                        <c:v>2.88</c:v>
                      </c:pt>
                      <c:pt idx="484">
                        <c:v>2.84</c:v>
                      </c:pt>
                      <c:pt idx="485">
                        <c:v>2.98</c:v>
                      </c:pt>
                      <c:pt idx="486">
                        <c:v>2.59</c:v>
                      </c:pt>
                      <c:pt idx="487">
                        <c:v>2.4</c:v>
                      </c:pt>
                      <c:pt idx="488">
                        <c:v>2.29</c:v>
                      </c:pt>
                      <c:pt idx="489">
                        <c:v>2.0499999999999998</c:v>
                      </c:pt>
                      <c:pt idx="490">
                        <c:v>2.1800000000000002</c:v>
                      </c:pt>
                      <c:pt idx="491">
                        <c:v>2.11</c:v>
                      </c:pt>
                      <c:pt idx="492">
                        <c:v>2.16</c:v>
                      </c:pt>
                      <c:pt idx="493">
                        <c:v>1.97</c:v>
                      </c:pt>
                      <c:pt idx="494">
                        <c:v>2.1</c:v>
                      </c:pt>
                      <c:pt idx="495">
                        <c:v>2.02</c:v>
                      </c:pt>
                      <c:pt idx="496">
                        <c:v>2.4</c:v>
                      </c:pt>
                      <c:pt idx="497">
                        <c:v>2</c:v>
                      </c:pt>
                      <c:pt idx="498">
                        <c:v>2.2000000000000002</c:v>
                      </c:pt>
                      <c:pt idx="499">
                        <c:v>2.1</c:v>
                      </c:pt>
                      <c:pt idx="500">
                        <c:v>2</c:v>
                      </c:pt>
                      <c:pt idx="501">
                        <c:v>2.23</c:v>
                      </c:pt>
                      <c:pt idx="502">
                        <c:v>2.19</c:v>
                      </c:pt>
                      <c:pt idx="503">
                        <c:v>2</c:v>
                      </c:pt>
                      <c:pt idx="504">
                        <c:v>2.25</c:v>
                      </c:pt>
                      <c:pt idx="505">
                        <c:v>2.88</c:v>
                      </c:pt>
                      <c:pt idx="506">
                        <c:v>3.05</c:v>
                      </c:pt>
                      <c:pt idx="507">
                        <c:v>3.2</c:v>
                      </c:pt>
                      <c:pt idx="508">
                        <c:v>2.98</c:v>
                      </c:pt>
                      <c:pt idx="509">
                        <c:v>3.1</c:v>
                      </c:pt>
                      <c:pt idx="510">
                        <c:v>3.02</c:v>
                      </c:pt>
                      <c:pt idx="511">
                        <c:v>3.2</c:v>
                      </c:pt>
                      <c:pt idx="512">
                        <c:v>2.87</c:v>
                      </c:pt>
                      <c:pt idx="513">
                        <c:v>2.54</c:v>
                      </c:pt>
                      <c:pt idx="514">
                        <c:v>3</c:v>
                      </c:pt>
                      <c:pt idx="515">
                        <c:v>3.3</c:v>
                      </c:pt>
                      <c:pt idx="516">
                        <c:v>2.69</c:v>
                      </c:pt>
                      <c:pt idx="517">
                        <c:v>2.27</c:v>
                      </c:pt>
                      <c:pt idx="518">
                        <c:v>2.27</c:v>
                      </c:pt>
                      <c:pt idx="519">
                        <c:v>2.25</c:v>
                      </c:pt>
                      <c:pt idx="520">
                        <c:v>2.3199999999999998</c:v>
                      </c:pt>
                      <c:pt idx="521">
                        <c:v>2.13</c:v>
                      </c:pt>
                      <c:pt idx="522">
                        <c:v>2.73</c:v>
                      </c:pt>
                      <c:pt idx="523">
                        <c:v>3.2</c:v>
                      </c:pt>
                      <c:pt idx="524">
                        <c:v>3.1</c:v>
                      </c:pt>
                      <c:pt idx="525">
                        <c:v>3.1</c:v>
                      </c:pt>
                      <c:pt idx="526">
                        <c:v>2.72</c:v>
                      </c:pt>
                      <c:pt idx="527">
                        <c:v>2.1800000000000002</c:v>
                      </c:pt>
                      <c:pt idx="528">
                        <c:v>2.27</c:v>
                      </c:pt>
                      <c:pt idx="529">
                        <c:v>2.1800000000000002</c:v>
                      </c:pt>
                      <c:pt idx="530">
                        <c:v>2.2999999999999998</c:v>
                      </c:pt>
                      <c:pt idx="531">
                        <c:v>2.21</c:v>
                      </c:pt>
                      <c:pt idx="532">
                        <c:v>2.4900000000000002</c:v>
                      </c:pt>
                      <c:pt idx="533">
                        <c:v>3.1</c:v>
                      </c:pt>
                      <c:pt idx="534">
                        <c:v>2.85</c:v>
                      </c:pt>
                      <c:pt idx="535">
                        <c:v>2.2799999999999998</c:v>
                      </c:pt>
                      <c:pt idx="536">
                        <c:v>2.9</c:v>
                      </c:pt>
                      <c:pt idx="537">
                        <c:v>2.06</c:v>
                      </c:pt>
                      <c:pt idx="538">
                        <c:v>2.88</c:v>
                      </c:pt>
                      <c:pt idx="539">
                        <c:v>3</c:v>
                      </c:pt>
                      <c:pt idx="540">
                        <c:v>2.5499999999999998</c:v>
                      </c:pt>
                      <c:pt idx="541">
                        <c:v>2.06</c:v>
                      </c:pt>
                      <c:pt idx="542">
                        <c:v>2.19</c:v>
                      </c:pt>
                      <c:pt idx="543">
                        <c:v>2.16</c:v>
                      </c:pt>
                      <c:pt idx="544">
                        <c:v>2.34</c:v>
                      </c:pt>
                      <c:pt idx="545">
                        <c:v>2.1800000000000002</c:v>
                      </c:pt>
                      <c:pt idx="546">
                        <c:v>2.38</c:v>
                      </c:pt>
                      <c:pt idx="547">
                        <c:v>2.2000000000000002</c:v>
                      </c:pt>
                      <c:pt idx="548">
                        <c:v>2.19</c:v>
                      </c:pt>
                      <c:pt idx="549">
                        <c:v>2.27</c:v>
                      </c:pt>
                      <c:pt idx="550">
                        <c:v>2.81</c:v>
                      </c:pt>
                      <c:pt idx="551">
                        <c:v>2.74</c:v>
                      </c:pt>
                      <c:pt idx="552">
                        <c:v>2.61</c:v>
                      </c:pt>
                      <c:pt idx="553">
                        <c:v>2.3199999999999998</c:v>
                      </c:pt>
                      <c:pt idx="554">
                        <c:v>2.5499999999999998</c:v>
                      </c:pt>
                      <c:pt idx="555">
                        <c:v>2.15</c:v>
                      </c:pt>
                      <c:pt idx="556">
                        <c:v>2.25</c:v>
                      </c:pt>
                      <c:pt idx="557">
                        <c:v>2.35</c:v>
                      </c:pt>
                      <c:pt idx="558">
                        <c:v>2.5499999999999998</c:v>
                      </c:pt>
                      <c:pt idx="559">
                        <c:v>2.7</c:v>
                      </c:pt>
                      <c:pt idx="560">
                        <c:v>2.6</c:v>
                      </c:pt>
                      <c:pt idx="561">
                        <c:v>2.4900000000000002</c:v>
                      </c:pt>
                      <c:pt idx="562">
                        <c:v>2.92</c:v>
                      </c:pt>
                      <c:pt idx="563">
                        <c:v>3.02</c:v>
                      </c:pt>
                      <c:pt idx="564">
                        <c:v>2.98</c:v>
                      </c:pt>
                      <c:pt idx="565">
                        <c:v>2.67</c:v>
                      </c:pt>
                      <c:pt idx="566">
                        <c:v>2.75</c:v>
                      </c:pt>
                      <c:pt idx="567">
                        <c:v>2.65</c:v>
                      </c:pt>
                      <c:pt idx="568">
                        <c:v>3.09</c:v>
                      </c:pt>
                      <c:pt idx="569">
                        <c:v>3.05</c:v>
                      </c:pt>
                      <c:pt idx="570">
                        <c:v>2.98</c:v>
                      </c:pt>
                      <c:pt idx="571">
                        <c:v>3</c:v>
                      </c:pt>
                      <c:pt idx="572">
                        <c:v>3.32</c:v>
                      </c:pt>
                      <c:pt idx="573">
                        <c:v>3.15</c:v>
                      </c:pt>
                      <c:pt idx="574">
                        <c:v>2.82</c:v>
                      </c:pt>
                      <c:pt idx="575">
                        <c:v>2.5499999999999998</c:v>
                      </c:pt>
                      <c:pt idx="576">
                        <c:v>2.66</c:v>
                      </c:pt>
                      <c:pt idx="577">
                        <c:v>2.66</c:v>
                      </c:pt>
                      <c:pt idx="578">
                        <c:v>2.68</c:v>
                      </c:pt>
                      <c:pt idx="579">
                        <c:v>2.5499999999999998</c:v>
                      </c:pt>
                      <c:pt idx="580">
                        <c:v>2.5</c:v>
                      </c:pt>
                      <c:pt idx="581">
                        <c:v>2.3199999999999998</c:v>
                      </c:pt>
                      <c:pt idx="582">
                        <c:v>2.42</c:v>
                      </c:pt>
                      <c:pt idx="583">
                        <c:v>2.12</c:v>
                      </c:pt>
                      <c:pt idx="584">
                        <c:v>3</c:v>
                      </c:pt>
                      <c:pt idx="585">
                        <c:v>2.57</c:v>
                      </c:pt>
                      <c:pt idx="586">
                        <c:v>2.61</c:v>
                      </c:pt>
                      <c:pt idx="587">
                        <c:v>2.72</c:v>
                      </c:pt>
                      <c:pt idx="588">
                        <c:v>3.32</c:v>
                      </c:pt>
                      <c:pt idx="589">
                        <c:v>3.52</c:v>
                      </c:pt>
                      <c:pt idx="590">
                        <c:v>3.75</c:v>
                      </c:pt>
                      <c:pt idx="591">
                        <c:v>3.44</c:v>
                      </c:pt>
                      <c:pt idx="592">
                        <c:v>4.5</c:v>
                      </c:pt>
                      <c:pt idx="593">
                        <c:v>3.58</c:v>
                      </c:pt>
                      <c:pt idx="594">
                        <c:v>3.76</c:v>
                      </c:pt>
                      <c:pt idx="595">
                        <c:v>3.8</c:v>
                      </c:pt>
                      <c:pt idx="596">
                        <c:v>4.18</c:v>
                      </c:pt>
                      <c:pt idx="597">
                        <c:v>3.98</c:v>
                      </c:pt>
                      <c:pt idx="598">
                        <c:v>4</c:v>
                      </c:pt>
                      <c:pt idx="599">
                        <c:v>3.98</c:v>
                      </c:pt>
                      <c:pt idx="600">
                        <c:v>3.85</c:v>
                      </c:pt>
                      <c:pt idx="601">
                        <c:v>3.91</c:v>
                      </c:pt>
                      <c:pt idx="602">
                        <c:v>3.63</c:v>
                      </c:pt>
                      <c:pt idx="603">
                        <c:v>3.48</c:v>
                      </c:pt>
                      <c:pt idx="604">
                        <c:v>3.78</c:v>
                      </c:pt>
                      <c:pt idx="605">
                        <c:v>3.62</c:v>
                      </c:pt>
                      <c:pt idx="606">
                        <c:v>3.29</c:v>
                      </c:pt>
                      <c:pt idx="607">
                        <c:v>3.69</c:v>
                      </c:pt>
                      <c:pt idx="608">
                        <c:v>3.72</c:v>
                      </c:pt>
                      <c:pt idx="609">
                        <c:v>4.0999999999999996</c:v>
                      </c:pt>
                      <c:pt idx="610">
                        <c:v>3.84</c:v>
                      </c:pt>
                      <c:pt idx="611">
                        <c:v>3.87</c:v>
                      </c:pt>
                      <c:pt idx="612">
                        <c:v>3.44</c:v>
                      </c:pt>
                      <c:pt idx="613">
                        <c:v>3.7</c:v>
                      </c:pt>
                      <c:pt idx="614">
                        <c:v>3.24</c:v>
                      </c:pt>
                      <c:pt idx="615">
                        <c:v>3.15</c:v>
                      </c:pt>
                      <c:pt idx="616">
                        <c:v>3.78</c:v>
                      </c:pt>
                      <c:pt idx="617">
                        <c:v>3.55</c:v>
                      </c:pt>
                      <c:pt idx="618">
                        <c:v>3</c:v>
                      </c:pt>
                      <c:pt idx="619">
                        <c:v>3.52</c:v>
                      </c:pt>
                      <c:pt idx="620">
                        <c:v>3.7</c:v>
                      </c:pt>
                      <c:pt idx="621">
                        <c:v>3.44</c:v>
                      </c:pt>
                      <c:pt idx="622">
                        <c:v>3.5</c:v>
                      </c:pt>
                      <c:pt idx="623">
                        <c:v>3.7</c:v>
                      </c:pt>
                      <c:pt idx="624">
                        <c:v>3.9</c:v>
                      </c:pt>
                      <c:pt idx="625">
                        <c:v>4.3</c:v>
                      </c:pt>
                      <c:pt idx="626">
                        <c:v>4</c:v>
                      </c:pt>
                      <c:pt idx="627">
                        <c:v>3.99</c:v>
                      </c:pt>
                      <c:pt idx="628">
                        <c:v>4.24</c:v>
                      </c:pt>
                      <c:pt idx="629">
                        <c:v>3.66</c:v>
                      </c:pt>
                      <c:pt idx="630">
                        <c:v>3.55</c:v>
                      </c:pt>
                      <c:pt idx="631">
                        <c:v>3.49</c:v>
                      </c:pt>
                      <c:pt idx="632">
                        <c:v>3.58</c:v>
                      </c:pt>
                      <c:pt idx="633">
                        <c:v>3.59</c:v>
                      </c:pt>
                      <c:pt idx="634">
                        <c:v>3.25</c:v>
                      </c:pt>
                      <c:pt idx="635">
                        <c:v>3.5</c:v>
                      </c:pt>
                      <c:pt idx="636">
                        <c:v>3.5</c:v>
                      </c:pt>
                      <c:pt idx="637">
                        <c:v>3.3</c:v>
                      </c:pt>
                      <c:pt idx="638">
                        <c:v>3.9</c:v>
                      </c:pt>
                      <c:pt idx="639">
                        <c:v>4.0999999999999996</c:v>
                      </c:pt>
                      <c:pt idx="640">
                        <c:v>4.3499999999999996</c:v>
                      </c:pt>
                      <c:pt idx="641">
                        <c:v>3.31</c:v>
                      </c:pt>
                      <c:pt idx="642">
                        <c:v>3.68</c:v>
                      </c:pt>
                      <c:pt idx="643">
                        <c:v>3.52</c:v>
                      </c:pt>
                      <c:pt idx="644">
                        <c:v>3.64</c:v>
                      </c:pt>
                      <c:pt idx="645">
                        <c:v>4</c:v>
                      </c:pt>
                      <c:pt idx="646">
                        <c:v>4.6399999999999997</c:v>
                      </c:pt>
                      <c:pt idx="647">
                        <c:v>4.79</c:v>
                      </c:pt>
                      <c:pt idx="648">
                        <c:v>4.8499999999999996</c:v>
                      </c:pt>
                      <c:pt idx="649">
                        <c:v>4.8899999999999997</c:v>
                      </c:pt>
                      <c:pt idx="650">
                        <c:v>5</c:v>
                      </c:pt>
                      <c:pt idx="651">
                        <c:v>5.0999999999999996</c:v>
                      </c:pt>
                      <c:pt idx="652">
                        <c:v>4.8</c:v>
                      </c:pt>
                      <c:pt idx="653">
                        <c:v>4.0999999999999996</c:v>
                      </c:pt>
                      <c:pt idx="654">
                        <c:v>4</c:v>
                      </c:pt>
                      <c:pt idx="655">
                        <c:v>3.96</c:v>
                      </c:pt>
                      <c:pt idx="656">
                        <c:v>3.88</c:v>
                      </c:pt>
                      <c:pt idx="657">
                        <c:v>3.8</c:v>
                      </c:pt>
                      <c:pt idx="658">
                        <c:v>3.2</c:v>
                      </c:pt>
                      <c:pt idx="659">
                        <c:v>3.28</c:v>
                      </c:pt>
                      <c:pt idx="660">
                        <c:v>3.5</c:v>
                      </c:pt>
                      <c:pt idx="661">
                        <c:v>3.4</c:v>
                      </c:pt>
                      <c:pt idx="662">
                        <c:v>3.2</c:v>
                      </c:pt>
                      <c:pt idx="663">
                        <c:v>3.9</c:v>
                      </c:pt>
                      <c:pt idx="664">
                        <c:v>3.32</c:v>
                      </c:pt>
                      <c:pt idx="665">
                        <c:v>3.3</c:v>
                      </c:pt>
                      <c:pt idx="666">
                        <c:v>3.4</c:v>
                      </c:pt>
                      <c:pt idx="667">
                        <c:v>3.33</c:v>
                      </c:pt>
                      <c:pt idx="668">
                        <c:v>3.1</c:v>
                      </c:pt>
                      <c:pt idx="669">
                        <c:v>3.57</c:v>
                      </c:pt>
                      <c:pt idx="670">
                        <c:v>3.48</c:v>
                      </c:pt>
                      <c:pt idx="671">
                        <c:v>3.1</c:v>
                      </c:pt>
                      <c:pt idx="672">
                        <c:v>3.25</c:v>
                      </c:pt>
                      <c:pt idx="673">
                        <c:v>3.6</c:v>
                      </c:pt>
                      <c:pt idx="674">
                        <c:v>3.68</c:v>
                      </c:pt>
                      <c:pt idx="675">
                        <c:v>3.8</c:v>
                      </c:pt>
                      <c:pt idx="676">
                        <c:v>4.05</c:v>
                      </c:pt>
                      <c:pt idx="677">
                        <c:v>3.93</c:v>
                      </c:pt>
                      <c:pt idx="678">
                        <c:v>3.78</c:v>
                      </c:pt>
                      <c:pt idx="679">
                        <c:v>3.78</c:v>
                      </c:pt>
                      <c:pt idx="680">
                        <c:v>3.48</c:v>
                      </c:pt>
                      <c:pt idx="681">
                        <c:v>3.6</c:v>
                      </c:pt>
                      <c:pt idx="682">
                        <c:v>3.58</c:v>
                      </c:pt>
                      <c:pt idx="683">
                        <c:v>3.5</c:v>
                      </c:pt>
                      <c:pt idx="684">
                        <c:v>2.98</c:v>
                      </c:pt>
                      <c:pt idx="685">
                        <c:v>2.85</c:v>
                      </c:pt>
                      <c:pt idx="686">
                        <c:v>2.89</c:v>
                      </c:pt>
                      <c:pt idx="687">
                        <c:v>2.87</c:v>
                      </c:pt>
                      <c:pt idx="688">
                        <c:v>2.79</c:v>
                      </c:pt>
                      <c:pt idx="689">
                        <c:v>2.85</c:v>
                      </c:pt>
                      <c:pt idx="690">
                        <c:v>3.4</c:v>
                      </c:pt>
                      <c:pt idx="691">
                        <c:v>3.23</c:v>
                      </c:pt>
                      <c:pt idx="692">
                        <c:v>3.18</c:v>
                      </c:pt>
                      <c:pt idx="693">
                        <c:v>2.85</c:v>
                      </c:pt>
                      <c:pt idx="694">
                        <c:v>2.08</c:v>
                      </c:pt>
                      <c:pt idx="695">
                        <c:v>2.88</c:v>
                      </c:pt>
                      <c:pt idx="696">
                        <c:v>3.32</c:v>
                      </c:pt>
                      <c:pt idx="697">
                        <c:v>3.15</c:v>
                      </c:pt>
                      <c:pt idx="698">
                        <c:v>3.68</c:v>
                      </c:pt>
                      <c:pt idx="699">
                        <c:v>3.68</c:v>
                      </c:pt>
                      <c:pt idx="700">
                        <c:v>3.8</c:v>
                      </c:pt>
                      <c:pt idx="701">
                        <c:v>3.05</c:v>
                      </c:pt>
                      <c:pt idx="702">
                        <c:v>3.2</c:v>
                      </c:pt>
                      <c:pt idx="703">
                        <c:v>3.4</c:v>
                      </c:pt>
                      <c:pt idx="704">
                        <c:v>3.65</c:v>
                      </c:pt>
                      <c:pt idx="705">
                        <c:v>3.8</c:v>
                      </c:pt>
                      <c:pt idx="706">
                        <c:v>3.4</c:v>
                      </c:pt>
                      <c:pt idx="707">
                        <c:v>3.38</c:v>
                      </c:pt>
                      <c:pt idx="708">
                        <c:v>3.8</c:v>
                      </c:pt>
                      <c:pt idx="709">
                        <c:v>3.2</c:v>
                      </c:pt>
                      <c:pt idx="710">
                        <c:v>3.02</c:v>
                      </c:pt>
                      <c:pt idx="711">
                        <c:v>3.29</c:v>
                      </c:pt>
                      <c:pt idx="712">
                        <c:v>3.75</c:v>
                      </c:pt>
                      <c:pt idx="713">
                        <c:v>3.1</c:v>
                      </c:pt>
                      <c:pt idx="714">
                        <c:v>2.79</c:v>
                      </c:pt>
                      <c:pt idx="715">
                        <c:v>2.75</c:v>
                      </c:pt>
                      <c:pt idx="716">
                        <c:v>2.58</c:v>
                      </c:pt>
                      <c:pt idx="717">
                        <c:v>3.32</c:v>
                      </c:pt>
                      <c:pt idx="718">
                        <c:v>3.42</c:v>
                      </c:pt>
                      <c:pt idx="719">
                        <c:v>3.4</c:v>
                      </c:pt>
                      <c:pt idx="720">
                        <c:v>3.48</c:v>
                      </c:pt>
                      <c:pt idx="721">
                        <c:v>2.5499999999999998</c:v>
                      </c:pt>
                      <c:pt idx="722">
                        <c:v>2.5</c:v>
                      </c:pt>
                      <c:pt idx="723">
                        <c:v>2.4</c:v>
                      </c:pt>
                      <c:pt idx="724">
                        <c:v>2.5499999999999998</c:v>
                      </c:pt>
                      <c:pt idx="725">
                        <c:v>2.48</c:v>
                      </c:pt>
                      <c:pt idx="726">
                        <c:v>2.42</c:v>
                      </c:pt>
                      <c:pt idx="727">
                        <c:v>2.6</c:v>
                      </c:pt>
                      <c:pt idx="728">
                        <c:v>2.6</c:v>
                      </c:pt>
                      <c:pt idx="729">
                        <c:v>2.63</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E-64E5-4E23-9F0A-5FE30F9DF7A5}"/>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DATOS!$AB$3:$AB$732</c15:sqref>
                        </c15:formulaRef>
                      </c:ext>
                    </c:extLst>
                    <c:numCache>
                      <c:formatCode>0.00</c:formatCode>
                      <c:ptCount val="730"/>
                      <c:pt idx="0">
                        <c:v>2.48</c:v>
                      </c:pt>
                      <c:pt idx="1">
                        <c:v>2.38</c:v>
                      </c:pt>
                      <c:pt idx="2">
                        <c:v>2.39</c:v>
                      </c:pt>
                      <c:pt idx="3">
                        <c:v>2.5</c:v>
                      </c:pt>
                      <c:pt idx="4">
                        <c:v>2.48</c:v>
                      </c:pt>
                      <c:pt idx="5">
                        <c:v>2.37</c:v>
                      </c:pt>
                      <c:pt idx="6">
                        <c:v>2.39</c:v>
                      </c:pt>
                      <c:pt idx="7">
                        <c:v>2.3199999999999998</c:v>
                      </c:pt>
                      <c:pt idx="8">
                        <c:v>2.48</c:v>
                      </c:pt>
                      <c:pt idx="9">
                        <c:v>2.4500000000000002</c:v>
                      </c:pt>
                      <c:pt idx="10">
                        <c:v>3.28</c:v>
                      </c:pt>
                      <c:pt idx="11">
                        <c:v>3.58</c:v>
                      </c:pt>
                      <c:pt idx="12">
                        <c:v>3.2</c:v>
                      </c:pt>
                      <c:pt idx="13">
                        <c:v>3.05</c:v>
                      </c:pt>
                      <c:pt idx="14">
                        <c:v>3.12</c:v>
                      </c:pt>
                      <c:pt idx="15">
                        <c:v>3</c:v>
                      </c:pt>
                      <c:pt idx="16">
                        <c:v>2.8</c:v>
                      </c:pt>
                      <c:pt idx="17">
                        <c:v>2.48</c:v>
                      </c:pt>
                      <c:pt idx="18">
                        <c:v>2.88</c:v>
                      </c:pt>
                      <c:pt idx="19">
                        <c:v>2.82</c:v>
                      </c:pt>
                      <c:pt idx="20">
                        <c:v>2.98</c:v>
                      </c:pt>
                      <c:pt idx="21">
                        <c:v>2.4500000000000002</c:v>
                      </c:pt>
                      <c:pt idx="22">
                        <c:v>2.78</c:v>
                      </c:pt>
                      <c:pt idx="23">
                        <c:v>2.85</c:v>
                      </c:pt>
                      <c:pt idx="24">
                        <c:v>3.2</c:v>
                      </c:pt>
                      <c:pt idx="25">
                        <c:v>3.1</c:v>
                      </c:pt>
                      <c:pt idx="26">
                        <c:v>2.81</c:v>
                      </c:pt>
                      <c:pt idx="27">
                        <c:v>2.99</c:v>
                      </c:pt>
                      <c:pt idx="28">
                        <c:v>2.15</c:v>
                      </c:pt>
                      <c:pt idx="29">
                        <c:v>2.75</c:v>
                      </c:pt>
                      <c:pt idx="30">
                        <c:v>3.5</c:v>
                      </c:pt>
                      <c:pt idx="31">
                        <c:v>3.48</c:v>
                      </c:pt>
                      <c:pt idx="32">
                        <c:v>3.2</c:v>
                      </c:pt>
                      <c:pt idx="33">
                        <c:v>2.78</c:v>
                      </c:pt>
                      <c:pt idx="34">
                        <c:v>2.68</c:v>
                      </c:pt>
                      <c:pt idx="35">
                        <c:v>2.68</c:v>
                      </c:pt>
                      <c:pt idx="36">
                        <c:v>2.77</c:v>
                      </c:pt>
                      <c:pt idx="37">
                        <c:v>2.68</c:v>
                      </c:pt>
                      <c:pt idx="38">
                        <c:v>2.79</c:v>
                      </c:pt>
                      <c:pt idx="39">
                        <c:v>2.5</c:v>
                      </c:pt>
                      <c:pt idx="40">
                        <c:v>2.5499999999999998</c:v>
                      </c:pt>
                      <c:pt idx="41">
                        <c:v>2.46</c:v>
                      </c:pt>
                      <c:pt idx="42">
                        <c:v>2.4500000000000002</c:v>
                      </c:pt>
                      <c:pt idx="43">
                        <c:v>2.42</c:v>
                      </c:pt>
                      <c:pt idx="44">
                        <c:v>2.46</c:v>
                      </c:pt>
                      <c:pt idx="45">
                        <c:v>2.35</c:v>
                      </c:pt>
                      <c:pt idx="46">
                        <c:v>2.4700000000000002</c:v>
                      </c:pt>
                      <c:pt idx="47">
                        <c:v>2.3199999999999998</c:v>
                      </c:pt>
                      <c:pt idx="48">
                        <c:v>2.9</c:v>
                      </c:pt>
                      <c:pt idx="49">
                        <c:v>2.59</c:v>
                      </c:pt>
                      <c:pt idx="50">
                        <c:v>2.78</c:v>
                      </c:pt>
                      <c:pt idx="51">
                        <c:v>2.23</c:v>
                      </c:pt>
                      <c:pt idx="52">
                        <c:v>2.23</c:v>
                      </c:pt>
                      <c:pt idx="53">
                        <c:v>2.2000000000000002</c:v>
                      </c:pt>
                      <c:pt idx="54">
                        <c:v>2.5</c:v>
                      </c:pt>
                      <c:pt idx="55">
                        <c:v>2.09</c:v>
                      </c:pt>
                      <c:pt idx="56">
                        <c:v>2.09</c:v>
                      </c:pt>
                      <c:pt idx="57">
                        <c:v>2.1</c:v>
                      </c:pt>
                      <c:pt idx="58">
                        <c:v>2.19</c:v>
                      </c:pt>
                      <c:pt idx="59">
                        <c:v>2.1800000000000002</c:v>
                      </c:pt>
                      <c:pt idx="60">
                        <c:v>2.61</c:v>
                      </c:pt>
                      <c:pt idx="61">
                        <c:v>2.95</c:v>
                      </c:pt>
                      <c:pt idx="62">
                        <c:v>2.75</c:v>
                      </c:pt>
                      <c:pt idx="63">
                        <c:v>3</c:v>
                      </c:pt>
                      <c:pt idx="64">
                        <c:v>2.7</c:v>
                      </c:pt>
                      <c:pt idx="65">
                        <c:v>2.4</c:v>
                      </c:pt>
                      <c:pt idx="66">
                        <c:v>2.44</c:v>
                      </c:pt>
                      <c:pt idx="67">
                        <c:v>2.4500000000000002</c:v>
                      </c:pt>
                      <c:pt idx="68">
                        <c:v>2.54</c:v>
                      </c:pt>
                      <c:pt idx="69">
                        <c:v>2.5</c:v>
                      </c:pt>
                      <c:pt idx="70">
                        <c:v>2.94</c:v>
                      </c:pt>
                      <c:pt idx="71">
                        <c:v>2.68</c:v>
                      </c:pt>
                      <c:pt idx="72">
                        <c:v>2.4500000000000002</c:v>
                      </c:pt>
                      <c:pt idx="73">
                        <c:v>2.36</c:v>
                      </c:pt>
                      <c:pt idx="74">
                        <c:v>2.42</c:v>
                      </c:pt>
                      <c:pt idx="75">
                        <c:v>2.34</c:v>
                      </c:pt>
                      <c:pt idx="76">
                        <c:v>2.41</c:v>
                      </c:pt>
                      <c:pt idx="77">
                        <c:v>2.0099999999999998</c:v>
                      </c:pt>
                      <c:pt idx="78">
                        <c:v>3.07</c:v>
                      </c:pt>
                      <c:pt idx="79">
                        <c:v>3.05</c:v>
                      </c:pt>
                      <c:pt idx="80">
                        <c:v>3.08</c:v>
                      </c:pt>
                      <c:pt idx="81">
                        <c:v>3.68</c:v>
                      </c:pt>
                      <c:pt idx="82">
                        <c:v>3.58</c:v>
                      </c:pt>
                      <c:pt idx="83">
                        <c:v>3.62</c:v>
                      </c:pt>
                      <c:pt idx="84">
                        <c:v>3.91</c:v>
                      </c:pt>
                      <c:pt idx="85">
                        <c:v>4.03</c:v>
                      </c:pt>
                      <c:pt idx="86">
                        <c:v>4.12</c:v>
                      </c:pt>
                      <c:pt idx="87">
                        <c:v>4.58</c:v>
                      </c:pt>
                      <c:pt idx="88">
                        <c:v>4.82</c:v>
                      </c:pt>
                      <c:pt idx="89">
                        <c:v>4.75</c:v>
                      </c:pt>
                      <c:pt idx="90">
                        <c:v>4.54</c:v>
                      </c:pt>
                      <c:pt idx="91">
                        <c:v>4.2</c:v>
                      </c:pt>
                      <c:pt idx="92">
                        <c:v>4.46</c:v>
                      </c:pt>
                      <c:pt idx="93">
                        <c:v>3.88</c:v>
                      </c:pt>
                      <c:pt idx="94">
                        <c:v>4.74</c:v>
                      </c:pt>
                      <c:pt idx="95">
                        <c:v>3.7</c:v>
                      </c:pt>
                      <c:pt idx="96">
                        <c:v>3.72</c:v>
                      </c:pt>
                      <c:pt idx="97">
                        <c:v>3.71</c:v>
                      </c:pt>
                      <c:pt idx="98">
                        <c:v>3.12</c:v>
                      </c:pt>
                      <c:pt idx="99">
                        <c:v>2.87</c:v>
                      </c:pt>
                      <c:pt idx="100">
                        <c:v>2.9</c:v>
                      </c:pt>
                      <c:pt idx="101">
                        <c:v>2.68</c:v>
                      </c:pt>
                      <c:pt idx="102">
                        <c:v>2.76</c:v>
                      </c:pt>
                      <c:pt idx="103">
                        <c:v>3</c:v>
                      </c:pt>
                      <c:pt idx="104">
                        <c:v>3.05</c:v>
                      </c:pt>
                      <c:pt idx="105">
                        <c:v>2.8</c:v>
                      </c:pt>
                      <c:pt idx="106">
                        <c:v>2.68</c:v>
                      </c:pt>
                      <c:pt idx="107">
                        <c:v>2.59</c:v>
                      </c:pt>
                      <c:pt idx="108">
                        <c:v>2.7</c:v>
                      </c:pt>
                      <c:pt idx="109">
                        <c:v>2.4900000000000002</c:v>
                      </c:pt>
                      <c:pt idx="110">
                        <c:v>3.12</c:v>
                      </c:pt>
                      <c:pt idx="111">
                        <c:v>3</c:v>
                      </c:pt>
                      <c:pt idx="112">
                        <c:v>2.83</c:v>
                      </c:pt>
                      <c:pt idx="113">
                        <c:v>2.5</c:v>
                      </c:pt>
                      <c:pt idx="114">
                        <c:v>2.29</c:v>
                      </c:pt>
                      <c:pt idx="115">
                        <c:v>2.2799999999999998</c:v>
                      </c:pt>
                      <c:pt idx="116">
                        <c:v>2.21</c:v>
                      </c:pt>
                      <c:pt idx="117">
                        <c:v>2.2999999999999998</c:v>
                      </c:pt>
                      <c:pt idx="118">
                        <c:v>2.91</c:v>
                      </c:pt>
                      <c:pt idx="119">
                        <c:v>3.09</c:v>
                      </c:pt>
                      <c:pt idx="120">
                        <c:v>2.78</c:v>
                      </c:pt>
                      <c:pt idx="121">
                        <c:v>2.68</c:v>
                      </c:pt>
                      <c:pt idx="122">
                        <c:v>2.67</c:v>
                      </c:pt>
                      <c:pt idx="123">
                        <c:v>2.31</c:v>
                      </c:pt>
                      <c:pt idx="124">
                        <c:v>3.02</c:v>
                      </c:pt>
                      <c:pt idx="125">
                        <c:v>3.1</c:v>
                      </c:pt>
                      <c:pt idx="126">
                        <c:v>3.3</c:v>
                      </c:pt>
                      <c:pt idx="127">
                        <c:v>3.88</c:v>
                      </c:pt>
                      <c:pt idx="128">
                        <c:v>3.6</c:v>
                      </c:pt>
                      <c:pt idx="129">
                        <c:v>3.32</c:v>
                      </c:pt>
                      <c:pt idx="130">
                        <c:v>3.39</c:v>
                      </c:pt>
                      <c:pt idx="131">
                        <c:v>3.4</c:v>
                      </c:pt>
                      <c:pt idx="132">
                        <c:v>3.45</c:v>
                      </c:pt>
                      <c:pt idx="133">
                        <c:v>1.57</c:v>
                      </c:pt>
                      <c:pt idx="134">
                        <c:v>2.56</c:v>
                      </c:pt>
                      <c:pt idx="135">
                        <c:v>3.48</c:v>
                      </c:pt>
                      <c:pt idx="136">
                        <c:v>3.22</c:v>
                      </c:pt>
                      <c:pt idx="137">
                        <c:v>3.68</c:v>
                      </c:pt>
                      <c:pt idx="138">
                        <c:v>3.12</c:v>
                      </c:pt>
                      <c:pt idx="139">
                        <c:v>2.77</c:v>
                      </c:pt>
                      <c:pt idx="140">
                        <c:v>3.12</c:v>
                      </c:pt>
                      <c:pt idx="141">
                        <c:v>2.78</c:v>
                      </c:pt>
                      <c:pt idx="142">
                        <c:v>3.28</c:v>
                      </c:pt>
                      <c:pt idx="143">
                        <c:v>3.16</c:v>
                      </c:pt>
                      <c:pt idx="144">
                        <c:v>3.28</c:v>
                      </c:pt>
                      <c:pt idx="145">
                        <c:v>3.27</c:v>
                      </c:pt>
                      <c:pt idx="146">
                        <c:v>3.3</c:v>
                      </c:pt>
                      <c:pt idx="147">
                        <c:v>3.22</c:v>
                      </c:pt>
                      <c:pt idx="148">
                        <c:v>3.4</c:v>
                      </c:pt>
                      <c:pt idx="149">
                        <c:v>3.24</c:v>
                      </c:pt>
                      <c:pt idx="150">
                        <c:v>3.5</c:v>
                      </c:pt>
                      <c:pt idx="151">
                        <c:v>3.4</c:v>
                      </c:pt>
                      <c:pt idx="152">
                        <c:v>3.58</c:v>
                      </c:pt>
                      <c:pt idx="153">
                        <c:v>3.7</c:v>
                      </c:pt>
                      <c:pt idx="154">
                        <c:v>3.55</c:v>
                      </c:pt>
                      <c:pt idx="155">
                        <c:v>3.6</c:v>
                      </c:pt>
                      <c:pt idx="156">
                        <c:v>3.39</c:v>
                      </c:pt>
                      <c:pt idx="157">
                        <c:v>3.3</c:v>
                      </c:pt>
                      <c:pt idx="158">
                        <c:v>2.87</c:v>
                      </c:pt>
                      <c:pt idx="159">
                        <c:v>2.58</c:v>
                      </c:pt>
                      <c:pt idx="160">
                        <c:v>2.7</c:v>
                      </c:pt>
                      <c:pt idx="161">
                        <c:v>3.08</c:v>
                      </c:pt>
                      <c:pt idx="162">
                        <c:v>2.7</c:v>
                      </c:pt>
                      <c:pt idx="163">
                        <c:v>2.57</c:v>
                      </c:pt>
                      <c:pt idx="164">
                        <c:v>2.4900000000000002</c:v>
                      </c:pt>
                      <c:pt idx="165">
                        <c:v>2.38</c:v>
                      </c:pt>
                      <c:pt idx="166">
                        <c:v>2.4500000000000002</c:v>
                      </c:pt>
                      <c:pt idx="167">
                        <c:v>2.39</c:v>
                      </c:pt>
                      <c:pt idx="168">
                        <c:v>2.2000000000000002</c:v>
                      </c:pt>
                      <c:pt idx="169">
                        <c:v>2.4500000000000002</c:v>
                      </c:pt>
                      <c:pt idx="170">
                        <c:v>2.57</c:v>
                      </c:pt>
                      <c:pt idx="171">
                        <c:v>2.4900000000000002</c:v>
                      </c:pt>
                      <c:pt idx="172">
                        <c:v>2.5</c:v>
                      </c:pt>
                      <c:pt idx="173">
                        <c:v>2.4500000000000002</c:v>
                      </c:pt>
                      <c:pt idx="174">
                        <c:v>2.57</c:v>
                      </c:pt>
                      <c:pt idx="175">
                        <c:v>2.9</c:v>
                      </c:pt>
                      <c:pt idx="176">
                        <c:v>3.53</c:v>
                      </c:pt>
                      <c:pt idx="177">
                        <c:v>3.3</c:v>
                      </c:pt>
                      <c:pt idx="178">
                        <c:v>3.15</c:v>
                      </c:pt>
                      <c:pt idx="179">
                        <c:v>3</c:v>
                      </c:pt>
                      <c:pt idx="180">
                        <c:v>3.18</c:v>
                      </c:pt>
                      <c:pt idx="181">
                        <c:v>3.2</c:v>
                      </c:pt>
                      <c:pt idx="182">
                        <c:v>3.35</c:v>
                      </c:pt>
                      <c:pt idx="183">
                        <c:v>3.25</c:v>
                      </c:pt>
                      <c:pt idx="184">
                        <c:v>2.78</c:v>
                      </c:pt>
                      <c:pt idx="185">
                        <c:v>2.66</c:v>
                      </c:pt>
                      <c:pt idx="186">
                        <c:v>2.9</c:v>
                      </c:pt>
                      <c:pt idx="187">
                        <c:v>2.78</c:v>
                      </c:pt>
                      <c:pt idx="188">
                        <c:v>2.76</c:v>
                      </c:pt>
                      <c:pt idx="189">
                        <c:v>2.64</c:v>
                      </c:pt>
                      <c:pt idx="190">
                        <c:v>2.85</c:v>
                      </c:pt>
                      <c:pt idx="191">
                        <c:v>2.69</c:v>
                      </c:pt>
                      <c:pt idx="192">
                        <c:v>2.68</c:v>
                      </c:pt>
                      <c:pt idx="193">
                        <c:v>2.66</c:v>
                      </c:pt>
                      <c:pt idx="194">
                        <c:v>2.77</c:v>
                      </c:pt>
                      <c:pt idx="195">
                        <c:v>2.65</c:v>
                      </c:pt>
                      <c:pt idx="196">
                        <c:v>2.6</c:v>
                      </c:pt>
                      <c:pt idx="197">
                        <c:v>2.7</c:v>
                      </c:pt>
                      <c:pt idx="198">
                        <c:v>2.68</c:v>
                      </c:pt>
                      <c:pt idx="199">
                        <c:v>2.52</c:v>
                      </c:pt>
                      <c:pt idx="200">
                        <c:v>3.22</c:v>
                      </c:pt>
                      <c:pt idx="201">
                        <c:v>3.06</c:v>
                      </c:pt>
                      <c:pt idx="202">
                        <c:v>3.23</c:v>
                      </c:pt>
                      <c:pt idx="203">
                        <c:v>3.16</c:v>
                      </c:pt>
                      <c:pt idx="204">
                        <c:v>3.14</c:v>
                      </c:pt>
                      <c:pt idx="205">
                        <c:v>3.1</c:v>
                      </c:pt>
                      <c:pt idx="206">
                        <c:v>3.12</c:v>
                      </c:pt>
                      <c:pt idx="207">
                        <c:v>3.18</c:v>
                      </c:pt>
                      <c:pt idx="208">
                        <c:v>3.32</c:v>
                      </c:pt>
                      <c:pt idx="209">
                        <c:v>3.21</c:v>
                      </c:pt>
                      <c:pt idx="210">
                        <c:v>3.22</c:v>
                      </c:pt>
                      <c:pt idx="211">
                        <c:v>3.15</c:v>
                      </c:pt>
                      <c:pt idx="212">
                        <c:v>3.47</c:v>
                      </c:pt>
                      <c:pt idx="213">
                        <c:v>3.59</c:v>
                      </c:pt>
                      <c:pt idx="214">
                        <c:v>3.82</c:v>
                      </c:pt>
                      <c:pt idx="215">
                        <c:v>3.9</c:v>
                      </c:pt>
                      <c:pt idx="216">
                        <c:v>3.02</c:v>
                      </c:pt>
                      <c:pt idx="217">
                        <c:v>2.89</c:v>
                      </c:pt>
                      <c:pt idx="218">
                        <c:v>3.6</c:v>
                      </c:pt>
                      <c:pt idx="219">
                        <c:v>3.45</c:v>
                      </c:pt>
                      <c:pt idx="220">
                        <c:v>3</c:v>
                      </c:pt>
                      <c:pt idx="221">
                        <c:v>3.6</c:v>
                      </c:pt>
                      <c:pt idx="222">
                        <c:v>3.02</c:v>
                      </c:pt>
                      <c:pt idx="223">
                        <c:v>3.06</c:v>
                      </c:pt>
                      <c:pt idx="224">
                        <c:v>3.1</c:v>
                      </c:pt>
                      <c:pt idx="225">
                        <c:v>3.2</c:v>
                      </c:pt>
                      <c:pt idx="226">
                        <c:v>3.28</c:v>
                      </c:pt>
                      <c:pt idx="227">
                        <c:v>3.15</c:v>
                      </c:pt>
                      <c:pt idx="228">
                        <c:v>3.45</c:v>
                      </c:pt>
                      <c:pt idx="229">
                        <c:v>3.48</c:v>
                      </c:pt>
                      <c:pt idx="230">
                        <c:v>3.18</c:v>
                      </c:pt>
                      <c:pt idx="231">
                        <c:v>3.16</c:v>
                      </c:pt>
                      <c:pt idx="232">
                        <c:v>3.23</c:v>
                      </c:pt>
                      <c:pt idx="233">
                        <c:v>3.44</c:v>
                      </c:pt>
                      <c:pt idx="234">
                        <c:v>3.58</c:v>
                      </c:pt>
                      <c:pt idx="235">
                        <c:v>3.51</c:v>
                      </c:pt>
                      <c:pt idx="236">
                        <c:v>3.54</c:v>
                      </c:pt>
                      <c:pt idx="237">
                        <c:v>3.57</c:v>
                      </c:pt>
                      <c:pt idx="238">
                        <c:v>3.4</c:v>
                      </c:pt>
                      <c:pt idx="239">
                        <c:v>3.41</c:v>
                      </c:pt>
                      <c:pt idx="240">
                        <c:v>3.42</c:v>
                      </c:pt>
                      <c:pt idx="241">
                        <c:v>3.4</c:v>
                      </c:pt>
                      <c:pt idx="242">
                        <c:v>3.36</c:v>
                      </c:pt>
                      <c:pt idx="243">
                        <c:v>3.4</c:v>
                      </c:pt>
                      <c:pt idx="244">
                        <c:v>3.46</c:v>
                      </c:pt>
                      <c:pt idx="245">
                        <c:v>4</c:v>
                      </c:pt>
                      <c:pt idx="246">
                        <c:v>4</c:v>
                      </c:pt>
                      <c:pt idx="247">
                        <c:v>3.95</c:v>
                      </c:pt>
                      <c:pt idx="248">
                        <c:v>4.4000000000000004</c:v>
                      </c:pt>
                      <c:pt idx="249">
                        <c:v>4.33</c:v>
                      </c:pt>
                      <c:pt idx="250">
                        <c:v>4.4000000000000004</c:v>
                      </c:pt>
                      <c:pt idx="251">
                        <c:v>4.3600000000000003</c:v>
                      </c:pt>
                      <c:pt idx="252">
                        <c:v>4.04</c:v>
                      </c:pt>
                      <c:pt idx="253">
                        <c:v>3.82</c:v>
                      </c:pt>
                      <c:pt idx="254">
                        <c:v>3.85</c:v>
                      </c:pt>
                      <c:pt idx="255">
                        <c:v>3.8</c:v>
                      </c:pt>
                      <c:pt idx="256">
                        <c:v>3.8</c:v>
                      </c:pt>
                      <c:pt idx="257">
                        <c:v>3.7</c:v>
                      </c:pt>
                      <c:pt idx="258">
                        <c:v>4.12</c:v>
                      </c:pt>
                      <c:pt idx="259">
                        <c:v>4.0199999999999996</c:v>
                      </c:pt>
                      <c:pt idx="260">
                        <c:v>3.44</c:v>
                      </c:pt>
                      <c:pt idx="261">
                        <c:v>3.4</c:v>
                      </c:pt>
                      <c:pt idx="262">
                        <c:v>3.2</c:v>
                      </c:pt>
                      <c:pt idx="263">
                        <c:v>2.58</c:v>
                      </c:pt>
                      <c:pt idx="264">
                        <c:v>3.48</c:v>
                      </c:pt>
                      <c:pt idx="265">
                        <c:v>3.55</c:v>
                      </c:pt>
                      <c:pt idx="266">
                        <c:v>3.72</c:v>
                      </c:pt>
                      <c:pt idx="267">
                        <c:v>3.48</c:v>
                      </c:pt>
                      <c:pt idx="268">
                        <c:v>3.5</c:v>
                      </c:pt>
                      <c:pt idx="269">
                        <c:v>3.48</c:v>
                      </c:pt>
                      <c:pt idx="270">
                        <c:v>3.77</c:v>
                      </c:pt>
                      <c:pt idx="271">
                        <c:v>3.73</c:v>
                      </c:pt>
                      <c:pt idx="272">
                        <c:v>3.97</c:v>
                      </c:pt>
                      <c:pt idx="273">
                        <c:v>4.3</c:v>
                      </c:pt>
                      <c:pt idx="274">
                        <c:v>4.51</c:v>
                      </c:pt>
                      <c:pt idx="275">
                        <c:v>4.47</c:v>
                      </c:pt>
                      <c:pt idx="276">
                        <c:v>4.45</c:v>
                      </c:pt>
                      <c:pt idx="277">
                        <c:v>4.3</c:v>
                      </c:pt>
                      <c:pt idx="278">
                        <c:v>4.71</c:v>
                      </c:pt>
                      <c:pt idx="279">
                        <c:v>4.4000000000000004</c:v>
                      </c:pt>
                      <c:pt idx="280">
                        <c:v>4.0999999999999996</c:v>
                      </c:pt>
                      <c:pt idx="281">
                        <c:v>3.99</c:v>
                      </c:pt>
                      <c:pt idx="282">
                        <c:v>3.84</c:v>
                      </c:pt>
                      <c:pt idx="283">
                        <c:v>3.9</c:v>
                      </c:pt>
                      <c:pt idx="284">
                        <c:v>3.92</c:v>
                      </c:pt>
                      <c:pt idx="285">
                        <c:v>3.87</c:v>
                      </c:pt>
                      <c:pt idx="286">
                        <c:v>4.4000000000000004</c:v>
                      </c:pt>
                      <c:pt idx="287">
                        <c:v>4.28</c:v>
                      </c:pt>
                      <c:pt idx="288">
                        <c:v>3.7</c:v>
                      </c:pt>
                      <c:pt idx="289">
                        <c:v>3.6</c:v>
                      </c:pt>
                      <c:pt idx="290">
                        <c:v>3.45</c:v>
                      </c:pt>
                      <c:pt idx="291">
                        <c:v>3.32</c:v>
                      </c:pt>
                      <c:pt idx="292">
                        <c:v>3.4</c:v>
                      </c:pt>
                      <c:pt idx="293">
                        <c:v>3.61</c:v>
                      </c:pt>
                      <c:pt idx="294">
                        <c:v>3.38</c:v>
                      </c:pt>
                      <c:pt idx="295">
                        <c:v>3.6</c:v>
                      </c:pt>
                      <c:pt idx="296">
                        <c:v>4</c:v>
                      </c:pt>
                      <c:pt idx="297">
                        <c:v>3.89</c:v>
                      </c:pt>
                      <c:pt idx="298">
                        <c:v>3.64</c:v>
                      </c:pt>
                      <c:pt idx="299">
                        <c:v>3.45</c:v>
                      </c:pt>
                      <c:pt idx="300">
                        <c:v>3.3</c:v>
                      </c:pt>
                      <c:pt idx="301">
                        <c:v>3.16</c:v>
                      </c:pt>
                      <c:pt idx="302">
                        <c:v>3.12</c:v>
                      </c:pt>
                      <c:pt idx="303">
                        <c:v>3.02</c:v>
                      </c:pt>
                      <c:pt idx="304">
                        <c:v>3.56</c:v>
                      </c:pt>
                      <c:pt idx="305">
                        <c:v>3.7</c:v>
                      </c:pt>
                      <c:pt idx="306">
                        <c:v>3.64</c:v>
                      </c:pt>
                      <c:pt idx="307">
                        <c:v>3.66</c:v>
                      </c:pt>
                      <c:pt idx="308">
                        <c:v>3.6</c:v>
                      </c:pt>
                      <c:pt idx="309">
                        <c:v>3.58</c:v>
                      </c:pt>
                      <c:pt idx="310">
                        <c:v>3.55</c:v>
                      </c:pt>
                      <c:pt idx="311">
                        <c:v>3.59</c:v>
                      </c:pt>
                      <c:pt idx="312">
                        <c:v>3.52</c:v>
                      </c:pt>
                      <c:pt idx="313">
                        <c:v>2.99</c:v>
                      </c:pt>
                      <c:pt idx="314">
                        <c:v>3.76</c:v>
                      </c:pt>
                      <c:pt idx="315">
                        <c:v>3.99</c:v>
                      </c:pt>
                      <c:pt idx="316">
                        <c:v>3.44</c:v>
                      </c:pt>
                      <c:pt idx="317">
                        <c:v>3.25</c:v>
                      </c:pt>
                      <c:pt idx="318">
                        <c:v>3.68</c:v>
                      </c:pt>
                      <c:pt idx="319">
                        <c:v>3.87</c:v>
                      </c:pt>
                      <c:pt idx="320">
                        <c:v>3.72</c:v>
                      </c:pt>
                      <c:pt idx="321">
                        <c:v>3.7</c:v>
                      </c:pt>
                      <c:pt idx="322">
                        <c:v>3.7</c:v>
                      </c:pt>
                      <c:pt idx="323">
                        <c:v>3.75</c:v>
                      </c:pt>
                      <c:pt idx="324">
                        <c:v>3.77</c:v>
                      </c:pt>
                      <c:pt idx="325">
                        <c:v>3.73</c:v>
                      </c:pt>
                      <c:pt idx="326">
                        <c:v>3.4</c:v>
                      </c:pt>
                      <c:pt idx="327">
                        <c:v>3.4</c:v>
                      </c:pt>
                      <c:pt idx="328">
                        <c:v>3.3</c:v>
                      </c:pt>
                      <c:pt idx="329">
                        <c:v>3.22</c:v>
                      </c:pt>
                      <c:pt idx="330">
                        <c:v>3.35</c:v>
                      </c:pt>
                      <c:pt idx="331">
                        <c:v>3.05</c:v>
                      </c:pt>
                      <c:pt idx="332">
                        <c:v>2.4</c:v>
                      </c:pt>
                      <c:pt idx="333">
                        <c:v>2.9</c:v>
                      </c:pt>
                      <c:pt idx="334">
                        <c:v>2.9</c:v>
                      </c:pt>
                      <c:pt idx="335">
                        <c:v>2.95</c:v>
                      </c:pt>
                      <c:pt idx="336">
                        <c:v>2.82</c:v>
                      </c:pt>
                      <c:pt idx="337">
                        <c:v>3.39</c:v>
                      </c:pt>
                      <c:pt idx="338">
                        <c:v>2.86</c:v>
                      </c:pt>
                      <c:pt idx="339">
                        <c:v>2.83</c:v>
                      </c:pt>
                      <c:pt idx="340">
                        <c:v>2.88</c:v>
                      </c:pt>
                      <c:pt idx="341">
                        <c:v>2.48</c:v>
                      </c:pt>
                      <c:pt idx="342">
                        <c:v>3.3</c:v>
                      </c:pt>
                      <c:pt idx="343">
                        <c:v>3.4</c:v>
                      </c:pt>
                      <c:pt idx="344">
                        <c:v>2.95</c:v>
                      </c:pt>
                      <c:pt idx="345">
                        <c:v>3.03</c:v>
                      </c:pt>
                      <c:pt idx="346">
                        <c:v>2.88</c:v>
                      </c:pt>
                      <c:pt idx="347">
                        <c:v>2.4900000000000002</c:v>
                      </c:pt>
                      <c:pt idx="348">
                        <c:v>2.3199999999999998</c:v>
                      </c:pt>
                      <c:pt idx="349">
                        <c:v>3.05</c:v>
                      </c:pt>
                      <c:pt idx="350">
                        <c:v>2.83</c:v>
                      </c:pt>
                      <c:pt idx="351">
                        <c:v>2.71</c:v>
                      </c:pt>
                      <c:pt idx="352">
                        <c:v>2.66</c:v>
                      </c:pt>
                      <c:pt idx="353">
                        <c:v>3.03</c:v>
                      </c:pt>
                      <c:pt idx="354">
                        <c:v>2.99</c:v>
                      </c:pt>
                      <c:pt idx="355">
                        <c:v>2.96</c:v>
                      </c:pt>
                      <c:pt idx="356">
                        <c:v>2.89</c:v>
                      </c:pt>
                      <c:pt idx="357">
                        <c:v>2.7</c:v>
                      </c:pt>
                      <c:pt idx="358">
                        <c:v>2.72</c:v>
                      </c:pt>
                      <c:pt idx="359">
                        <c:v>2.5299999999999998</c:v>
                      </c:pt>
                      <c:pt idx="360">
                        <c:v>3.12</c:v>
                      </c:pt>
                      <c:pt idx="361">
                        <c:v>3.45</c:v>
                      </c:pt>
                      <c:pt idx="362">
                        <c:v>3.65</c:v>
                      </c:pt>
                      <c:pt idx="363">
                        <c:v>3.45</c:v>
                      </c:pt>
                      <c:pt idx="364">
                        <c:v>2.93</c:v>
                      </c:pt>
                      <c:pt idx="365">
                        <c:v>2.5299999999999998</c:v>
                      </c:pt>
                      <c:pt idx="366">
                        <c:v>2.4500000000000002</c:v>
                      </c:pt>
                      <c:pt idx="367">
                        <c:v>3.53</c:v>
                      </c:pt>
                      <c:pt idx="368">
                        <c:v>3.49</c:v>
                      </c:pt>
                      <c:pt idx="369">
                        <c:v>3.35</c:v>
                      </c:pt>
                      <c:pt idx="370">
                        <c:v>3.38</c:v>
                      </c:pt>
                      <c:pt idx="371">
                        <c:v>3.23</c:v>
                      </c:pt>
                      <c:pt idx="372">
                        <c:v>3.5</c:v>
                      </c:pt>
                      <c:pt idx="373">
                        <c:v>3.48</c:v>
                      </c:pt>
                      <c:pt idx="374">
                        <c:v>3.48</c:v>
                      </c:pt>
                      <c:pt idx="375">
                        <c:v>3.6</c:v>
                      </c:pt>
                      <c:pt idx="376">
                        <c:v>3.57</c:v>
                      </c:pt>
                      <c:pt idx="377">
                        <c:v>3.3</c:v>
                      </c:pt>
                      <c:pt idx="378">
                        <c:v>3.24</c:v>
                      </c:pt>
                      <c:pt idx="379">
                        <c:v>3.28</c:v>
                      </c:pt>
                      <c:pt idx="380">
                        <c:v>3.3</c:v>
                      </c:pt>
                      <c:pt idx="381">
                        <c:v>3.25</c:v>
                      </c:pt>
                      <c:pt idx="382">
                        <c:v>2.94</c:v>
                      </c:pt>
                      <c:pt idx="383">
                        <c:v>2.69</c:v>
                      </c:pt>
                      <c:pt idx="384">
                        <c:v>2.82</c:v>
                      </c:pt>
                      <c:pt idx="385">
                        <c:v>2.5</c:v>
                      </c:pt>
                      <c:pt idx="386">
                        <c:v>2.62</c:v>
                      </c:pt>
                      <c:pt idx="387">
                        <c:v>2.5299999999999998</c:v>
                      </c:pt>
                      <c:pt idx="388">
                        <c:v>2.58</c:v>
                      </c:pt>
                      <c:pt idx="389">
                        <c:v>2.4900000000000002</c:v>
                      </c:pt>
                      <c:pt idx="390">
                        <c:v>2.69</c:v>
                      </c:pt>
                      <c:pt idx="391">
                        <c:v>3.18</c:v>
                      </c:pt>
                      <c:pt idx="392">
                        <c:v>2.88</c:v>
                      </c:pt>
                      <c:pt idx="393">
                        <c:v>3.01</c:v>
                      </c:pt>
                      <c:pt idx="394">
                        <c:v>3.42</c:v>
                      </c:pt>
                      <c:pt idx="395">
                        <c:v>3.05</c:v>
                      </c:pt>
                      <c:pt idx="396">
                        <c:v>3.08</c:v>
                      </c:pt>
                      <c:pt idx="397">
                        <c:v>3.05</c:v>
                      </c:pt>
                      <c:pt idx="398">
                        <c:v>3.08</c:v>
                      </c:pt>
                      <c:pt idx="399">
                        <c:v>2.97</c:v>
                      </c:pt>
                      <c:pt idx="400">
                        <c:v>2.88</c:v>
                      </c:pt>
                      <c:pt idx="401">
                        <c:v>2.79</c:v>
                      </c:pt>
                      <c:pt idx="402">
                        <c:v>2.87</c:v>
                      </c:pt>
                      <c:pt idx="403">
                        <c:v>2.9</c:v>
                      </c:pt>
                      <c:pt idx="404">
                        <c:v>3</c:v>
                      </c:pt>
                      <c:pt idx="405">
                        <c:v>2.74</c:v>
                      </c:pt>
                      <c:pt idx="406">
                        <c:v>2.8</c:v>
                      </c:pt>
                      <c:pt idx="407">
                        <c:v>2.92</c:v>
                      </c:pt>
                      <c:pt idx="408">
                        <c:v>3.04</c:v>
                      </c:pt>
                      <c:pt idx="409">
                        <c:v>3.2</c:v>
                      </c:pt>
                      <c:pt idx="410">
                        <c:v>3.44</c:v>
                      </c:pt>
                      <c:pt idx="411">
                        <c:v>3.38</c:v>
                      </c:pt>
                      <c:pt idx="412">
                        <c:v>2.92</c:v>
                      </c:pt>
                      <c:pt idx="413">
                        <c:v>2.87</c:v>
                      </c:pt>
                      <c:pt idx="414">
                        <c:v>2.78</c:v>
                      </c:pt>
                      <c:pt idx="415">
                        <c:v>2.7</c:v>
                      </c:pt>
                      <c:pt idx="416">
                        <c:v>2.75</c:v>
                      </c:pt>
                      <c:pt idx="417">
                        <c:v>2.4500000000000002</c:v>
                      </c:pt>
                      <c:pt idx="418">
                        <c:v>2.78</c:v>
                      </c:pt>
                      <c:pt idx="419">
                        <c:v>2.7</c:v>
                      </c:pt>
                      <c:pt idx="420">
                        <c:v>2.74</c:v>
                      </c:pt>
                      <c:pt idx="421">
                        <c:v>2.82</c:v>
                      </c:pt>
                      <c:pt idx="422">
                        <c:v>2.92</c:v>
                      </c:pt>
                      <c:pt idx="423">
                        <c:v>2.56</c:v>
                      </c:pt>
                      <c:pt idx="424">
                        <c:v>3.28</c:v>
                      </c:pt>
                      <c:pt idx="425">
                        <c:v>2.97</c:v>
                      </c:pt>
                      <c:pt idx="426">
                        <c:v>3.16</c:v>
                      </c:pt>
                      <c:pt idx="427">
                        <c:v>3.2</c:v>
                      </c:pt>
                      <c:pt idx="428">
                        <c:v>3.05</c:v>
                      </c:pt>
                      <c:pt idx="429">
                        <c:v>3.2</c:v>
                      </c:pt>
                      <c:pt idx="430">
                        <c:v>3</c:v>
                      </c:pt>
                      <c:pt idx="431">
                        <c:v>3.35</c:v>
                      </c:pt>
                      <c:pt idx="432">
                        <c:v>3.14</c:v>
                      </c:pt>
                      <c:pt idx="433">
                        <c:v>3.4</c:v>
                      </c:pt>
                      <c:pt idx="434">
                        <c:v>3.45</c:v>
                      </c:pt>
                      <c:pt idx="435">
                        <c:v>3.56</c:v>
                      </c:pt>
                      <c:pt idx="436">
                        <c:v>3.3</c:v>
                      </c:pt>
                      <c:pt idx="437">
                        <c:v>3.58</c:v>
                      </c:pt>
                      <c:pt idx="438">
                        <c:v>2.94</c:v>
                      </c:pt>
                      <c:pt idx="439">
                        <c:v>2.65</c:v>
                      </c:pt>
                      <c:pt idx="440">
                        <c:v>3.24</c:v>
                      </c:pt>
                      <c:pt idx="441">
                        <c:v>3.39</c:v>
                      </c:pt>
                      <c:pt idx="442">
                        <c:v>3.39</c:v>
                      </c:pt>
                      <c:pt idx="443">
                        <c:v>3.45</c:v>
                      </c:pt>
                      <c:pt idx="444">
                        <c:v>3.06</c:v>
                      </c:pt>
                      <c:pt idx="445">
                        <c:v>3.4</c:v>
                      </c:pt>
                      <c:pt idx="446">
                        <c:v>2.8</c:v>
                      </c:pt>
                      <c:pt idx="447">
                        <c:v>2.98</c:v>
                      </c:pt>
                      <c:pt idx="448">
                        <c:v>3.14</c:v>
                      </c:pt>
                      <c:pt idx="449">
                        <c:v>2.65</c:v>
                      </c:pt>
                      <c:pt idx="450">
                        <c:v>2.7</c:v>
                      </c:pt>
                      <c:pt idx="451">
                        <c:v>2.65</c:v>
                      </c:pt>
                      <c:pt idx="452">
                        <c:v>2.8</c:v>
                      </c:pt>
                      <c:pt idx="453">
                        <c:v>2.92</c:v>
                      </c:pt>
                      <c:pt idx="454">
                        <c:v>2.88</c:v>
                      </c:pt>
                      <c:pt idx="455">
                        <c:v>2.5</c:v>
                      </c:pt>
                      <c:pt idx="456">
                        <c:v>2.78</c:v>
                      </c:pt>
                      <c:pt idx="457">
                        <c:v>2.83</c:v>
                      </c:pt>
                      <c:pt idx="458">
                        <c:v>2.8</c:v>
                      </c:pt>
                      <c:pt idx="459">
                        <c:v>2.6</c:v>
                      </c:pt>
                      <c:pt idx="460">
                        <c:v>2.85</c:v>
                      </c:pt>
                      <c:pt idx="461">
                        <c:v>2.75</c:v>
                      </c:pt>
                      <c:pt idx="462">
                        <c:v>2.76</c:v>
                      </c:pt>
                      <c:pt idx="463">
                        <c:v>3.14</c:v>
                      </c:pt>
                      <c:pt idx="464">
                        <c:v>3.06</c:v>
                      </c:pt>
                      <c:pt idx="465">
                        <c:v>2.91</c:v>
                      </c:pt>
                      <c:pt idx="466">
                        <c:v>3.14</c:v>
                      </c:pt>
                      <c:pt idx="467">
                        <c:v>3.48</c:v>
                      </c:pt>
                      <c:pt idx="468">
                        <c:v>3.35</c:v>
                      </c:pt>
                      <c:pt idx="469">
                        <c:v>3.5</c:v>
                      </c:pt>
                      <c:pt idx="470">
                        <c:v>3.33</c:v>
                      </c:pt>
                      <c:pt idx="471">
                        <c:v>3.28</c:v>
                      </c:pt>
                      <c:pt idx="472">
                        <c:v>3.39</c:v>
                      </c:pt>
                      <c:pt idx="473">
                        <c:v>3.5</c:v>
                      </c:pt>
                      <c:pt idx="474">
                        <c:v>3.41</c:v>
                      </c:pt>
                      <c:pt idx="475">
                        <c:v>3.21</c:v>
                      </c:pt>
                      <c:pt idx="476">
                        <c:v>2.93</c:v>
                      </c:pt>
                      <c:pt idx="477">
                        <c:v>3.42</c:v>
                      </c:pt>
                      <c:pt idx="478">
                        <c:v>2.83</c:v>
                      </c:pt>
                      <c:pt idx="479">
                        <c:v>2.7</c:v>
                      </c:pt>
                      <c:pt idx="480">
                        <c:v>2.64</c:v>
                      </c:pt>
                      <c:pt idx="481">
                        <c:v>2.5299999999999998</c:v>
                      </c:pt>
                      <c:pt idx="482">
                        <c:v>2.5299999999999998</c:v>
                      </c:pt>
                      <c:pt idx="483">
                        <c:v>2.35</c:v>
                      </c:pt>
                      <c:pt idx="484">
                        <c:v>2.2799999999999998</c:v>
                      </c:pt>
                      <c:pt idx="485">
                        <c:v>2.19</c:v>
                      </c:pt>
                      <c:pt idx="486">
                        <c:v>2.5</c:v>
                      </c:pt>
                      <c:pt idx="487">
                        <c:v>3</c:v>
                      </c:pt>
                      <c:pt idx="488">
                        <c:v>3</c:v>
                      </c:pt>
                      <c:pt idx="489">
                        <c:v>2.89</c:v>
                      </c:pt>
                      <c:pt idx="490">
                        <c:v>2.95</c:v>
                      </c:pt>
                      <c:pt idx="491">
                        <c:v>2.9</c:v>
                      </c:pt>
                      <c:pt idx="492">
                        <c:v>2.8</c:v>
                      </c:pt>
                      <c:pt idx="493">
                        <c:v>2.75</c:v>
                      </c:pt>
                      <c:pt idx="494">
                        <c:v>2.63</c:v>
                      </c:pt>
                      <c:pt idx="495">
                        <c:v>2.85</c:v>
                      </c:pt>
                      <c:pt idx="496">
                        <c:v>2.94</c:v>
                      </c:pt>
                      <c:pt idx="497">
                        <c:v>2.85</c:v>
                      </c:pt>
                      <c:pt idx="498">
                        <c:v>2.2599999999999998</c:v>
                      </c:pt>
                      <c:pt idx="499">
                        <c:v>2.69</c:v>
                      </c:pt>
                      <c:pt idx="500">
                        <c:v>2.92</c:v>
                      </c:pt>
                      <c:pt idx="501">
                        <c:v>3.09</c:v>
                      </c:pt>
                      <c:pt idx="502">
                        <c:v>3.18</c:v>
                      </c:pt>
                      <c:pt idx="503">
                        <c:v>3.13</c:v>
                      </c:pt>
                      <c:pt idx="504">
                        <c:v>3.2</c:v>
                      </c:pt>
                      <c:pt idx="505">
                        <c:v>2.78</c:v>
                      </c:pt>
                      <c:pt idx="506">
                        <c:v>3.05</c:v>
                      </c:pt>
                      <c:pt idx="507">
                        <c:v>2.97</c:v>
                      </c:pt>
                      <c:pt idx="508">
                        <c:v>2.5</c:v>
                      </c:pt>
                      <c:pt idx="509">
                        <c:v>2.38</c:v>
                      </c:pt>
                      <c:pt idx="510">
                        <c:v>2.5</c:v>
                      </c:pt>
                      <c:pt idx="511">
                        <c:v>2.6</c:v>
                      </c:pt>
                      <c:pt idx="512">
                        <c:v>2.72</c:v>
                      </c:pt>
                      <c:pt idx="513">
                        <c:v>3</c:v>
                      </c:pt>
                      <c:pt idx="514">
                        <c:v>2.87</c:v>
                      </c:pt>
                      <c:pt idx="515">
                        <c:v>2.73</c:v>
                      </c:pt>
                      <c:pt idx="516">
                        <c:v>2.98</c:v>
                      </c:pt>
                      <c:pt idx="517">
                        <c:v>2.77</c:v>
                      </c:pt>
                      <c:pt idx="518">
                        <c:v>2.74</c:v>
                      </c:pt>
                      <c:pt idx="519">
                        <c:v>2.9</c:v>
                      </c:pt>
                      <c:pt idx="520">
                        <c:v>2.72</c:v>
                      </c:pt>
                      <c:pt idx="521">
                        <c:v>2.73</c:v>
                      </c:pt>
                      <c:pt idx="522">
                        <c:v>2.78</c:v>
                      </c:pt>
                      <c:pt idx="523">
                        <c:v>2.46</c:v>
                      </c:pt>
                      <c:pt idx="524">
                        <c:v>2.5499999999999998</c:v>
                      </c:pt>
                      <c:pt idx="525">
                        <c:v>2.42</c:v>
                      </c:pt>
                      <c:pt idx="526">
                        <c:v>2.2200000000000002</c:v>
                      </c:pt>
                      <c:pt idx="527">
                        <c:v>2.79</c:v>
                      </c:pt>
                      <c:pt idx="528">
                        <c:v>2.59</c:v>
                      </c:pt>
                      <c:pt idx="529">
                        <c:v>2.2200000000000002</c:v>
                      </c:pt>
                      <c:pt idx="530">
                        <c:v>2.35</c:v>
                      </c:pt>
                      <c:pt idx="531">
                        <c:v>2.39</c:v>
                      </c:pt>
                      <c:pt idx="532">
                        <c:v>2.4300000000000002</c:v>
                      </c:pt>
                      <c:pt idx="533">
                        <c:v>2.4700000000000002</c:v>
                      </c:pt>
                      <c:pt idx="534">
                        <c:v>3.17</c:v>
                      </c:pt>
                      <c:pt idx="535">
                        <c:v>2.95</c:v>
                      </c:pt>
                      <c:pt idx="536">
                        <c:v>3.24</c:v>
                      </c:pt>
                      <c:pt idx="537">
                        <c:v>2.76</c:v>
                      </c:pt>
                      <c:pt idx="538">
                        <c:v>2.6</c:v>
                      </c:pt>
                      <c:pt idx="539">
                        <c:v>2.58</c:v>
                      </c:pt>
                      <c:pt idx="540">
                        <c:v>3.22</c:v>
                      </c:pt>
                      <c:pt idx="541">
                        <c:v>3</c:v>
                      </c:pt>
                      <c:pt idx="542">
                        <c:v>3.06</c:v>
                      </c:pt>
                      <c:pt idx="543">
                        <c:v>3.16</c:v>
                      </c:pt>
                      <c:pt idx="544">
                        <c:v>3.2</c:v>
                      </c:pt>
                      <c:pt idx="545">
                        <c:v>3.07</c:v>
                      </c:pt>
                      <c:pt idx="546">
                        <c:v>3.03</c:v>
                      </c:pt>
                      <c:pt idx="547">
                        <c:v>3.22</c:v>
                      </c:pt>
                      <c:pt idx="548">
                        <c:v>3.18</c:v>
                      </c:pt>
                      <c:pt idx="549">
                        <c:v>2.9</c:v>
                      </c:pt>
                      <c:pt idx="550">
                        <c:v>2.99</c:v>
                      </c:pt>
                      <c:pt idx="551">
                        <c:v>2.68</c:v>
                      </c:pt>
                      <c:pt idx="552">
                        <c:v>3.22</c:v>
                      </c:pt>
                      <c:pt idx="553">
                        <c:v>3.05</c:v>
                      </c:pt>
                      <c:pt idx="554">
                        <c:v>2.9</c:v>
                      </c:pt>
                      <c:pt idx="555">
                        <c:v>2.8</c:v>
                      </c:pt>
                      <c:pt idx="556">
                        <c:v>2.76</c:v>
                      </c:pt>
                      <c:pt idx="557">
                        <c:v>2.75</c:v>
                      </c:pt>
                      <c:pt idx="558">
                        <c:v>2.85</c:v>
                      </c:pt>
                      <c:pt idx="559">
                        <c:v>3.34</c:v>
                      </c:pt>
                      <c:pt idx="560">
                        <c:v>2.7</c:v>
                      </c:pt>
                      <c:pt idx="561">
                        <c:v>2.96</c:v>
                      </c:pt>
                      <c:pt idx="562">
                        <c:v>3.1</c:v>
                      </c:pt>
                      <c:pt idx="563">
                        <c:v>3.02</c:v>
                      </c:pt>
                      <c:pt idx="564">
                        <c:v>3.12</c:v>
                      </c:pt>
                      <c:pt idx="565">
                        <c:v>2.9</c:v>
                      </c:pt>
                      <c:pt idx="566">
                        <c:v>3.2</c:v>
                      </c:pt>
                      <c:pt idx="567">
                        <c:v>3.18</c:v>
                      </c:pt>
                      <c:pt idx="568">
                        <c:v>3.24</c:v>
                      </c:pt>
                      <c:pt idx="569">
                        <c:v>3.72</c:v>
                      </c:pt>
                      <c:pt idx="570">
                        <c:v>3.44</c:v>
                      </c:pt>
                      <c:pt idx="571">
                        <c:v>3.58</c:v>
                      </c:pt>
                      <c:pt idx="572">
                        <c:v>4.25</c:v>
                      </c:pt>
                      <c:pt idx="573">
                        <c:v>3.96</c:v>
                      </c:pt>
                      <c:pt idx="574">
                        <c:v>3.78</c:v>
                      </c:pt>
                      <c:pt idx="575">
                        <c:v>4.4000000000000004</c:v>
                      </c:pt>
                      <c:pt idx="576">
                        <c:v>4.3499999999999996</c:v>
                      </c:pt>
                      <c:pt idx="577">
                        <c:v>4.42</c:v>
                      </c:pt>
                      <c:pt idx="578">
                        <c:v>4.49</c:v>
                      </c:pt>
                      <c:pt idx="579">
                        <c:v>4.45</c:v>
                      </c:pt>
                      <c:pt idx="580">
                        <c:v>3.38</c:v>
                      </c:pt>
                      <c:pt idx="581">
                        <c:v>3.9</c:v>
                      </c:pt>
                      <c:pt idx="582">
                        <c:v>4.0999999999999996</c:v>
                      </c:pt>
                      <c:pt idx="583">
                        <c:v>3.85</c:v>
                      </c:pt>
                      <c:pt idx="584">
                        <c:v>3.92</c:v>
                      </c:pt>
                      <c:pt idx="585">
                        <c:v>3.64</c:v>
                      </c:pt>
                      <c:pt idx="586">
                        <c:v>3.44</c:v>
                      </c:pt>
                      <c:pt idx="587">
                        <c:v>3.47</c:v>
                      </c:pt>
                      <c:pt idx="588">
                        <c:v>3.57</c:v>
                      </c:pt>
                      <c:pt idx="589">
                        <c:v>3.49</c:v>
                      </c:pt>
                      <c:pt idx="590">
                        <c:v>3.55</c:v>
                      </c:pt>
                      <c:pt idx="591">
                        <c:v>3.8</c:v>
                      </c:pt>
                      <c:pt idx="592">
                        <c:v>4.7300000000000004</c:v>
                      </c:pt>
                      <c:pt idx="593">
                        <c:v>4.22</c:v>
                      </c:pt>
                      <c:pt idx="594">
                        <c:v>4.09</c:v>
                      </c:pt>
                      <c:pt idx="595">
                        <c:v>4.49</c:v>
                      </c:pt>
                      <c:pt idx="596">
                        <c:v>4.55</c:v>
                      </c:pt>
                      <c:pt idx="597">
                        <c:v>4.68</c:v>
                      </c:pt>
                      <c:pt idx="598">
                        <c:v>4.54</c:v>
                      </c:pt>
                      <c:pt idx="599">
                        <c:v>4.0199999999999996</c:v>
                      </c:pt>
                      <c:pt idx="600">
                        <c:v>4.1500000000000004</c:v>
                      </c:pt>
                      <c:pt idx="601">
                        <c:v>4</c:v>
                      </c:pt>
                      <c:pt idx="602">
                        <c:v>3.9</c:v>
                      </c:pt>
                      <c:pt idx="603">
                        <c:v>4.4400000000000004</c:v>
                      </c:pt>
                      <c:pt idx="604">
                        <c:v>4.53</c:v>
                      </c:pt>
                      <c:pt idx="605">
                        <c:v>4.03</c:v>
                      </c:pt>
                      <c:pt idx="606">
                        <c:v>3.91</c:v>
                      </c:pt>
                      <c:pt idx="607">
                        <c:v>4.03</c:v>
                      </c:pt>
                      <c:pt idx="608">
                        <c:v>3.91</c:v>
                      </c:pt>
                      <c:pt idx="609">
                        <c:v>4.18</c:v>
                      </c:pt>
                      <c:pt idx="610">
                        <c:v>3.82</c:v>
                      </c:pt>
                      <c:pt idx="611">
                        <c:v>3.76</c:v>
                      </c:pt>
                      <c:pt idx="612">
                        <c:v>3.6</c:v>
                      </c:pt>
                      <c:pt idx="613">
                        <c:v>3.7</c:v>
                      </c:pt>
                      <c:pt idx="614">
                        <c:v>3.66</c:v>
                      </c:pt>
                      <c:pt idx="615">
                        <c:v>4.0599999999999996</c:v>
                      </c:pt>
                      <c:pt idx="616">
                        <c:v>3.98</c:v>
                      </c:pt>
                      <c:pt idx="617">
                        <c:v>3.91</c:v>
                      </c:pt>
                      <c:pt idx="618">
                        <c:v>3.5</c:v>
                      </c:pt>
                      <c:pt idx="619">
                        <c:v>3.48</c:v>
                      </c:pt>
                      <c:pt idx="620">
                        <c:v>3.5</c:v>
                      </c:pt>
                      <c:pt idx="621">
                        <c:v>4.09</c:v>
                      </c:pt>
                      <c:pt idx="622">
                        <c:v>3.95</c:v>
                      </c:pt>
                      <c:pt idx="623">
                        <c:v>4.8600000000000003</c:v>
                      </c:pt>
                      <c:pt idx="624">
                        <c:v>3.83</c:v>
                      </c:pt>
                      <c:pt idx="625">
                        <c:v>3.78</c:v>
                      </c:pt>
                      <c:pt idx="626">
                        <c:v>4.07</c:v>
                      </c:pt>
                      <c:pt idx="627">
                        <c:v>4.4000000000000004</c:v>
                      </c:pt>
                      <c:pt idx="628">
                        <c:v>4.63</c:v>
                      </c:pt>
                      <c:pt idx="629">
                        <c:v>4.63</c:v>
                      </c:pt>
                      <c:pt idx="630">
                        <c:v>4.42</c:v>
                      </c:pt>
                      <c:pt idx="631">
                        <c:v>4.7</c:v>
                      </c:pt>
                      <c:pt idx="632">
                        <c:v>4.75</c:v>
                      </c:pt>
                      <c:pt idx="633">
                        <c:v>4.7699999999999996</c:v>
                      </c:pt>
                      <c:pt idx="634">
                        <c:v>4.87</c:v>
                      </c:pt>
                      <c:pt idx="635">
                        <c:v>4.8</c:v>
                      </c:pt>
                      <c:pt idx="636">
                        <c:v>4.9000000000000004</c:v>
                      </c:pt>
                      <c:pt idx="637">
                        <c:v>4.3</c:v>
                      </c:pt>
                      <c:pt idx="638">
                        <c:v>4.55</c:v>
                      </c:pt>
                      <c:pt idx="639">
                        <c:v>4.42</c:v>
                      </c:pt>
                      <c:pt idx="640">
                        <c:v>4.62</c:v>
                      </c:pt>
                      <c:pt idx="641">
                        <c:v>4.8</c:v>
                      </c:pt>
                      <c:pt idx="642">
                        <c:v>4.4000000000000004</c:v>
                      </c:pt>
                      <c:pt idx="643">
                        <c:v>4.3</c:v>
                      </c:pt>
                      <c:pt idx="644">
                        <c:v>4.13</c:v>
                      </c:pt>
                      <c:pt idx="645">
                        <c:v>4.0999999999999996</c:v>
                      </c:pt>
                      <c:pt idx="646">
                        <c:v>4.0199999999999996</c:v>
                      </c:pt>
                      <c:pt idx="647">
                        <c:v>4.04</c:v>
                      </c:pt>
                      <c:pt idx="648">
                        <c:v>3.62</c:v>
                      </c:pt>
                      <c:pt idx="649">
                        <c:v>3.56</c:v>
                      </c:pt>
                      <c:pt idx="650">
                        <c:v>4.46</c:v>
                      </c:pt>
                      <c:pt idx="651">
                        <c:v>4.18</c:v>
                      </c:pt>
                      <c:pt idx="652">
                        <c:v>4.3899999999999997</c:v>
                      </c:pt>
                      <c:pt idx="653">
                        <c:v>4.41</c:v>
                      </c:pt>
                      <c:pt idx="654">
                        <c:v>4.32</c:v>
                      </c:pt>
                      <c:pt idx="655">
                        <c:v>4.0999999999999996</c:v>
                      </c:pt>
                      <c:pt idx="656">
                        <c:v>3.86</c:v>
                      </c:pt>
                      <c:pt idx="657">
                        <c:v>3.82</c:v>
                      </c:pt>
                      <c:pt idx="658">
                        <c:v>3.7</c:v>
                      </c:pt>
                      <c:pt idx="659">
                        <c:v>3.63</c:v>
                      </c:pt>
                      <c:pt idx="660">
                        <c:v>3.65</c:v>
                      </c:pt>
                      <c:pt idx="661">
                        <c:v>3.6</c:v>
                      </c:pt>
                      <c:pt idx="662">
                        <c:v>3.68</c:v>
                      </c:pt>
                      <c:pt idx="663">
                        <c:v>3.7</c:v>
                      </c:pt>
                      <c:pt idx="664">
                        <c:v>3.61</c:v>
                      </c:pt>
                      <c:pt idx="665">
                        <c:v>3.45</c:v>
                      </c:pt>
                      <c:pt idx="666">
                        <c:v>3.32</c:v>
                      </c:pt>
                      <c:pt idx="667">
                        <c:v>3.39</c:v>
                      </c:pt>
                      <c:pt idx="668">
                        <c:v>3.29</c:v>
                      </c:pt>
                      <c:pt idx="669">
                        <c:v>3.22</c:v>
                      </c:pt>
                      <c:pt idx="670">
                        <c:v>3.1</c:v>
                      </c:pt>
                      <c:pt idx="671">
                        <c:v>3.05</c:v>
                      </c:pt>
                      <c:pt idx="672">
                        <c:v>3.12</c:v>
                      </c:pt>
                      <c:pt idx="673">
                        <c:v>3.05</c:v>
                      </c:pt>
                      <c:pt idx="674">
                        <c:v>3.22</c:v>
                      </c:pt>
                      <c:pt idx="675">
                        <c:v>3.28</c:v>
                      </c:pt>
                      <c:pt idx="676">
                        <c:v>3.16</c:v>
                      </c:pt>
                      <c:pt idx="677">
                        <c:v>3.39</c:v>
                      </c:pt>
                      <c:pt idx="678">
                        <c:v>4</c:v>
                      </c:pt>
                      <c:pt idx="679">
                        <c:v>3.6</c:v>
                      </c:pt>
                      <c:pt idx="680">
                        <c:v>3.55</c:v>
                      </c:pt>
                      <c:pt idx="681">
                        <c:v>3.62</c:v>
                      </c:pt>
                      <c:pt idx="682">
                        <c:v>3.93</c:v>
                      </c:pt>
                      <c:pt idx="683">
                        <c:v>3.78</c:v>
                      </c:pt>
                      <c:pt idx="684">
                        <c:v>3.6</c:v>
                      </c:pt>
                      <c:pt idx="685">
                        <c:v>3.65</c:v>
                      </c:pt>
                      <c:pt idx="686">
                        <c:v>3.91</c:v>
                      </c:pt>
                      <c:pt idx="687">
                        <c:v>3.8</c:v>
                      </c:pt>
                      <c:pt idx="688">
                        <c:v>3.84</c:v>
                      </c:pt>
                      <c:pt idx="689">
                        <c:v>3.75</c:v>
                      </c:pt>
                      <c:pt idx="690">
                        <c:v>3.86</c:v>
                      </c:pt>
                      <c:pt idx="691">
                        <c:v>3.96</c:v>
                      </c:pt>
                      <c:pt idx="692">
                        <c:v>4.2</c:v>
                      </c:pt>
                      <c:pt idx="693">
                        <c:v>3.98</c:v>
                      </c:pt>
                      <c:pt idx="694">
                        <c:v>4.1500000000000004</c:v>
                      </c:pt>
                      <c:pt idx="695">
                        <c:v>4</c:v>
                      </c:pt>
                      <c:pt idx="696">
                        <c:v>4.2</c:v>
                      </c:pt>
                      <c:pt idx="697">
                        <c:v>4</c:v>
                      </c:pt>
                      <c:pt idx="698">
                        <c:v>4.58</c:v>
                      </c:pt>
                      <c:pt idx="699">
                        <c:v>4.28</c:v>
                      </c:pt>
                      <c:pt idx="700">
                        <c:v>4.08</c:v>
                      </c:pt>
                      <c:pt idx="701">
                        <c:v>4.1100000000000003</c:v>
                      </c:pt>
                      <c:pt idx="702">
                        <c:v>4.1500000000000004</c:v>
                      </c:pt>
                      <c:pt idx="703">
                        <c:v>4.4000000000000004</c:v>
                      </c:pt>
                      <c:pt idx="704">
                        <c:v>4.05</c:v>
                      </c:pt>
                      <c:pt idx="705">
                        <c:v>3.98</c:v>
                      </c:pt>
                      <c:pt idx="706">
                        <c:v>4.18</c:v>
                      </c:pt>
                      <c:pt idx="707">
                        <c:v>4.25</c:v>
                      </c:pt>
                      <c:pt idx="708">
                        <c:v>4.3</c:v>
                      </c:pt>
                      <c:pt idx="709">
                        <c:v>4.18</c:v>
                      </c:pt>
                      <c:pt idx="710">
                        <c:v>4.0999999999999996</c:v>
                      </c:pt>
                      <c:pt idx="711">
                        <c:v>4.2</c:v>
                      </c:pt>
                      <c:pt idx="712">
                        <c:v>4.1500000000000004</c:v>
                      </c:pt>
                      <c:pt idx="713">
                        <c:v>4.18</c:v>
                      </c:pt>
                      <c:pt idx="714">
                        <c:v>4.22</c:v>
                      </c:pt>
                      <c:pt idx="715">
                        <c:v>4.8099999999999996</c:v>
                      </c:pt>
                      <c:pt idx="716">
                        <c:v>4.72</c:v>
                      </c:pt>
                      <c:pt idx="717">
                        <c:v>4.3</c:v>
                      </c:pt>
                      <c:pt idx="718">
                        <c:v>4.4400000000000004</c:v>
                      </c:pt>
                      <c:pt idx="719">
                        <c:v>4.28</c:v>
                      </c:pt>
                      <c:pt idx="720">
                        <c:v>3.98</c:v>
                      </c:pt>
                      <c:pt idx="721">
                        <c:v>3.75</c:v>
                      </c:pt>
                      <c:pt idx="722">
                        <c:v>3.65</c:v>
                      </c:pt>
                      <c:pt idx="723">
                        <c:v>3.7</c:v>
                      </c:pt>
                      <c:pt idx="724">
                        <c:v>3.69</c:v>
                      </c:pt>
                      <c:pt idx="725">
                        <c:v>3.87</c:v>
                      </c:pt>
                      <c:pt idx="726">
                        <c:v>3.98</c:v>
                      </c:pt>
                      <c:pt idx="727">
                        <c:v>3.8</c:v>
                      </c:pt>
                      <c:pt idx="728">
                        <c:v>3.77</c:v>
                      </c:pt>
                      <c:pt idx="729">
                        <c:v>3.63</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F-64E5-4E23-9F0A-5FE30F9DF7A5}"/>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DATOS!$AC$3:$AC$732</c15:sqref>
                        </c15:formulaRef>
                      </c:ext>
                    </c:extLst>
                    <c:numCache>
                      <c:formatCode>0.00</c:formatCode>
                      <c:ptCount val="730"/>
                      <c:pt idx="0">
                        <c:v>3.5</c:v>
                      </c:pt>
                      <c:pt idx="1">
                        <c:v>3.48</c:v>
                      </c:pt>
                      <c:pt idx="2">
                        <c:v>3.34</c:v>
                      </c:pt>
                      <c:pt idx="3">
                        <c:v>3.3</c:v>
                      </c:pt>
                      <c:pt idx="4">
                        <c:v>3.38</c:v>
                      </c:pt>
                      <c:pt idx="5">
                        <c:v>3.31</c:v>
                      </c:pt>
                      <c:pt idx="6">
                        <c:v>3</c:v>
                      </c:pt>
                      <c:pt idx="7">
                        <c:v>3.2</c:v>
                      </c:pt>
                      <c:pt idx="8">
                        <c:v>3.78</c:v>
                      </c:pt>
                      <c:pt idx="9">
                        <c:v>3.65</c:v>
                      </c:pt>
                      <c:pt idx="10">
                        <c:v>3.72</c:v>
                      </c:pt>
                      <c:pt idx="11">
                        <c:v>3.28</c:v>
                      </c:pt>
                      <c:pt idx="12">
                        <c:v>3.49</c:v>
                      </c:pt>
                      <c:pt idx="13">
                        <c:v>3.1</c:v>
                      </c:pt>
                      <c:pt idx="14">
                        <c:v>3.3</c:v>
                      </c:pt>
                      <c:pt idx="15">
                        <c:v>3.4</c:v>
                      </c:pt>
                      <c:pt idx="16">
                        <c:v>4.0999999999999996</c:v>
                      </c:pt>
                      <c:pt idx="17">
                        <c:v>4.2</c:v>
                      </c:pt>
                      <c:pt idx="18">
                        <c:v>4.18</c:v>
                      </c:pt>
                      <c:pt idx="19">
                        <c:v>4.4000000000000004</c:v>
                      </c:pt>
                      <c:pt idx="20">
                        <c:v>4.28</c:v>
                      </c:pt>
                      <c:pt idx="21">
                        <c:v>4.3</c:v>
                      </c:pt>
                      <c:pt idx="22">
                        <c:v>4.18</c:v>
                      </c:pt>
                      <c:pt idx="23">
                        <c:v>4.28</c:v>
                      </c:pt>
                      <c:pt idx="24">
                        <c:v>4.28</c:v>
                      </c:pt>
                      <c:pt idx="25">
                        <c:v>4.5199999999999996</c:v>
                      </c:pt>
                      <c:pt idx="26">
                        <c:v>4.08</c:v>
                      </c:pt>
                      <c:pt idx="27">
                        <c:v>4.1500000000000004</c:v>
                      </c:pt>
                      <c:pt idx="28">
                        <c:v>4.0199999999999996</c:v>
                      </c:pt>
                      <c:pt idx="29">
                        <c:v>4.0999999999999996</c:v>
                      </c:pt>
                      <c:pt idx="30">
                        <c:v>4.32</c:v>
                      </c:pt>
                      <c:pt idx="31">
                        <c:v>4.34</c:v>
                      </c:pt>
                      <c:pt idx="32">
                        <c:v>3.76</c:v>
                      </c:pt>
                      <c:pt idx="33">
                        <c:v>4.28</c:v>
                      </c:pt>
                      <c:pt idx="34">
                        <c:v>3.96</c:v>
                      </c:pt>
                      <c:pt idx="35">
                        <c:v>4.2</c:v>
                      </c:pt>
                      <c:pt idx="36">
                        <c:v>3.8</c:v>
                      </c:pt>
                      <c:pt idx="37">
                        <c:v>3.58</c:v>
                      </c:pt>
                      <c:pt idx="38">
                        <c:v>3.7</c:v>
                      </c:pt>
                      <c:pt idx="39">
                        <c:v>3.76</c:v>
                      </c:pt>
                      <c:pt idx="40">
                        <c:v>3.61</c:v>
                      </c:pt>
                      <c:pt idx="41">
                        <c:v>3.68</c:v>
                      </c:pt>
                      <c:pt idx="42">
                        <c:v>3.98</c:v>
                      </c:pt>
                      <c:pt idx="43">
                        <c:v>4</c:v>
                      </c:pt>
                      <c:pt idx="44">
                        <c:v>3.9</c:v>
                      </c:pt>
                      <c:pt idx="45">
                        <c:v>3.82</c:v>
                      </c:pt>
                      <c:pt idx="46">
                        <c:v>3.34</c:v>
                      </c:pt>
                      <c:pt idx="47">
                        <c:v>3.28</c:v>
                      </c:pt>
                      <c:pt idx="48">
                        <c:v>3.2</c:v>
                      </c:pt>
                      <c:pt idx="49">
                        <c:v>3.09</c:v>
                      </c:pt>
                      <c:pt idx="50">
                        <c:v>3.1</c:v>
                      </c:pt>
                      <c:pt idx="51">
                        <c:v>2.95</c:v>
                      </c:pt>
                      <c:pt idx="52">
                        <c:v>3.08</c:v>
                      </c:pt>
                      <c:pt idx="53">
                        <c:v>2.94</c:v>
                      </c:pt>
                      <c:pt idx="54">
                        <c:v>3.32</c:v>
                      </c:pt>
                      <c:pt idx="55">
                        <c:v>3.04</c:v>
                      </c:pt>
                      <c:pt idx="56">
                        <c:v>3.4</c:v>
                      </c:pt>
                      <c:pt idx="57">
                        <c:v>3.52</c:v>
                      </c:pt>
                      <c:pt idx="58">
                        <c:v>3.42</c:v>
                      </c:pt>
                      <c:pt idx="59">
                        <c:v>3.38</c:v>
                      </c:pt>
                      <c:pt idx="60">
                        <c:v>3.3</c:v>
                      </c:pt>
                      <c:pt idx="61">
                        <c:v>3.32</c:v>
                      </c:pt>
                      <c:pt idx="62">
                        <c:v>3.25</c:v>
                      </c:pt>
                      <c:pt idx="63">
                        <c:v>3.98</c:v>
                      </c:pt>
                      <c:pt idx="64">
                        <c:v>3.9</c:v>
                      </c:pt>
                      <c:pt idx="65">
                        <c:v>3.85</c:v>
                      </c:pt>
                      <c:pt idx="66">
                        <c:v>3.88</c:v>
                      </c:pt>
                      <c:pt idx="67">
                        <c:v>3.74</c:v>
                      </c:pt>
                      <c:pt idx="68">
                        <c:v>3.72</c:v>
                      </c:pt>
                      <c:pt idx="69">
                        <c:v>3.64</c:v>
                      </c:pt>
                      <c:pt idx="70">
                        <c:v>3.52</c:v>
                      </c:pt>
                      <c:pt idx="71">
                        <c:v>3.69</c:v>
                      </c:pt>
                      <c:pt idx="72">
                        <c:v>3.86</c:v>
                      </c:pt>
                      <c:pt idx="73">
                        <c:v>4.17</c:v>
                      </c:pt>
                      <c:pt idx="74">
                        <c:v>3.85</c:v>
                      </c:pt>
                      <c:pt idx="75">
                        <c:v>3.72</c:v>
                      </c:pt>
                      <c:pt idx="76">
                        <c:v>3.62</c:v>
                      </c:pt>
                      <c:pt idx="77">
                        <c:v>3.85</c:v>
                      </c:pt>
                      <c:pt idx="78">
                        <c:v>3.35</c:v>
                      </c:pt>
                      <c:pt idx="79">
                        <c:v>3.5</c:v>
                      </c:pt>
                      <c:pt idx="80">
                        <c:v>3.2</c:v>
                      </c:pt>
                      <c:pt idx="81">
                        <c:v>3.16</c:v>
                      </c:pt>
                      <c:pt idx="82">
                        <c:v>3.75</c:v>
                      </c:pt>
                      <c:pt idx="83">
                        <c:v>3.69</c:v>
                      </c:pt>
                      <c:pt idx="84">
                        <c:v>3.3</c:v>
                      </c:pt>
                      <c:pt idx="85">
                        <c:v>3.26</c:v>
                      </c:pt>
                      <c:pt idx="86">
                        <c:v>3.3</c:v>
                      </c:pt>
                      <c:pt idx="87">
                        <c:v>3</c:v>
                      </c:pt>
                      <c:pt idx="88">
                        <c:v>3.35</c:v>
                      </c:pt>
                      <c:pt idx="89">
                        <c:v>3.72</c:v>
                      </c:pt>
                      <c:pt idx="90">
                        <c:v>3.5</c:v>
                      </c:pt>
                      <c:pt idx="91">
                        <c:v>3.74</c:v>
                      </c:pt>
                      <c:pt idx="92">
                        <c:v>3.2</c:v>
                      </c:pt>
                      <c:pt idx="93">
                        <c:v>3</c:v>
                      </c:pt>
                      <c:pt idx="94">
                        <c:v>3.25</c:v>
                      </c:pt>
                      <c:pt idx="95">
                        <c:v>3.65</c:v>
                      </c:pt>
                      <c:pt idx="96">
                        <c:v>3.14</c:v>
                      </c:pt>
                      <c:pt idx="97">
                        <c:v>2.82</c:v>
                      </c:pt>
                      <c:pt idx="98">
                        <c:v>2.98</c:v>
                      </c:pt>
                      <c:pt idx="99">
                        <c:v>2.78</c:v>
                      </c:pt>
                      <c:pt idx="100">
                        <c:v>3.18</c:v>
                      </c:pt>
                      <c:pt idx="101">
                        <c:v>3.5</c:v>
                      </c:pt>
                      <c:pt idx="102">
                        <c:v>3.32</c:v>
                      </c:pt>
                      <c:pt idx="103">
                        <c:v>3</c:v>
                      </c:pt>
                      <c:pt idx="104">
                        <c:v>3.46</c:v>
                      </c:pt>
                      <c:pt idx="105">
                        <c:v>3.44</c:v>
                      </c:pt>
                      <c:pt idx="106">
                        <c:v>3.38</c:v>
                      </c:pt>
                      <c:pt idx="107">
                        <c:v>3.12</c:v>
                      </c:pt>
                      <c:pt idx="108">
                        <c:v>3.04</c:v>
                      </c:pt>
                      <c:pt idx="109">
                        <c:v>2.79</c:v>
                      </c:pt>
                      <c:pt idx="110">
                        <c:v>2.92</c:v>
                      </c:pt>
                      <c:pt idx="111">
                        <c:v>2.78</c:v>
                      </c:pt>
                      <c:pt idx="112">
                        <c:v>2.85</c:v>
                      </c:pt>
                      <c:pt idx="113">
                        <c:v>2.74</c:v>
                      </c:pt>
                      <c:pt idx="114">
                        <c:v>3.25</c:v>
                      </c:pt>
                      <c:pt idx="115">
                        <c:v>3</c:v>
                      </c:pt>
                      <c:pt idx="116">
                        <c:v>3</c:v>
                      </c:pt>
                      <c:pt idx="117">
                        <c:v>2.96</c:v>
                      </c:pt>
                      <c:pt idx="118">
                        <c:v>3</c:v>
                      </c:pt>
                      <c:pt idx="119">
                        <c:v>2.95</c:v>
                      </c:pt>
                      <c:pt idx="120">
                        <c:v>3.02</c:v>
                      </c:pt>
                      <c:pt idx="121">
                        <c:v>2.94</c:v>
                      </c:pt>
                      <c:pt idx="122">
                        <c:v>2.98</c:v>
                      </c:pt>
                      <c:pt idx="123">
                        <c:v>2.93</c:v>
                      </c:pt>
                      <c:pt idx="124">
                        <c:v>2.75</c:v>
                      </c:pt>
                      <c:pt idx="125">
                        <c:v>2.66</c:v>
                      </c:pt>
                      <c:pt idx="126">
                        <c:v>2.74</c:v>
                      </c:pt>
                      <c:pt idx="127">
                        <c:v>2.58</c:v>
                      </c:pt>
                      <c:pt idx="128">
                        <c:v>2.72</c:v>
                      </c:pt>
                      <c:pt idx="129">
                        <c:v>2.73</c:v>
                      </c:pt>
                      <c:pt idx="130">
                        <c:v>2.9</c:v>
                      </c:pt>
                      <c:pt idx="131">
                        <c:v>3</c:v>
                      </c:pt>
                      <c:pt idx="132">
                        <c:v>3.12</c:v>
                      </c:pt>
                      <c:pt idx="133">
                        <c:v>3.26</c:v>
                      </c:pt>
                      <c:pt idx="134">
                        <c:v>3.44</c:v>
                      </c:pt>
                      <c:pt idx="135">
                        <c:v>3.62</c:v>
                      </c:pt>
                      <c:pt idx="136">
                        <c:v>3.68</c:v>
                      </c:pt>
                      <c:pt idx="137">
                        <c:v>3.3</c:v>
                      </c:pt>
                      <c:pt idx="138">
                        <c:v>4.05</c:v>
                      </c:pt>
                      <c:pt idx="139">
                        <c:v>3.98</c:v>
                      </c:pt>
                      <c:pt idx="140">
                        <c:v>4.05</c:v>
                      </c:pt>
                      <c:pt idx="141">
                        <c:v>3.98</c:v>
                      </c:pt>
                      <c:pt idx="142">
                        <c:v>4.08</c:v>
                      </c:pt>
                      <c:pt idx="143">
                        <c:v>3.5</c:v>
                      </c:pt>
                      <c:pt idx="144">
                        <c:v>3.9</c:v>
                      </c:pt>
                      <c:pt idx="145">
                        <c:v>4.0999999999999996</c:v>
                      </c:pt>
                      <c:pt idx="146">
                        <c:v>3.88</c:v>
                      </c:pt>
                      <c:pt idx="147">
                        <c:v>4</c:v>
                      </c:pt>
                      <c:pt idx="148">
                        <c:v>4.4000000000000004</c:v>
                      </c:pt>
                      <c:pt idx="149">
                        <c:v>4.55</c:v>
                      </c:pt>
                      <c:pt idx="150">
                        <c:v>4.5999999999999996</c:v>
                      </c:pt>
                      <c:pt idx="151">
                        <c:v>4.3</c:v>
                      </c:pt>
                      <c:pt idx="152">
                        <c:v>4.0999999999999996</c:v>
                      </c:pt>
                      <c:pt idx="153">
                        <c:v>4.32</c:v>
                      </c:pt>
                      <c:pt idx="154">
                        <c:v>4.18</c:v>
                      </c:pt>
                      <c:pt idx="155">
                        <c:v>4.2</c:v>
                      </c:pt>
                      <c:pt idx="156">
                        <c:v>4.5</c:v>
                      </c:pt>
                      <c:pt idx="157">
                        <c:v>4.5999999999999996</c:v>
                      </c:pt>
                      <c:pt idx="158">
                        <c:v>4.4000000000000004</c:v>
                      </c:pt>
                      <c:pt idx="159">
                        <c:v>4.42</c:v>
                      </c:pt>
                      <c:pt idx="160">
                        <c:v>4.3</c:v>
                      </c:pt>
                      <c:pt idx="161">
                        <c:v>4.28</c:v>
                      </c:pt>
                      <c:pt idx="162">
                        <c:v>4.37</c:v>
                      </c:pt>
                      <c:pt idx="163">
                        <c:v>4.28</c:v>
                      </c:pt>
                      <c:pt idx="164">
                        <c:v>4.0199999999999996</c:v>
                      </c:pt>
                      <c:pt idx="165">
                        <c:v>4.1399999999999997</c:v>
                      </c:pt>
                      <c:pt idx="166">
                        <c:v>4.59</c:v>
                      </c:pt>
                      <c:pt idx="167">
                        <c:v>4.5</c:v>
                      </c:pt>
                      <c:pt idx="168">
                        <c:v>4.6500000000000004</c:v>
                      </c:pt>
                      <c:pt idx="169">
                        <c:v>4.74</c:v>
                      </c:pt>
                      <c:pt idx="170">
                        <c:v>4.8099999999999996</c:v>
                      </c:pt>
                      <c:pt idx="171">
                        <c:v>4.68</c:v>
                      </c:pt>
                      <c:pt idx="172">
                        <c:v>4.54</c:v>
                      </c:pt>
                      <c:pt idx="173">
                        <c:v>4.3</c:v>
                      </c:pt>
                      <c:pt idx="174">
                        <c:v>4.25</c:v>
                      </c:pt>
                      <c:pt idx="175">
                        <c:v>4.29</c:v>
                      </c:pt>
                      <c:pt idx="176">
                        <c:v>4.26</c:v>
                      </c:pt>
                      <c:pt idx="177">
                        <c:v>4.4000000000000004</c:v>
                      </c:pt>
                      <c:pt idx="178">
                        <c:v>4.25</c:v>
                      </c:pt>
                      <c:pt idx="179">
                        <c:v>4.12</c:v>
                      </c:pt>
                      <c:pt idx="180">
                        <c:v>4.12</c:v>
                      </c:pt>
                      <c:pt idx="181">
                        <c:v>4.3</c:v>
                      </c:pt>
                      <c:pt idx="182">
                        <c:v>3.78</c:v>
                      </c:pt>
                      <c:pt idx="183">
                        <c:v>3.68</c:v>
                      </c:pt>
                      <c:pt idx="184">
                        <c:v>4.58</c:v>
                      </c:pt>
                      <c:pt idx="185">
                        <c:v>4.38</c:v>
                      </c:pt>
                      <c:pt idx="186">
                        <c:v>4.45</c:v>
                      </c:pt>
                      <c:pt idx="187">
                        <c:v>3.66</c:v>
                      </c:pt>
                      <c:pt idx="188">
                        <c:v>4.32</c:v>
                      </c:pt>
                      <c:pt idx="189">
                        <c:v>4.25</c:v>
                      </c:pt>
                      <c:pt idx="190">
                        <c:v>4.8499999999999996</c:v>
                      </c:pt>
                      <c:pt idx="191">
                        <c:v>4.9800000000000004</c:v>
                      </c:pt>
                      <c:pt idx="192">
                        <c:v>5.05</c:v>
                      </c:pt>
                      <c:pt idx="193">
                        <c:v>4.9800000000000004</c:v>
                      </c:pt>
                      <c:pt idx="194">
                        <c:v>4.6399999999999997</c:v>
                      </c:pt>
                      <c:pt idx="195">
                        <c:v>4.66</c:v>
                      </c:pt>
                      <c:pt idx="196">
                        <c:v>4.58</c:v>
                      </c:pt>
                      <c:pt idx="197">
                        <c:v>4.45</c:v>
                      </c:pt>
                      <c:pt idx="198">
                        <c:v>4.32</c:v>
                      </c:pt>
                      <c:pt idx="199">
                        <c:v>4.3499999999999996</c:v>
                      </c:pt>
                      <c:pt idx="200">
                        <c:v>3.9</c:v>
                      </c:pt>
                      <c:pt idx="201">
                        <c:v>3.9</c:v>
                      </c:pt>
                      <c:pt idx="202">
                        <c:v>4.25</c:v>
                      </c:pt>
                      <c:pt idx="203">
                        <c:v>4.4000000000000004</c:v>
                      </c:pt>
                      <c:pt idx="204">
                        <c:v>4.9800000000000004</c:v>
                      </c:pt>
                      <c:pt idx="205">
                        <c:v>4.78</c:v>
                      </c:pt>
                      <c:pt idx="206">
                        <c:v>5.12</c:v>
                      </c:pt>
                      <c:pt idx="207">
                        <c:v>5.35</c:v>
                      </c:pt>
                      <c:pt idx="208">
                        <c:v>5.5</c:v>
                      </c:pt>
                      <c:pt idx="209">
                        <c:v>5</c:v>
                      </c:pt>
                      <c:pt idx="210">
                        <c:v>5.34</c:v>
                      </c:pt>
                      <c:pt idx="211">
                        <c:v>4.84</c:v>
                      </c:pt>
                      <c:pt idx="212">
                        <c:v>4.3499999999999996</c:v>
                      </c:pt>
                      <c:pt idx="213">
                        <c:v>4.4400000000000004</c:v>
                      </c:pt>
                      <c:pt idx="214">
                        <c:v>4.6500000000000004</c:v>
                      </c:pt>
                      <c:pt idx="215">
                        <c:v>4.4800000000000004</c:v>
                      </c:pt>
                      <c:pt idx="216">
                        <c:v>4.5199999999999996</c:v>
                      </c:pt>
                      <c:pt idx="217">
                        <c:v>4.57</c:v>
                      </c:pt>
                      <c:pt idx="218">
                        <c:v>4.68</c:v>
                      </c:pt>
                      <c:pt idx="219">
                        <c:v>4.6900000000000004</c:v>
                      </c:pt>
                      <c:pt idx="220">
                        <c:v>4.6500000000000004</c:v>
                      </c:pt>
                      <c:pt idx="221">
                        <c:v>5.24</c:v>
                      </c:pt>
                      <c:pt idx="222">
                        <c:v>4.84</c:v>
                      </c:pt>
                      <c:pt idx="223">
                        <c:v>4.32</c:v>
                      </c:pt>
                      <c:pt idx="224">
                        <c:v>4.0999999999999996</c:v>
                      </c:pt>
                      <c:pt idx="225">
                        <c:v>4.0599999999999996</c:v>
                      </c:pt>
                      <c:pt idx="226">
                        <c:v>3.9</c:v>
                      </c:pt>
                      <c:pt idx="227">
                        <c:v>4.0199999999999996</c:v>
                      </c:pt>
                      <c:pt idx="228">
                        <c:v>4.26</c:v>
                      </c:pt>
                      <c:pt idx="229">
                        <c:v>4.4000000000000004</c:v>
                      </c:pt>
                      <c:pt idx="230">
                        <c:v>4.3499999999999996</c:v>
                      </c:pt>
                      <c:pt idx="231">
                        <c:v>4.2</c:v>
                      </c:pt>
                      <c:pt idx="232">
                        <c:v>4.26</c:v>
                      </c:pt>
                      <c:pt idx="233">
                        <c:v>4.3499999999999996</c:v>
                      </c:pt>
                      <c:pt idx="234">
                        <c:v>4.41</c:v>
                      </c:pt>
                      <c:pt idx="235">
                        <c:v>4.42</c:v>
                      </c:pt>
                      <c:pt idx="236">
                        <c:v>4.5999999999999996</c:v>
                      </c:pt>
                      <c:pt idx="237">
                        <c:v>4.32</c:v>
                      </c:pt>
                      <c:pt idx="238">
                        <c:v>4.42</c:v>
                      </c:pt>
                      <c:pt idx="239">
                        <c:v>5</c:v>
                      </c:pt>
                      <c:pt idx="240">
                        <c:v>4.68</c:v>
                      </c:pt>
                      <c:pt idx="241">
                        <c:v>4.7</c:v>
                      </c:pt>
                      <c:pt idx="242">
                        <c:v>4.58</c:v>
                      </c:pt>
                      <c:pt idx="243">
                        <c:v>4.4400000000000004</c:v>
                      </c:pt>
                      <c:pt idx="244">
                        <c:v>4.42</c:v>
                      </c:pt>
                      <c:pt idx="245">
                        <c:v>4.3600000000000003</c:v>
                      </c:pt>
                      <c:pt idx="246">
                        <c:v>4.3499999999999996</c:v>
                      </c:pt>
                      <c:pt idx="247">
                        <c:v>4.4000000000000004</c:v>
                      </c:pt>
                      <c:pt idx="248">
                        <c:v>4.54</c:v>
                      </c:pt>
                      <c:pt idx="249">
                        <c:v>4.7</c:v>
                      </c:pt>
                      <c:pt idx="250">
                        <c:v>4.9800000000000004</c:v>
                      </c:pt>
                      <c:pt idx="251">
                        <c:v>4.92</c:v>
                      </c:pt>
                      <c:pt idx="252">
                        <c:v>4.96</c:v>
                      </c:pt>
                      <c:pt idx="253">
                        <c:v>4.84</c:v>
                      </c:pt>
                      <c:pt idx="254">
                        <c:v>5.12</c:v>
                      </c:pt>
                      <c:pt idx="255">
                        <c:v>5.4</c:v>
                      </c:pt>
                      <c:pt idx="256">
                        <c:v>5.66</c:v>
                      </c:pt>
                      <c:pt idx="257">
                        <c:v>5.6</c:v>
                      </c:pt>
                      <c:pt idx="258">
                        <c:v>5.34</c:v>
                      </c:pt>
                      <c:pt idx="259">
                        <c:v>5.12</c:v>
                      </c:pt>
                      <c:pt idx="260">
                        <c:v>5.36</c:v>
                      </c:pt>
                      <c:pt idx="261">
                        <c:v>5.3</c:v>
                      </c:pt>
                      <c:pt idx="262">
                        <c:v>5.18</c:v>
                      </c:pt>
                      <c:pt idx="263">
                        <c:v>5.18</c:v>
                      </c:pt>
                      <c:pt idx="264">
                        <c:v>4.96</c:v>
                      </c:pt>
                      <c:pt idx="265">
                        <c:v>4.72</c:v>
                      </c:pt>
                      <c:pt idx="266">
                        <c:v>4.5</c:v>
                      </c:pt>
                      <c:pt idx="267">
                        <c:v>4.3600000000000003</c:v>
                      </c:pt>
                      <c:pt idx="268">
                        <c:v>4.42</c:v>
                      </c:pt>
                      <c:pt idx="269">
                        <c:v>4.07</c:v>
                      </c:pt>
                      <c:pt idx="270">
                        <c:v>4.4000000000000004</c:v>
                      </c:pt>
                      <c:pt idx="271">
                        <c:v>4</c:v>
                      </c:pt>
                      <c:pt idx="272">
                        <c:v>4</c:v>
                      </c:pt>
                      <c:pt idx="273">
                        <c:v>3.96</c:v>
                      </c:pt>
                      <c:pt idx="274">
                        <c:v>3.98</c:v>
                      </c:pt>
                      <c:pt idx="275">
                        <c:v>4.05</c:v>
                      </c:pt>
                      <c:pt idx="276">
                        <c:v>4.33</c:v>
                      </c:pt>
                      <c:pt idx="277">
                        <c:v>4.3600000000000003</c:v>
                      </c:pt>
                      <c:pt idx="278">
                        <c:v>4.22</c:v>
                      </c:pt>
                      <c:pt idx="279">
                        <c:v>4.0999999999999996</c:v>
                      </c:pt>
                      <c:pt idx="280">
                        <c:v>3.84</c:v>
                      </c:pt>
                      <c:pt idx="281">
                        <c:v>3.94</c:v>
                      </c:pt>
                      <c:pt idx="282">
                        <c:v>3.5</c:v>
                      </c:pt>
                      <c:pt idx="283">
                        <c:v>3.58</c:v>
                      </c:pt>
                      <c:pt idx="284">
                        <c:v>3.5</c:v>
                      </c:pt>
                      <c:pt idx="285">
                        <c:v>3.53</c:v>
                      </c:pt>
                      <c:pt idx="286">
                        <c:v>3.2</c:v>
                      </c:pt>
                      <c:pt idx="287">
                        <c:v>3.38</c:v>
                      </c:pt>
                      <c:pt idx="288">
                        <c:v>3.21</c:v>
                      </c:pt>
                      <c:pt idx="289">
                        <c:v>3.18</c:v>
                      </c:pt>
                      <c:pt idx="290">
                        <c:v>3.5</c:v>
                      </c:pt>
                      <c:pt idx="291">
                        <c:v>3.94</c:v>
                      </c:pt>
                      <c:pt idx="292">
                        <c:v>3.64</c:v>
                      </c:pt>
                      <c:pt idx="293">
                        <c:v>3.58</c:v>
                      </c:pt>
                      <c:pt idx="294">
                        <c:v>3.55</c:v>
                      </c:pt>
                      <c:pt idx="295">
                        <c:v>3.58</c:v>
                      </c:pt>
                      <c:pt idx="296">
                        <c:v>3.4</c:v>
                      </c:pt>
                      <c:pt idx="297">
                        <c:v>3.3</c:v>
                      </c:pt>
                      <c:pt idx="298">
                        <c:v>3.46</c:v>
                      </c:pt>
                      <c:pt idx="299">
                        <c:v>3.4</c:v>
                      </c:pt>
                      <c:pt idx="300">
                        <c:v>3.3</c:v>
                      </c:pt>
                      <c:pt idx="301">
                        <c:v>3.38</c:v>
                      </c:pt>
                      <c:pt idx="302">
                        <c:v>3.36</c:v>
                      </c:pt>
                      <c:pt idx="303">
                        <c:v>3.39</c:v>
                      </c:pt>
                      <c:pt idx="304">
                        <c:v>3.64</c:v>
                      </c:pt>
                      <c:pt idx="305">
                        <c:v>3.68</c:v>
                      </c:pt>
                      <c:pt idx="306">
                        <c:v>3.98</c:v>
                      </c:pt>
                      <c:pt idx="307">
                        <c:v>3.96</c:v>
                      </c:pt>
                      <c:pt idx="308">
                        <c:v>3.4</c:v>
                      </c:pt>
                      <c:pt idx="309">
                        <c:v>3.5</c:v>
                      </c:pt>
                      <c:pt idx="310">
                        <c:v>3.74</c:v>
                      </c:pt>
                      <c:pt idx="311">
                        <c:v>3.58</c:v>
                      </c:pt>
                      <c:pt idx="312">
                        <c:v>3.82</c:v>
                      </c:pt>
                      <c:pt idx="313">
                        <c:v>3.89</c:v>
                      </c:pt>
                      <c:pt idx="314">
                        <c:v>4.42</c:v>
                      </c:pt>
                      <c:pt idx="315">
                        <c:v>4.5599999999999996</c:v>
                      </c:pt>
                      <c:pt idx="316">
                        <c:v>4.38</c:v>
                      </c:pt>
                      <c:pt idx="317">
                        <c:v>4.3499999999999996</c:v>
                      </c:pt>
                      <c:pt idx="318">
                        <c:v>4.7</c:v>
                      </c:pt>
                      <c:pt idx="319">
                        <c:v>4.5</c:v>
                      </c:pt>
                      <c:pt idx="320">
                        <c:v>4.5199999999999996</c:v>
                      </c:pt>
                      <c:pt idx="321">
                        <c:v>4.3600000000000003</c:v>
                      </c:pt>
                      <c:pt idx="322">
                        <c:v>4.26</c:v>
                      </c:pt>
                      <c:pt idx="323">
                        <c:v>4.3</c:v>
                      </c:pt>
                      <c:pt idx="324">
                        <c:v>4.5</c:v>
                      </c:pt>
                      <c:pt idx="325">
                        <c:v>4.75</c:v>
                      </c:pt>
                      <c:pt idx="326">
                        <c:v>4.8499999999999996</c:v>
                      </c:pt>
                      <c:pt idx="327">
                        <c:v>4.6399999999999997</c:v>
                      </c:pt>
                      <c:pt idx="328">
                        <c:v>4.4000000000000004</c:v>
                      </c:pt>
                      <c:pt idx="329">
                        <c:v>4.45</c:v>
                      </c:pt>
                      <c:pt idx="330">
                        <c:v>4.18</c:v>
                      </c:pt>
                      <c:pt idx="331">
                        <c:v>4.2</c:v>
                      </c:pt>
                      <c:pt idx="332">
                        <c:v>4.59</c:v>
                      </c:pt>
                      <c:pt idx="333">
                        <c:v>4.74</c:v>
                      </c:pt>
                      <c:pt idx="334">
                        <c:v>4.24</c:v>
                      </c:pt>
                      <c:pt idx="335">
                        <c:v>4.12</c:v>
                      </c:pt>
                      <c:pt idx="336">
                        <c:v>4.12</c:v>
                      </c:pt>
                      <c:pt idx="337">
                        <c:v>4</c:v>
                      </c:pt>
                      <c:pt idx="338">
                        <c:v>3.85</c:v>
                      </c:pt>
                      <c:pt idx="339">
                        <c:v>3.87</c:v>
                      </c:pt>
                      <c:pt idx="340">
                        <c:v>4</c:v>
                      </c:pt>
                      <c:pt idx="341">
                        <c:v>3.8</c:v>
                      </c:pt>
                      <c:pt idx="342">
                        <c:v>3.72</c:v>
                      </c:pt>
                      <c:pt idx="343">
                        <c:v>3.86</c:v>
                      </c:pt>
                      <c:pt idx="344">
                        <c:v>3.8</c:v>
                      </c:pt>
                      <c:pt idx="345">
                        <c:v>3.96</c:v>
                      </c:pt>
                      <c:pt idx="346">
                        <c:v>3.7</c:v>
                      </c:pt>
                      <c:pt idx="347">
                        <c:v>3.88</c:v>
                      </c:pt>
                      <c:pt idx="348">
                        <c:v>3.98</c:v>
                      </c:pt>
                      <c:pt idx="349">
                        <c:v>4.18</c:v>
                      </c:pt>
                      <c:pt idx="350">
                        <c:v>4.12</c:v>
                      </c:pt>
                      <c:pt idx="351">
                        <c:v>4.0999999999999996</c:v>
                      </c:pt>
                      <c:pt idx="352">
                        <c:v>4.16</c:v>
                      </c:pt>
                      <c:pt idx="353">
                        <c:v>3.98</c:v>
                      </c:pt>
                      <c:pt idx="354">
                        <c:v>3.9</c:v>
                      </c:pt>
                      <c:pt idx="355">
                        <c:v>3.75</c:v>
                      </c:pt>
                      <c:pt idx="356">
                        <c:v>3.6</c:v>
                      </c:pt>
                      <c:pt idx="357">
                        <c:v>3.66</c:v>
                      </c:pt>
                      <c:pt idx="358">
                        <c:v>3.78</c:v>
                      </c:pt>
                      <c:pt idx="359">
                        <c:v>3.82</c:v>
                      </c:pt>
                      <c:pt idx="360">
                        <c:v>3.86</c:v>
                      </c:pt>
                      <c:pt idx="361">
                        <c:v>3.88</c:v>
                      </c:pt>
                      <c:pt idx="362">
                        <c:v>3.36</c:v>
                      </c:pt>
                      <c:pt idx="363">
                        <c:v>3.6</c:v>
                      </c:pt>
                      <c:pt idx="364">
                        <c:v>3.56</c:v>
                      </c:pt>
                      <c:pt idx="365">
                        <c:v>3.58</c:v>
                      </c:pt>
                      <c:pt idx="366">
                        <c:v>3.54</c:v>
                      </c:pt>
                      <c:pt idx="367">
                        <c:v>3.62</c:v>
                      </c:pt>
                      <c:pt idx="368">
                        <c:v>3.88</c:v>
                      </c:pt>
                      <c:pt idx="369">
                        <c:v>3.84</c:v>
                      </c:pt>
                      <c:pt idx="370">
                        <c:v>4.08</c:v>
                      </c:pt>
                      <c:pt idx="371">
                        <c:v>4.3899999999999997</c:v>
                      </c:pt>
                      <c:pt idx="372">
                        <c:v>4.34</c:v>
                      </c:pt>
                      <c:pt idx="373">
                        <c:v>4.33</c:v>
                      </c:pt>
                      <c:pt idx="374">
                        <c:v>4.28</c:v>
                      </c:pt>
                      <c:pt idx="375">
                        <c:v>4.2</c:v>
                      </c:pt>
                      <c:pt idx="376">
                        <c:v>4.04</c:v>
                      </c:pt>
                      <c:pt idx="377">
                        <c:v>4</c:v>
                      </c:pt>
                      <c:pt idx="378">
                        <c:v>3.94</c:v>
                      </c:pt>
                      <c:pt idx="379">
                        <c:v>3.98</c:v>
                      </c:pt>
                      <c:pt idx="380">
                        <c:v>3.74</c:v>
                      </c:pt>
                      <c:pt idx="381">
                        <c:v>3.54</c:v>
                      </c:pt>
                      <c:pt idx="382">
                        <c:v>3.34</c:v>
                      </c:pt>
                      <c:pt idx="383">
                        <c:v>3.4</c:v>
                      </c:pt>
                      <c:pt idx="384">
                        <c:v>3.24</c:v>
                      </c:pt>
                      <c:pt idx="385">
                        <c:v>3.62</c:v>
                      </c:pt>
                      <c:pt idx="386">
                        <c:v>3.26</c:v>
                      </c:pt>
                      <c:pt idx="387">
                        <c:v>3.56</c:v>
                      </c:pt>
                      <c:pt idx="388">
                        <c:v>3.3</c:v>
                      </c:pt>
                      <c:pt idx="389">
                        <c:v>3.2</c:v>
                      </c:pt>
                      <c:pt idx="390">
                        <c:v>3.32</c:v>
                      </c:pt>
                      <c:pt idx="391">
                        <c:v>3.44</c:v>
                      </c:pt>
                      <c:pt idx="392">
                        <c:v>3.46</c:v>
                      </c:pt>
                      <c:pt idx="393">
                        <c:v>3.38</c:v>
                      </c:pt>
                      <c:pt idx="394">
                        <c:v>3.48</c:v>
                      </c:pt>
                      <c:pt idx="395">
                        <c:v>3.66</c:v>
                      </c:pt>
                      <c:pt idx="396">
                        <c:v>3.7</c:v>
                      </c:pt>
                      <c:pt idx="397">
                        <c:v>3.66</c:v>
                      </c:pt>
                      <c:pt idx="398">
                        <c:v>3.48</c:v>
                      </c:pt>
                      <c:pt idx="399">
                        <c:v>3.28</c:v>
                      </c:pt>
                      <c:pt idx="400">
                        <c:v>3.64</c:v>
                      </c:pt>
                      <c:pt idx="401">
                        <c:v>3.74</c:v>
                      </c:pt>
                      <c:pt idx="402">
                        <c:v>3.7</c:v>
                      </c:pt>
                      <c:pt idx="403">
                        <c:v>4.7</c:v>
                      </c:pt>
                      <c:pt idx="404">
                        <c:v>3.24</c:v>
                      </c:pt>
                      <c:pt idx="405">
                        <c:v>3.36</c:v>
                      </c:pt>
                      <c:pt idx="406">
                        <c:v>3.24</c:v>
                      </c:pt>
                      <c:pt idx="407">
                        <c:v>3.2</c:v>
                      </c:pt>
                      <c:pt idx="408">
                        <c:v>3.12</c:v>
                      </c:pt>
                      <c:pt idx="409">
                        <c:v>3.3</c:v>
                      </c:pt>
                      <c:pt idx="410">
                        <c:v>3.54</c:v>
                      </c:pt>
                      <c:pt idx="411">
                        <c:v>3.22</c:v>
                      </c:pt>
                      <c:pt idx="412">
                        <c:v>3.48</c:v>
                      </c:pt>
                      <c:pt idx="413">
                        <c:v>3.04</c:v>
                      </c:pt>
                      <c:pt idx="414">
                        <c:v>3.3</c:v>
                      </c:pt>
                      <c:pt idx="415">
                        <c:v>3.38</c:v>
                      </c:pt>
                      <c:pt idx="416">
                        <c:v>3.75</c:v>
                      </c:pt>
                      <c:pt idx="417">
                        <c:v>3.74</c:v>
                      </c:pt>
                      <c:pt idx="418">
                        <c:v>3.1</c:v>
                      </c:pt>
                      <c:pt idx="419">
                        <c:v>3.39</c:v>
                      </c:pt>
                      <c:pt idx="420">
                        <c:v>3.81</c:v>
                      </c:pt>
                      <c:pt idx="421">
                        <c:v>3.48</c:v>
                      </c:pt>
                      <c:pt idx="422">
                        <c:v>3.18</c:v>
                      </c:pt>
                      <c:pt idx="423">
                        <c:v>3.08</c:v>
                      </c:pt>
                      <c:pt idx="424">
                        <c:v>3.22</c:v>
                      </c:pt>
                      <c:pt idx="425">
                        <c:v>3.1</c:v>
                      </c:pt>
                      <c:pt idx="426">
                        <c:v>3</c:v>
                      </c:pt>
                      <c:pt idx="427">
                        <c:v>3.1</c:v>
                      </c:pt>
                      <c:pt idx="428">
                        <c:v>3.14</c:v>
                      </c:pt>
                      <c:pt idx="429">
                        <c:v>3.2</c:v>
                      </c:pt>
                      <c:pt idx="430">
                        <c:v>3.64</c:v>
                      </c:pt>
                      <c:pt idx="431">
                        <c:v>3.5</c:v>
                      </c:pt>
                      <c:pt idx="432">
                        <c:v>3.16</c:v>
                      </c:pt>
                      <c:pt idx="433">
                        <c:v>3.2</c:v>
                      </c:pt>
                      <c:pt idx="434">
                        <c:v>3.06</c:v>
                      </c:pt>
                      <c:pt idx="435">
                        <c:v>3.02</c:v>
                      </c:pt>
                      <c:pt idx="436">
                        <c:v>3.04</c:v>
                      </c:pt>
                      <c:pt idx="437">
                        <c:v>3</c:v>
                      </c:pt>
                      <c:pt idx="438">
                        <c:v>2.98</c:v>
                      </c:pt>
                      <c:pt idx="439">
                        <c:v>2.8</c:v>
                      </c:pt>
                      <c:pt idx="440">
                        <c:v>2.88</c:v>
                      </c:pt>
                      <c:pt idx="441">
                        <c:v>2.78</c:v>
                      </c:pt>
                      <c:pt idx="442">
                        <c:v>2.96</c:v>
                      </c:pt>
                      <c:pt idx="443">
                        <c:v>2.86</c:v>
                      </c:pt>
                      <c:pt idx="444">
                        <c:v>3.18</c:v>
                      </c:pt>
                      <c:pt idx="445">
                        <c:v>3.1</c:v>
                      </c:pt>
                      <c:pt idx="446">
                        <c:v>3</c:v>
                      </c:pt>
                      <c:pt idx="447">
                        <c:v>2.92</c:v>
                      </c:pt>
                      <c:pt idx="448">
                        <c:v>2.82</c:v>
                      </c:pt>
                      <c:pt idx="449">
                        <c:v>2.76</c:v>
                      </c:pt>
                      <c:pt idx="450">
                        <c:v>2.64</c:v>
                      </c:pt>
                      <c:pt idx="451">
                        <c:v>2.4300000000000002</c:v>
                      </c:pt>
                      <c:pt idx="452">
                        <c:v>2.4</c:v>
                      </c:pt>
                      <c:pt idx="453">
                        <c:v>2.44</c:v>
                      </c:pt>
                      <c:pt idx="454">
                        <c:v>2.78</c:v>
                      </c:pt>
                      <c:pt idx="455">
                        <c:v>2.63</c:v>
                      </c:pt>
                      <c:pt idx="456">
                        <c:v>2.94</c:v>
                      </c:pt>
                      <c:pt idx="457">
                        <c:v>2.86</c:v>
                      </c:pt>
                      <c:pt idx="458">
                        <c:v>3.06</c:v>
                      </c:pt>
                      <c:pt idx="459">
                        <c:v>3.16</c:v>
                      </c:pt>
                      <c:pt idx="460">
                        <c:v>3.14</c:v>
                      </c:pt>
                      <c:pt idx="461">
                        <c:v>3.04</c:v>
                      </c:pt>
                      <c:pt idx="462">
                        <c:v>3.08</c:v>
                      </c:pt>
                      <c:pt idx="463">
                        <c:v>3.06</c:v>
                      </c:pt>
                      <c:pt idx="464">
                        <c:v>2.94</c:v>
                      </c:pt>
                      <c:pt idx="465">
                        <c:v>3.1</c:v>
                      </c:pt>
                      <c:pt idx="466">
                        <c:v>3.04</c:v>
                      </c:pt>
                      <c:pt idx="467">
                        <c:v>2.86</c:v>
                      </c:pt>
                      <c:pt idx="468">
                        <c:v>2.95</c:v>
                      </c:pt>
                      <c:pt idx="469">
                        <c:v>2.6</c:v>
                      </c:pt>
                      <c:pt idx="470">
                        <c:v>3.02</c:v>
                      </c:pt>
                      <c:pt idx="471">
                        <c:v>3.2</c:v>
                      </c:pt>
                      <c:pt idx="472">
                        <c:v>3.26</c:v>
                      </c:pt>
                      <c:pt idx="473">
                        <c:v>3.46</c:v>
                      </c:pt>
                      <c:pt idx="474">
                        <c:v>3.5</c:v>
                      </c:pt>
                      <c:pt idx="475">
                        <c:v>3.56</c:v>
                      </c:pt>
                      <c:pt idx="476">
                        <c:v>3.22</c:v>
                      </c:pt>
                      <c:pt idx="477">
                        <c:v>3.26</c:v>
                      </c:pt>
                      <c:pt idx="478">
                        <c:v>3.14</c:v>
                      </c:pt>
                      <c:pt idx="479">
                        <c:v>3.2</c:v>
                      </c:pt>
                      <c:pt idx="480">
                        <c:v>3.06</c:v>
                      </c:pt>
                      <c:pt idx="481">
                        <c:v>3.26</c:v>
                      </c:pt>
                      <c:pt idx="482">
                        <c:v>3.28</c:v>
                      </c:pt>
                      <c:pt idx="483">
                        <c:v>3.38</c:v>
                      </c:pt>
                      <c:pt idx="484">
                        <c:v>3.2</c:v>
                      </c:pt>
                      <c:pt idx="485">
                        <c:v>3.46</c:v>
                      </c:pt>
                      <c:pt idx="486">
                        <c:v>3.28</c:v>
                      </c:pt>
                      <c:pt idx="487">
                        <c:v>3.24</c:v>
                      </c:pt>
                      <c:pt idx="488">
                        <c:v>3.14</c:v>
                      </c:pt>
                      <c:pt idx="489">
                        <c:v>3.06</c:v>
                      </c:pt>
                      <c:pt idx="490">
                        <c:v>3</c:v>
                      </c:pt>
                      <c:pt idx="491">
                        <c:v>3.2</c:v>
                      </c:pt>
                      <c:pt idx="492">
                        <c:v>3.09</c:v>
                      </c:pt>
                      <c:pt idx="493">
                        <c:v>3.1</c:v>
                      </c:pt>
                      <c:pt idx="494">
                        <c:v>2.8</c:v>
                      </c:pt>
                      <c:pt idx="495">
                        <c:v>3.15</c:v>
                      </c:pt>
                      <c:pt idx="496">
                        <c:v>3</c:v>
                      </c:pt>
                      <c:pt idx="497">
                        <c:v>2.83</c:v>
                      </c:pt>
                      <c:pt idx="498">
                        <c:v>3.17</c:v>
                      </c:pt>
                      <c:pt idx="499">
                        <c:v>3.6</c:v>
                      </c:pt>
                      <c:pt idx="500">
                        <c:v>3.14</c:v>
                      </c:pt>
                      <c:pt idx="501">
                        <c:v>3.1</c:v>
                      </c:pt>
                      <c:pt idx="502">
                        <c:v>3.18</c:v>
                      </c:pt>
                      <c:pt idx="503">
                        <c:v>3.1</c:v>
                      </c:pt>
                      <c:pt idx="504">
                        <c:v>3.16</c:v>
                      </c:pt>
                      <c:pt idx="505">
                        <c:v>3.3</c:v>
                      </c:pt>
                      <c:pt idx="506">
                        <c:v>3.12</c:v>
                      </c:pt>
                      <c:pt idx="507">
                        <c:v>3.18</c:v>
                      </c:pt>
                      <c:pt idx="508">
                        <c:v>3.14</c:v>
                      </c:pt>
                      <c:pt idx="509">
                        <c:v>3.2</c:v>
                      </c:pt>
                      <c:pt idx="510">
                        <c:v>3.1</c:v>
                      </c:pt>
                      <c:pt idx="511">
                        <c:v>3.16</c:v>
                      </c:pt>
                      <c:pt idx="512">
                        <c:v>3.2</c:v>
                      </c:pt>
                      <c:pt idx="513">
                        <c:v>2.98</c:v>
                      </c:pt>
                      <c:pt idx="514">
                        <c:v>3.24</c:v>
                      </c:pt>
                      <c:pt idx="515">
                        <c:v>3.2</c:v>
                      </c:pt>
                      <c:pt idx="516">
                        <c:v>2.6</c:v>
                      </c:pt>
                      <c:pt idx="517">
                        <c:v>3.1</c:v>
                      </c:pt>
                      <c:pt idx="518">
                        <c:v>2.86</c:v>
                      </c:pt>
                      <c:pt idx="519">
                        <c:v>2.76</c:v>
                      </c:pt>
                      <c:pt idx="520">
                        <c:v>3.1</c:v>
                      </c:pt>
                      <c:pt idx="521">
                        <c:v>3.05</c:v>
                      </c:pt>
                      <c:pt idx="522">
                        <c:v>3.1</c:v>
                      </c:pt>
                      <c:pt idx="523">
                        <c:v>2.94</c:v>
                      </c:pt>
                      <c:pt idx="524">
                        <c:v>3.3</c:v>
                      </c:pt>
                      <c:pt idx="525">
                        <c:v>3.3</c:v>
                      </c:pt>
                      <c:pt idx="526">
                        <c:v>3</c:v>
                      </c:pt>
                      <c:pt idx="527">
                        <c:v>2.98</c:v>
                      </c:pt>
                      <c:pt idx="528">
                        <c:v>2.84</c:v>
                      </c:pt>
                      <c:pt idx="529">
                        <c:v>2.81</c:v>
                      </c:pt>
                      <c:pt idx="530">
                        <c:v>2.83</c:v>
                      </c:pt>
                      <c:pt idx="531">
                        <c:v>3.1</c:v>
                      </c:pt>
                      <c:pt idx="532">
                        <c:v>3.02</c:v>
                      </c:pt>
                      <c:pt idx="533">
                        <c:v>2.94</c:v>
                      </c:pt>
                      <c:pt idx="534">
                        <c:v>3.12</c:v>
                      </c:pt>
                      <c:pt idx="535">
                        <c:v>2.98</c:v>
                      </c:pt>
                      <c:pt idx="536">
                        <c:v>3.18</c:v>
                      </c:pt>
                      <c:pt idx="537">
                        <c:v>3.33</c:v>
                      </c:pt>
                      <c:pt idx="538">
                        <c:v>3.26</c:v>
                      </c:pt>
                      <c:pt idx="539">
                        <c:v>3.1</c:v>
                      </c:pt>
                      <c:pt idx="540">
                        <c:v>3.24</c:v>
                      </c:pt>
                      <c:pt idx="541">
                        <c:v>3.12</c:v>
                      </c:pt>
                      <c:pt idx="542">
                        <c:v>3.02</c:v>
                      </c:pt>
                      <c:pt idx="543">
                        <c:v>2.88</c:v>
                      </c:pt>
                      <c:pt idx="544">
                        <c:v>2.8</c:v>
                      </c:pt>
                      <c:pt idx="545">
                        <c:v>2.72</c:v>
                      </c:pt>
                      <c:pt idx="546">
                        <c:v>2.64</c:v>
                      </c:pt>
                      <c:pt idx="547">
                        <c:v>2.42</c:v>
                      </c:pt>
                      <c:pt idx="548">
                        <c:v>2.42</c:v>
                      </c:pt>
                      <c:pt idx="549">
                        <c:v>2.46</c:v>
                      </c:pt>
                      <c:pt idx="550">
                        <c:v>2.68</c:v>
                      </c:pt>
                      <c:pt idx="551">
                        <c:v>2.58</c:v>
                      </c:pt>
                      <c:pt idx="552">
                        <c:v>2.5</c:v>
                      </c:pt>
                      <c:pt idx="553">
                        <c:v>2.48</c:v>
                      </c:pt>
                      <c:pt idx="554">
                        <c:v>2.44</c:v>
                      </c:pt>
                      <c:pt idx="555">
                        <c:v>2.37</c:v>
                      </c:pt>
                      <c:pt idx="556">
                        <c:v>2.4</c:v>
                      </c:pt>
                      <c:pt idx="557">
                        <c:v>2.4</c:v>
                      </c:pt>
                      <c:pt idx="558">
                        <c:v>2.2999999999999998</c:v>
                      </c:pt>
                      <c:pt idx="559">
                        <c:v>2.38</c:v>
                      </c:pt>
                      <c:pt idx="560">
                        <c:v>2.4</c:v>
                      </c:pt>
                      <c:pt idx="561">
                        <c:v>2.2000000000000002</c:v>
                      </c:pt>
                      <c:pt idx="562">
                        <c:v>2.16</c:v>
                      </c:pt>
                      <c:pt idx="563">
                        <c:v>2.12</c:v>
                      </c:pt>
                      <c:pt idx="564">
                        <c:v>2.2000000000000002</c:v>
                      </c:pt>
                      <c:pt idx="565">
                        <c:v>2.16</c:v>
                      </c:pt>
                      <c:pt idx="566">
                        <c:v>2.16</c:v>
                      </c:pt>
                      <c:pt idx="567">
                        <c:v>2.2000000000000002</c:v>
                      </c:pt>
                      <c:pt idx="568">
                        <c:v>2.64</c:v>
                      </c:pt>
                      <c:pt idx="569">
                        <c:v>3.3</c:v>
                      </c:pt>
                      <c:pt idx="570">
                        <c:v>3.21</c:v>
                      </c:pt>
                      <c:pt idx="571">
                        <c:v>3.33</c:v>
                      </c:pt>
                      <c:pt idx="572">
                        <c:v>3.38</c:v>
                      </c:pt>
                      <c:pt idx="573">
                        <c:v>3.26</c:v>
                      </c:pt>
                      <c:pt idx="574">
                        <c:v>3.28</c:v>
                      </c:pt>
                      <c:pt idx="575">
                        <c:v>3.7</c:v>
                      </c:pt>
                      <c:pt idx="576">
                        <c:v>3.72</c:v>
                      </c:pt>
                      <c:pt idx="577">
                        <c:v>3.86</c:v>
                      </c:pt>
                      <c:pt idx="578">
                        <c:v>3.55</c:v>
                      </c:pt>
                      <c:pt idx="579">
                        <c:v>3.63</c:v>
                      </c:pt>
                      <c:pt idx="580">
                        <c:v>3.32</c:v>
                      </c:pt>
                      <c:pt idx="581">
                        <c:v>3.1</c:v>
                      </c:pt>
                      <c:pt idx="582">
                        <c:v>3.1</c:v>
                      </c:pt>
                      <c:pt idx="583">
                        <c:v>3.46</c:v>
                      </c:pt>
                      <c:pt idx="584">
                        <c:v>3.36</c:v>
                      </c:pt>
                      <c:pt idx="585">
                        <c:v>3.32</c:v>
                      </c:pt>
                      <c:pt idx="586">
                        <c:v>3.27</c:v>
                      </c:pt>
                      <c:pt idx="587">
                        <c:v>3.2</c:v>
                      </c:pt>
                      <c:pt idx="588">
                        <c:v>3.28</c:v>
                      </c:pt>
                      <c:pt idx="589">
                        <c:v>3.77</c:v>
                      </c:pt>
                      <c:pt idx="590">
                        <c:v>3.8</c:v>
                      </c:pt>
                      <c:pt idx="591">
                        <c:v>4.0999999999999996</c:v>
                      </c:pt>
                      <c:pt idx="592">
                        <c:v>3.7</c:v>
                      </c:pt>
                      <c:pt idx="593">
                        <c:v>3.83</c:v>
                      </c:pt>
                      <c:pt idx="594">
                        <c:v>3.64</c:v>
                      </c:pt>
                      <c:pt idx="595">
                        <c:v>3.32</c:v>
                      </c:pt>
                      <c:pt idx="596">
                        <c:v>3.56</c:v>
                      </c:pt>
                      <c:pt idx="597">
                        <c:v>3.28</c:v>
                      </c:pt>
                      <c:pt idx="598">
                        <c:v>3.04</c:v>
                      </c:pt>
                      <c:pt idx="599">
                        <c:v>2.9</c:v>
                      </c:pt>
                      <c:pt idx="600">
                        <c:v>3.32</c:v>
                      </c:pt>
                      <c:pt idx="601">
                        <c:v>3.39</c:v>
                      </c:pt>
                      <c:pt idx="602">
                        <c:v>3.3</c:v>
                      </c:pt>
                      <c:pt idx="603">
                        <c:v>3.68</c:v>
                      </c:pt>
                      <c:pt idx="604">
                        <c:v>3.2</c:v>
                      </c:pt>
                      <c:pt idx="605">
                        <c:v>3.56</c:v>
                      </c:pt>
                      <c:pt idx="606">
                        <c:v>3.68</c:v>
                      </c:pt>
                      <c:pt idx="607">
                        <c:v>4.05</c:v>
                      </c:pt>
                      <c:pt idx="608">
                        <c:v>3.76</c:v>
                      </c:pt>
                      <c:pt idx="609">
                        <c:v>3.52</c:v>
                      </c:pt>
                      <c:pt idx="610">
                        <c:v>3.4</c:v>
                      </c:pt>
                      <c:pt idx="611">
                        <c:v>3.56</c:v>
                      </c:pt>
                      <c:pt idx="612">
                        <c:v>3.6</c:v>
                      </c:pt>
                      <c:pt idx="613">
                        <c:v>3.58</c:v>
                      </c:pt>
                      <c:pt idx="614">
                        <c:v>3.68</c:v>
                      </c:pt>
                      <c:pt idx="615">
                        <c:v>3.5</c:v>
                      </c:pt>
                      <c:pt idx="616">
                        <c:v>3.76</c:v>
                      </c:pt>
                      <c:pt idx="617">
                        <c:v>3.68</c:v>
                      </c:pt>
                      <c:pt idx="618">
                        <c:v>3.5</c:v>
                      </c:pt>
                      <c:pt idx="619">
                        <c:v>3.58</c:v>
                      </c:pt>
                      <c:pt idx="620">
                        <c:v>3.54</c:v>
                      </c:pt>
                      <c:pt idx="621">
                        <c:v>3.58</c:v>
                      </c:pt>
                      <c:pt idx="622">
                        <c:v>3.56</c:v>
                      </c:pt>
                      <c:pt idx="623">
                        <c:v>3.86</c:v>
                      </c:pt>
                      <c:pt idx="624">
                        <c:v>4</c:v>
                      </c:pt>
                      <c:pt idx="625">
                        <c:v>4.2</c:v>
                      </c:pt>
                      <c:pt idx="626">
                        <c:v>4.46</c:v>
                      </c:pt>
                      <c:pt idx="627">
                        <c:v>4.12</c:v>
                      </c:pt>
                      <c:pt idx="628">
                        <c:v>4.3600000000000003</c:v>
                      </c:pt>
                      <c:pt idx="629">
                        <c:v>4.6399999999999997</c:v>
                      </c:pt>
                      <c:pt idx="630">
                        <c:v>4.0199999999999996</c:v>
                      </c:pt>
                      <c:pt idx="631">
                        <c:v>3.9</c:v>
                      </c:pt>
                      <c:pt idx="632">
                        <c:v>4.5599999999999996</c:v>
                      </c:pt>
                      <c:pt idx="633">
                        <c:v>4.58</c:v>
                      </c:pt>
                      <c:pt idx="634">
                        <c:v>3.88</c:v>
                      </c:pt>
                      <c:pt idx="635">
                        <c:v>3.9</c:v>
                      </c:pt>
                      <c:pt idx="636">
                        <c:v>4.66</c:v>
                      </c:pt>
                      <c:pt idx="637">
                        <c:v>5.12</c:v>
                      </c:pt>
                      <c:pt idx="638">
                        <c:v>4.28</c:v>
                      </c:pt>
                      <c:pt idx="639">
                        <c:v>5.42</c:v>
                      </c:pt>
                      <c:pt idx="640">
                        <c:v>5.34</c:v>
                      </c:pt>
                      <c:pt idx="641">
                        <c:v>5.04</c:v>
                      </c:pt>
                      <c:pt idx="642">
                        <c:v>5</c:v>
                      </c:pt>
                      <c:pt idx="643">
                        <c:v>4.84</c:v>
                      </c:pt>
                      <c:pt idx="644">
                        <c:v>4.54</c:v>
                      </c:pt>
                      <c:pt idx="645">
                        <c:v>4.6900000000000004</c:v>
                      </c:pt>
                      <c:pt idx="646">
                        <c:v>4.5599999999999996</c:v>
                      </c:pt>
                      <c:pt idx="647">
                        <c:v>4.58</c:v>
                      </c:pt>
                      <c:pt idx="648">
                        <c:v>4.3</c:v>
                      </c:pt>
                      <c:pt idx="649">
                        <c:v>4.22</c:v>
                      </c:pt>
                      <c:pt idx="650">
                        <c:v>4.1399999999999997</c:v>
                      </c:pt>
                      <c:pt idx="651">
                        <c:v>4.1900000000000004</c:v>
                      </c:pt>
                      <c:pt idx="652">
                        <c:v>3.96</c:v>
                      </c:pt>
                      <c:pt idx="653">
                        <c:v>4.28</c:v>
                      </c:pt>
                      <c:pt idx="654">
                        <c:v>4.3600000000000003</c:v>
                      </c:pt>
                      <c:pt idx="655">
                        <c:v>3.96</c:v>
                      </c:pt>
                      <c:pt idx="656">
                        <c:v>3.89</c:v>
                      </c:pt>
                      <c:pt idx="657">
                        <c:v>4</c:v>
                      </c:pt>
                      <c:pt idx="658">
                        <c:v>4.5199999999999996</c:v>
                      </c:pt>
                      <c:pt idx="659">
                        <c:v>4.42</c:v>
                      </c:pt>
                      <c:pt idx="660">
                        <c:v>4.4000000000000004</c:v>
                      </c:pt>
                      <c:pt idx="661">
                        <c:v>4.0999999999999996</c:v>
                      </c:pt>
                      <c:pt idx="662">
                        <c:v>3.9</c:v>
                      </c:pt>
                      <c:pt idx="663">
                        <c:v>4.0999999999999996</c:v>
                      </c:pt>
                      <c:pt idx="664">
                        <c:v>4.38</c:v>
                      </c:pt>
                      <c:pt idx="665">
                        <c:v>4.34</c:v>
                      </c:pt>
                      <c:pt idx="666">
                        <c:v>3.64</c:v>
                      </c:pt>
                      <c:pt idx="667">
                        <c:v>3.69</c:v>
                      </c:pt>
                      <c:pt idx="668">
                        <c:v>3.74</c:v>
                      </c:pt>
                      <c:pt idx="669">
                        <c:v>3.9</c:v>
                      </c:pt>
                      <c:pt idx="670">
                        <c:v>3.66</c:v>
                      </c:pt>
                      <c:pt idx="671">
                        <c:v>3</c:v>
                      </c:pt>
                      <c:pt idx="672">
                        <c:v>3.86</c:v>
                      </c:pt>
                      <c:pt idx="673">
                        <c:v>4.0999999999999996</c:v>
                      </c:pt>
                      <c:pt idx="674">
                        <c:v>3.64</c:v>
                      </c:pt>
                      <c:pt idx="675">
                        <c:v>3.79</c:v>
                      </c:pt>
                      <c:pt idx="676">
                        <c:v>3.36</c:v>
                      </c:pt>
                      <c:pt idx="677">
                        <c:v>3.38</c:v>
                      </c:pt>
                      <c:pt idx="678">
                        <c:v>3.88</c:v>
                      </c:pt>
                      <c:pt idx="679">
                        <c:v>4.4000000000000004</c:v>
                      </c:pt>
                      <c:pt idx="680">
                        <c:v>3.98</c:v>
                      </c:pt>
                      <c:pt idx="681">
                        <c:v>4.0999999999999996</c:v>
                      </c:pt>
                      <c:pt idx="682">
                        <c:v>4.74</c:v>
                      </c:pt>
                      <c:pt idx="683">
                        <c:v>4.8600000000000003</c:v>
                      </c:pt>
                      <c:pt idx="684">
                        <c:v>4.16</c:v>
                      </c:pt>
                      <c:pt idx="685">
                        <c:v>3.96</c:v>
                      </c:pt>
                      <c:pt idx="686">
                        <c:v>4.5599999999999996</c:v>
                      </c:pt>
                      <c:pt idx="687">
                        <c:v>4.5</c:v>
                      </c:pt>
                      <c:pt idx="688">
                        <c:v>4.5199999999999996</c:v>
                      </c:pt>
                      <c:pt idx="689">
                        <c:v>4.4000000000000004</c:v>
                      </c:pt>
                      <c:pt idx="690">
                        <c:v>4.3</c:v>
                      </c:pt>
                      <c:pt idx="691">
                        <c:v>4.28</c:v>
                      </c:pt>
                      <c:pt idx="692">
                        <c:v>4.82</c:v>
                      </c:pt>
                      <c:pt idx="693">
                        <c:v>4.9800000000000004</c:v>
                      </c:pt>
                      <c:pt idx="694">
                        <c:v>4.5199999999999996</c:v>
                      </c:pt>
                      <c:pt idx="695">
                        <c:v>4.3600000000000003</c:v>
                      </c:pt>
                      <c:pt idx="696">
                        <c:v>4.16</c:v>
                      </c:pt>
                      <c:pt idx="697">
                        <c:v>4.0999999999999996</c:v>
                      </c:pt>
                      <c:pt idx="698">
                        <c:v>4.04</c:v>
                      </c:pt>
                      <c:pt idx="699">
                        <c:v>3.34</c:v>
                      </c:pt>
                      <c:pt idx="700">
                        <c:v>3.98</c:v>
                      </c:pt>
                      <c:pt idx="701">
                        <c:v>4.08</c:v>
                      </c:pt>
                      <c:pt idx="702">
                        <c:v>4.22</c:v>
                      </c:pt>
                      <c:pt idx="703">
                        <c:v>4.78</c:v>
                      </c:pt>
                      <c:pt idx="704">
                        <c:v>3.98</c:v>
                      </c:pt>
                      <c:pt idx="705">
                        <c:v>3.86</c:v>
                      </c:pt>
                      <c:pt idx="706">
                        <c:v>3.8</c:v>
                      </c:pt>
                      <c:pt idx="707">
                        <c:v>3.98</c:v>
                      </c:pt>
                      <c:pt idx="708">
                        <c:v>4.68</c:v>
                      </c:pt>
                      <c:pt idx="709">
                        <c:v>4.55</c:v>
                      </c:pt>
                      <c:pt idx="710">
                        <c:v>4.28</c:v>
                      </c:pt>
                      <c:pt idx="711">
                        <c:v>4.55</c:v>
                      </c:pt>
                      <c:pt idx="712">
                        <c:v>4.28</c:v>
                      </c:pt>
                      <c:pt idx="713">
                        <c:v>3.74</c:v>
                      </c:pt>
                      <c:pt idx="714">
                        <c:v>3.54</c:v>
                      </c:pt>
                      <c:pt idx="715">
                        <c:v>3.8</c:v>
                      </c:pt>
                      <c:pt idx="716">
                        <c:v>3.46</c:v>
                      </c:pt>
                      <c:pt idx="717">
                        <c:v>3.4</c:v>
                      </c:pt>
                      <c:pt idx="718">
                        <c:v>3.62</c:v>
                      </c:pt>
                      <c:pt idx="719">
                        <c:v>3.89</c:v>
                      </c:pt>
                      <c:pt idx="720">
                        <c:v>3.86</c:v>
                      </c:pt>
                      <c:pt idx="721">
                        <c:v>3.9</c:v>
                      </c:pt>
                      <c:pt idx="722">
                        <c:v>3.68</c:v>
                      </c:pt>
                      <c:pt idx="723">
                        <c:v>3.54</c:v>
                      </c:pt>
                      <c:pt idx="724">
                        <c:v>3.48</c:v>
                      </c:pt>
                      <c:pt idx="725">
                        <c:v>3.7</c:v>
                      </c:pt>
                      <c:pt idx="726">
                        <c:v>3.16</c:v>
                      </c:pt>
                      <c:pt idx="727">
                        <c:v>3.2</c:v>
                      </c:pt>
                      <c:pt idx="728">
                        <c:v>3.04</c:v>
                      </c:pt>
                      <c:pt idx="729">
                        <c:v>3.05</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0-64E5-4E23-9F0A-5FE30F9DF7A5}"/>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DATOS!$AD$3:$AD$732</c15:sqref>
                        </c15:formulaRef>
                      </c:ext>
                    </c:extLst>
                    <c:numCache>
                      <c:formatCode>0.00</c:formatCode>
                      <c:ptCount val="730"/>
                      <c:pt idx="0">
                        <c:v>3.04</c:v>
                      </c:pt>
                      <c:pt idx="1">
                        <c:v>2.94</c:v>
                      </c:pt>
                      <c:pt idx="2">
                        <c:v>3</c:v>
                      </c:pt>
                      <c:pt idx="3">
                        <c:v>3.05</c:v>
                      </c:pt>
                      <c:pt idx="4">
                        <c:v>3</c:v>
                      </c:pt>
                      <c:pt idx="5">
                        <c:v>2.78</c:v>
                      </c:pt>
                      <c:pt idx="6">
                        <c:v>2.72</c:v>
                      </c:pt>
                      <c:pt idx="7">
                        <c:v>2.73</c:v>
                      </c:pt>
                      <c:pt idx="8">
                        <c:v>2.84</c:v>
                      </c:pt>
                      <c:pt idx="9">
                        <c:v>2.73</c:v>
                      </c:pt>
                      <c:pt idx="10">
                        <c:v>2.84</c:v>
                      </c:pt>
                      <c:pt idx="11">
                        <c:v>2.82</c:v>
                      </c:pt>
                      <c:pt idx="12">
                        <c:v>2.86</c:v>
                      </c:pt>
                      <c:pt idx="13">
                        <c:v>2.82</c:v>
                      </c:pt>
                      <c:pt idx="14">
                        <c:v>3.3</c:v>
                      </c:pt>
                      <c:pt idx="15">
                        <c:v>3.54</c:v>
                      </c:pt>
                      <c:pt idx="16">
                        <c:v>3.48</c:v>
                      </c:pt>
                      <c:pt idx="17">
                        <c:v>3.2</c:v>
                      </c:pt>
                      <c:pt idx="18">
                        <c:v>3.38</c:v>
                      </c:pt>
                      <c:pt idx="19">
                        <c:v>3.46</c:v>
                      </c:pt>
                      <c:pt idx="20">
                        <c:v>3.32</c:v>
                      </c:pt>
                      <c:pt idx="21">
                        <c:v>3.33</c:v>
                      </c:pt>
                      <c:pt idx="22">
                        <c:v>3.1</c:v>
                      </c:pt>
                      <c:pt idx="23">
                        <c:v>3.06</c:v>
                      </c:pt>
                      <c:pt idx="24">
                        <c:v>3.06</c:v>
                      </c:pt>
                      <c:pt idx="25">
                        <c:v>3.15</c:v>
                      </c:pt>
                      <c:pt idx="26">
                        <c:v>3.1</c:v>
                      </c:pt>
                      <c:pt idx="27">
                        <c:v>3.09</c:v>
                      </c:pt>
                      <c:pt idx="28">
                        <c:v>3.16</c:v>
                      </c:pt>
                      <c:pt idx="29">
                        <c:v>2.8</c:v>
                      </c:pt>
                      <c:pt idx="30">
                        <c:v>2.9</c:v>
                      </c:pt>
                      <c:pt idx="31">
                        <c:v>3</c:v>
                      </c:pt>
                      <c:pt idx="32">
                        <c:v>3.08</c:v>
                      </c:pt>
                      <c:pt idx="33">
                        <c:v>2.88</c:v>
                      </c:pt>
                      <c:pt idx="34">
                        <c:v>2.96</c:v>
                      </c:pt>
                      <c:pt idx="35">
                        <c:v>2.6</c:v>
                      </c:pt>
                      <c:pt idx="36">
                        <c:v>2.72</c:v>
                      </c:pt>
                      <c:pt idx="37">
                        <c:v>2.84</c:v>
                      </c:pt>
                      <c:pt idx="38">
                        <c:v>3.26</c:v>
                      </c:pt>
                      <c:pt idx="39">
                        <c:v>3.1</c:v>
                      </c:pt>
                      <c:pt idx="40">
                        <c:v>3.54</c:v>
                      </c:pt>
                      <c:pt idx="41">
                        <c:v>2.98</c:v>
                      </c:pt>
                      <c:pt idx="42">
                        <c:v>2.86</c:v>
                      </c:pt>
                      <c:pt idx="43">
                        <c:v>2.38</c:v>
                      </c:pt>
                      <c:pt idx="44">
                        <c:v>2.42</c:v>
                      </c:pt>
                      <c:pt idx="45">
                        <c:v>2.78</c:v>
                      </c:pt>
                      <c:pt idx="46">
                        <c:v>2.68</c:v>
                      </c:pt>
                      <c:pt idx="47">
                        <c:v>2.66</c:v>
                      </c:pt>
                      <c:pt idx="48">
                        <c:v>2.64</c:v>
                      </c:pt>
                      <c:pt idx="49">
                        <c:v>2.8</c:v>
                      </c:pt>
                      <c:pt idx="50">
                        <c:v>2.88</c:v>
                      </c:pt>
                      <c:pt idx="51">
                        <c:v>3.42</c:v>
                      </c:pt>
                      <c:pt idx="52">
                        <c:v>3.16</c:v>
                      </c:pt>
                      <c:pt idx="53">
                        <c:v>3.64</c:v>
                      </c:pt>
                      <c:pt idx="54">
                        <c:v>3.4</c:v>
                      </c:pt>
                      <c:pt idx="55">
                        <c:v>3.2</c:v>
                      </c:pt>
                      <c:pt idx="56">
                        <c:v>3.4</c:v>
                      </c:pt>
                      <c:pt idx="57">
                        <c:v>3.04</c:v>
                      </c:pt>
                      <c:pt idx="58">
                        <c:v>3.06</c:v>
                      </c:pt>
                      <c:pt idx="59">
                        <c:v>2.8</c:v>
                      </c:pt>
                      <c:pt idx="60">
                        <c:v>2.88</c:v>
                      </c:pt>
                      <c:pt idx="61">
                        <c:v>2.82</c:v>
                      </c:pt>
                      <c:pt idx="62">
                        <c:v>2.82</c:v>
                      </c:pt>
                      <c:pt idx="63">
                        <c:v>3.05</c:v>
                      </c:pt>
                      <c:pt idx="64">
                        <c:v>3.42</c:v>
                      </c:pt>
                      <c:pt idx="65">
                        <c:v>3.44</c:v>
                      </c:pt>
                      <c:pt idx="66">
                        <c:v>2.88</c:v>
                      </c:pt>
                      <c:pt idx="67">
                        <c:v>2.83</c:v>
                      </c:pt>
                      <c:pt idx="68">
                        <c:v>2.85</c:v>
                      </c:pt>
                      <c:pt idx="69">
                        <c:v>2.74</c:v>
                      </c:pt>
                      <c:pt idx="70">
                        <c:v>2.64</c:v>
                      </c:pt>
                      <c:pt idx="71">
                        <c:v>2.56</c:v>
                      </c:pt>
                      <c:pt idx="72">
                        <c:v>2.82</c:v>
                      </c:pt>
                      <c:pt idx="73">
                        <c:v>2.6</c:v>
                      </c:pt>
                      <c:pt idx="74">
                        <c:v>2.72</c:v>
                      </c:pt>
                      <c:pt idx="75">
                        <c:v>2.72</c:v>
                      </c:pt>
                      <c:pt idx="76">
                        <c:v>2.8</c:v>
                      </c:pt>
                      <c:pt idx="77">
                        <c:v>2.62</c:v>
                      </c:pt>
                      <c:pt idx="78">
                        <c:v>2.82</c:v>
                      </c:pt>
                      <c:pt idx="79">
                        <c:v>2.58</c:v>
                      </c:pt>
                      <c:pt idx="80">
                        <c:v>2.8</c:v>
                      </c:pt>
                      <c:pt idx="81">
                        <c:v>2.62</c:v>
                      </c:pt>
                      <c:pt idx="82">
                        <c:v>2.9</c:v>
                      </c:pt>
                      <c:pt idx="83">
                        <c:v>2.72</c:v>
                      </c:pt>
                      <c:pt idx="84">
                        <c:v>2.98</c:v>
                      </c:pt>
                      <c:pt idx="85">
                        <c:v>2.65</c:v>
                      </c:pt>
                      <c:pt idx="86">
                        <c:v>2.88</c:v>
                      </c:pt>
                      <c:pt idx="87">
                        <c:v>2.61</c:v>
                      </c:pt>
                      <c:pt idx="88">
                        <c:v>3.08</c:v>
                      </c:pt>
                      <c:pt idx="89">
                        <c:v>3.38</c:v>
                      </c:pt>
                      <c:pt idx="90">
                        <c:v>2.98</c:v>
                      </c:pt>
                      <c:pt idx="91">
                        <c:v>2.5</c:v>
                      </c:pt>
                      <c:pt idx="92">
                        <c:v>2.74</c:v>
                      </c:pt>
                      <c:pt idx="93">
                        <c:v>2.6</c:v>
                      </c:pt>
                      <c:pt idx="94">
                        <c:v>2.83</c:v>
                      </c:pt>
                      <c:pt idx="95">
                        <c:v>2.38</c:v>
                      </c:pt>
                      <c:pt idx="96">
                        <c:v>2.64</c:v>
                      </c:pt>
                      <c:pt idx="97">
                        <c:v>2.4</c:v>
                      </c:pt>
                      <c:pt idx="98">
                        <c:v>2.6</c:v>
                      </c:pt>
                      <c:pt idx="99">
                        <c:v>2.48</c:v>
                      </c:pt>
                      <c:pt idx="100">
                        <c:v>2.64</c:v>
                      </c:pt>
                      <c:pt idx="101">
                        <c:v>2.75</c:v>
                      </c:pt>
                      <c:pt idx="102">
                        <c:v>2.7</c:v>
                      </c:pt>
                      <c:pt idx="103">
                        <c:v>2.48</c:v>
                      </c:pt>
                      <c:pt idx="104">
                        <c:v>2.66</c:v>
                      </c:pt>
                      <c:pt idx="105">
                        <c:v>2.4</c:v>
                      </c:pt>
                      <c:pt idx="106">
                        <c:v>2.2599999999999998</c:v>
                      </c:pt>
                      <c:pt idx="107">
                        <c:v>2.3199999999999998</c:v>
                      </c:pt>
                      <c:pt idx="108">
                        <c:v>2.2599999999999998</c:v>
                      </c:pt>
                      <c:pt idx="109">
                        <c:v>2.2799999999999998</c:v>
                      </c:pt>
                      <c:pt idx="110">
                        <c:v>2.44</c:v>
                      </c:pt>
                      <c:pt idx="111">
                        <c:v>2.36</c:v>
                      </c:pt>
                      <c:pt idx="112">
                        <c:v>2.38</c:v>
                      </c:pt>
                      <c:pt idx="113">
                        <c:v>2.3199999999999998</c:v>
                      </c:pt>
                      <c:pt idx="114">
                        <c:v>2.2400000000000002</c:v>
                      </c:pt>
                      <c:pt idx="115">
                        <c:v>2.2599999999999998</c:v>
                      </c:pt>
                      <c:pt idx="116">
                        <c:v>2.3199999999999998</c:v>
                      </c:pt>
                      <c:pt idx="117">
                        <c:v>2.44</c:v>
                      </c:pt>
                      <c:pt idx="118">
                        <c:v>2.46</c:v>
                      </c:pt>
                      <c:pt idx="119">
                        <c:v>2.33</c:v>
                      </c:pt>
                      <c:pt idx="120">
                        <c:v>2.2599999999999998</c:v>
                      </c:pt>
                      <c:pt idx="121">
                        <c:v>2.2000000000000002</c:v>
                      </c:pt>
                      <c:pt idx="122">
                        <c:v>2</c:v>
                      </c:pt>
                      <c:pt idx="123">
                        <c:v>2.04</c:v>
                      </c:pt>
                      <c:pt idx="124">
                        <c:v>2.0699999999999998</c:v>
                      </c:pt>
                      <c:pt idx="125">
                        <c:v>2.14</c:v>
                      </c:pt>
                      <c:pt idx="126">
                        <c:v>2.14</c:v>
                      </c:pt>
                      <c:pt idx="127">
                        <c:v>2.2000000000000002</c:v>
                      </c:pt>
                      <c:pt idx="128">
                        <c:v>2.1800000000000002</c:v>
                      </c:pt>
                      <c:pt idx="129">
                        <c:v>2.16</c:v>
                      </c:pt>
                      <c:pt idx="130">
                        <c:v>2.25</c:v>
                      </c:pt>
                      <c:pt idx="131">
                        <c:v>2.2599999999999998</c:v>
                      </c:pt>
                      <c:pt idx="132">
                        <c:v>2.34</c:v>
                      </c:pt>
                      <c:pt idx="133">
                        <c:v>2.48</c:v>
                      </c:pt>
                      <c:pt idx="134">
                        <c:v>2.46</c:v>
                      </c:pt>
                      <c:pt idx="135">
                        <c:v>2.38</c:v>
                      </c:pt>
                      <c:pt idx="136">
                        <c:v>2.2200000000000002</c:v>
                      </c:pt>
                      <c:pt idx="137">
                        <c:v>2.2999999999999998</c:v>
                      </c:pt>
                      <c:pt idx="138">
                        <c:v>2.2999999999999998</c:v>
                      </c:pt>
                      <c:pt idx="139">
                        <c:v>2.3199999999999998</c:v>
                      </c:pt>
                      <c:pt idx="140">
                        <c:v>2.67</c:v>
                      </c:pt>
                      <c:pt idx="141">
                        <c:v>2.63</c:v>
                      </c:pt>
                      <c:pt idx="142">
                        <c:v>2.5</c:v>
                      </c:pt>
                      <c:pt idx="143">
                        <c:v>2.44</c:v>
                      </c:pt>
                      <c:pt idx="144">
                        <c:v>2.46</c:v>
                      </c:pt>
                      <c:pt idx="145">
                        <c:v>2.4</c:v>
                      </c:pt>
                      <c:pt idx="146">
                        <c:v>2.54</c:v>
                      </c:pt>
                      <c:pt idx="147">
                        <c:v>2.6</c:v>
                      </c:pt>
                      <c:pt idx="148">
                        <c:v>2.88</c:v>
                      </c:pt>
                      <c:pt idx="149">
                        <c:v>2.74</c:v>
                      </c:pt>
                      <c:pt idx="150">
                        <c:v>2.87</c:v>
                      </c:pt>
                      <c:pt idx="151">
                        <c:v>2.78</c:v>
                      </c:pt>
                      <c:pt idx="152">
                        <c:v>3.3</c:v>
                      </c:pt>
                      <c:pt idx="153">
                        <c:v>2.85</c:v>
                      </c:pt>
                      <c:pt idx="154">
                        <c:v>2.8</c:v>
                      </c:pt>
                      <c:pt idx="155">
                        <c:v>3.1</c:v>
                      </c:pt>
                      <c:pt idx="156">
                        <c:v>3.47</c:v>
                      </c:pt>
                      <c:pt idx="157">
                        <c:v>3.25</c:v>
                      </c:pt>
                      <c:pt idx="158">
                        <c:v>2.8</c:v>
                      </c:pt>
                      <c:pt idx="159">
                        <c:v>2.73</c:v>
                      </c:pt>
                      <c:pt idx="160">
                        <c:v>2.66</c:v>
                      </c:pt>
                      <c:pt idx="161">
                        <c:v>2.6</c:v>
                      </c:pt>
                      <c:pt idx="162">
                        <c:v>2.54</c:v>
                      </c:pt>
                      <c:pt idx="163">
                        <c:v>2.68</c:v>
                      </c:pt>
                      <c:pt idx="164">
                        <c:v>2.95</c:v>
                      </c:pt>
                      <c:pt idx="165">
                        <c:v>3.33</c:v>
                      </c:pt>
                      <c:pt idx="166">
                        <c:v>3.77</c:v>
                      </c:pt>
                      <c:pt idx="167">
                        <c:v>4.3</c:v>
                      </c:pt>
                      <c:pt idx="168">
                        <c:v>3.98</c:v>
                      </c:pt>
                      <c:pt idx="169">
                        <c:v>3.8</c:v>
                      </c:pt>
                      <c:pt idx="170">
                        <c:v>3.82</c:v>
                      </c:pt>
                      <c:pt idx="171">
                        <c:v>3.68</c:v>
                      </c:pt>
                      <c:pt idx="172">
                        <c:v>3.3</c:v>
                      </c:pt>
                      <c:pt idx="173">
                        <c:v>3.2</c:v>
                      </c:pt>
                      <c:pt idx="174">
                        <c:v>3.92</c:v>
                      </c:pt>
                      <c:pt idx="175">
                        <c:v>4.0599999999999996</c:v>
                      </c:pt>
                      <c:pt idx="176">
                        <c:v>4.12</c:v>
                      </c:pt>
                      <c:pt idx="177">
                        <c:v>4.0999999999999996</c:v>
                      </c:pt>
                      <c:pt idx="178">
                        <c:v>3.83</c:v>
                      </c:pt>
                      <c:pt idx="179">
                        <c:v>3.9</c:v>
                      </c:pt>
                      <c:pt idx="180">
                        <c:v>3.74</c:v>
                      </c:pt>
                      <c:pt idx="181">
                        <c:v>3.54</c:v>
                      </c:pt>
                      <c:pt idx="182">
                        <c:v>3.94</c:v>
                      </c:pt>
                      <c:pt idx="183">
                        <c:v>3.5</c:v>
                      </c:pt>
                      <c:pt idx="184">
                        <c:v>3.5</c:v>
                      </c:pt>
                      <c:pt idx="185">
                        <c:v>3.14</c:v>
                      </c:pt>
                      <c:pt idx="186">
                        <c:v>3.25</c:v>
                      </c:pt>
                      <c:pt idx="187">
                        <c:v>3.44</c:v>
                      </c:pt>
                      <c:pt idx="188">
                        <c:v>3.52</c:v>
                      </c:pt>
                      <c:pt idx="189">
                        <c:v>4.0999999999999996</c:v>
                      </c:pt>
                      <c:pt idx="190">
                        <c:v>4.3499999999999996</c:v>
                      </c:pt>
                      <c:pt idx="191">
                        <c:v>4.42</c:v>
                      </c:pt>
                      <c:pt idx="192">
                        <c:v>4.5599999999999996</c:v>
                      </c:pt>
                      <c:pt idx="193">
                        <c:v>4.8</c:v>
                      </c:pt>
                      <c:pt idx="194">
                        <c:v>4.84</c:v>
                      </c:pt>
                      <c:pt idx="195">
                        <c:v>4.78</c:v>
                      </c:pt>
                      <c:pt idx="196">
                        <c:v>4.04</c:v>
                      </c:pt>
                      <c:pt idx="197">
                        <c:v>3.7</c:v>
                      </c:pt>
                      <c:pt idx="198">
                        <c:v>4.1399999999999997</c:v>
                      </c:pt>
                      <c:pt idx="199">
                        <c:v>3.98</c:v>
                      </c:pt>
                      <c:pt idx="200">
                        <c:v>3.76</c:v>
                      </c:pt>
                      <c:pt idx="201">
                        <c:v>4.42</c:v>
                      </c:pt>
                      <c:pt idx="202">
                        <c:v>3.9</c:v>
                      </c:pt>
                      <c:pt idx="203">
                        <c:v>4.3</c:v>
                      </c:pt>
                      <c:pt idx="204">
                        <c:v>3.42</c:v>
                      </c:pt>
                      <c:pt idx="205">
                        <c:v>3.26</c:v>
                      </c:pt>
                      <c:pt idx="206">
                        <c:v>3.78</c:v>
                      </c:pt>
                      <c:pt idx="207">
                        <c:v>3.9</c:v>
                      </c:pt>
                      <c:pt idx="208">
                        <c:v>3.45</c:v>
                      </c:pt>
                      <c:pt idx="209">
                        <c:v>3.36</c:v>
                      </c:pt>
                      <c:pt idx="210">
                        <c:v>3.42</c:v>
                      </c:pt>
                      <c:pt idx="211">
                        <c:v>3.51</c:v>
                      </c:pt>
                      <c:pt idx="212">
                        <c:v>4.45</c:v>
                      </c:pt>
                      <c:pt idx="213">
                        <c:v>4.62</c:v>
                      </c:pt>
                      <c:pt idx="214">
                        <c:v>3.98</c:v>
                      </c:pt>
                      <c:pt idx="215">
                        <c:v>4.4000000000000004</c:v>
                      </c:pt>
                      <c:pt idx="216">
                        <c:v>3.48</c:v>
                      </c:pt>
                      <c:pt idx="217">
                        <c:v>4.38</c:v>
                      </c:pt>
                      <c:pt idx="218">
                        <c:v>5.7</c:v>
                      </c:pt>
                      <c:pt idx="219">
                        <c:v>4.5</c:v>
                      </c:pt>
                      <c:pt idx="220">
                        <c:v>5</c:v>
                      </c:pt>
                      <c:pt idx="221">
                        <c:v>4.8</c:v>
                      </c:pt>
                      <c:pt idx="222">
                        <c:v>5.36</c:v>
                      </c:pt>
                      <c:pt idx="223">
                        <c:v>5.32</c:v>
                      </c:pt>
                      <c:pt idx="224">
                        <c:v>5.34</c:v>
                      </c:pt>
                      <c:pt idx="225">
                        <c:v>5.32</c:v>
                      </c:pt>
                      <c:pt idx="226">
                        <c:v>4.5999999999999996</c:v>
                      </c:pt>
                      <c:pt idx="227">
                        <c:v>4.24</c:v>
                      </c:pt>
                      <c:pt idx="228">
                        <c:v>5.12</c:v>
                      </c:pt>
                      <c:pt idx="229">
                        <c:v>5.0199999999999996</c:v>
                      </c:pt>
                      <c:pt idx="230">
                        <c:v>5.22</c:v>
                      </c:pt>
                      <c:pt idx="231">
                        <c:v>5.28</c:v>
                      </c:pt>
                      <c:pt idx="232">
                        <c:v>5.3</c:v>
                      </c:pt>
                      <c:pt idx="233">
                        <c:v>5.52</c:v>
                      </c:pt>
                      <c:pt idx="234">
                        <c:v>5.7</c:v>
                      </c:pt>
                      <c:pt idx="235">
                        <c:v>5.7</c:v>
                      </c:pt>
                      <c:pt idx="236">
                        <c:v>5.5</c:v>
                      </c:pt>
                      <c:pt idx="237">
                        <c:v>5.16</c:v>
                      </c:pt>
                      <c:pt idx="238">
                        <c:v>5.04</c:v>
                      </c:pt>
                      <c:pt idx="239">
                        <c:v>5.0999999999999996</c:v>
                      </c:pt>
                      <c:pt idx="240">
                        <c:v>4.78</c:v>
                      </c:pt>
                      <c:pt idx="241">
                        <c:v>4.58</c:v>
                      </c:pt>
                      <c:pt idx="242">
                        <c:v>4.4000000000000004</c:v>
                      </c:pt>
                      <c:pt idx="243">
                        <c:v>4.7</c:v>
                      </c:pt>
                      <c:pt idx="244">
                        <c:v>4.42</c:v>
                      </c:pt>
                      <c:pt idx="245">
                        <c:v>4.37</c:v>
                      </c:pt>
                      <c:pt idx="246">
                        <c:v>4.3</c:v>
                      </c:pt>
                      <c:pt idx="247">
                        <c:v>4.2</c:v>
                      </c:pt>
                      <c:pt idx="248">
                        <c:v>3.9</c:v>
                      </c:pt>
                      <c:pt idx="249">
                        <c:v>4</c:v>
                      </c:pt>
                      <c:pt idx="250">
                        <c:v>3.86</c:v>
                      </c:pt>
                      <c:pt idx="251">
                        <c:v>4.5199999999999996</c:v>
                      </c:pt>
                      <c:pt idx="252">
                        <c:v>4.32</c:v>
                      </c:pt>
                      <c:pt idx="253">
                        <c:v>4.58</c:v>
                      </c:pt>
                      <c:pt idx="254">
                        <c:v>4.58</c:v>
                      </c:pt>
                      <c:pt idx="255">
                        <c:v>5.14</c:v>
                      </c:pt>
                      <c:pt idx="256">
                        <c:v>5.0999999999999996</c:v>
                      </c:pt>
                      <c:pt idx="257">
                        <c:v>4.58</c:v>
                      </c:pt>
                      <c:pt idx="258">
                        <c:v>4.0999999999999996</c:v>
                      </c:pt>
                      <c:pt idx="259">
                        <c:v>4.2</c:v>
                      </c:pt>
                      <c:pt idx="260">
                        <c:v>4.74</c:v>
                      </c:pt>
                      <c:pt idx="261">
                        <c:v>4.24</c:v>
                      </c:pt>
                      <c:pt idx="262">
                        <c:v>4.0599999999999996</c:v>
                      </c:pt>
                      <c:pt idx="263">
                        <c:v>4.42</c:v>
                      </c:pt>
                      <c:pt idx="264">
                        <c:v>4.46</c:v>
                      </c:pt>
                      <c:pt idx="265">
                        <c:v>4.42</c:v>
                      </c:pt>
                      <c:pt idx="266">
                        <c:v>4.32</c:v>
                      </c:pt>
                      <c:pt idx="267">
                        <c:v>4.18</c:v>
                      </c:pt>
                      <c:pt idx="268">
                        <c:v>3.9</c:v>
                      </c:pt>
                      <c:pt idx="269">
                        <c:v>4.04</c:v>
                      </c:pt>
                      <c:pt idx="270">
                        <c:v>3.84</c:v>
                      </c:pt>
                      <c:pt idx="271">
                        <c:v>4.04</c:v>
                      </c:pt>
                      <c:pt idx="272">
                        <c:v>3.48</c:v>
                      </c:pt>
                      <c:pt idx="273">
                        <c:v>4.08</c:v>
                      </c:pt>
                      <c:pt idx="274">
                        <c:v>3.92</c:v>
                      </c:pt>
                      <c:pt idx="275">
                        <c:v>4.16</c:v>
                      </c:pt>
                      <c:pt idx="276">
                        <c:v>4.9000000000000004</c:v>
                      </c:pt>
                      <c:pt idx="277">
                        <c:v>4.8</c:v>
                      </c:pt>
                      <c:pt idx="278">
                        <c:v>4</c:v>
                      </c:pt>
                      <c:pt idx="279">
                        <c:v>4.08</c:v>
                      </c:pt>
                      <c:pt idx="280">
                        <c:v>4.0999999999999996</c:v>
                      </c:pt>
                      <c:pt idx="281">
                        <c:v>4.5199999999999996</c:v>
                      </c:pt>
                      <c:pt idx="282">
                        <c:v>5.0599999999999996</c:v>
                      </c:pt>
                      <c:pt idx="283">
                        <c:v>4.9800000000000004</c:v>
                      </c:pt>
                      <c:pt idx="284">
                        <c:v>4.5599999999999996</c:v>
                      </c:pt>
                      <c:pt idx="285">
                        <c:v>4.76</c:v>
                      </c:pt>
                      <c:pt idx="286">
                        <c:v>4.4400000000000004</c:v>
                      </c:pt>
                      <c:pt idx="287">
                        <c:v>4.34</c:v>
                      </c:pt>
                      <c:pt idx="288">
                        <c:v>4.3600000000000003</c:v>
                      </c:pt>
                      <c:pt idx="289">
                        <c:v>4.34</c:v>
                      </c:pt>
                      <c:pt idx="290">
                        <c:v>4.38</c:v>
                      </c:pt>
                      <c:pt idx="291">
                        <c:v>4.78</c:v>
                      </c:pt>
                      <c:pt idx="292">
                        <c:v>4.5199999999999996</c:v>
                      </c:pt>
                      <c:pt idx="293">
                        <c:v>4.3600000000000003</c:v>
                      </c:pt>
                      <c:pt idx="294">
                        <c:v>4.32</c:v>
                      </c:pt>
                      <c:pt idx="295">
                        <c:v>4.0999999999999996</c:v>
                      </c:pt>
                      <c:pt idx="296">
                        <c:v>4.58</c:v>
                      </c:pt>
                      <c:pt idx="297">
                        <c:v>4.78</c:v>
                      </c:pt>
                      <c:pt idx="298">
                        <c:v>4.7</c:v>
                      </c:pt>
                      <c:pt idx="299">
                        <c:v>4.68</c:v>
                      </c:pt>
                      <c:pt idx="300">
                        <c:v>4.42</c:v>
                      </c:pt>
                      <c:pt idx="301">
                        <c:v>4.5999999999999996</c:v>
                      </c:pt>
                      <c:pt idx="302">
                        <c:v>4.9000000000000004</c:v>
                      </c:pt>
                      <c:pt idx="303">
                        <c:v>4.9000000000000004</c:v>
                      </c:pt>
                      <c:pt idx="304">
                        <c:v>4.8</c:v>
                      </c:pt>
                      <c:pt idx="305">
                        <c:v>4.75</c:v>
                      </c:pt>
                      <c:pt idx="306">
                        <c:v>4.78</c:v>
                      </c:pt>
                      <c:pt idx="307">
                        <c:v>5</c:v>
                      </c:pt>
                      <c:pt idx="308">
                        <c:v>4.8600000000000003</c:v>
                      </c:pt>
                      <c:pt idx="309">
                        <c:v>5.0599999999999996</c:v>
                      </c:pt>
                      <c:pt idx="310">
                        <c:v>5</c:v>
                      </c:pt>
                      <c:pt idx="311">
                        <c:v>4.84</c:v>
                      </c:pt>
                      <c:pt idx="312">
                        <c:v>4.66</c:v>
                      </c:pt>
                      <c:pt idx="313">
                        <c:v>4.5</c:v>
                      </c:pt>
                      <c:pt idx="314">
                        <c:v>4.5</c:v>
                      </c:pt>
                      <c:pt idx="315">
                        <c:v>4.4000000000000004</c:v>
                      </c:pt>
                      <c:pt idx="316">
                        <c:v>4.4400000000000004</c:v>
                      </c:pt>
                      <c:pt idx="317">
                        <c:v>4.4400000000000004</c:v>
                      </c:pt>
                      <c:pt idx="318">
                        <c:v>4.3</c:v>
                      </c:pt>
                      <c:pt idx="319">
                        <c:v>4.34</c:v>
                      </c:pt>
                      <c:pt idx="320">
                        <c:v>4.3600000000000003</c:v>
                      </c:pt>
                      <c:pt idx="321">
                        <c:v>4.38</c:v>
                      </c:pt>
                      <c:pt idx="322">
                        <c:v>4.3</c:v>
                      </c:pt>
                      <c:pt idx="323">
                        <c:v>4.54</c:v>
                      </c:pt>
                      <c:pt idx="324">
                        <c:v>4.62</c:v>
                      </c:pt>
                      <c:pt idx="325">
                        <c:v>4.38</c:v>
                      </c:pt>
                      <c:pt idx="326">
                        <c:v>4.46</c:v>
                      </c:pt>
                      <c:pt idx="327">
                        <c:v>4.4000000000000004</c:v>
                      </c:pt>
                      <c:pt idx="328">
                        <c:v>4.12</c:v>
                      </c:pt>
                      <c:pt idx="329">
                        <c:v>4.08</c:v>
                      </c:pt>
                      <c:pt idx="330">
                        <c:v>3.92</c:v>
                      </c:pt>
                      <c:pt idx="331">
                        <c:v>3.86</c:v>
                      </c:pt>
                      <c:pt idx="332">
                        <c:v>4.16</c:v>
                      </c:pt>
                      <c:pt idx="333">
                        <c:v>4.42</c:v>
                      </c:pt>
                      <c:pt idx="334">
                        <c:v>4.5999999999999996</c:v>
                      </c:pt>
                      <c:pt idx="335">
                        <c:v>4.6500000000000004</c:v>
                      </c:pt>
                      <c:pt idx="336">
                        <c:v>4.58</c:v>
                      </c:pt>
                      <c:pt idx="337">
                        <c:v>4.54</c:v>
                      </c:pt>
                      <c:pt idx="338">
                        <c:v>4.28</c:v>
                      </c:pt>
                      <c:pt idx="339">
                        <c:v>4.24</c:v>
                      </c:pt>
                      <c:pt idx="340">
                        <c:v>4.0599999999999996</c:v>
                      </c:pt>
                      <c:pt idx="341">
                        <c:v>3.94</c:v>
                      </c:pt>
                      <c:pt idx="342">
                        <c:v>3.94</c:v>
                      </c:pt>
                      <c:pt idx="343">
                        <c:v>4</c:v>
                      </c:pt>
                      <c:pt idx="344">
                        <c:v>3.9</c:v>
                      </c:pt>
                      <c:pt idx="345">
                        <c:v>3.96</c:v>
                      </c:pt>
                      <c:pt idx="346">
                        <c:v>3.9</c:v>
                      </c:pt>
                      <c:pt idx="347">
                        <c:v>3.98</c:v>
                      </c:pt>
                      <c:pt idx="348">
                        <c:v>4.0599999999999996</c:v>
                      </c:pt>
                      <c:pt idx="349">
                        <c:v>3.96</c:v>
                      </c:pt>
                      <c:pt idx="350">
                        <c:v>4.22</c:v>
                      </c:pt>
                      <c:pt idx="351">
                        <c:v>4.38</c:v>
                      </c:pt>
                      <c:pt idx="352">
                        <c:v>4.3600000000000003</c:v>
                      </c:pt>
                      <c:pt idx="353">
                        <c:v>4.38</c:v>
                      </c:pt>
                      <c:pt idx="354">
                        <c:v>4.9000000000000004</c:v>
                      </c:pt>
                      <c:pt idx="355">
                        <c:v>4.78</c:v>
                      </c:pt>
                      <c:pt idx="356">
                        <c:v>4.88</c:v>
                      </c:pt>
                      <c:pt idx="357">
                        <c:v>5.0999999999999996</c:v>
                      </c:pt>
                      <c:pt idx="358">
                        <c:v>5.04</c:v>
                      </c:pt>
                      <c:pt idx="359">
                        <c:v>4.92</c:v>
                      </c:pt>
                      <c:pt idx="360">
                        <c:v>4.8600000000000003</c:v>
                      </c:pt>
                      <c:pt idx="361">
                        <c:v>4.78</c:v>
                      </c:pt>
                      <c:pt idx="362">
                        <c:v>4.66</c:v>
                      </c:pt>
                      <c:pt idx="363">
                        <c:v>4.49</c:v>
                      </c:pt>
                      <c:pt idx="364">
                        <c:v>4.26</c:v>
                      </c:pt>
                      <c:pt idx="365">
                        <c:v>4.29</c:v>
                      </c:pt>
                      <c:pt idx="366">
                        <c:v>4.16</c:v>
                      </c:pt>
                      <c:pt idx="367">
                        <c:v>4.1100000000000003</c:v>
                      </c:pt>
                      <c:pt idx="368">
                        <c:v>3.92</c:v>
                      </c:pt>
                      <c:pt idx="369">
                        <c:v>3.9</c:v>
                      </c:pt>
                      <c:pt idx="370">
                        <c:v>3.79</c:v>
                      </c:pt>
                      <c:pt idx="371">
                        <c:v>3.73</c:v>
                      </c:pt>
                      <c:pt idx="372">
                        <c:v>3.63</c:v>
                      </c:pt>
                      <c:pt idx="373">
                        <c:v>3.5</c:v>
                      </c:pt>
                      <c:pt idx="374">
                        <c:v>3.31</c:v>
                      </c:pt>
                      <c:pt idx="375">
                        <c:v>3.22</c:v>
                      </c:pt>
                      <c:pt idx="376">
                        <c:v>3.19</c:v>
                      </c:pt>
                      <c:pt idx="377">
                        <c:v>3</c:v>
                      </c:pt>
                      <c:pt idx="378">
                        <c:v>3.06</c:v>
                      </c:pt>
                      <c:pt idx="379">
                        <c:v>3</c:v>
                      </c:pt>
                      <c:pt idx="380">
                        <c:v>3.06</c:v>
                      </c:pt>
                      <c:pt idx="381">
                        <c:v>3.76</c:v>
                      </c:pt>
                      <c:pt idx="382">
                        <c:v>3.62</c:v>
                      </c:pt>
                      <c:pt idx="383">
                        <c:v>3.58</c:v>
                      </c:pt>
                      <c:pt idx="384">
                        <c:v>3.5</c:v>
                      </c:pt>
                      <c:pt idx="385">
                        <c:v>3.46</c:v>
                      </c:pt>
                      <c:pt idx="386">
                        <c:v>3.5</c:v>
                      </c:pt>
                      <c:pt idx="387">
                        <c:v>3.52</c:v>
                      </c:pt>
                      <c:pt idx="388">
                        <c:v>3.76</c:v>
                      </c:pt>
                      <c:pt idx="389">
                        <c:v>3.8</c:v>
                      </c:pt>
                      <c:pt idx="390">
                        <c:v>3.4</c:v>
                      </c:pt>
                      <c:pt idx="391">
                        <c:v>3.7</c:v>
                      </c:pt>
                      <c:pt idx="392">
                        <c:v>3.1</c:v>
                      </c:pt>
                      <c:pt idx="393">
                        <c:v>3</c:v>
                      </c:pt>
                      <c:pt idx="394">
                        <c:v>3.22</c:v>
                      </c:pt>
                      <c:pt idx="395">
                        <c:v>3.18</c:v>
                      </c:pt>
                      <c:pt idx="396">
                        <c:v>3.22</c:v>
                      </c:pt>
                      <c:pt idx="397">
                        <c:v>3.9</c:v>
                      </c:pt>
                      <c:pt idx="398">
                        <c:v>3.64</c:v>
                      </c:pt>
                      <c:pt idx="399">
                        <c:v>3.9</c:v>
                      </c:pt>
                      <c:pt idx="400">
                        <c:v>3.64</c:v>
                      </c:pt>
                      <c:pt idx="401">
                        <c:v>3.88</c:v>
                      </c:pt>
                      <c:pt idx="402">
                        <c:v>3.4</c:v>
                      </c:pt>
                      <c:pt idx="403">
                        <c:v>3.76</c:v>
                      </c:pt>
                      <c:pt idx="404">
                        <c:v>3.64</c:v>
                      </c:pt>
                      <c:pt idx="405">
                        <c:v>3.72</c:v>
                      </c:pt>
                      <c:pt idx="406">
                        <c:v>3.78</c:v>
                      </c:pt>
                      <c:pt idx="407">
                        <c:v>3.83</c:v>
                      </c:pt>
                      <c:pt idx="408">
                        <c:v>3.74</c:v>
                      </c:pt>
                      <c:pt idx="409">
                        <c:v>4.3499999999999996</c:v>
                      </c:pt>
                      <c:pt idx="410">
                        <c:v>4.05</c:v>
                      </c:pt>
                      <c:pt idx="411">
                        <c:v>3.58</c:v>
                      </c:pt>
                      <c:pt idx="412">
                        <c:v>3.36</c:v>
                      </c:pt>
                      <c:pt idx="413">
                        <c:v>3.3</c:v>
                      </c:pt>
                      <c:pt idx="414">
                        <c:v>3.24</c:v>
                      </c:pt>
                      <c:pt idx="415">
                        <c:v>3</c:v>
                      </c:pt>
                      <c:pt idx="416">
                        <c:v>3.7</c:v>
                      </c:pt>
                      <c:pt idx="417">
                        <c:v>3.6</c:v>
                      </c:pt>
                      <c:pt idx="418">
                        <c:v>3.42</c:v>
                      </c:pt>
                      <c:pt idx="419">
                        <c:v>3.46</c:v>
                      </c:pt>
                      <c:pt idx="420">
                        <c:v>3.17</c:v>
                      </c:pt>
                      <c:pt idx="421">
                        <c:v>2.98</c:v>
                      </c:pt>
                      <c:pt idx="422">
                        <c:v>3</c:v>
                      </c:pt>
                      <c:pt idx="423">
                        <c:v>3</c:v>
                      </c:pt>
                      <c:pt idx="424">
                        <c:v>2.98</c:v>
                      </c:pt>
                      <c:pt idx="425">
                        <c:v>2.84</c:v>
                      </c:pt>
                      <c:pt idx="426">
                        <c:v>2.98</c:v>
                      </c:pt>
                      <c:pt idx="427">
                        <c:v>3.09</c:v>
                      </c:pt>
                      <c:pt idx="428">
                        <c:v>3.1</c:v>
                      </c:pt>
                      <c:pt idx="429">
                        <c:v>3.14</c:v>
                      </c:pt>
                      <c:pt idx="430">
                        <c:v>3.1</c:v>
                      </c:pt>
                      <c:pt idx="431">
                        <c:v>2.94</c:v>
                      </c:pt>
                      <c:pt idx="432">
                        <c:v>2.82</c:v>
                      </c:pt>
                      <c:pt idx="433">
                        <c:v>2.74</c:v>
                      </c:pt>
                      <c:pt idx="434">
                        <c:v>3.05</c:v>
                      </c:pt>
                      <c:pt idx="435">
                        <c:v>2.98</c:v>
                      </c:pt>
                      <c:pt idx="436">
                        <c:v>3.28</c:v>
                      </c:pt>
                      <c:pt idx="437">
                        <c:v>3.74</c:v>
                      </c:pt>
                      <c:pt idx="438">
                        <c:v>3.46</c:v>
                      </c:pt>
                      <c:pt idx="439">
                        <c:v>3.6</c:v>
                      </c:pt>
                      <c:pt idx="440">
                        <c:v>3.22</c:v>
                      </c:pt>
                      <c:pt idx="441">
                        <c:v>3.38</c:v>
                      </c:pt>
                      <c:pt idx="442">
                        <c:v>3.34</c:v>
                      </c:pt>
                      <c:pt idx="443">
                        <c:v>3.68</c:v>
                      </c:pt>
                      <c:pt idx="444">
                        <c:v>3.3</c:v>
                      </c:pt>
                      <c:pt idx="445">
                        <c:v>3.32</c:v>
                      </c:pt>
                      <c:pt idx="446">
                        <c:v>3</c:v>
                      </c:pt>
                      <c:pt idx="447">
                        <c:v>2.66</c:v>
                      </c:pt>
                      <c:pt idx="448">
                        <c:v>2.74</c:v>
                      </c:pt>
                      <c:pt idx="449">
                        <c:v>3.14</c:v>
                      </c:pt>
                      <c:pt idx="450">
                        <c:v>3.1</c:v>
                      </c:pt>
                      <c:pt idx="451">
                        <c:v>3.64</c:v>
                      </c:pt>
                      <c:pt idx="452">
                        <c:v>3.2</c:v>
                      </c:pt>
                      <c:pt idx="453">
                        <c:v>3.15</c:v>
                      </c:pt>
                      <c:pt idx="454">
                        <c:v>3.08</c:v>
                      </c:pt>
                      <c:pt idx="455">
                        <c:v>2.81</c:v>
                      </c:pt>
                      <c:pt idx="456">
                        <c:v>3.12</c:v>
                      </c:pt>
                      <c:pt idx="457">
                        <c:v>3.1</c:v>
                      </c:pt>
                      <c:pt idx="458">
                        <c:v>3.06</c:v>
                      </c:pt>
                      <c:pt idx="459">
                        <c:v>3.1</c:v>
                      </c:pt>
                      <c:pt idx="460">
                        <c:v>3.3</c:v>
                      </c:pt>
                      <c:pt idx="461">
                        <c:v>3.02</c:v>
                      </c:pt>
                      <c:pt idx="462">
                        <c:v>2.96</c:v>
                      </c:pt>
                      <c:pt idx="463">
                        <c:v>2.86</c:v>
                      </c:pt>
                      <c:pt idx="464">
                        <c:v>3.05</c:v>
                      </c:pt>
                      <c:pt idx="465">
                        <c:v>2.88</c:v>
                      </c:pt>
                      <c:pt idx="466">
                        <c:v>3.08</c:v>
                      </c:pt>
                      <c:pt idx="467">
                        <c:v>3.68</c:v>
                      </c:pt>
                      <c:pt idx="468">
                        <c:v>3.75</c:v>
                      </c:pt>
                      <c:pt idx="469">
                        <c:v>3.99</c:v>
                      </c:pt>
                      <c:pt idx="470">
                        <c:v>3.4</c:v>
                      </c:pt>
                      <c:pt idx="471">
                        <c:v>3.59</c:v>
                      </c:pt>
                      <c:pt idx="472">
                        <c:v>3.24</c:v>
                      </c:pt>
                      <c:pt idx="473">
                        <c:v>3.58</c:v>
                      </c:pt>
                      <c:pt idx="474">
                        <c:v>3.4</c:v>
                      </c:pt>
                      <c:pt idx="475">
                        <c:v>3.84</c:v>
                      </c:pt>
                      <c:pt idx="476">
                        <c:v>3.94</c:v>
                      </c:pt>
                      <c:pt idx="477">
                        <c:v>4.0999999999999996</c:v>
                      </c:pt>
                      <c:pt idx="478">
                        <c:v>3.72</c:v>
                      </c:pt>
                      <c:pt idx="479">
                        <c:v>3.94</c:v>
                      </c:pt>
                      <c:pt idx="480">
                        <c:v>3.75</c:v>
                      </c:pt>
                      <c:pt idx="481">
                        <c:v>3.45</c:v>
                      </c:pt>
                      <c:pt idx="482">
                        <c:v>3.3</c:v>
                      </c:pt>
                      <c:pt idx="483">
                        <c:v>3.72</c:v>
                      </c:pt>
                      <c:pt idx="484">
                        <c:v>3.48</c:v>
                      </c:pt>
                      <c:pt idx="485">
                        <c:v>3.77</c:v>
                      </c:pt>
                      <c:pt idx="486">
                        <c:v>3.32</c:v>
                      </c:pt>
                      <c:pt idx="487">
                        <c:v>3.3</c:v>
                      </c:pt>
                      <c:pt idx="488">
                        <c:v>3.07</c:v>
                      </c:pt>
                      <c:pt idx="489">
                        <c:v>2.75</c:v>
                      </c:pt>
                      <c:pt idx="490">
                        <c:v>2.9</c:v>
                      </c:pt>
                      <c:pt idx="491">
                        <c:v>2.78</c:v>
                      </c:pt>
                      <c:pt idx="492">
                        <c:v>3.26</c:v>
                      </c:pt>
                      <c:pt idx="493">
                        <c:v>3.53</c:v>
                      </c:pt>
                      <c:pt idx="494">
                        <c:v>3.38</c:v>
                      </c:pt>
                      <c:pt idx="495">
                        <c:v>3.8</c:v>
                      </c:pt>
                      <c:pt idx="496">
                        <c:v>3.02</c:v>
                      </c:pt>
                      <c:pt idx="497">
                        <c:v>2.6</c:v>
                      </c:pt>
                      <c:pt idx="498">
                        <c:v>2.83</c:v>
                      </c:pt>
                      <c:pt idx="499">
                        <c:v>2.62</c:v>
                      </c:pt>
                      <c:pt idx="500">
                        <c:v>2.9</c:v>
                      </c:pt>
                      <c:pt idx="501">
                        <c:v>2.63</c:v>
                      </c:pt>
                      <c:pt idx="502">
                        <c:v>2.96</c:v>
                      </c:pt>
                      <c:pt idx="503">
                        <c:v>3</c:v>
                      </c:pt>
                      <c:pt idx="504">
                        <c:v>3.1</c:v>
                      </c:pt>
                      <c:pt idx="505">
                        <c:v>3.1</c:v>
                      </c:pt>
                      <c:pt idx="506">
                        <c:v>3.4</c:v>
                      </c:pt>
                      <c:pt idx="507">
                        <c:v>3.39</c:v>
                      </c:pt>
                      <c:pt idx="508">
                        <c:v>3.2</c:v>
                      </c:pt>
                      <c:pt idx="509">
                        <c:v>2.94</c:v>
                      </c:pt>
                      <c:pt idx="510">
                        <c:v>3.05</c:v>
                      </c:pt>
                      <c:pt idx="511">
                        <c:v>2.62</c:v>
                      </c:pt>
                      <c:pt idx="512">
                        <c:v>2.94</c:v>
                      </c:pt>
                      <c:pt idx="513">
                        <c:v>3.29</c:v>
                      </c:pt>
                      <c:pt idx="514">
                        <c:v>3.05</c:v>
                      </c:pt>
                      <c:pt idx="515">
                        <c:v>2.7</c:v>
                      </c:pt>
                      <c:pt idx="516">
                        <c:v>3.08</c:v>
                      </c:pt>
                      <c:pt idx="517">
                        <c:v>2.64</c:v>
                      </c:pt>
                      <c:pt idx="518">
                        <c:v>3.08</c:v>
                      </c:pt>
                      <c:pt idx="519">
                        <c:v>2.96</c:v>
                      </c:pt>
                      <c:pt idx="520">
                        <c:v>3.2</c:v>
                      </c:pt>
                      <c:pt idx="521">
                        <c:v>3.1</c:v>
                      </c:pt>
                      <c:pt idx="522">
                        <c:v>3.3</c:v>
                      </c:pt>
                      <c:pt idx="523">
                        <c:v>3.1</c:v>
                      </c:pt>
                      <c:pt idx="524">
                        <c:v>3.08</c:v>
                      </c:pt>
                      <c:pt idx="525">
                        <c:v>2.9</c:v>
                      </c:pt>
                      <c:pt idx="526">
                        <c:v>3</c:v>
                      </c:pt>
                      <c:pt idx="527">
                        <c:v>3.06</c:v>
                      </c:pt>
                      <c:pt idx="528">
                        <c:v>3.04</c:v>
                      </c:pt>
                      <c:pt idx="529">
                        <c:v>2.78</c:v>
                      </c:pt>
                      <c:pt idx="530">
                        <c:v>2.9</c:v>
                      </c:pt>
                      <c:pt idx="531">
                        <c:v>2.78</c:v>
                      </c:pt>
                      <c:pt idx="532">
                        <c:v>2.93</c:v>
                      </c:pt>
                      <c:pt idx="533">
                        <c:v>2.82</c:v>
                      </c:pt>
                      <c:pt idx="534">
                        <c:v>3.06</c:v>
                      </c:pt>
                      <c:pt idx="535">
                        <c:v>2.9</c:v>
                      </c:pt>
                      <c:pt idx="536">
                        <c:v>2.85</c:v>
                      </c:pt>
                      <c:pt idx="537">
                        <c:v>2.8</c:v>
                      </c:pt>
                      <c:pt idx="538">
                        <c:v>2.74</c:v>
                      </c:pt>
                      <c:pt idx="539">
                        <c:v>2.76</c:v>
                      </c:pt>
                      <c:pt idx="540">
                        <c:v>2.85</c:v>
                      </c:pt>
                      <c:pt idx="541">
                        <c:v>3.2</c:v>
                      </c:pt>
                      <c:pt idx="542">
                        <c:v>3.18</c:v>
                      </c:pt>
                      <c:pt idx="543">
                        <c:v>2.86</c:v>
                      </c:pt>
                      <c:pt idx="544">
                        <c:v>3</c:v>
                      </c:pt>
                      <c:pt idx="545">
                        <c:v>2.93</c:v>
                      </c:pt>
                      <c:pt idx="546">
                        <c:v>2.93</c:v>
                      </c:pt>
                      <c:pt idx="547">
                        <c:v>2.64</c:v>
                      </c:pt>
                      <c:pt idx="548">
                        <c:v>2.77</c:v>
                      </c:pt>
                      <c:pt idx="549">
                        <c:v>2.6</c:v>
                      </c:pt>
                      <c:pt idx="550">
                        <c:v>2.4900000000000002</c:v>
                      </c:pt>
                      <c:pt idx="551">
                        <c:v>2.6</c:v>
                      </c:pt>
                      <c:pt idx="552">
                        <c:v>2.62</c:v>
                      </c:pt>
                      <c:pt idx="553">
                        <c:v>2.77</c:v>
                      </c:pt>
                      <c:pt idx="554">
                        <c:v>2.7</c:v>
                      </c:pt>
                      <c:pt idx="555">
                        <c:v>2.68</c:v>
                      </c:pt>
                      <c:pt idx="556">
                        <c:v>2.94</c:v>
                      </c:pt>
                      <c:pt idx="557">
                        <c:v>2.63</c:v>
                      </c:pt>
                      <c:pt idx="558">
                        <c:v>2.75</c:v>
                      </c:pt>
                      <c:pt idx="559">
                        <c:v>2.7</c:v>
                      </c:pt>
                      <c:pt idx="560">
                        <c:v>3.56</c:v>
                      </c:pt>
                      <c:pt idx="561">
                        <c:v>3.17</c:v>
                      </c:pt>
                      <c:pt idx="562">
                        <c:v>3.66</c:v>
                      </c:pt>
                      <c:pt idx="563">
                        <c:v>3.54</c:v>
                      </c:pt>
                      <c:pt idx="564">
                        <c:v>3.87</c:v>
                      </c:pt>
                      <c:pt idx="565">
                        <c:v>4</c:v>
                      </c:pt>
                      <c:pt idx="566">
                        <c:v>4</c:v>
                      </c:pt>
                      <c:pt idx="567">
                        <c:v>3.6</c:v>
                      </c:pt>
                      <c:pt idx="568">
                        <c:v>3.14</c:v>
                      </c:pt>
                      <c:pt idx="569">
                        <c:v>3.46</c:v>
                      </c:pt>
                      <c:pt idx="570">
                        <c:v>3.41</c:v>
                      </c:pt>
                      <c:pt idx="571">
                        <c:v>3.49</c:v>
                      </c:pt>
                      <c:pt idx="572">
                        <c:v>3.47</c:v>
                      </c:pt>
                      <c:pt idx="573">
                        <c:v>3.9</c:v>
                      </c:pt>
                      <c:pt idx="574">
                        <c:v>3.88</c:v>
                      </c:pt>
                      <c:pt idx="575">
                        <c:v>4.46</c:v>
                      </c:pt>
                      <c:pt idx="576">
                        <c:v>4.5</c:v>
                      </c:pt>
                      <c:pt idx="577">
                        <c:v>4.4800000000000004</c:v>
                      </c:pt>
                      <c:pt idx="578">
                        <c:v>3.88</c:v>
                      </c:pt>
                      <c:pt idx="579">
                        <c:v>4.04</c:v>
                      </c:pt>
                      <c:pt idx="580">
                        <c:v>3.95</c:v>
                      </c:pt>
                      <c:pt idx="581">
                        <c:v>3.8</c:v>
                      </c:pt>
                      <c:pt idx="582">
                        <c:v>3.83</c:v>
                      </c:pt>
                      <c:pt idx="583">
                        <c:v>3.76</c:v>
                      </c:pt>
                      <c:pt idx="584">
                        <c:v>4.12</c:v>
                      </c:pt>
                      <c:pt idx="585">
                        <c:v>4.5</c:v>
                      </c:pt>
                      <c:pt idx="586">
                        <c:v>4.88</c:v>
                      </c:pt>
                      <c:pt idx="587">
                        <c:v>5.0599999999999996</c:v>
                      </c:pt>
                      <c:pt idx="588">
                        <c:v>4.91</c:v>
                      </c:pt>
                      <c:pt idx="589">
                        <c:v>4.5</c:v>
                      </c:pt>
                      <c:pt idx="590">
                        <c:v>4.8</c:v>
                      </c:pt>
                      <c:pt idx="591">
                        <c:v>5.19</c:v>
                      </c:pt>
                      <c:pt idx="592">
                        <c:v>4.8099999999999996</c:v>
                      </c:pt>
                      <c:pt idx="593">
                        <c:v>4.42</c:v>
                      </c:pt>
                      <c:pt idx="594">
                        <c:v>4.3099999999999996</c:v>
                      </c:pt>
                      <c:pt idx="595">
                        <c:v>4.42</c:v>
                      </c:pt>
                      <c:pt idx="596">
                        <c:v>4.5199999999999996</c:v>
                      </c:pt>
                      <c:pt idx="597">
                        <c:v>4.74</c:v>
                      </c:pt>
                      <c:pt idx="598">
                        <c:v>4.34</c:v>
                      </c:pt>
                      <c:pt idx="599">
                        <c:v>4.6100000000000003</c:v>
                      </c:pt>
                      <c:pt idx="600">
                        <c:v>4.57</c:v>
                      </c:pt>
                      <c:pt idx="601">
                        <c:v>4.3499999999999996</c:v>
                      </c:pt>
                      <c:pt idx="602">
                        <c:v>4.8099999999999996</c:v>
                      </c:pt>
                      <c:pt idx="603">
                        <c:v>4.9400000000000004</c:v>
                      </c:pt>
                      <c:pt idx="604">
                        <c:v>4.83</c:v>
                      </c:pt>
                      <c:pt idx="605">
                        <c:v>5.04</c:v>
                      </c:pt>
                      <c:pt idx="606">
                        <c:v>5.08</c:v>
                      </c:pt>
                      <c:pt idx="607">
                        <c:v>4.9800000000000004</c:v>
                      </c:pt>
                      <c:pt idx="608">
                        <c:v>4.75</c:v>
                      </c:pt>
                      <c:pt idx="609">
                        <c:v>4.78</c:v>
                      </c:pt>
                      <c:pt idx="610">
                        <c:v>4.8</c:v>
                      </c:pt>
                      <c:pt idx="611">
                        <c:v>5.04</c:v>
                      </c:pt>
                      <c:pt idx="612">
                        <c:v>4.8</c:v>
                      </c:pt>
                      <c:pt idx="613">
                        <c:v>4.88</c:v>
                      </c:pt>
                      <c:pt idx="614">
                        <c:v>4.4000000000000004</c:v>
                      </c:pt>
                      <c:pt idx="615">
                        <c:v>4.68</c:v>
                      </c:pt>
                      <c:pt idx="616">
                        <c:v>4.6399999999999997</c:v>
                      </c:pt>
                      <c:pt idx="617">
                        <c:v>4.58</c:v>
                      </c:pt>
                      <c:pt idx="618">
                        <c:v>4.67</c:v>
                      </c:pt>
                      <c:pt idx="619">
                        <c:v>4.6399999999999997</c:v>
                      </c:pt>
                      <c:pt idx="620">
                        <c:v>4.59</c:v>
                      </c:pt>
                      <c:pt idx="621">
                        <c:v>4.8600000000000003</c:v>
                      </c:pt>
                      <c:pt idx="622">
                        <c:v>5.03</c:v>
                      </c:pt>
                      <c:pt idx="623">
                        <c:v>5.22</c:v>
                      </c:pt>
                      <c:pt idx="624">
                        <c:v>5.31</c:v>
                      </c:pt>
                      <c:pt idx="625">
                        <c:v>5.29</c:v>
                      </c:pt>
                      <c:pt idx="626">
                        <c:v>5.24</c:v>
                      </c:pt>
                      <c:pt idx="627">
                        <c:v>5.29</c:v>
                      </c:pt>
                      <c:pt idx="628">
                        <c:v>5.18</c:v>
                      </c:pt>
                      <c:pt idx="629">
                        <c:v>5.0199999999999996</c:v>
                      </c:pt>
                      <c:pt idx="630">
                        <c:v>4.4000000000000004</c:v>
                      </c:pt>
                      <c:pt idx="631">
                        <c:v>4.5199999999999996</c:v>
                      </c:pt>
                      <c:pt idx="632">
                        <c:v>4.71</c:v>
                      </c:pt>
                      <c:pt idx="633">
                        <c:v>4.8099999999999996</c:v>
                      </c:pt>
                      <c:pt idx="634">
                        <c:v>5.0199999999999996</c:v>
                      </c:pt>
                      <c:pt idx="635">
                        <c:v>4.8099999999999996</c:v>
                      </c:pt>
                      <c:pt idx="636">
                        <c:v>5</c:v>
                      </c:pt>
                      <c:pt idx="637">
                        <c:v>5.09</c:v>
                      </c:pt>
                      <c:pt idx="638">
                        <c:v>4.75</c:v>
                      </c:pt>
                      <c:pt idx="639">
                        <c:v>4.68</c:v>
                      </c:pt>
                      <c:pt idx="640">
                        <c:v>4.8499999999999996</c:v>
                      </c:pt>
                      <c:pt idx="641">
                        <c:v>4.78</c:v>
                      </c:pt>
                      <c:pt idx="642">
                        <c:v>4.53</c:v>
                      </c:pt>
                      <c:pt idx="643">
                        <c:v>4.72</c:v>
                      </c:pt>
                      <c:pt idx="644">
                        <c:v>4.74</c:v>
                      </c:pt>
                      <c:pt idx="645">
                        <c:v>4.38</c:v>
                      </c:pt>
                      <c:pt idx="646">
                        <c:v>3.65</c:v>
                      </c:pt>
                      <c:pt idx="647">
                        <c:v>3.3</c:v>
                      </c:pt>
                      <c:pt idx="648">
                        <c:v>3.27</c:v>
                      </c:pt>
                      <c:pt idx="649">
                        <c:v>3.36</c:v>
                      </c:pt>
                      <c:pt idx="650">
                        <c:v>3.55</c:v>
                      </c:pt>
                      <c:pt idx="651">
                        <c:v>3.26</c:v>
                      </c:pt>
                      <c:pt idx="652">
                        <c:v>3.56</c:v>
                      </c:pt>
                      <c:pt idx="653">
                        <c:v>3.29</c:v>
                      </c:pt>
                      <c:pt idx="654">
                        <c:v>3.74</c:v>
                      </c:pt>
                      <c:pt idx="655">
                        <c:v>3.9</c:v>
                      </c:pt>
                      <c:pt idx="656">
                        <c:v>4.16</c:v>
                      </c:pt>
                      <c:pt idx="657">
                        <c:v>4.4000000000000004</c:v>
                      </c:pt>
                      <c:pt idx="658">
                        <c:v>3.96</c:v>
                      </c:pt>
                      <c:pt idx="659">
                        <c:v>4.0999999999999996</c:v>
                      </c:pt>
                      <c:pt idx="660">
                        <c:v>4.2699999999999996</c:v>
                      </c:pt>
                      <c:pt idx="661">
                        <c:v>4.12</c:v>
                      </c:pt>
                      <c:pt idx="662">
                        <c:v>3.84</c:v>
                      </c:pt>
                      <c:pt idx="663">
                        <c:v>4.2</c:v>
                      </c:pt>
                      <c:pt idx="664">
                        <c:v>3.54</c:v>
                      </c:pt>
                      <c:pt idx="665">
                        <c:v>3.94</c:v>
                      </c:pt>
                      <c:pt idx="666">
                        <c:v>3.94</c:v>
                      </c:pt>
                      <c:pt idx="667">
                        <c:v>4</c:v>
                      </c:pt>
                      <c:pt idx="668">
                        <c:v>3.68</c:v>
                      </c:pt>
                      <c:pt idx="669">
                        <c:v>3.9</c:v>
                      </c:pt>
                      <c:pt idx="670">
                        <c:v>3.98</c:v>
                      </c:pt>
                      <c:pt idx="671">
                        <c:v>3.32</c:v>
                      </c:pt>
                      <c:pt idx="672">
                        <c:v>3.44</c:v>
                      </c:pt>
                      <c:pt idx="673">
                        <c:v>3.34</c:v>
                      </c:pt>
                      <c:pt idx="674">
                        <c:v>3.43</c:v>
                      </c:pt>
                      <c:pt idx="675">
                        <c:v>3.36</c:v>
                      </c:pt>
                      <c:pt idx="676">
                        <c:v>3.38</c:v>
                      </c:pt>
                      <c:pt idx="677">
                        <c:v>3.3</c:v>
                      </c:pt>
                      <c:pt idx="678">
                        <c:v>3.26</c:v>
                      </c:pt>
                      <c:pt idx="679">
                        <c:v>3.1</c:v>
                      </c:pt>
                      <c:pt idx="680">
                        <c:v>3</c:v>
                      </c:pt>
                      <c:pt idx="681">
                        <c:v>3.09</c:v>
                      </c:pt>
                      <c:pt idx="682">
                        <c:v>3.1</c:v>
                      </c:pt>
                      <c:pt idx="683">
                        <c:v>3</c:v>
                      </c:pt>
                      <c:pt idx="684">
                        <c:v>3.3</c:v>
                      </c:pt>
                      <c:pt idx="685">
                        <c:v>3.43</c:v>
                      </c:pt>
                      <c:pt idx="686">
                        <c:v>3.88</c:v>
                      </c:pt>
                      <c:pt idx="687">
                        <c:v>3.9</c:v>
                      </c:pt>
                      <c:pt idx="688">
                        <c:v>3.72</c:v>
                      </c:pt>
                      <c:pt idx="689">
                        <c:v>3.38</c:v>
                      </c:pt>
                      <c:pt idx="690">
                        <c:v>3.58</c:v>
                      </c:pt>
                      <c:pt idx="691">
                        <c:v>3.62</c:v>
                      </c:pt>
                      <c:pt idx="692">
                        <c:v>3.36</c:v>
                      </c:pt>
                      <c:pt idx="693">
                        <c:v>3.32</c:v>
                      </c:pt>
                      <c:pt idx="694">
                        <c:v>3.3</c:v>
                      </c:pt>
                      <c:pt idx="695">
                        <c:v>3.78</c:v>
                      </c:pt>
                      <c:pt idx="696">
                        <c:v>3.96</c:v>
                      </c:pt>
                      <c:pt idx="697">
                        <c:v>3.98</c:v>
                      </c:pt>
                      <c:pt idx="698">
                        <c:v>4.08</c:v>
                      </c:pt>
                      <c:pt idx="699">
                        <c:v>3.96</c:v>
                      </c:pt>
                      <c:pt idx="700">
                        <c:v>4.0999999999999996</c:v>
                      </c:pt>
                      <c:pt idx="701">
                        <c:v>4.3</c:v>
                      </c:pt>
                      <c:pt idx="702">
                        <c:v>4.38</c:v>
                      </c:pt>
                      <c:pt idx="703">
                        <c:v>4.88</c:v>
                      </c:pt>
                      <c:pt idx="704">
                        <c:v>5.12</c:v>
                      </c:pt>
                      <c:pt idx="705">
                        <c:v>5.24</c:v>
                      </c:pt>
                      <c:pt idx="706">
                        <c:v>5.3</c:v>
                      </c:pt>
                      <c:pt idx="707">
                        <c:v>5.28</c:v>
                      </c:pt>
                      <c:pt idx="708">
                        <c:v>4.28</c:v>
                      </c:pt>
                      <c:pt idx="709">
                        <c:v>4.78</c:v>
                      </c:pt>
                      <c:pt idx="710">
                        <c:v>4.87</c:v>
                      </c:pt>
                      <c:pt idx="711">
                        <c:v>4.67</c:v>
                      </c:pt>
                      <c:pt idx="712">
                        <c:v>4.66</c:v>
                      </c:pt>
                      <c:pt idx="713">
                        <c:v>4.8099999999999996</c:v>
                      </c:pt>
                      <c:pt idx="714">
                        <c:v>4.5</c:v>
                      </c:pt>
                      <c:pt idx="715">
                        <c:v>4.1449999999999996</c:v>
                      </c:pt>
                      <c:pt idx="716">
                        <c:v>4.68</c:v>
                      </c:pt>
                      <c:pt idx="717">
                        <c:v>4.9800000000000004</c:v>
                      </c:pt>
                      <c:pt idx="718">
                        <c:v>5</c:v>
                      </c:pt>
                      <c:pt idx="719">
                        <c:v>4.92</c:v>
                      </c:pt>
                      <c:pt idx="720">
                        <c:v>4.76</c:v>
                      </c:pt>
                      <c:pt idx="721">
                        <c:v>4.8</c:v>
                      </c:pt>
                      <c:pt idx="722">
                        <c:v>4.71</c:v>
                      </c:pt>
                      <c:pt idx="723">
                        <c:v>4.79</c:v>
                      </c:pt>
                      <c:pt idx="724">
                        <c:v>5.07</c:v>
                      </c:pt>
                      <c:pt idx="725">
                        <c:v>4.8</c:v>
                      </c:pt>
                      <c:pt idx="726">
                        <c:v>4.3</c:v>
                      </c:pt>
                      <c:pt idx="727">
                        <c:v>4.55</c:v>
                      </c:pt>
                      <c:pt idx="728">
                        <c:v>4.7</c:v>
                      </c:pt>
                      <c:pt idx="729">
                        <c:v>4.53</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1-64E5-4E23-9F0A-5FE30F9DF7A5}"/>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DATOS!$AE$3:$AE$732</c15:sqref>
                        </c15:formulaRef>
                      </c:ext>
                    </c:extLst>
                    <c:numCache>
                      <c:formatCode>0.00</c:formatCode>
                      <c:ptCount val="730"/>
                      <c:pt idx="0">
                        <c:v>4.22</c:v>
                      </c:pt>
                      <c:pt idx="1">
                        <c:v>4.45</c:v>
                      </c:pt>
                      <c:pt idx="2">
                        <c:v>4.42</c:v>
                      </c:pt>
                      <c:pt idx="3">
                        <c:v>4.25</c:v>
                      </c:pt>
                      <c:pt idx="4">
                        <c:v>4.12</c:v>
                      </c:pt>
                      <c:pt idx="5">
                        <c:v>4.22</c:v>
                      </c:pt>
                      <c:pt idx="6">
                        <c:v>3.58</c:v>
                      </c:pt>
                      <c:pt idx="7">
                        <c:v>3.7</c:v>
                      </c:pt>
                      <c:pt idx="8">
                        <c:v>3.62</c:v>
                      </c:pt>
                      <c:pt idx="9">
                        <c:v>3.74</c:v>
                      </c:pt>
                      <c:pt idx="10">
                        <c:v>3.5</c:v>
                      </c:pt>
                      <c:pt idx="11">
                        <c:v>3.38</c:v>
                      </c:pt>
                      <c:pt idx="12">
                        <c:v>3.44</c:v>
                      </c:pt>
                      <c:pt idx="13">
                        <c:v>3.63</c:v>
                      </c:pt>
                      <c:pt idx="14">
                        <c:v>3.63</c:v>
                      </c:pt>
                      <c:pt idx="15">
                        <c:v>3.3</c:v>
                      </c:pt>
                      <c:pt idx="16">
                        <c:v>3.53</c:v>
                      </c:pt>
                      <c:pt idx="17">
                        <c:v>3.9</c:v>
                      </c:pt>
                      <c:pt idx="18">
                        <c:v>3.98</c:v>
                      </c:pt>
                      <c:pt idx="19">
                        <c:v>4.7</c:v>
                      </c:pt>
                      <c:pt idx="20">
                        <c:v>4.28</c:v>
                      </c:pt>
                      <c:pt idx="21">
                        <c:v>3.8</c:v>
                      </c:pt>
                      <c:pt idx="22">
                        <c:v>3.68</c:v>
                      </c:pt>
                      <c:pt idx="23">
                        <c:v>3.6</c:v>
                      </c:pt>
                      <c:pt idx="24">
                        <c:v>3.45</c:v>
                      </c:pt>
                      <c:pt idx="25">
                        <c:v>3.18</c:v>
                      </c:pt>
                      <c:pt idx="26">
                        <c:v>3.26</c:v>
                      </c:pt>
                      <c:pt idx="27">
                        <c:v>3.01</c:v>
                      </c:pt>
                      <c:pt idx="28">
                        <c:v>3.82</c:v>
                      </c:pt>
                      <c:pt idx="29">
                        <c:v>4.0199999999999996</c:v>
                      </c:pt>
                      <c:pt idx="30">
                        <c:v>3.6</c:v>
                      </c:pt>
                      <c:pt idx="31">
                        <c:v>3.34</c:v>
                      </c:pt>
                      <c:pt idx="32">
                        <c:v>4.1399999999999997</c:v>
                      </c:pt>
                      <c:pt idx="33">
                        <c:v>4.46</c:v>
                      </c:pt>
                      <c:pt idx="34">
                        <c:v>4.2699999999999996</c:v>
                      </c:pt>
                      <c:pt idx="35">
                        <c:v>4.3</c:v>
                      </c:pt>
                      <c:pt idx="36">
                        <c:v>3.7</c:v>
                      </c:pt>
                      <c:pt idx="37">
                        <c:v>3.78</c:v>
                      </c:pt>
                      <c:pt idx="38">
                        <c:v>3.83</c:v>
                      </c:pt>
                      <c:pt idx="39">
                        <c:v>3.27</c:v>
                      </c:pt>
                      <c:pt idx="40">
                        <c:v>3.27</c:v>
                      </c:pt>
                      <c:pt idx="41">
                        <c:v>3.07</c:v>
                      </c:pt>
                      <c:pt idx="42">
                        <c:v>3.11</c:v>
                      </c:pt>
                      <c:pt idx="43">
                        <c:v>3.06</c:v>
                      </c:pt>
                      <c:pt idx="44">
                        <c:v>3.27</c:v>
                      </c:pt>
                      <c:pt idx="45">
                        <c:v>3.3</c:v>
                      </c:pt>
                      <c:pt idx="46">
                        <c:v>3.27</c:v>
                      </c:pt>
                      <c:pt idx="47">
                        <c:v>3.1</c:v>
                      </c:pt>
                      <c:pt idx="48">
                        <c:v>3.2</c:v>
                      </c:pt>
                      <c:pt idx="49">
                        <c:v>3.1</c:v>
                      </c:pt>
                      <c:pt idx="50">
                        <c:v>3.3</c:v>
                      </c:pt>
                      <c:pt idx="51">
                        <c:v>3.5</c:v>
                      </c:pt>
                      <c:pt idx="52">
                        <c:v>3.9</c:v>
                      </c:pt>
                      <c:pt idx="53">
                        <c:v>4</c:v>
                      </c:pt>
                      <c:pt idx="54">
                        <c:v>3.5</c:v>
                      </c:pt>
                      <c:pt idx="55">
                        <c:v>3.24</c:v>
                      </c:pt>
                      <c:pt idx="56">
                        <c:v>3.36</c:v>
                      </c:pt>
                      <c:pt idx="57">
                        <c:v>3.27</c:v>
                      </c:pt>
                      <c:pt idx="58">
                        <c:v>3.18</c:v>
                      </c:pt>
                      <c:pt idx="59">
                        <c:v>3.28</c:v>
                      </c:pt>
                      <c:pt idx="60">
                        <c:v>3.72</c:v>
                      </c:pt>
                      <c:pt idx="61">
                        <c:v>3.65</c:v>
                      </c:pt>
                      <c:pt idx="62">
                        <c:v>3.16</c:v>
                      </c:pt>
                      <c:pt idx="63">
                        <c:v>3.21</c:v>
                      </c:pt>
                      <c:pt idx="64">
                        <c:v>3.19</c:v>
                      </c:pt>
                      <c:pt idx="65">
                        <c:v>2.65</c:v>
                      </c:pt>
                      <c:pt idx="66">
                        <c:v>3.12</c:v>
                      </c:pt>
                      <c:pt idx="67">
                        <c:v>3.18</c:v>
                      </c:pt>
                      <c:pt idx="68">
                        <c:v>3.13</c:v>
                      </c:pt>
                      <c:pt idx="69">
                        <c:v>2.75</c:v>
                      </c:pt>
                      <c:pt idx="70">
                        <c:v>2.9</c:v>
                      </c:pt>
                      <c:pt idx="71">
                        <c:v>2.72</c:v>
                      </c:pt>
                      <c:pt idx="72">
                        <c:v>2.9</c:v>
                      </c:pt>
                      <c:pt idx="73">
                        <c:v>3.54</c:v>
                      </c:pt>
                      <c:pt idx="74">
                        <c:v>3.2</c:v>
                      </c:pt>
                      <c:pt idx="75">
                        <c:v>3.28</c:v>
                      </c:pt>
                      <c:pt idx="76">
                        <c:v>3.1</c:v>
                      </c:pt>
                      <c:pt idx="77">
                        <c:v>3.13</c:v>
                      </c:pt>
                      <c:pt idx="78">
                        <c:v>3.12</c:v>
                      </c:pt>
                      <c:pt idx="79">
                        <c:v>2.71</c:v>
                      </c:pt>
                      <c:pt idx="80">
                        <c:v>2.19</c:v>
                      </c:pt>
                      <c:pt idx="81">
                        <c:v>3.2</c:v>
                      </c:pt>
                      <c:pt idx="82">
                        <c:v>3.4</c:v>
                      </c:pt>
                      <c:pt idx="83">
                        <c:v>3</c:v>
                      </c:pt>
                      <c:pt idx="84">
                        <c:v>3.02</c:v>
                      </c:pt>
                      <c:pt idx="85">
                        <c:v>2.71</c:v>
                      </c:pt>
                      <c:pt idx="86">
                        <c:v>2.74</c:v>
                      </c:pt>
                      <c:pt idx="87">
                        <c:v>2.72</c:v>
                      </c:pt>
                      <c:pt idx="88">
                        <c:v>3.1</c:v>
                      </c:pt>
                      <c:pt idx="89">
                        <c:v>2.66</c:v>
                      </c:pt>
                      <c:pt idx="90">
                        <c:v>3.28</c:v>
                      </c:pt>
                      <c:pt idx="91">
                        <c:v>3.1</c:v>
                      </c:pt>
                      <c:pt idx="92">
                        <c:v>3.17</c:v>
                      </c:pt>
                      <c:pt idx="93">
                        <c:v>2.81</c:v>
                      </c:pt>
                      <c:pt idx="94">
                        <c:v>3.38</c:v>
                      </c:pt>
                      <c:pt idx="95">
                        <c:v>3.1</c:v>
                      </c:pt>
                      <c:pt idx="96">
                        <c:v>3.3</c:v>
                      </c:pt>
                      <c:pt idx="97">
                        <c:v>3.68</c:v>
                      </c:pt>
                      <c:pt idx="98">
                        <c:v>3.97</c:v>
                      </c:pt>
                      <c:pt idx="99">
                        <c:v>3.98</c:v>
                      </c:pt>
                      <c:pt idx="100">
                        <c:v>4.18</c:v>
                      </c:pt>
                      <c:pt idx="101">
                        <c:v>4.4000000000000004</c:v>
                      </c:pt>
                      <c:pt idx="102">
                        <c:v>4.3600000000000003</c:v>
                      </c:pt>
                      <c:pt idx="103">
                        <c:v>4.74</c:v>
                      </c:pt>
                      <c:pt idx="104">
                        <c:v>4.82</c:v>
                      </c:pt>
                      <c:pt idx="105">
                        <c:v>4.96</c:v>
                      </c:pt>
                      <c:pt idx="106">
                        <c:v>5.15</c:v>
                      </c:pt>
                      <c:pt idx="107">
                        <c:v>4.9400000000000004</c:v>
                      </c:pt>
                      <c:pt idx="108">
                        <c:v>4.8600000000000003</c:v>
                      </c:pt>
                      <c:pt idx="109">
                        <c:v>4.8600000000000003</c:v>
                      </c:pt>
                      <c:pt idx="110">
                        <c:v>4.76</c:v>
                      </c:pt>
                      <c:pt idx="111">
                        <c:v>4.7</c:v>
                      </c:pt>
                      <c:pt idx="112">
                        <c:v>4.5599999999999996</c:v>
                      </c:pt>
                      <c:pt idx="113">
                        <c:v>4.4000000000000004</c:v>
                      </c:pt>
                      <c:pt idx="114">
                        <c:v>4.0999999999999996</c:v>
                      </c:pt>
                      <c:pt idx="115">
                        <c:v>4.21</c:v>
                      </c:pt>
                      <c:pt idx="116">
                        <c:v>4.2699999999999996</c:v>
                      </c:pt>
                      <c:pt idx="117">
                        <c:v>4.08</c:v>
                      </c:pt>
                      <c:pt idx="118">
                        <c:v>4.0999999999999996</c:v>
                      </c:pt>
                      <c:pt idx="119">
                        <c:v>4.38</c:v>
                      </c:pt>
                      <c:pt idx="120">
                        <c:v>4.22</c:v>
                      </c:pt>
                      <c:pt idx="121">
                        <c:v>3.9</c:v>
                      </c:pt>
                      <c:pt idx="122">
                        <c:v>3.8</c:v>
                      </c:pt>
                      <c:pt idx="123">
                        <c:v>3.82</c:v>
                      </c:pt>
                      <c:pt idx="124">
                        <c:v>3.76</c:v>
                      </c:pt>
                      <c:pt idx="125">
                        <c:v>3.73</c:v>
                      </c:pt>
                      <c:pt idx="126">
                        <c:v>3.46</c:v>
                      </c:pt>
                      <c:pt idx="127">
                        <c:v>3.48</c:v>
                      </c:pt>
                      <c:pt idx="128">
                        <c:v>3.45</c:v>
                      </c:pt>
                      <c:pt idx="129">
                        <c:v>4</c:v>
                      </c:pt>
                      <c:pt idx="130">
                        <c:v>3.75</c:v>
                      </c:pt>
                      <c:pt idx="131">
                        <c:v>3.74</c:v>
                      </c:pt>
                      <c:pt idx="132">
                        <c:v>4</c:v>
                      </c:pt>
                      <c:pt idx="133">
                        <c:v>3.84</c:v>
                      </c:pt>
                      <c:pt idx="134">
                        <c:v>3.9</c:v>
                      </c:pt>
                      <c:pt idx="135">
                        <c:v>3.9</c:v>
                      </c:pt>
                      <c:pt idx="136">
                        <c:v>3.7</c:v>
                      </c:pt>
                      <c:pt idx="137">
                        <c:v>3.65</c:v>
                      </c:pt>
                      <c:pt idx="138">
                        <c:v>4.4000000000000004</c:v>
                      </c:pt>
                      <c:pt idx="139">
                        <c:v>4.25</c:v>
                      </c:pt>
                      <c:pt idx="140">
                        <c:v>4.16</c:v>
                      </c:pt>
                      <c:pt idx="141">
                        <c:v>3.98</c:v>
                      </c:pt>
                      <c:pt idx="142">
                        <c:v>4.08</c:v>
                      </c:pt>
                      <c:pt idx="143">
                        <c:v>4.45</c:v>
                      </c:pt>
                      <c:pt idx="144">
                        <c:v>4.42</c:v>
                      </c:pt>
                      <c:pt idx="145">
                        <c:v>4.7</c:v>
                      </c:pt>
                      <c:pt idx="146">
                        <c:v>4.46</c:v>
                      </c:pt>
                      <c:pt idx="147">
                        <c:v>4.8</c:v>
                      </c:pt>
                      <c:pt idx="148">
                        <c:v>5.04</c:v>
                      </c:pt>
                      <c:pt idx="149">
                        <c:v>4.9400000000000004</c:v>
                      </c:pt>
                      <c:pt idx="150">
                        <c:v>4.9800000000000004</c:v>
                      </c:pt>
                      <c:pt idx="151">
                        <c:v>5.0999999999999996</c:v>
                      </c:pt>
                      <c:pt idx="152">
                        <c:v>4.95</c:v>
                      </c:pt>
                      <c:pt idx="153">
                        <c:v>4.75</c:v>
                      </c:pt>
                      <c:pt idx="154">
                        <c:v>4.78</c:v>
                      </c:pt>
                      <c:pt idx="155">
                        <c:v>4.6399999999999997</c:v>
                      </c:pt>
                      <c:pt idx="156">
                        <c:v>4.0999999999999996</c:v>
                      </c:pt>
                      <c:pt idx="157">
                        <c:v>3.96</c:v>
                      </c:pt>
                      <c:pt idx="158">
                        <c:v>3.8</c:v>
                      </c:pt>
                      <c:pt idx="159">
                        <c:v>3.82</c:v>
                      </c:pt>
                      <c:pt idx="160">
                        <c:v>3.95</c:v>
                      </c:pt>
                      <c:pt idx="161">
                        <c:v>3.8</c:v>
                      </c:pt>
                      <c:pt idx="162">
                        <c:v>3.9</c:v>
                      </c:pt>
                      <c:pt idx="163">
                        <c:v>3.85</c:v>
                      </c:pt>
                      <c:pt idx="164">
                        <c:v>3.9</c:v>
                      </c:pt>
                      <c:pt idx="165">
                        <c:v>3.78</c:v>
                      </c:pt>
                      <c:pt idx="166">
                        <c:v>3.7</c:v>
                      </c:pt>
                      <c:pt idx="167">
                        <c:v>3.56</c:v>
                      </c:pt>
                      <c:pt idx="168">
                        <c:v>3.35</c:v>
                      </c:pt>
                      <c:pt idx="169">
                        <c:v>3.65</c:v>
                      </c:pt>
                      <c:pt idx="170">
                        <c:v>3.7</c:v>
                      </c:pt>
                      <c:pt idx="171">
                        <c:v>3.6</c:v>
                      </c:pt>
                      <c:pt idx="172">
                        <c:v>3.5</c:v>
                      </c:pt>
                      <c:pt idx="173">
                        <c:v>3.52</c:v>
                      </c:pt>
                      <c:pt idx="174">
                        <c:v>3.33</c:v>
                      </c:pt>
                      <c:pt idx="175">
                        <c:v>3.2</c:v>
                      </c:pt>
                      <c:pt idx="176">
                        <c:v>3.19</c:v>
                      </c:pt>
                      <c:pt idx="177">
                        <c:v>3.29</c:v>
                      </c:pt>
                      <c:pt idx="178">
                        <c:v>3.5</c:v>
                      </c:pt>
                      <c:pt idx="179">
                        <c:v>3.56</c:v>
                      </c:pt>
                      <c:pt idx="180">
                        <c:v>4.0599999999999996</c:v>
                      </c:pt>
                      <c:pt idx="181">
                        <c:v>3.6</c:v>
                      </c:pt>
                      <c:pt idx="182">
                        <c:v>3.69</c:v>
                      </c:pt>
                      <c:pt idx="183">
                        <c:v>3.69</c:v>
                      </c:pt>
                      <c:pt idx="184">
                        <c:v>4.57</c:v>
                      </c:pt>
                      <c:pt idx="185">
                        <c:v>4.72</c:v>
                      </c:pt>
                      <c:pt idx="186">
                        <c:v>4.93</c:v>
                      </c:pt>
                      <c:pt idx="187">
                        <c:v>4.7</c:v>
                      </c:pt>
                      <c:pt idx="188">
                        <c:v>4.12</c:v>
                      </c:pt>
                      <c:pt idx="189">
                        <c:v>4.0999999999999996</c:v>
                      </c:pt>
                      <c:pt idx="190">
                        <c:v>3.85</c:v>
                      </c:pt>
                      <c:pt idx="191">
                        <c:v>3.99</c:v>
                      </c:pt>
                      <c:pt idx="192">
                        <c:v>4.0999999999999996</c:v>
                      </c:pt>
                      <c:pt idx="193">
                        <c:v>4.09</c:v>
                      </c:pt>
                      <c:pt idx="194">
                        <c:v>4.12</c:v>
                      </c:pt>
                      <c:pt idx="195">
                        <c:v>4.0999999999999996</c:v>
                      </c:pt>
                      <c:pt idx="196">
                        <c:v>4.22</c:v>
                      </c:pt>
                      <c:pt idx="197">
                        <c:v>4.45</c:v>
                      </c:pt>
                      <c:pt idx="198">
                        <c:v>4.6500000000000004</c:v>
                      </c:pt>
                      <c:pt idx="199">
                        <c:v>4.2</c:v>
                      </c:pt>
                      <c:pt idx="200">
                        <c:v>4.2</c:v>
                      </c:pt>
                      <c:pt idx="201">
                        <c:v>4.1500000000000004</c:v>
                      </c:pt>
                      <c:pt idx="202">
                        <c:v>4.32</c:v>
                      </c:pt>
                      <c:pt idx="203">
                        <c:v>4.5599999999999996</c:v>
                      </c:pt>
                      <c:pt idx="204">
                        <c:v>4.68</c:v>
                      </c:pt>
                      <c:pt idx="205">
                        <c:v>3.9</c:v>
                      </c:pt>
                      <c:pt idx="206">
                        <c:v>3.54</c:v>
                      </c:pt>
                      <c:pt idx="207">
                        <c:v>4.4400000000000004</c:v>
                      </c:pt>
                      <c:pt idx="208">
                        <c:v>4.3</c:v>
                      </c:pt>
                      <c:pt idx="209">
                        <c:v>4.37</c:v>
                      </c:pt>
                      <c:pt idx="210">
                        <c:v>4.8600000000000003</c:v>
                      </c:pt>
                      <c:pt idx="211">
                        <c:v>3.46</c:v>
                      </c:pt>
                      <c:pt idx="212">
                        <c:v>3.44</c:v>
                      </c:pt>
                      <c:pt idx="213">
                        <c:v>4.9000000000000004</c:v>
                      </c:pt>
                      <c:pt idx="214">
                        <c:v>4.91</c:v>
                      </c:pt>
                      <c:pt idx="215">
                        <c:v>5.07</c:v>
                      </c:pt>
                      <c:pt idx="216">
                        <c:v>4.38</c:v>
                      </c:pt>
                      <c:pt idx="217">
                        <c:v>3.8</c:v>
                      </c:pt>
                      <c:pt idx="218">
                        <c:v>4.18</c:v>
                      </c:pt>
                      <c:pt idx="219">
                        <c:v>4.0999999999999996</c:v>
                      </c:pt>
                      <c:pt idx="220">
                        <c:v>3.98</c:v>
                      </c:pt>
                      <c:pt idx="221">
                        <c:v>4</c:v>
                      </c:pt>
                      <c:pt idx="222">
                        <c:v>3.92</c:v>
                      </c:pt>
                      <c:pt idx="223">
                        <c:v>3.87</c:v>
                      </c:pt>
                      <c:pt idx="224">
                        <c:v>4</c:v>
                      </c:pt>
                      <c:pt idx="225">
                        <c:v>3.98</c:v>
                      </c:pt>
                      <c:pt idx="226">
                        <c:v>4</c:v>
                      </c:pt>
                      <c:pt idx="227">
                        <c:v>4.0999999999999996</c:v>
                      </c:pt>
                      <c:pt idx="228">
                        <c:v>3.8</c:v>
                      </c:pt>
                      <c:pt idx="229">
                        <c:v>3.98</c:v>
                      </c:pt>
                      <c:pt idx="230">
                        <c:v>3.78</c:v>
                      </c:pt>
                      <c:pt idx="231">
                        <c:v>3.76</c:v>
                      </c:pt>
                      <c:pt idx="232">
                        <c:v>3.79</c:v>
                      </c:pt>
                      <c:pt idx="233">
                        <c:v>3.98</c:v>
                      </c:pt>
                      <c:pt idx="234">
                        <c:v>4.58</c:v>
                      </c:pt>
                      <c:pt idx="235">
                        <c:v>5.09</c:v>
                      </c:pt>
                      <c:pt idx="236">
                        <c:v>5.44</c:v>
                      </c:pt>
                      <c:pt idx="237">
                        <c:v>5.2</c:v>
                      </c:pt>
                      <c:pt idx="238">
                        <c:v>5.04</c:v>
                      </c:pt>
                      <c:pt idx="239">
                        <c:v>4.72</c:v>
                      </c:pt>
                      <c:pt idx="240">
                        <c:v>4.5199999999999996</c:v>
                      </c:pt>
                      <c:pt idx="241">
                        <c:v>4.3</c:v>
                      </c:pt>
                      <c:pt idx="242">
                        <c:v>3.9</c:v>
                      </c:pt>
                      <c:pt idx="243">
                        <c:v>4.3</c:v>
                      </c:pt>
                      <c:pt idx="244">
                        <c:v>4.28</c:v>
                      </c:pt>
                      <c:pt idx="245">
                        <c:v>4.9000000000000004</c:v>
                      </c:pt>
                      <c:pt idx="246">
                        <c:v>5.0999999999999996</c:v>
                      </c:pt>
                      <c:pt idx="247">
                        <c:v>5.26</c:v>
                      </c:pt>
                      <c:pt idx="248">
                        <c:v>5.0999999999999996</c:v>
                      </c:pt>
                      <c:pt idx="249">
                        <c:v>5.3</c:v>
                      </c:pt>
                      <c:pt idx="250">
                        <c:v>5.29</c:v>
                      </c:pt>
                      <c:pt idx="251">
                        <c:v>5.0999999999999996</c:v>
                      </c:pt>
                      <c:pt idx="252">
                        <c:v>4.5999999999999996</c:v>
                      </c:pt>
                      <c:pt idx="253">
                        <c:v>5</c:v>
                      </c:pt>
                      <c:pt idx="254">
                        <c:v>5.2</c:v>
                      </c:pt>
                      <c:pt idx="255">
                        <c:v>4.5999999999999996</c:v>
                      </c:pt>
                      <c:pt idx="256">
                        <c:v>4.3</c:v>
                      </c:pt>
                      <c:pt idx="257">
                        <c:v>4</c:v>
                      </c:pt>
                      <c:pt idx="258">
                        <c:v>3.97</c:v>
                      </c:pt>
                      <c:pt idx="259">
                        <c:v>4</c:v>
                      </c:pt>
                      <c:pt idx="260">
                        <c:v>3.98</c:v>
                      </c:pt>
                      <c:pt idx="261">
                        <c:v>3.9</c:v>
                      </c:pt>
                      <c:pt idx="262">
                        <c:v>3.95</c:v>
                      </c:pt>
                      <c:pt idx="263">
                        <c:v>3.9</c:v>
                      </c:pt>
                      <c:pt idx="264">
                        <c:v>3.96</c:v>
                      </c:pt>
                      <c:pt idx="265">
                        <c:v>3.5</c:v>
                      </c:pt>
                      <c:pt idx="266">
                        <c:v>3.4</c:v>
                      </c:pt>
                      <c:pt idx="267">
                        <c:v>3.42</c:v>
                      </c:pt>
                      <c:pt idx="268">
                        <c:v>3.38</c:v>
                      </c:pt>
                      <c:pt idx="269">
                        <c:v>3.52</c:v>
                      </c:pt>
                      <c:pt idx="270">
                        <c:v>3.42</c:v>
                      </c:pt>
                      <c:pt idx="271">
                        <c:v>3.48</c:v>
                      </c:pt>
                      <c:pt idx="272">
                        <c:v>3.78</c:v>
                      </c:pt>
                      <c:pt idx="273">
                        <c:v>3.65</c:v>
                      </c:pt>
                      <c:pt idx="274">
                        <c:v>3.7</c:v>
                      </c:pt>
                      <c:pt idx="275">
                        <c:v>4.0999999999999996</c:v>
                      </c:pt>
                      <c:pt idx="276">
                        <c:v>3.4</c:v>
                      </c:pt>
                      <c:pt idx="277">
                        <c:v>3.88</c:v>
                      </c:pt>
                      <c:pt idx="278">
                        <c:v>3.94</c:v>
                      </c:pt>
                      <c:pt idx="279">
                        <c:v>4.0999999999999996</c:v>
                      </c:pt>
                      <c:pt idx="280">
                        <c:v>4</c:v>
                      </c:pt>
                      <c:pt idx="281">
                        <c:v>3.94</c:v>
                      </c:pt>
                      <c:pt idx="282">
                        <c:v>4</c:v>
                      </c:pt>
                      <c:pt idx="283">
                        <c:v>4.54</c:v>
                      </c:pt>
                      <c:pt idx="284">
                        <c:v>4.5999999999999996</c:v>
                      </c:pt>
                      <c:pt idx="285">
                        <c:v>5</c:v>
                      </c:pt>
                      <c:pt idx="286">
                        <c:v>5.18</c:v>
                      </c:pt>
                      <c:pt idx="287">
                        <c:v>5.0199999999999996</c:v>
                      </c:pt>
                      <c:pt idx="288">
                        <c:v>5.2</c:v>
                      </c:pt>
                      <c:pt idx="289">
                        <c:v>5.62</c:v>
                      </c:pt>
                      <c:pt idx="290">
                        <c:v>5.7</c:v>
                      </c:pt>
                      <c:pt idx="291">
                        <c:v>5.7</c:v>
                      </c:pt>
                      <c:pt idx="292">
                        <c:v>5.76</c:v>
                      </c:pt>
                      <c:pt idx="293">
                        <c:v>6</c:v>
                      </c:pt>
                      <c:pt idx="294">
                        <c:v>6.15</c:v>
                      </c:pt>
                      <c:pt idx="295">
                        <c:v>6.15</c:v>
                      </c:pt>
                      <c:pt idx="296">
                        <c:v>6.1</c:v>
                      </c:pt>
                      <c:pt idx="297">
                        <c:v>6.06</c:v>
                      </c:pt>
                      <c:pt idx="298">
                        <c:v>6.17</c:v>
                      </c:pt>
                      <c:pt idx="299">
                        <c:v>6.04</c:v>
                      </c:pt>
                      <c:pt idx="300">
                        <c:v>6.03</c:v>
                      </c:pt>
                      <c:pt idx="301">
                        <c:v>5.98</c:v>
                      </c:pt>
                      <c:pt idx="302">
                        <c:v>5.7</c:v>
                      </c:pt>
                      <c:pt idx="303">
                        <c:v>5.38</c:v>
                      </c:pt>
                      <c:pt idx="304">
                        <c:v>5.39</c:v>
                      </c:pt>
                      <c:pt idx="305">
                        <c:v>5.0999999999999996</c:v>
                      </c:pt>
                      <c:pt idx="306">
                        <c:v>4.5599999999999996</c:v>
                      </c:pt>
                      <c:pt idx="307">
                        <c:v>4.62</c:v>
                      </c:pt>
                      <c:pt idx="308">
                        <c:v>4.5</c:v>
                      </c:pt>
                      <c:pt idx="309">
                        <c:v>4.47</c:v>
                      </c:pt>
                      <c:pt idx="310">
                        <c:v>4.5199999999999996</c:v>
                      </c:pt>
                      <c:pt idx="311">
                        <c:v>4.5599999999999996</c:v>
                      </c:pt>
                      <c:pt idx="312">
                        <c:v>4.54</c:v>
                      </c:pt>
                      <c:pt idx="313">
                        <c:v>4.6500000000000004</c:v>
                      </c:pt>
                      <c:pt idx="314">
                        <c:v>4.78</c:v>
                      </c:pt>
                      <c:pt idx="315">
                        <c:v>4.4400000000000004</c:v>
                      </c:pt>
                      <c:pt idx="316">
                        <c:v>4.26</c:v>
                      </c:pt>
                      <c:pt idx="317">
                        <c:v>4.4400000000000004</c:v>
                      </c:pt>
                      <c:pt idx="318">
                        <c:v>4.34</c:v>
                      </c:pt>
                      <c:pt idx="319">
                        <c:v>4.1500000000000004</c:v>
                      </c:pt>
                      <c:pt idx="320">
                        <c:v>4.2</c:v>
                      </c:pt>
                      <c:pt idx="321">
                        <c:v>4.28</c:v>
                      </c:pt>
                      <c:pt idx="322">
                        <c:v>4.34</c:v>
                      </c:pt>
                      <c:pt idx="323">
                        <c:v>4.3</c:v>
                      </c:pt>
                      <c:pt idx="324">
                        <c:v>4.09</c:v>
                      </c:pt>
                      <c:pt idx="325">
                        <c:v>4.4400000000000004</c:v>
                      </c:pt>
                      <c:pt idx="326">
                        <c:v>4.26</c:v>
                      </c:pt>
                      <c:pt idx="327">
                        <c:v>4.2</c:v>
                      </c:pt>
                      <c:pt idx="328">
                        <c:v>4.0999999999999996</c:v>
                      </c:pt>
                      <c:pt idx="329">
                        <c:v>3.98</c:v>
                      </c:pt>
                      <c:pt idx="330">
                        <c:v>3.82</c:v>
                      </c:pt>
                      <c:pt idx="331">
                        <c:v>4</c:v>
                      </c:pt>
                      <c:pt idx="332">
                        <c:v>3.9</c:v>
                      </c:pt>
                      <c:pt idx="333">
                        <c:v>3.82</c:v>
                      </c:pt>
                      <c:pt idx="334">
                        <c:v>4.0199999999999996</c:v>
                      </c:pt>
                      <c:pt idx="335">
                        <c:v>3.74</c:v>
                      </c:pt>
                      <c:pt idx="336">
                        <c:v>3.68</c:v>
                      </c:pt>
                      <c:pt idx="337">
                        <c:v>3.9</c:v>
                      </c:pt>
                      <c:pt idx="338">
                        <c:v>4.0599999999999996</c:v>
                      </c:pt>
                      <c:pt idx="339">
                        <c:v>3.94</c:v>
                      </c:pt>
                      <c:pt idx="340">
                        <c:v>3.98</c:v>
                      </c:pt>
                      <c:pt idx="341">
                        <c:v>4</c:v>
                      </c:pt>
                      <c:pt idx="342">
                        <c:v>3.98</c:v>
                      </c:pt>
                      <c:pt idx="343">
                        <c:v>4.0999999999999996</c:v>
                      </c:pt>
                      <c:pt idx="344">
                        <c:v>4.3</c:v>
                      </c:pt>
                      <c:pt idx="345">
                        <c:v>4.16</c:v>
                      </c:pt>
                      <c:pt idx="346">
                        <c:v>3.98</c:v>
                      </c:pt>
                      <c:pt idx="347">
                        <c:v>3.96</c:v>
                      </c:pt>
                      <c:pt idx="348">
                        <c:v>4.16</c:v>
                      </c:pt>
                      <c:pt idx="349">
                        <c:v>4.34</c:v>
                      </c:pt>
                      <c:pt idx="350">
                        <c:v>4.38</c:v>
                      </c:pt>
                      <c:pt idx="351">
                        <c:v>4.34</c:v>
                      </c:pt>
                      <c:pt idx="352">
                        <c:v>4.0999999999999996</c:v>
                      </c:pt>
                      <c:pt idx="353">
                        <c:v>4.2</c:v>
                      </c:pt>
                      <c:pt idx="354">
                        <c:v>4.0999999999999996</c:v>
                      </c:pt>
                      <c:pt idx="355">
                        <c:v>4.0599999999999996</c:v>
                      </c:pt>
                      <c:pt idx="356">
                        <c:v>3.96</c:v>
                      </c:pt>
                      <c:pt idx="357">
                        <c:v>4</c:v>
                      </c:pt>
                      <c:pt idx="358">
                        <c:v>4.5199999999999996</c:v>
                      </c:pt>
                      <c:pt idx="359">
                        <c:v>4.3</c:v>
                      </c:pt>
                      <c:pt idx="360">
                        <c:v>4</c:v>
                      </c:pt>
                      <c:pt idx="361">
                        <c:v>4.0199999999999996</c:v>
                      </c:pt>
                      <c:pt idx="362">
                        <c:v>4.16</c:v>
                      </c:pt>
                      <c:pt idx="363">
                        <c:v>4.3</c:v>
                      </c:pt>
                      <c:pt idx="364">
                        <c:v>4.2</c:v>
                      </c:pt>
                      <c:pt idx="365">
                        <c:v>4</c:v>
                      </c:pt>
                      <c:pt idx="366">
                        <c:v>3.94</c:v>
                      </c:pt>
                      <c:pt idx="367">
                        <c:v>3.98</c:v>
                      </c:pt>
                      <c:pt idx="368">
                        <c:v>4.0199999999999996</c:v>
                      </c:pt>
                      <c:pt idx="369">
                        <c:v>4.0999999999999996</c:v>
                      </c:pt>
                      <c:pt idx="370">
                        <c:v>4.26</c:v>
                      </c:pt>
                      <c:pt idx="371">
                        <c:v>4.0199999999999996</c:v>
                      </c:pt>
                      <c:pt idx="372">
                        <c:v>4.24</c:v>
                      </c:pt>
                      <c:pt idx="373">
                        <c:v>4.18</c:v>
                      </c:pt>
                      <c:pt idx="374">
                        <c:v>4.12</c:v>
                      </c:pt>
                      <c:pt idx="375">
                        <c:v>4.08</c:v>
                      </c:pt>
                      <c:pt idx="376">
                        <c:v>4.0199999999999996</c:v>
                      </c:pt>
                      <c:pt idx="377">
                        <c:v>4.0599999999999996</c:v>
                      </c:pt>
                      <c:pt idx="378">
                        <c:v>3.94</c:v>
                      </c:pt>
                      <c:pt idx="379">
                        <c:v>4.0599999999999996</c:v>
                      </c:pt>
                      <c:pt idx="380">
                        <c:v>3.1</c:v>
                      </c:pt>
                      <c:pt idx="381">
                        <c:v>3.43</c:v>
                      </c:pt>
                      <c:pt idx="382">
                        <c:v>4.26</c:v>
                      </c:pt>
                      <c:pt idx="383">
                        <c:v>4.62</c:v>
                      </c:pt>
                      <c:pt idx="384">
                        <c:v>4.22</c:v>
                      </c:pt>
                      <c:pt idx="385">
                        <c:v>4.26</c:v>
                      </c:pt>
                      <c:pt idx="386">
                        <c:v>4.3</c:v>
                      </c:pt>
                      <c:pt idx="387">
                        <c:v>4.2</c:v>
                      </c:pt>
                      <c:pt idx="388">
                        <c:v>4.34</c:v>
                      </c:pt>
                      <c:pt idx="389">
                        <c:v>4.38</c:v>
                      </c:pt>
                      <c:pt idx="390">
                        <c:v>4.24</c:v>
                      </c:pt>
                      <c:pt idx="391">
                        <c:v>4.22</c:v>
                      </c:pt>
                      <c:pt idx="392">
                        <c:v>4.5999999999999996</c:v>
                      </c:pt>
                      <c:pt idx="393">
                        <c:v>4.9800000000000004</c:v>
                      </c:pt>
                      <c:pt idx="394">
                        <c:v>4.88</c:v>
                      </c:pt>
                      <c:pt idx="395">
                        <c:v>4.3</c:v>
                      </c:pt>
                      <c:pt idx="396">
                        <c:v>3.96</c:v>
                      </c:pt>
                      <c:pt idx="397">
                        <c:v>3.88</c:v>
                      </c:pt>
                      <c:pt idx="398">
                        <c:v>4.22</c:v>
                      </c:pt>
                      <c:pt idx="399">
                        <c:v>4.12</c:v>
                      </c:pt>
                      <c:pt idx="400">
                        <c:v>4</c:v>
                      </c:pt>
                      <c:pt idx="401">
                        <c:v>4.42</c:v>
                      </c:pt>
                      <c:pt idx="402">
                        <c:v>4.5999999999999996</c:v>
                      </c:pt>
                      <c:pt idx="403">
                        <c:v>4.5999999999999996</c:v>
                      </c:pt>
                      <c:pt idx="404">
                        <c:v>4.24</c:v>
                      </c:pt>
                      <c:pt idx="405">
                        <c:v>4</c:v>
                      </c:pt>
                      <c:pt idx="406">
                        <c:v>3.98</c:v>
                      </c:pt>
                      <c:pt idx="407">
                        <c:v>4</c:v>
                      </c:pt>
                      <c:pt idx="408">
                        <c:v>4.24</c:v>
                      </c:pt>
                      <c:pt idx="409">
                        <c:v>4.2</c:v>
                      </c:pt>
                      <c:pt idx="410">
                        <c:v>4</c:v>
                      </c:pt>
                      <c:pt idx="411">
                        <c:v>3.8</c:v>
                      </c:pt>
                      <c:pt idx="412">
                        <c:v>3.5</c:v>
                      </c:pt>
                      <c:pt idx="413">
                        <c:v>3.64</c:v>
                      </c:pt>
                      <c:pt idx="414">
                        <c:v>3.6</c:v>
                      </c:pt>
                      <c:pt idx="415">
                        <c:v>3.84</c:v>
                      </c:pt>
                      <c:pt idx="416">
                        <c:v>3.6</c:v>
                      </c:pt>
                      <c:pt idx="417">
                        <c:v>3.64</c:v>
                      </c:pt>
                      <c:pt idx="418">
                        <c:v>3.8</c:v>
                      </c:pt>
                      <c:pt idx="419">
                        <c:v>3.82</c:v>
                      </c:pt>
                      <c:pt idx="420">
                        <c:v>3.77</c:v>
                      </c:pt>
                      <c:pt idx="421">
                        <c:v>3.84</c:v>
                      </c:pt>
                      <c:pt idx="422">
                        <c:v>3.84</c:v>
                      </c:pt>
                      <c:pt idx="423">
                        <c:v>3.8</c:v>
                      </c:pt>
                      <c:pt idx="424">
                        <c:v>3.9</c:v>
                      </c:pt>
                      <c:pt idx="425">
                        <c:v>3.96</c:v>
                      </c:pt>
                      <c:pt idx="426">
                        <c:v>3.84</c:v>
                      </c:pt>
                      <c:pt idx="427">
                        <c:v>3.76</c:v>
                      </c:pt>
                      <c:pt idx="428">
                        <c:v>3.78</c:v>
                      </c:pt>
                      <c:pt idx="429">
                        <c:v>3.96</c:v>
                      </c:pt>
                      <c:pt idx="430">
                        <c:v>3.98</c:v>
                      </c:pt>
                      <c:pt idx="431">
                        <c:v>4</c:v>
                      </c:pt>
                      <c:pt idx="432">
                        <c:v>4.12</c:v>
                      </c:pt>
                      <c:pt idx="433">
                        <c:v>4</c:v>
                      </c:pt>
                      <c:pt idx="434">
                        <c:v>3.8</c:v>
                      </c:pt>
                      <c:pt idx="435">
                        <c:v>3.9</c:v>
                      </c:pt>
                      <c:pt idx="436">
                        <c:v>3.62</c:v>
                      </c:pt>
                      <c:pt idx="437">
                        <c:v>3.84</c:v>
                      </c:pt>
                      <c:pt idx="438">
                        <c:v>3.76</c:v>
                      </c:pt>
                      <c:pt idx="439">
                        <c:v>3.86</c:v>
                      </c:pt>
                      <c:pt idx="440">
                        <c:v>3.66</c:v>
                      </c:pt>
                      <c:pt idx="441">
                        <c:v>3.58</c:v>
                      </c:pt>
                      <c:pt idx="442">
                        <c:v>3.46</c:v>
                      </c:pt>
                      <c:pt idx="443">
                        <c:v>3.46</c:v>
                      </c:pt>
                      <c:pt idx="444">
                        <c:v>3.2</c:v>
                      </c:pt>
                      <c:pt idx="445">
                        <c:v>3.12</c:v>
                      </c:pt>
                      <c:pt idx="446">
                        <c:v>3.1</c:v>
                      </c:pt>
                      <c:pt idx="447">
                        <c:v>3.4</c:v>
                      </c:pt>
                      <c:pt idx="448">
                        <c:v>3.2</c:v>
                      </c:pt>
                      <c:pt idx="449">
                        <c:v>3.4</c:v>
                      </c:pt>
                      <c:pt idx="450">
                        <c:v>3.4</c:v>
                      </c:pt>
                      <c:pt idx="451">
                        <c:v>3.28</c:v>
                      </c:pt>
                      <c:pt idx="452">
                        <c:v>3.4</c:v>
                      </c:pt>
                      <c:pt idx="453">
                        <c:v>3.7</c:v>
                      </c:pt>
                      <c:pt idx="454">
                        <c:v>3.2</c:v>
                      </c:pt>
                      <c:pt idx="455">
                        <c:v>3.2</c:v>
                      </c:pt>
                      <c:pt idx="456">
                        <c:v>3.3</c:v>
                      </c:pt>
                      <c:pt idx="457">
                        <c:v>3.2</c:v>
                      </c:pt>
                      <c:pt idx="458">
                        <c:v>3.18</c:v>
                      </c:pt>
                      <c:pt idx="459">
                        <c:v>3.1</c:v>
                      </c:pt>
                      <c:pt idx="460">
                        <c:v>3.54</c:v>
                      </c:pt>
                      <c:pt idx="461">
                        <c:v>3.88</c:v>
                      </c:pt>
                      <c:pt idx="462">
                        <c:v>3.65</c:v>
                      </c:pt>
                      <c:pt idx="463">
                        <c:v>3.2</c:v>
                      </c:pt>
                      <c:pt idx="464">
                        <c:v>3.28</c:v>
                      </c:pt>
                      <c:pt idx="465">
                        <c:v>3.24</c:v>
                      </c:pt>
                      <c:pt idx="466">
                        <c:v>3.48</c:v>
                      </c:pt>
                      <c:pt idx="467">
                        <c:v>3.24</c:v>
                      </c:pt>
                      <c:pt idx="468">
                        <c:v>4</c:v>
                      </c:pt>
                      <c:pt idx="469">
                        <c:v>4</c:v>
                      </c:pt>
                      <c:pt idx="470">
                        <c:v>4.05</c:v>
                      </c:pt>
                      <c:pt idx="471">
                        <c:v>4.5</c:v>
                      </c:pt>
                      <c:pt idx="472">
                        <c:v>4.62</c:v>
                      </c:pt>
                      <c:pt idx="473">
                        <c:v>4.9400000000000004</c:v>
                      </c:pt>
                      <c:pt idx="474">
                        <c:v>4.9800000000000004</c:v>
                      </c:pt>
                      <c:pt idx="475">
                        <c:v>4.9800000000000004</c:v>
                      </c:pt>
                      <c:pt idx="476">
                        <c:v>4.0999999999999996</c:v>
                      </c:pt>
                      <c:pt idx="477">
                        <c:v>4.2</c:v>
                      </c:pt>
                      <c:pt idx="478">
                        <c:v>3.8</c:v>
                      </c:pt>
                      <c:pt idx="479">
                        <c:v>3.78</c:v>
                      </c:pt>
                      <c:pt idx="480">
                        <c:v>3.68</c:v>
                      </c:pt>
                      <c:pt idx="481">
                        <c:v>3.98</c:v>
                      </c:pt>
                      <c:pt idx="482">
                        <c:v>3.5</c:v>
                      </c:pt>
                      <c:pt idx="483">
                        <c:v>3.62</c:v>
                      </c:pt>
                      <c:pt idx="484">
                        <c:v>3.68</c:v>
                      </c:pt>
                      <c:pt idx="485">
                        <c:v>4.0999999999999996</c:v>
                      </c:pt>
                      <c:pt idx="486">
                        <c:v>3.84</c:v>
                      </c:pt>
                      <c:pt idx="487">
                        <c:v>3.78</c:v>
                      </c:pt>
                      <c:pt idx="488">
                        <c:v>3.6</c:v>
                      </c:pt>
                      <c:pt idx="489">
                        <c:v>3.62</c:v>
                      </c:pt>
                      <c:pt idx="490">
                        <c:v>4</c:v>
                      </c:pt>
                      <c:pt idx="491">
                        <c:v>3.62</c:v>
                      </c:pt>
                      <c:pt idx="492">
                        <c:v>3.72</c:v>
                      </c:pt>
                      <c:pt idx="493">
                        <c:v>3.5</c:v>
                      </c:pt>
                      <c:pt idx="494">
                        <c:v>3.65</c:v>
                      </c:pt>
                      <c:pt idx="495">
                        <c:v>3.96</c:v>
                      </c:pt>
                      <c:pt idx="496">
                        <c:v>3.56</c:v>
                      </c:pt>
                      <c:pt idx="497">
                        <c:v>4.4000000000000004</c:v>
                      </c:pt>
                      <c:pt idx="498">
                        <c:v>4.1399999999999997</c:v>
                      </c:pt>
                      <c:pt idx="499">
                        <c:v>4</c:v>
                      </c:pt>
                      <c:pt idx="500">
                        <c:v>3.78</c:v>
                      </c:pt>
                      <c:pt idx="501">
                        <c:v>3.78</c:v>
                      </c:pt>
                      <c:pt idx="502">
                        <c:v>3.98</c:v>
                      </c:pt>
                      <c:pt idx="503">
                        <c:v>3.96</c:v>
                      </c:pt>
                      <c:pt idx="504">
                        <c:v>3.9</c:v>
                      </c:pt>
                      <c:pt idx="505">
                        <c:v>3.58</c:v>
                      </c:pt>
                      <c:pt idx="506">
                        <c:v>3.3</c:v>
                      </c:pt>
                      <c:pt idx="507">
                        <c:v>3.3</c:v>
                      </c:pt>
                      <c:pt idx="508">
                        <c:v>3.18</c:v>
                      </c:pt>
                      <c:pt idx="509">
                        <c:v>3.6</c:v>
                      </c:pt>
                      <c:pt idx="510">
                        <c:v>2.98</c:v>
                      </c:pt>
                      <c:pt idx="511">
                        <c:v>3.05</c:v>
                      </c:pt>
                      <c:pt idx="512">
                        <c:v>3.04</c:v>
                      </c:pt>
                      <c:pt idx="513">
                        <c:v>3.06</c:v>
                      </c:pt>
                      <c:pt idx="514">
                        <c:v>2.96</c:v>
                      </c:pt>
                      <c:pt idx="515">
                        <c:v>2.7</c:v>
                      </c:pt>
                      <c:pt idx="516">
                        <c:v>2.84</c:v>
                      </c:pt>
                      <c:pt idx="517">
                        <c:v>2.76</c:v>
                      </c:pt>
                      <c:pt idx="518">
                        <c:v>3.05</c:v>
                      </c:pt>
                      <c:pt idx="519">
                        <c:v>2.76</c:v>
                      </c:pt>
                      <c:pt idx="520">
                        <c:v>2.96</c:v>
                      </c:pt>
                      <c:pt idx="521">
                        <c:v>3.48</c:v>
                      </c:pt>
                      <c:pt idx="522">
                        <c:v>3.76</c:v>
                      </c:pt>
                      <c:pt idx="523">
                        <c:v>3.61</c:v>
                      </c:pt>
                      <c:pt idx="524">
                        <c:v>3.5</c:v>
                      </c:pt>
                      <c:pt idx="525">
                        <c:v>3.49</c:v>
                      </c:pt>
                      <c:pt idx="526">
                        <c:v>3.55</c:v>
                      </c:pt>
                      <c:pt idx="527">
                        <c:v>3.81</c:v>
                      </c:pt>
                      <c:pt idx="528">
                        <c:v>3.5</c:v>
                      </c:pt>
                      <c:pt idx="529">
                        <c:v>3.4</c:v>
                      </c:pt>
                      <c:pt idx="530">
                        <c:v>3.1</c:v>
                      </c:pt>
                      <c:pt idx="531">
                        <c:v>3.1</c:v>
                      </c:pt>
                      <c:pt idx="532">
                        <c:v>3.5</c:v>
                      </c:pt>
                      <c:pt idx="533">
                        <c:v>3.2</c:v>
                      </c:pt>
                      <c:pt idx="534">
                        <c:v>3.24</c:v>
                      </c:pt>
                      <c:pt idx="535">
                        <c:v>3.15</c:v>
                      </c:pt>
                      <c:pt idx="536">
                        <c:v>3.32</c:v>
                      </c:pt>
                      <c:pt idx="537">
                        <c:v>3.5</c:v>
                      </c:pt>
                      <c:pt idx="538">
                        <c:v>4.0999999999999996</c:v>
                      </c:pt>
                      <c:pt idx="539">
                        <c:v>4.0999999999999996</c:v>
                      </c:pt>
                      <c:pt idx="540">
                        <c:v>3.86</c:v>
                      </c:pt>
                      <c:pt idx="541">
                        <c:v>3.86</c:v>
                      </c:pt>
                      <c:pt idx="542">
                        <c:v>3.45</c:v>
                      </c:pt>
                      <c:pt idx="543">
                        <c:v>3.54</c:v>
                      </c:pt>
                      <c:pt idx="544">
                        <c:v>3</c:v>
                      </c:pt>
                      <c:pt idx="545">
                        <c:v>3.4</c:v>
                      </c:pt>
                      <c:pt idx="546">
                        <c:v>3.2</c:v>
                      </c:pt>
                      <c:pt idx="547">
                        <c:v>3.3</c:v>
                      </c:pt>
                      <c:pt idx="548">
                        <c:v>3.26</c:v>
                      </c:pt>
                      <c:pt idx="549">
                        <c:v>3.38</c:v>
                      </c:pt>
                      <c:pt idx="550">
                        <c:v>3.42</c:v>
                      </c:pt>
                      <c:pt idx="551">
                        <c:v>3.7</c:v>
                      </c:pt>
                      <c:pt idx="552">
                        <c:v>3.16</c:v>
                      </c:pt>
                      <c:pt idx="553">
                        <c:v>3.12</c:v>
                      </c:pt>
                      <c:pt idx="554">
                        <c:v>3</c:v>
                      </c:pt>
                      <c:pt idx="555">
                        <c:v>3.1</c:v>
                      </c:pt>
                      <c:pt idx="556">
                        <c:v>3.2</c:v>
                      </c:pt>
                      <c:pt idx="557">
                        <c:v>3.15</c:v>
                      </c:pt>
                      <c:pt idx="558">
                        <c:v>3.1</c:v>
                      </c:pt>
                      <c:pt idx="559">
                        <c:v>3.45</c:v>
                      </c:pt>
                      <c:pt idx="560">
                        <c:v>3.4</c:v>
                      </c:pt>
                      <c:pt idx="561">
                        <c:v>3.75</c:v>
                      </c:pt>
                      <c:pt idx="562">
                        <c:v>4.08</c:v>
                      </c:pt>
                      <c:pt idx="563">
                        <c:v>4</c:v>
                      </c:pt>
                      <c:pt idx="564">
                        <c:v>3.98</c:v>
                      </c:pt>
                      <c:pt idx="565">
                        <c:v>3.45</c:v>
                      </c:pt>
                      <c:pt idx="566">
                        <c:v>3.5</c:v>
                      </c:pt>
                      <c:pt idx="567">
                        <c:v>3.2</c:v>
                      </c:pt>
                      <c:pt idx="568">
                        <c:v>3.1</c:v>
                      </c:pt>
                      <c:pt idx="569">
                        <c:v>3.55</c:v>
                      </c:pt>
                      <c:pt idx="570">
                        <c:v>3.5</c:v>
                      </c:pt>
                      <c:pt idx="571">
                        <c:v>4</c:v>
                      </c:pt>
                      <c:pt idx="572">
                        <c:v>3.9</c:v>
                      </c:pt>
                      <c:pt idx="573">
                        <c:v>4.5999999999999996</c:v>
                      </c:pt>
                      <c:pt idx="574">
                        <c:v>4.38</c:v>
                      </c:pt>
                      <c:pt idx="575">
                        <c:v>4.0999999999999996</c:v>
                      </c:pt>
                      <c:pt idx="576">
                        <c:v>4.3</c:v>
                      </c:pt>
                      <c:pt idx="577">
                        <c:v>4.5</c:v>
                      </c:pt>
                      <c:pt idx="578">
                        <c:v>4.5</c:v>
                      </c:pt>
                      <c:pt idx="579">
                        <c:v>4.55</c:v>
                      </c:pt>
                      <c:pt idx="580">
                        <c:v>4.6500000000000004</c:v>
                      </c:pt>
                      <c:pt idx="581">
                        <c:v>3.2</c:v>
                      </c:pt>
                      <c:pt idx="582">
                        <c:v>3.48</c:v>
                      </c:pt>
                      <c:pt idx="583">
                        <c:v>3.55</c:v>
                      </c:pt>
                      <c:pt idx="584">
                        <c:v>3.88</c:v>
                      </c:pt>
                      <c:pt idx="585">
                        <c:v>4.0999999999999996</c:v>
                      </c:pt>
                      <c:pt idx="586">
                        <c:v>3.9</c:v>
                      </c:pt>
                      <c:pt idx="587">
                        <c:v>3.88</c:v>
                      </c:pt>
                      <c:pt idx="588">
                        <c:v>3.55</c:v>
                      </c:pt>
                      <c:pt idx="589">
                        <c:v>3.4</c:v>
                      </c:pt>
                      <c:pt idx="590">
                        <c:v>3.35</c:v>
                      </c:pt>
                      <c:pt idx="591">
                        <c:v>3.5</c:v>
                      </c:pt>
                      <c:pt idx="592">
                        <c:v>3.96</c:v>
                      </c:pt>
                      <c:pt idx="593">
                        <c:v>3.77</c:v>
                      </c:pt>
                      <c:pt idx="594">
                        <c:v>3.45</c:v>
                      </c:pt>
                      <c:pt idx="595">
                        <c:v>3.4</c:v>
                      </c:pt>
                      <c:pt idx="596">
                        <c:v>3.55</c:v>
                      </c:pt>
                      <c:pt idx="597">
                        <c:v>3.35</c:v>
                      </c:pt>
                      <c:pt idx="598">
                        <c:v>3.3</c:v>
                      </c:pt>
                      <c:pt idx="599">
                        <c:v>3.3</c:v>
                      </c:pt>
                      <c:pt idx="600">
                        <c:v>3.32</c:v>
                      </c:pt>
                      <c:pt idx="601">
                        <c:v>3.18</c:v>
                      </c:pt>
                      <c:pt idx="602">
                        <c:v>3.5</c:v>
                      </c:pt>
                      <c:pt idx="603">
                        <c:v>3.9</c:v>
                      </c:pt>
                      <c:pt idx="604">
                        <c:v>3.48</c:v>
                      </c:pt>
                      <c:pt idx="605">
                        <c:v>4.0999999999999996</c:v>
                      </c:pt>
                      <c:pt idx="606">
                        <c:v>4.9000000000000004</c:v>
                      </c:pt>
                      <c:pt idx="607">
                        <c:v>4.7</c:v>
                      </c:pt>
                      <c:pt idx="608">
                        <c:v>4.3</c:v>
                      </c:pt>
                      <c:pt idx="609">
                        <c:v>4.3</c:v>
                      </c:pt>
                      <c:pt idx="610">
                        <c:v>4.3499999999999996</c:v>
                      </c:pt>
                      <c:pt idx="611">
                        <c:v>4.5999999999999996</c:v>
                      </c:pt>
                      <c:pt idx="612">
                        <c:v>4.5</c:v>
                      </c:pt>
                      <c:pt idx="613">
                        <c:v>4.76</c:v>
                      </c:pt>
                      <c:pt idx="614">
                        <c:v>4.8499999999999996</c:v>
                      </c:pt>
                      <c:pt idx="615">
                        <c:v>4.8600000000000003</c:v>
                      </c:pt>
                      <c:pt idx="616">
                        <c:v>4.96</c:v>
                      </c:pt>
                      <c:pt idx="617">
                        <c:v>5.0999999999999996</c:v>
                      </c:pt>
                      <c:pt idx="618">
                        <c:v>5.2</c:v>
                      </c:pt>
                      <c:pt idx="619">
                        <c:v>5.0999999999999996</c:v>
                      </c:pt>
                      <c:pt idx="620">
                        <c:v>5.2</c:v>
                      </c:pt>
                      <c:pt idx="621">
                        <c:v>4.9000000000000004</c:v>
                      </c:pt>
                      <c:pt idx="622">
                        <c:v>4.58</c:v>
                      </c:pt>
                      <c:pt idx="623">
                        <c:v>4.42</c:v>
                      </c:pt>
                      <c:pt idx="624">
                        <c:v>4.3600000000000003</c:v>
                      </c:pt>
                      <c:pt idx="625">
                        <c:v>4.5</c:v>
                      </c:pt>
                      <c:pt idx="626">
                        <c:v>4.82</c:v>
                      </c:pt>
                      <c:pt idx="627">
                        <c:v>4.9000000000000004</c:v>
                      </c:pt>
                      <c:pt idx="628">
                        <c:v>4.46</c:v>
                      </c:pt>
                      <c:pt idx="629">
                        <c:v>4.3</c:v>
                      </c:pt>
                      <c:pt idx="630">
                        <c:v>4.0599999999999996</c:v>
                      </c:pt>
                      <c:pt idx="631">
                        <c:v>3.9</c:v>
                      </c:pt>
                      <c:pt idx="632">
                        <c:v>4.26</c:v>
                      </c:pt>
                      <c:pt idx="633">
                        <c:v>3.7</c:v>
                      </c:pt>
                      <c:pt idx="634">
                        <c:v>3.58</c:v>
                      </c:pt>
                      <c:pt idx="635">
                        <c:v>4.4000000000000004</c:v>
                      </c:pt>
                      <c:pt idx="636">
                        <c:v>4.3600000000000003</c:v>
                      </c:pt>
                      <c:pt idx="637">
                        <c:v>4.9000000000000004</c:v>
                      </c:pt>
                      <c:pt idx="638">
                        <c:v>5.3</c:v>
                      </c:pt>
                      <c:pt idx="639">
                        <c:v>5.14</c:v>
                      </c:pt>
                      <c:pt idx="640">
                        <c:v>5.72</c:v>
                      </c:pt>
                      <c:pt idx="641">
                        <c:v>5.4</c:v>
                      </c:pt>
                      <c:pt idx="642">
                        <c:v>5.46</c:v>
                      </c:pt>
                      <c:pt idx="643">
                        <c:v>5.66</c:v>
                      </c:pt>
                      <c:pt idx="644">
                        <c:v>5.54</c:v>
                      </c:pt>
                      <c:pt idx="645">
                        <c:v>6</c:v>
                      </c:pt>
                      <c:pt idx="646">
                        <c:v>5.25</c:v>
                      </c:pt>
                      <c:pt idx="647">
                        <c:v>5.0599999999999996</c:v>
                      </c:pt>
                      <c:pt idx="648">
                        <c:v>4.8600000000000003</c:v>
                      </c:pt>
                      <c:pt idx="649">
                        <c:v>4.74</c:v>
                      </c:pt>
                      <c:pt idx="650">
                        <c:v>4.8</c:v>
                      </c:pt>
                      <c:pt idx="651">
                        <c:v>5.12</c:v>
                      </c:pt>
                      <c:pt idx="652">
                        <c:v>5.16</c:v>
                      </c:pt>
                      <c:pt idx="653">
                        <c:v>5.3</c:v>
                      </c:pt>
                      <c:pt idx="654">
                        <c:v>5.64</c:v>
                      </c:pt>
                      <c:pt idx="655">
                        <c:v>5.6</c:v>
                      </c:pt>
                      <c:pt idx="656">
                        <c:v>5.54</c:v>
                      </c:pt>
                      <c:pt idx="657">
                        <c:v>5.68</c:v>
                      </c:pt>
                      <c:pt idx="658">
                        <c:v>5.62</c:v>
                      </c:pt>
                      <c:pt idx="659">
                        <c:v>5.54</c:v>
                      </c:pt>
                      <c:pt idx="660">
                        <c:v>5.96</c:v>
                      </c:pt>
                      <c:pt idx="661">
                        <c:v>5.58</c:v>
                      </c:pt>
                      <c:pt idx="662">
                        <c:v>5.7</c:v>
                      </c:pt>
                      <c:pt idx="663">
                        <c:v>5.96</c:v>
                      </c:pt>
                      <c:pt idx="664">
                        <c:v>6.36</c:v>
                      </c:pt>
                      <c:pt idx="665">
                        <c:v>6.38</c:v>
                      </c:pt>
                      <c:pt idx="666">
                        <c:v>6.26</c:v>
                      </c:pt>
                      <c:pt idx="667">
                        <c:v>5.0999999999999996</c:v>
                      </c:pt>
                      <c:pt idx="668">
                        <c:v>5.2</c:v>
                      </c:pt>
                      <c:pt idx="669">
                        <c:v>5.26</c:v>
                      </c:pt>
                      <c:pt idx="670">
                        <c:v>5.3</c:v>
                      </c:pt>
                      <c:pt idx="671">
                        <c:v>5.46</c:v>
                      </c:pt>
                      <c:pt idx="672">
                        <c:v>5.4</c:v>
                      </c:pt>
                      <c:pt idx="673">
                        <c:v>5.52</c:v>
                      </c:pt>
                      <c:pt idx="674">
                        <c:v>5.42</c:v>
                      </c:pt>
                      <c:pt idx="675">
                        <c:v>5.55</c:v>
                      </c:pt>
                      <c:pt idx="676">
                        <c:v>5.8</c:v>
                      </c:pt>
                      <c:pt idx="677">
                        <c:v>6.12</c:v>
                      </c:pt>
                      <c:pt idx="678">
                        <c:v>6.1</c:v>
                      </c:pt>
                      <c:pt idx="679">
                        <c:v>5.82</c:v>
                      </c:pt>
                      <c:pt idx="680">
                        <c:v>5.7</c:v>
                      </c:pt>
                      <c:pt idx="681">
                        <c:v>4.76</c:v>
                      </c:pt>
                      <c:pt idx="682">
                        <c:v>4.8600000000000003</c:v>
                      </c:pt>
                      <c:pt idx="683">
                        <c:v>4.78</c:v>
                      </c:pt>
                      <c:pt idx="684">
                        <c:v>5.3</c:v>
                      </c:pt>
                      <c:pt idx="685">
                        <c:v>4.9400000000000004</c:v>
                      </c:pt>
                      <c:pt idx="686">
                        <c:v>4.5</c:v>
                      </c:pt>
                      <c:pt idx="687">
                        <c:v>4.42</c:v>
                      </c:pt>
                      <c:pt idx="688">
                        <c:v>4.3600000000000003</c:v>
                      </c:pt>
                      <c:pt idx="689">
                        <c:v>4</c:v>
                      </c:pt>
                      <c:pt idx="690">
                        <c:v>3.94</c:v>
                      </c:pt>
                      <c:pt idx="691">
                        <c:v>3.98</c:v>
                      </c:pt>
                      <c:pt idx="692">
                        <c:v>4</c:v>
                      </c:pt>
                      <c:pt idx="693">
                        <c:v>3.96</c:v>
                      </c:pt>
                      <c:pt idx="694">
                        <c:v>3.9</c:v>
                      </c:pt>
                      <c:pt idx="695">
                        <c:v>3.94</c:v>
                      </c:pt>
                      <c:pt idx="696">
                        <c:v>4</c:v>
                      </c:pt>
                      <c:pt idx="697">
                        <c:v>3.84</c:v>
                      </c:pt>
                      <c:pt idx="698">
                        <c:v>3.76</c:v>
                      </c:pt>
                      <c:pt idx="699">
                        <c:v>3.9</c:v>
                      </c:pt>
                      <c:pt idx="700">
                        <c:v>3.8</c:v>
                      </c:pt>
                      <c:pt idx="701">
                        <c:v>3.92</c:v>
                      </c:pt>
                      <c:pt idx="702">
                        <c:v>4.2</c:v>
                      </c:pt>
                      <c:pt idx="703">
                        <c:v>4.0999999999999996</c:v>
                      </c:pt>
                      <c:pt idx="704">
                        <c:v>3.86</c:v>
                      </c:pt>
                      <c:pt idx="705">
                        <c:v>3.76</c:v>
                      </c:pt>
                      <c:pt idx="706">
                        <c:v>3.84</c:v>
                      </c:pt>
                      <c:pt idx="707">
                        <c:v>3.89</c:v>
                      </c:pt>
                      <c:pt idx="708">
                        <c:v>3.85</c:v>
                      </c:pt>
                      <c:pt idx="709">
                        <c:v>3.9</c:v>
                      </c:pt>
                      <c:pt idx="710">
                        <c:v>3.95</c:v>
                      </c:pt>
                      <c:pt idx="711">
                        <c:v>3.94</c:v>
                      </c:pt>
                      <c:pt idx="712">
                        <c:v>3.96</c:v>
                      </c:pt>
                      <c:pt idx="713">
                        <c:v>3.94</c:v>
                      </c:pt>
                      <c:pt idx="714">
                        <c:v>4</c:v>
                      </c:pt>
                      <c:pt idx="715">
                        <c:v>4</c:v>
                      </c:pt>
                      <c:pt idx="716">
                        <c:v>3.94</c:v>
                      </c:pt>
                      <c:pt idx="717">
                        <c:v>3.96</c:v>
                      </c:pt>
                      <c:pt idx="718">
                        <c:v>3.92</c:v>
                      </c:pt>
                      <c:pt idx="719">
                        <c:v>3.95</c:v>
                      </c:pt>
                      <c:pt idx="720">
                        <c:v>3.8</c:v>
                      </c:pt>
                      <c:pt idx="721">
                        <c:v>3.7</c:v>
                      </c:pt>
                      <c:pt idx="722">
                        <c:v>3.67</c:v>
                      </c:pt>
                      <c:pt idx="723">
                        <c:v>3.64</c:v>
                      </c:pt>
                      <c:pt idx="724">
                        <c:v>3.66</c:v>
                      </c:pt>
                      <c:pt idx="725">
                        <c:v>3.66</c:v>
                      </c:pt>
                      <c:pt idx="726">
                        <c:v>3.6</c:v>
                      </c:pt>
                      <c:pt idx="727">
                        <c:v>3.74</c:v>
                      </c:pt>
                      <c:pt idx="728">
                        <c:v>3.5</c:v>
                      </c:pt>
                      <c:pt idx="729">
                        <c:v>3.56</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2-64E5-4E23-9F0A-5FE30F9DF7A5}"/>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DATOS!$AF$3:$AF$732</c15:sqref>
                        </c15:formulaRef>
                      </c:ext>
                    </c:extLst>
                    <c:numCache>
                      <c:formatCode>0.00</c:formatCode>
                      <c:ptCount val="730"/>
                      <c:pt idx="0">
                        <c:v>3.48</c:v>
                      </c:pt>
                      <c:pt idx="1">
                        <c:v>3.52</c:v>
                      </c:pt>
                      <c:pt idx="2">
                        <c:v>3.52</c:v>
                      </c:pt>
                      <c:pt idx="3">
                        <c:v>3.56</c:v>
                      </c:pt>
                      <c:pt idx="4">
                        <c:v>3.22</c:v>
                      </c:pt>
                      <c:pt idx="5">
                        <c:v>3.22</c:v>
                      </c:pt>
                      <c:pt idx="6">
                        <c:v>3.18</c:v>
                      </c:pt>
                      <c:pt idx="7">
                        <c:v>3.24</c:v>
                      </c:pt>
                      <c:pt idx="8">
                        <c:v>3.44</c:v>
                      </c:pt>
                      <c:pt idx="9">
                        <c:v>3.42</c:v>
                      </c:pt>
                      <c:pt idx="10">
                        <c:v>3.4</c:v>
                      </c:pt>
                      <c:pt idx="11">
                        <c:v>3.74</c:v>
                      </c:pt>
                      <c:pt idx="12">
                        <c:v>3.8</c:v>
                      </c:pt>
                      <c:pt idx="13">
                        <c:v>3.56</c:v>
                      </c:pt>
                      <c:pt idx="14">
                        <c:v>3.44</c:v>
                      </c:pt>
                      <c:pt idx="15">
                        <c:v>3.52</c:v>
                      </c:pt>
                      <c:pt idx="16">
                        <c:v>3.62</c:v>
                      </c:pt>
                      <c:pt idx="17">
                        <c:v>3.75</c:v>
                      </c:pt>
                      <c:pt idx="18">
                        <c:v>3.7</c:v>
                      </c:pt>
                      <c:pt idx="19">
                        <c:v>3.8</c:v>
                      </c:pt>
                      <c:pt idx="20">
                        <c:v>3.82</c:v>
                      </c:pt>
                      <c:pt idx="21">
                        <c:v>3.6</c:v>
                      </c:pt>
                      <c:pt idx="22">
                        <c:v>3.42</c:v>
                      </c:pt>
                      <c:pt idx="23">
                        <c:v>3.6</c:v>
                      </c:pt>
                      <c:pt idx="24">
                        <c:v>3.52</c:v>
                      </c:pt>
                      <c:pt idx="25">
                        <c:v>3.46</c:v>
                      </c:pt>
                      <c:pt idx="26">
                        <c:v>3.48</c:v>
                      </c:pt>
                      <c:pt idx="27">
                        <c:v>3.7</c:v>
                      </c:pt>
                      <c:pt idx="28">
                        <c:v>3.65</c:v>
                      </c:pt>
                      <c:pt idx="29">
                        <c:v>3.65</c:v>
                      </c:pt>
                      <c:pt idx="30">
                        <c:v>3.7</c:v>
                      </c:pt>
                      <c:pt idx="31">
                        <c:v>3.6</c:v>
                      </c:pt>
                      <c:pt idx="32">
                        <c:v>3.76</c:v>
                      </c:pt>
                      <c:pt idx="33">
                        <c:v>3.7</c:v>
                      </c:pt>
                      <c:pt idx="34">
                        <c:v>4.0999999999999996</c:v>
                      </c:pt>
                      <c:pt idx="35">
                        <c:v>3.4</c:v>
                      </c:pt>
                      <c:pt idx="36">
                        <c:v>3.42</c:v>
                      </c:pt>
                      <c:pt idx="37">
                        <c:v>4</c:v>
                      </c:pt>
                      <c:pt idx="38">
                        <c:v>3.98</c:v>
                      </c:pt>
                      <c:pt idx="39">
                        <c:v>4.3</c:v>
                      </c:pt>
                      <c:pt idx="40">
                        <c:v>4.34</c:v>
                      </c:pt>
                      <c:pt idx="41">
                        <c:v>4.76</c:v>
                      </c:pt>
                      <c:pt idx="42">
                        <c:v>4.5199999999999996</c:v>
                      </c:pt>
                      <c:pt idx="43">
                        <c:v>4.12</c:v>
                      </c:pt>
                      <c:pt idx="44">
                        <c:v>4.16</c:v>
                      </c:pt>
                      <c:pt idx="45">
                        <c:v>4.5</c:v>
                      </c:pt>
                      <c:pt idx="46">
                        <c:v>4.76</c:v>
                      </c:pt>
                      <c:pt idx="47">
                        <c:v>5</c:v>
                      </c:pt>
                      <c:pt idx="48">
                        <c:v>4.66</c:v>
                      </c:pt>
                      <c:pt idx="49">
                        <c:v>4.3</c:v>
                      </c:pt>
                      <c:pt idx="50">
                        <c:v>4.24</c:v>
                      </c:pt>
                      <c:pt idx="51">
                        <c:v>4.24</c:v>
                      </c:pt>
                      <c:pt idx="52">
                        <c:v>4.26</c:v>
                      </c:pt>
                      <c:pt idx="53">
                        <c:v>4</c:v>
                      </c:pt>
                      <c:pt idx="54">
                        <c:v>4</c:v>
                      </c:pt>
                      <c:pt idx="55">
                        <c:v>4</c:v>
                      </c:pt>
                      <c:pt idx="56">
                        <c:v>4.04</c:v>
                      </c:pt>
                      <c:pt idx="57">
                        <c:v>4</c:v>
                      </c:pt>
                      <c:pt idx="58">
                        <c:v>3.86</c:v>
                      </c:pt>
                      <c:pt idx="59">
                        <c:v>3.94</c:v>
                      </c:pt>
                      <c:pt idx="60">
                        <c:v>4.0199999999999996</c:v>
                      </c:pt>
                      <c:pt idx="61">
                        <c:v>3.96</c:v>
                      </c:pt>
                      <c:pt idx="62">
                        <c:v>3.6</c:v>
                      </c:pt>
                      <c:pt idx="63">
                        <c:v>4</c:v>
                      </c:pt>
                      <c:pt idx="64">
                        <c:v>4.4000000000000004</c:v>
                      </c:pt>
                      <c:pt idx="65">
                        <c:v>4</c:v>
                      </c:pt>
                      <c:pt idx="66">
                        <c:v>3.78</c:v>
                      </c:pt>
                      <c:pt idx="67">
                        <c:v>3.68</c:v>
                      </c:pt>
                      <c:pt idx="68">
                        <c:v>3.6</c:v>
                      </c:pt>
                      <c:pt idx="69">
                        <c:v>3.62</c:v>
                      </c:pt>
                      <c:pt idx="70">
                        <c:v>3.68</c:v>
                      </c:pt>
                      <c:pt idx="71">
                        <c:v>3.62</c:v>
                      </c:pt>
                      <c:pt idx="72">
                        <c:v>3.68</c:v>
                      </c:pt>
                      <c:pt idx="73">
                        <c:v>3.98</c:v>
                      </c:pt>
                      <c:pt idx="74">
                        <c:v>3.5</c:v>
                      </c:pt>
                      <c:pt idx="75">
                        <c:v>3.8</c:v>
                      </c:pt>
                      <c:pt idx="76">
                        <c:v>3.42</c:v>
                      </c:pt>
                      <c:pt idx="77">
                        <c:v>3.54</c:v>
                      </c:pt>
                      <c:pt idx="78">
                        <c:v>3.7</c:v>
                      </c:pt>
                      <c:pt idx="79">
                        <c:v>3.74</c:v>
                      </c:pt>
                      <c:pt idx="80">
                        <c:v>3.47</c:v>
                      </c:pt>
                      <c:pt idx="81">
                        <c:v>3.42</c:v>
                      </c:pt>
                      <c:pt idx="82">
                        <c:v>3.48</c:v>
                      </c:pt>
                      <c:pt idx="83">
                        <c:v>3.72</c:v>
                      </c:pt>
                      <c:pt idx="84">
                        <c:v>3.4</c:v>
                      </c:pt>
                      <c:pt idx="85">
                        <c:v>3.48</c:v>
                      </c:pt>
                      <c:pt idx="86">
                        <c:v>3.52</c:v>
                      </c:pt>
                      <c:pt idx="87">
                        <c:v>3.7</c:v>
                      </c:pt>
                      <c:pt idx="88">
                        <c:v>3.8</c:v>
                      </c:pt>
                      <c:pt idx="89">
                        <c:v>3.68</c:v>
                      </c:pt>
                      <c:pt idx="90">
                        <c:v>3.78</c:v>
                      </c:pt>
                      <c:pt idx="91">
                        <c:v>3.64</c:v>
                      </c:pt>
                      <c:pt idx="92">
                        <c:v>3.86</c:v>
                      </c:pt>
                      <c:pt idx="93">
                        <c:v>3.68</c:v>
                      </c:pt>
                      <c:pt idx="94">
                        <c:v>3.78</c:v>
                      </c:pt>
                      <c:pt idx="95">
                        <c:v>3.64</c:v>
                      </c:pt>
                      <c:pt idx="96">
                        <c:v>3.72</c:v>
                      </c:pt>
                      <c:pt idx="97">
                        <c:v>4</c:v>
                      </c:pt>
                      <c:pt idx="98">
                        <c:v>3.98</c:v>
                      </c:pt>
                      <c:pt idx="99">
                        <c:v>4</c:v>
                      </c:pt>
                      <c:pt idx="100">
                        <c:v>3.9</c:v>
                      </c:pt>
                      <c:pt idx="101">
                        <c:v>3.88</c:v>
                      </c:pt>
                      <c:pt idx="102">
                        <c:v>3.78</c:v>
                      </c:pt>
                      <c:pt idx="103">
                        <c:v>4</c:v>
                      </c:pt>
                      <c:pt idx="104">
                        <c:v>4.0599999999999996</c:v>
                      </c:pt>
                      <c:pt idx="105">
                        <c:v>3.6</c:v>
                      </c:pt>
                      <c:pt idx="106">
                        <c:v>3.4</c:v>
                      </c:pt>
                      <c:pt idx="107">
                        <c:v>3.6</c:v>
                      </c:pt>
                      <c:pt idx="108">
                        <c:v>3.56</c:v>
                      </c:pt>
                      <c:pt idx="109">
                        <c:v>3.76</c:v>
                      </c:pt>
                      <c:pt idx="110">
                        <c:v>3.79</c:v>
                      </c:pt>
                      <c:pt idx="111">
                        <c:v>3.8</c:v>
                      </c:pt>
                      <c:pt idx="112">
                        <c:v>3.6</c:v>
                      </c:pt>
                      <c:pt idx="113">
                        <c:v>3.6</c:v>
                      </c:pt>
                      <c:pt idx="114">
                        <c:v>3.5</c:v>
                      </c:pt>
                      <c:pt idx="115">
                        <c:v>4</c:v>
                      </c:pt>
                      <c:pt idx="116">
                        <c:v>3.92</c:v>
                      </c:pt>
                      <c:pt idx="117">
                        <c:v>4.3</c:v>
                      </c:pt>
                      <c:pt idx="118">
                        <c:v>4</c:v>
                      </c:pt>
                      <c:pt idx="119">
                        <c:v>3.8</c:v>
                      </c:pt>
                      <c:pt idx="120">
                        <c:v>3.72</c:v>
                      </c:pt>
                      <c:pt idx="121">
                        <c:v>3.6</c:v>
                      </c:pt>
                      <c:pt idx="122">
                        <c:v>3.4</c:v>
                      </c:pt>
                      <c:pt idx="123">
                        <c:v>3.6</c:v>
                      </c:pt>
                      <c:pt idx="124">
                        <c:v>4.3</c:v>
                      </c:pt>
                      <c:pt idx="125">
                        <c:v>4.28</c:v>
                      </c:pt>
                      <c:pt idx="126">
                        <c:v>4.0999999999999996</c:v>
                      </c:pt>
                      <c:pt idx="127">
                        <c:v>4.3</c:v>
                      </c:pt>
                      <c:pt idx="128">
                        <c:v>4.03</c:v>
                      </c:pt>
                      <c:pt idx="129">
                        <c:v>3.6</c:v>
                      </c:pt>
                      <c:pt idx="130">
                        <c:v>3.8</c:v>
                      </c:pt>
                      <c:pt idx="131">
                        <c:v>3.74</c:v>
                      </c:pt>
                      <c:pt idx="132">
                        <c:v>3.68</c:v>
                      </c:pt>
                      <c:pt idx="133">
                        <c:v>3.5</c:v>
                      </c:pt>
                      <c:pt idx="134">
                        <c:v>3.64</c:v>
                      </c:pt>
                      <c:pt idx="135">
                        <c:v>3.58</c:v>
                      </c:pt>
                      <c:pt idx="136">
                        <c:v>3.66</c:v>
                      </c:pt>
                      <c:pt idx="137">
                        <c:v>3.62</c:v>
                      </c:pt>
                      <c:pt idx="138">
                        <c:v>3.6</c:v>
                      </c:pt>
                      <c:pt idx="139">
                        <c:v>3.64</c:v>
                      </c:pt>
                      <c:pt idx="140">
                        <c:v>3.66</c:v>
                      </c:pt>
                      <c:pt idx="141">
                        <c:v>3.92</c:v>
                      </c:pt>
                      <c:pt idx="142">
                        <c:v>3.6</c:v>
                      </c:pt>
                      <c:pt idx="143">
                        <c:v>3.8</c:v>
                      </c:pt>
                      <c:pt idx="144">
                        <c:v>3.6</c:v>
                      </c:pt>
                      <c:pt idx="145">
                        <c:v>3.62</c:v>
                      </c:pt>
                      <c:pt idx="146">
                        <c:v>3.74</c:v>
                      </c:pt>
                      <c:pt idx="147">
                        <c:v>4.2</c:v>
                      </c:pt>
                      <c:pt idx="148">
                        <c:v>4</c:v>
                      </c:pt>
                      <c:pt idx="149">
                        <c:v>3.92</c:v>
                      </c:pt>
                      <c:pt idx="150">
                        <c:v>3.9</c:v>
                      </c:pt>
                      <c:pt idx="151">
                        <c:v>3.62</c:v>
                      </c:pt>
                      <c:pt idx="152">
                        <c:v>3.56</c:v>
                      </c:pt>
                      <c:pt idx="153">
                        <c:v>3.52</c:v>
                      </c:pt>
                      <c:pt idx="154">
                        <c:v>4.3600000000000003</c:v>
                      </c:pt>
                      <c:pt idx="155">
                        <c:v>4.5999999999999996</c:v>
                      </c:pt>
                      <c:pt idx="156">
                        <c:v>4.5</c:v>
                      </c:pt>
                      <c:pt idx="157">
                        <c:v>5.04</c:v>
                      </c:pt>
                      <c:pt idx="158">
                        <c:v>4.92</c:v>
                      </c:pt>
                      <c:pt idx="159">
                        <c:v>4.68</c:v>
                      </c:pt>
                      <c:pt idx="160">
                        <c:v>4.0599999999999996</c:v>
                      </c:pt>
                      <c:pt idx="161">
                        <c:v>4.2</c:v>
                      </c:pt>
                      <c:pt idx="162">
                        <c:v>4.04</c:v>
                      </c:pt>
                      <c:pt idx="163">
                        <c:v>4.7</c:v>
                      </c:pt>
                      <c:pt idx="164">
                        <c:v>4.76</c:v>
                      </c:pt>
                      <c:pt idx="165">
                        <c:v>4.72</c:v>
                      </c:pt>
                      <c:pt idx="166">
                        <c:v>4.5199999999999996</c:v>
                      </c:pt>
                      <c:pt idx="167">
                        <c:v>4.5</c:v>
                      </c:pt>
                      <c:pt idx="168">
                        <c:v>4.82</c:v>
                      </c:pt>
                      <c:pt idx="169">
                        <c:v>5.4</c:v>
                      </c:pt>
                      <c:pt idx="170">
                        <c:v>5.26</c:v>
                      </c:pt>
                      <c:pt idx="171">
                        <c:v>4.95</c:v>
                      </c:pt>
                      <c:pt idx="172">
                        <c:v>4.76</c:v>
                      </c:pt>
                      <c:pt idx="173">
                        <c:v>4.63</c:v>
                      </c:pt>
                      <c:pt idx="174">
                        <c:v>4.5199999999999996</c:v>
                      </c:pt>
                      <c:pt idx="175">
                        <c:v>4.58</c:v>
                      </c:pt>
                      <c:pt idx="176">
                        <c:v>4.78</c:v>
                      </c:pt>
                      <c:pt idx="177">
                        <c:v>4.7</c:v>
                      </c:pt>
                      <c:pt idx="178">
                        <c:v>4.88</c:v>
                      </c:pt>
                      <c:pt idx="179">
                        <c:v>4.9000000000000004</c:v>
                      </c:pt>
                      <c:pt idx="180">
                        <c:v>5.0999999999999996</c:v>
                      </c:pt>
                      <c:pt idx="181">
                        <c:v>4.92</c:v>
                      </c:pt>
                      <c:pt idx="182">
                        <c:v>5.0999999999999996</c:v>
                      </c:pt>
                      <c:pt idx="183">
                        <c:v>5.36</c:v>
                      </c:pt>
                      <c:pt idx="184">
                        <c:v>5.36</c:v>
                      </c:pt>
                      <c:pt idx="185">
                        <c:v>5.66</c:v>
                      </c:pt>
                      <c:pt idx="186">
                        <c:v>5.38</c:v>
                      </c:pt>
                      <c:pt idx="187">
                        <c:v>4.8899999999999997</c:v>
                      </c:pt>
                      <c:pt idx="188">
                        <c:v>4.54</c:v>
                      </c:pt>
                      <c:pt idx="189">
                        <c:v>4.5</c:v>
                      </c:pt>
                      <c:pt idx="190">
                        <c:v>4.68</c:v>
                      </c:pt>
                      <c:pt idx="191">
                        <c:v>4.2</c:v>
                      </c:pt>
                      <c:pt idx="192">
                        <c:v>3.82</c:v>
                      </c:pt>
                      <c:pt idx="193">
                        <c:v>3.74</c:v>
                      </c:pt>
                      <c:pt idx="194">
                        <c:v>4.18</c:v>
                      </c:pt>
                      <c:pt idx="195">
                        <c:v>4</c:v>
                      </c:pt>
                      <c:pt idx="196">
                        <c:v>4.4000000000000004</c:v>
                      </c:pt>
                      <c:pt idx="197">
                        <c:v>5</c:v>
                      </c:pt>
                      <c:pt idx="198">
                        <c:v>5.18</c:v>
                      </c:pt>
                      <c:pt idx="199">
                        <c:v>5.0599999999999996</c:v>
                      </c:pt>
                      <c:pt idx="200">
                        <c:v>4.5999999999999996</c:v>
                      </c:pt>
                      <c:pt idx="201">
                        <c:v>4.8600000000000003</c:v>
                      </c:pt>
                      <c:pt idx="202">
                        <c:v>4.92</c:v>
                      </c:pt>
                      <c:pt idx="203">
                        <c:v>4.7</c:v>
                      </c:pt>
                      <c:pt idx="204">
                        <c:v>4.92</c:v>
                      </c:pt>
                      <c:pt idx="205">
                        <c:v>4.8899999999999997</c:v>
                      </c:pt>
                      <c:pt idx="206">
                        <c:v>5.08</c:v>
                      </c:pt>
                      <c:pt idx="207">
                        <c:v>5.08</c:v>
                      </c:pt>
                      <c:pt idx="208">
                        <c:v>4.04</c:v>
                      </c:pt>
                      <c:pt idx="209">
                        <c:v>4.0999999999999996</c:v>
                      </c:pt>
                      <c:pt idx="210">
                        <c:v>4.18</c:v>
                      </c:pt>
                      <c:pt idx="211">
                        <c:v>4.16</c:v>
                      </c:pt>
                      <c:pt idx="212">
                        <c:v>3.92</c:v>
                      </c:pt>
                      <c:pt idx="213">
                        <c:v>3.92</c:v>
                      </c:pt>
                      <c:pt idx="214">
                        <c:v>3.9</c:v>
                      </c:pt>
                      <c:pt idx="215">
                        <c:v>3.82</c:v>
                      </c:pt>
                      <c:pt idx="216">
                        <c:v>3.54</c:v>
                      </c:pt>
                      <c:pt idx="217">
                        <c:v>3.38</c:v>
                      </c:pt>
                      <c:pt idx="218">
                        <c:v>3.32</c:v>
                      </c:pt>
                      <c:pt idx="219">
                        <c:v>3.38</c:v>
                      </c:pt>
                      <c:pt idx="220">
                        <c:v>3.28</c:v>
                      </c:pt>
                      <c:pt idx="221">
                        <c:v>3.8</c:v>
                      </c:pt>
                      <c:pt idx="222">
                        <c:v>3.94</c:v>
                      </c:pt>
                      <c:pt idx="223">
                        <c:v>4.0999999999999996</c:v>
                      </c:pt>
                      <c:pt idx="224">
                        <c:v>3.88</c:v>
                      </c:pt>
                      <c:pt idx="225">
                        <c:v>3.8</c:v>
                      </c:pt>
                      <c:pt idx="226">
                        <c:v>3.7</c:v>
                      </c:pt>
                      <c:pt idx="227">
                        <c:v>3.7</c:v>
                      </c:pt>
                      <c:pt idx="228">
                        <c:v>3.6</c:v>
                      </c:pt>
                      <c:pt idx="229">
                        <c:v>3.22</c:v>
                      </c:pt>
                      <c:pt idx="230">
                        <c:v>3.1</c:v>
                      </c:pt>
                      <c:pt idx="231">
                        <c:v>3.42</c:v>
                      </c:pt>
                      <c:pt idx="232">
                        <c:v>3.24</c:v>
                      </c:pt>
                      <c:pt idx="233">
                        <c:v>3.4</c:v>
                      </c:pt>
                      <c:pt idx="234">
                        <c:v>3.16</c:v>
                      </c:pt>
                      <c:pt idx="235">
                        <c:v>3.2</c:v>
                      </c:pt>
                      <c:pt idx="236">
                        <c:v>3.18</c:v>
                      </c:pt>
                      <c:pt idx="237">
                        <c:v>3.6</c:v>
                      </c:pt>
                      <c:pt idx="238">
                        <c:v>3.24</c:v>
                      </c:pt>
                      <c:pt idx="239">
                        <c:v>3.4</c:v>
                      </c:pt>
                      <c:pt idx="240">
                        <c:v>3.44</c:v>
                      </c:pt>
                      <c:pt idx="241">
                        <c:v>4.0199999999999996</c:v>
                      </c:pt>
                      <c:pt idx="242">
                        <c:v>3.76</c:v>
                      </c:pt>
                      <c:pt idx="243">
                        <c:v>3.92</c:v>
                      </c:pt>
                      <c:pt idx="244">
                        <c:v>3.84</c:v>
                      </c:pt>
                      <c:pt idx="245">
                        <c:v>4.4800000000000004</c:v>
                      </c:pt>
                      <c:pt idx="246">
                        <c:v>4.4400000000000004</c:v>
                      </c:pt>
                      <c:pt idx="247">
                        <c:v>3.94</c:v>
                      </c:pt>
                      <c:pt idx="248">
                        <c:v>4.0199999999999996</c:v>
                      </c:pt>
                      <c:pt idx="249">
                        <c:v>4.54</c:v>
                      </c:pt>
                      <c:pt idx="250">
                        <c:v>4.5599999999999996</c:v>
                      </c:pt>
                      <c:pt idx="251">
                        <c:v>4.22</c:v>
                      </c:pt>
                      <c:pt idx="252">
                        <c:v>4.16</c:v>
                      </c:pt>
                      <c:pt idx="253">
                        <c:v>4.42</c:v>
                      </c:pt>
                      <c:pt idx="254">
                        <c:v>4.62</c:v>
                      </c:pt>
                      <c:pt idx="255">
                        <c:v>4.46</c:v>
                      </c:pt>
                      <c:pt idx="256">
                        <c:v>4.42</c:v>
                      </c:pt>
                      <c:pt idx="257">
                        <c:v>4.4000000000000004</c:v>
                      </c:pt>
                      <c:pt idx="258">
                        <c:v>4.3600000000000003</c:v>
                      </c:pt>
                      <c:pt idx="259">
                        <c:v>3.46</c:v>
                      </c:pt>
                      <c:pt idx="260">
                        <c:v>3.32</c:v>
                      </c:pt>
                      <c:pt idx="261">
                        <c:v>3.46</c:v>
                      </c:pt>
                      <c:pt idx="262">
                        <c:v>3.36</c:v>
                      </c:pt>
                      <c:pt idx="263">
                        <c:v>3.32</c:v>
                      </c:pt>
                      <c:pt idx="264">
                        <c:v>3.42</c:v>
                      </c:pt>
                      <c:pt idx="265">
                        <c:v>4.0199999999999996</c:v>
                      </c:pt>
                      <c:pt idx="266">
                        <c:v>3.78</c:v>
                      </c:pt>
                      <c:pt idx="267">
                        <c:v>3.61</c:v>
                      </c:pt>
                      <c:pt idx="268">
                        <c:v>3.53</c:v>
                      </c:pt>
                      <c:pt idx="269">
                        <c:v>3.64</c:v>
                      </c:pt>
                      <c:pt idx="270">
                        <c:v>3.5</c:v>
                      </c:pt>
                      <c:pt idx="271">
                        <c:v>3.32</c:v>
                      </c:pt>
                      <c:pt idx="272">
                        <c:v>3.2</c:v>
                      </c:pt>
                      <c:pt idx="273">
                        <c:v>3.52</c:v>
                      </c:pt>
                      <c:pt idx="274">
                        <c:v>3.96</c:v>
                      </c:pt>
                      <c:pt idx="275">
                        <c:v>3.52</c:v>
                      </c:pt>
                      <c:pt idx="276">
                        <c:v>3.22</c:v>
                      </c:pt>
                      <c:pt idx="277">
                        <c:v>3.18</c:v>
                      </c:pt>
                      <c:pt idx="278">
                        <c:v>3.2</c:v>
                      </c:pt>
                      <c:pt idx="279">
                        <c:v>3.3</c:v>
                      </c:pt>
                      <c:pt idx="280">
                        <c:v>3.44</c:v>
                      </c:pt>
                      <c:pt idx="281">
                        <c:v>3.59</c:v>
                      </c:pt>
                      <c:pt idx="282">
                        <c:v>3.42</c:v>
                      </c:pt>
                      <c:pt idx="283">
                        <c:v>3.2</c:v>
                      </c:pt>
                      <c:pt idx="284">
                        <c:v>2.94</c:v>
                      </c:pt>
                      <c:pt idx="285">
                        <c:v>2.9</c:v>
                      </c:pt>
                      <c:pt idx="286">
                        <c:v>2.92</c:v>
                      </c:pt>
                      <c:pt idx="287">
                        <c:v>2.94</c:v>
                      </c:pt>
                      <c:pt idx="288">
                        <c:v>2.8</c:v>
                      </c:pt>
                      <c:pt idx="289">
                        <c:v>2.6</c:v>
                      </c:pt>
                      <c:pt idx="290">
                        <c:v>2.62</c:v>
                      </c:pt>
                      <c:pt idx="291">
                        <c:v>2.66</c:v>
                      </c:pt>
                      <c:pt idx="292">
                        <c:v>2.68</c:v>
                      </c:pt>
                      <c:pt idx="293">
                        <c:v>2.7</c:v>
                      </c:pt>
                      <c:pt idx="294">
                        <c:v>2.74</c:v>
                      </c:pt>
                      <c:pt idx="295">
                        <c:v>3.04</c:v>
                      </c:pt>
                      <c:pt idx="296">
                        <c:v>2.94</c:v>
                      </c:pt>
                      <c:pt idx="297">
                        <c:v>2.66</c:v>
                      </c:pt>
                      <c:pt idx="298">
                        <c:v>2.74</c:v>
                      </c:pt>
                      <c:pt idx="299">
                        <c:v>2.88</c:v>
                      </c:pt>
                      <c:pt idx="300">
                        <c:v>2.86</c:v>
                      </c:pt>
                      <c:pt idx="301">
                        <c:v>2.71</c:v>
                      </c:pt>
                      <c:pt idx="302">
                        <c:v>2.6</c:v>
                      </c:pt>
                      <c:pt idx="303">
                        <c:v>2.64</c:v>
                      </c:pt>
                      <c:pt idx="304">
                        <c:v>2.68</c:v>
                      </c:pt>
                      <c:pt idx="305">
                        <c:v>2.66</c:v>
                      </c:pt>
                      <c:pt idx="306">
                        <c:v>2.52</c:v>
                      </c:pt>
                      <c:pt idx="307">
                        <c:v>2.54</c:v>
                      </c:pt>
                      <c:pt idx="308">
                        <c:v>2.42</c:v>
                      </c:pt>
                      <c:pt idx="309">
                        <c:v>2.56</c:v>
                      </c:pt>
                      <c:pt idx="310">
                        <c:v>2.76</c:v>
                      </c:pt>
                      <c:pt idx="311">
                        <c:v>2.98</c:v>
                      </c:pt>
                      <c:pt idx="312">
                        <c:v>2.62</c:v>
                      </c:pt>
                      <c:pt idx="313">
                        <c:v>2.7</c:v>
                      </c:pt>
                      <c:pt idx="314">
                        <c:v>2.98</c:v>
                      </c:pt>
                      <c:pt idx="315">
                        <c:v>3.34</c:v>
                      </c:pt>
                      <c:pt idx="316">
                        <c:v>3.66</c:v>
                      </c:pt>
                      <c:pt idx="317">
                        <c:v>3.7</c:v>
                      </c:pt>
                      <c:pt idx="318">
                        <c:v>3.72</c:v>
                      </c:pt>
                      <c:pt idx="319">
                        <c:v>3.82</c:v>
                      </c:pt>
                      <c:pt idx="320">
                        <c:v>3.96</c:v>
                      </c:pt>
                      <c:pt idx="321">
                        <c:v>3.86</c:v>
                      </c:pt>
                      <c:pt idx="322">
                        <c:v>3.89</c:v>
                      </c:pt>
                      <c:pt idx="323">
                        <c:v>3.85</c:v>
                      </c:pt>
                      <c:pt idx="324">
                        <c:v>3.89</c:v>
                      </c:pt>
                      <c:pt idx="325">
                        <c:v>4.0999999999999996</c:v>
                      </c:pt>
                      <c:pt idx="326">
                        <c:v>4</c:v>
                      </c:pt>
                      <c:pt idx="327">
                        <c:v>3.88</c:v>
                      </c:pt>
                      <c:pt idx="328">
                        <c:v>3.66</c:v>
                      </c:pt>
                      <c:pt idx="329">
                        <c:v>3.72</c:v>
                      </c:pt>
                      <c:pt idx="330">
                        <c:v>3.68</c:v>
                      </c:pt>
                      <c:pt idx="331">
                        <c:v>3.68</c:v>
                      </c:pt>
                      <c:pt idx="332">
                        <c:v>3.46</c:v>
                      </c:pt>
                      <c:pt idx="333">
                        <c:v>3.48</c:v>
                      </c:pt>
                      <c:pt idx="334">
                        <c:v>3.54</c:v>
                      </c:pt>
                      <c:pt idx="335">
                        <c:v>3.46</c:v>
                      </c:pt>
                      <c:pt idx="336">
                        <c:v>3.56</c:v>
                      </c:pt>
                      <c:pt idx="337">
                        <c:v>3.2</c:v>
                      </c:pt>
                      <c:pt idx="338">
                        <c:v>3.49</c:v>
                      </c:pt>
                      <c:pt idx="339">
                        <c:v>3.48</c:v>
                      </c:pt>
                      <c:pt idx="340">
                        <c:v>3.56</c:v>
                      </c:pt>
                      <c:pt idx="341">
                        <c:v>3.48</c:v>
                      </c:pt>
                      <c:pt idx="342">
                        <c:v>3.44</c:v>
                      </c:pt>
                      <c:pt idx="343">
                        <c:v>3.34</c:v>
                      </c:pt>
                      <c:pt idx="344">
                        <c:v>2.94</c:v>
                      </c:pt>
                      <c:pt idx="345">
                        <c:v>2.98</c:v>
                      </c:pt>
                      <c:pt idx="346">
                        <c:v>3.18</c:v>
                      </c:pt>
                      <c:pt idx="347">
                        <c:v>3.24</c:v>
                      </c:pt>
                      <c:pt idx="348">
                        <c:v>3.46</c:v>
                      </c:pt>
                      <c:pt idx="349">
                        <c:v>3.32</c:v>
                      </c:pt>
                      <c:pt idx="350">
                        <c:v>3.28</c:v>
                      </c:pt>
                      <c:pt idx="351">
                        <c:v>3.32</c:v>
                      </c:pt>
                      <c:pt idx="352">
                        <c:v>2.9</c:v>
                      </c:pt>
                      <c:pt idx="353">
                        <c:v>3.18</c:v>
                      </c:pt>
                      <c:pt idx="354">
                        <c:v>2.84</c:v>
                      </c:pt>
                      <c:pt idx="355">
                        <c:v>2.92</c:v>
                      </c:pt>
                      <c:pt idx="356">
                        <c:v>2.9</c:v>
                      </c:pt>
                      <c:pt idx="357">
                        <c:v>3.26</c:v>
                      </c:pt>
                      <c:pt idx="358">
                        <c:v>3.34</c:v>
                      </c:pt>
                      <c:pt idx="359">
                        <c:v>2.94</c:v>
                      </c:pt>
                      <c:pt idx="360">
                        <c:v>2.9</c:v>
                      </c:pt>
                      <c:pt idx="361">
                        <c:v>2.84</c:v>
                      </c:pt>
                      <c:pt idx="362">
                        <c:v>2.8</c:v>
                      </c:pt>
                      <c:pt idx="363">
                        <c:v>2.12</c:v>
                      </c:pt>
                      <c:pt idx="364">
                        <c:v>2.9</c:v>
                      </c:pt>
                      <c:pt idx="365">
                        <c:v>3.2</c:v>
                      </c:pt>
                      <c:pt idx="366">
                        <c:v>3.4</c:v>
                      </c:pt>
                      <c:pt idx="367">
                        <c:v>3.22</c:v>
                      </c:pt>
                      <c:pt idx="368">
                        <c:v>2.94</c:v>
                      </c:pt>
                      <c:pt idx="369">
                        <c:v>3</c:v>
                      </c:pt>
                      <c:pt idx="370">
                        <c:v>3.12</c:v>
                      </c:pt>
                      <c:pt idx="371">
                        <c:v>3.02</c:v>
                      </c:pt>
                      <c:pt idx="372">
                        <c:v>2.94</c:v>
                      </c:pt>
                      <c:pt idx="373">
                        <c:v>2.92</c:v>
                      </c:pt>
                      <c:pt idx="374">
                        <c:v>2.86</c:v>
                      </c:pt>
                      <c:pt idx="375">
                        <c:v>2.64</c:v>
                      </c:pt>
                      <c:pt idx="376">
                        <c:v>3.16</c:v>
                      </c:pt>
                      <c:pt idx="377">
                        <c:v>3</c:v>
                      </c:pt>
                      <c:pt idx="378">
                        <c:v>2.94</c:v>
                      </c:pt>
                      <c:pt idx="379">
                        <c:v>3.48</c:v>
                      </c:pt>
                      <c:pt idx="380">
                        <c:v>3.78</c:v>
                      </c:pt>
                      <c:pt idx="381">
                        <c:v>3.65</c:v>
                      </c:pt>
                      <c:pt idx="382">
                        <c:v>3.7429999999999999</c:v>
                      </c:pt>
                      <c:pt idx="383">
                        <c:v>3.62</c:v>
                      </c:pt>
                      <c:pt idx="384">
                        <c:v>3.56</c:v>
                      </c:pt>
                      <c:pt idx="385">
                        <c:v>3.2</c:v>
                      </c:pt>
                      <c:pt idx="386">
                        <c:v>3.44</c:v>
                      </c:pt>
                      <c:pt idx="387">
                        <c:v>3.24</c:v>
                      </c:pt>
                      <c:pt idx="388">
                        <c:v>3.38</c:v>
                      </c:pt>
                      <c:pt idx="389">
                        <c:v>3.2</c:v>
                      </c:pt>
                      <c:pt idx="390">
                        <c:v>3.16</c:v>
                      </c:pt>
                      <c:pt idx="391">
                        <c:v>3.1</c:v>
                      </c:pt>
                      <c:pt idx="392">
                        <c:v>2.86</c:v>
                      </c:pt>
                      <c:pt idx="393">
                        <c:v>3.1</c:v>
                      </c:pt>
                      <c:pt idx="394">
                        <c:v>2.88</c:v>
                      </c:pt>
                      <c:pt idx="395">
                        <c:v>2.68</c:v>
                      </c:pt>
                      <c:pt idx="396">
                        <c:v>3.06</c:v>
                      </c:pt>
                      <c:pt idx="397">
                        <c:v>3.26</c:v>
                      </c:pt>
                      <c:pt idx="398">
                        <c:v>2.86</c:v>
                      </c:pt>
                      <c:pt idx="399">
                        <c:v>2.2999999999999998</c:v>
                      </c:pt>
                      <c:pt idx="400">
                        <c:v>3.06</c:v>
                      </c:pt>
                      <c:pt idx="401">
                        <c:v>3.25</c:v>
                      </c:pt>
                      <c:pt idx="402">
                        <c:v>2.68</c:v>
                      </c:pt>
                      <c:pt idx="403">
                        <c:v>2.62</c:v>
                      </c:pt>
                      <c:pt idx="404">
                        <c:v>3.24</c:v>
                      </c:pt>
                      <c:pt idx="405">
                        <c:v>3</c:v>
                      </c:pt>
                      <c:pt idx="406">
                        <c:v>3.02</c:v>
                      </c:pt>
                      <c:pt idx="407">
                        <c:v>3.24</c:v>
                      </c:pt>
                      <c:pt idx="408">
                        <c:v>3.36</c:v>
                      </c:pt>
                      <c:pt idx="409">
                        <c:v>3.26</c:v>
                      </c:pt>
                      <c:pt idx="410">
                        <c:v>3.3</c:v>
                      </c:pt>
                      <c:pt idx="411">
                        <c:v>3.26</c:v>
                      </c:pt>
                      <c:pt idx="412">
                        <c:v>3</c:v>
                      </c:pt>
                      <c:pt idx="413">
                        <c:v>3.28</c:v>
                      </c:pt>
                      <c:pt idx="414">
                        <c:v>3.22</c:v>
                      </c:pt>
                      <c:pt idx="415">
                        <c:v>3.02</c:v>
                      </c:pt>
                      <c:pt idx="416">
                        <c:v>2.76</c:v>
                      </c:pt>
                      <c:pt idx="417">
                        <c:v>2.64</c:v>
                      </c:pt>
                      <c:pt idx="418">
                        <c:v>2.48</c:v>
                      </c:pt>
                      <c:pt idx="419">
                        <c:v>2.66</c:v>
                      </c:pt>
                      <c:pt idx="420">
                        <c:v>2.74</c:v>
                      </c:pt>
                      <c:pt idx="421">
                        <c:v>2.86</c:v>
                      </c:pt>
                      <c:pt idx="422">
                        <c:v>3</c:v>
                      </c:pt>
                      <c:pt idx="423">
                        <c:v>3.2</c:v>
                      </c:pt>
                      <c:pt idx="424">
                        <c:v>2.92</c:v>
                      </c:pt>
                      <c:pt idx="425">
                        <c:v>3.2</c:v>
                      </c:pt>
                      <c:pt idx="426">
                        <c:v>3.16</c:v>
                      </c:pt>
                      <c:pt idx="427">
                        <c:v>3.12</c:v>
                      </c:pt>
                      <c:pt idx="428">
                        <c:v>2.72</c:v>
                      </c:pt>
                      <c:pt idx="429">
                        <c:v>2.74</c:v>
                      </c:pt>
                      <c:pt idx="430">
                        <c:v>2.7</c:v>
                      </c:pt>
                      <c:pt idx="431">
                        <c:v>2.93</c:v>
                      </c:pt>
                      <c:pt idx="432">
                        <c:v>2.6</c:v>
                      </c:pt>
                      <c:pt idx="433">
                        <c:v>2.62</c:v>
                      </c:pt>
                      <c:pt idx="434">
                        <c:v>2.6</c:v>
                      </c:pt>
                      <c:pt idx="435">
                        <c:v>2.68</c:v>
                      </c:pt>
                      <c:pt idx="436">
                        <c:v>2.74</c:v>
                      </c:pt>
                      <c:pt idx="437">
                        <c:v>2.78</c:v>
                      </c:pt>
                      <c:pt idx="438">
                        <c:v>2.9</c:v>
                      </c:pt>
                      <c:pt idx="439">
                        <c:v>2.86</c:v>
                      </c:pt>
                      <c:pt idx="440">
                        <c:v>2.82</c:v>
                      </c:pt>
                      <c:pt idx="441">
                        <c:v>2.84</c:v>
                      </c:pt>
                      <c:pt idx="442">
                        <c:v>3.04</c:v>
                      </c:pt>
                      <c:pt idx="443">
                        <c:v>3.1</c:v>
                      </c:pt>
                      <c:pt idx="444">
                        <c:v>3.26</c:v>
                      </c:pt>
                      <c:pt idx="445">
                        <c:v>2.88</c:v>
                      </c:pt>
                      <c:pt idx="446">
                        <c:v>3.26</c:v>
                      </c:pt>
                      <c:pt idx="447">
                        <c:v>3.18</c:v>
                      </c:pt>
                      <c:pt idx="448">
                        <c:v>3.28</c:v>
                      </c:pt>
                      <c:pt idx="449">
                        <c:v>3.22</c:v>
                      </c:pt>
                      <c:pt idx="450">
                        <c:v>3.3</c:v>
                      </c:pt>
                      <c:pt idx="451">
                        <c:v>3.2</c:v>
                      </c:pt>
                      <c:pt idx="452">
                        <c:v>2.9</c:v>
                      </c:pt>
                      <c:pt idx="453">
                        <c:v>2.98</c:v>
                      </c:pt>
                      <c:pt idx="454">
                        <c:v>2.9</c:v>
                      </c:pt>
                      <c:pt idx="455">
                        <c:v>3</c:v>
                      </c:pt>
                      <c:pt idx="456">
                        <c:v>2.72</c:v>
                      </c:pt>
                      <c:pt idx="457">
                        <c:v>2.68</c:v>
                      </c:pt>
                      <c:pt idx="458">
                        <c:v>2.66</c:v>
                      </c:pt>
                      <c:pt idx="459">
                        <c:v>2.8</c:v>
                      </c:pt>
                      <c:pt idx="460">
                        <c:v>3.1</c:v>
                      </c:pt>
                      <c:pt idx="461">
                        <c:v>2.92</c:v>
                      </c:pt>
                      <c:pt idx="462">
                        <c:v>2.8</c:v>
                      </c:pt>
                      <c:pt idx="463">
                        <c:v>2.88</c:v>
                      </c:pt>
                      <c:pt idx="464">
                        <c:v>2.86</c:v>
                      </c:pt>
                      <c:pt idx="465">
                        <c:v>2.74</c:v>
                      </c:pt>
                      <c:pt idx="466">
                        <c:v>2.64</c:v>
                      </c:pt>
                      <c:pt idx="467">
                        <c:v>2.98</c:v>
                      </c:pt>
                      <c:pt idx="468">
                        <c:v>3.1</c:v>
                      </c:pt>
                      <c:pt idx="469">
                        <c:v>3.04</c:v>
                      </c:pt>
                      <c:pt idx="470">
                        <c:v>2.66</c:v>
                      </c:pt>
                      <c:pt idx="471">
                        <c:v>2.52</c:v>
                      </c:pt>
                      <c:pt idx="472">
                        <c:v>2.54</c:v>
                      </c:pt>
                      <c:pt idx="473">
                        <c:v>2.78</c:v>
                      </c:pt>
                      <c:pt idx="474">
                        <c:v>2.76</c:v>
                      </c:pt>
                      <c:pt idx="475">
                        <c:v>2.5</c:v>
                      </c:pt>
                      <c:pt idx="476">
                        <c:v>2.68</c:v>
                      </c:pt>
                      <c:pt idx="477">
                        <c:v>2.9</c:v>
                      </c:pt>
                      <c:pt idx="478">
                        <c:v>2.88</c:v>
                      </c:pt>
                      <c:pt idx="479">
                        <c:v>2.88</c:v>
                      </c:pt>
                      <c:pt idx="480">
                        <c:v>2.74</c:v>
                      </c:pt>
                      <c:pt idx="481">
                        <c:v>2.58</c:v>
                      </c:pt>
                      <c:pt idx="482">
                        <c:v>2.56</c:v>
                      </c:pt>
                      <c:pt idx="483">
                        <c:v>2.5</c:v>
                      </c:pt>
                      <c:pt idx="484">
                        <c:v>2.74</c:v>
                      </c:pt>
                      <c:pt idx="485">
                        <c:v>2.86</c:v>
                      </c:pt>
                      <c:pt idx="486">
                        <c:v>2.84</c:v>
                      </c:pt>
                      <c:pt idx="487">
                        <c:v>2.9</c:v>
                      </c:pt>
                      <c:pt idx="488">
                        <c:v>2.88</c:v>
                      </c:pt>
                      <c:pt idx="489">
                        <c:v>2.76</c:v>
                      </c:pt>
                      <c:pt idx="490">
                        <c:v>2.8</c:v>
                      </c:pt>
                      <c:pt idx="491">
                        <c:v>2.74</c:v>
                      </c:pt>
                      <c:pt idx="492">
                        <c:v>2.68</c:v>
                      </c:pt>
                      <c:pt idx="493">
                        <c:v>2.6</c:v>
                      </c:pt>
                      <c:pt idx="494">
                        <c:v>2.4</c:v>
                      </c:pt>
                      <c:pt idx="495">
                        <c:v>2.52</c:v>
                      </c:pt>
                      <c:pt idx="496">
                        <c:v>2.48</c:v>
                      </c:pt>
                      <c:pt idx="497">
                        <c:v>2.42</c:v>
                      </c:pt>
                      <c:pt idx="498">
                        <c:v>2.68</c:v>
                      </c:pt>
                      <c:pt idx="499">
                        <c:v>2.57</c:v>
                      </c:pt>
                      <c:pt idx="500">
                        <c:v>2.38</c:v>
                      </c:pt>
                      <c:pt idx="501">
                        <c:v>2.4</c:v>
                      </c:pt>
                      <c:pt idx="502">
                        <c:v>2.36</c:v>
                      </c:pt>
                      <c:pt idx="503">
                        <c:v>2.72</c:v>
                      </c:pt>
                      <c:pt idx="504">
                        <c:v>3</c:v>
                      </c:pt>
                      <c:pt idx="505">
                        <c:v>2.8</c:v>
                      </c:pt>
                      <c:pt idx="506">
                        <c:v>2.66</c:v>
                      </c:pt>
                      <c:pt idx="507">
                        <c:v>2.54</c:v>
                      </c:pt>
                      <c:pt idx="508">
                        <c:v>2.68</c:v>
                      </c:pt>
                      <c:pt idx="509">
                        <c:v>2.48</c:v>
                      </c:pt>
                      <c:pt idx="510">
                        <c:v>2.38</c:v>
                      </c:pt>
                      <c:pt idx="511">
                        <c:v>2.42</c:v>
                      </c:pt>
                      <c:pt idx="512">
                        <c:v>2.38</c:v>
                      </c:pt>
                      <c:pt idx="513">
                        <c:v>2.36</c:v>
                      </c:pt>
                      <c:pt idx="514">
                        <c:v>2.38</c:v>
                      </c:pt>
                      <c:pt idx="515">
                        <c:v>2.36</c:v>
                      </c:pt>
                      <c:pt idx="516">
                        <c:v>2.2999999999999998</c:v>
                      </c:pt>
                      <c:pt idx="517">
                        <c:v>2.7</c:v>
                      </c:pt>
                      <c:pt idx="518">
                        <c:v>2.84</c:v>
                      </c:pt>
                      <c:pt idx="519">
                        <c:v>2.78</c:v>
                      </c:pt>
                      <c:pt idx="520">
                        <c:v>2.86</c:v>
                      </c:pt>
                      <c:pt idx="521">
                        <c:v>2.8</c:v>
                      </c:pt>
                      <c:pt idx="522">
                        <c:v>2.84</c:v>
                      </c:pt>
                      <c:pt idx="523">
                        <c:v>2.78</c:v>
                      </c:pt>
                      <c:pt idx="524">
                        <c:v>2.74</c:v>
                      </c:pt>
                      <c:pt idx="525">
                        <c:v>2.44</c:v>
                      </c:pt>
                      <c:pt idx="526">
                        <c:v>2.3199999999999998</c:v>
                      </c:pt>
                      <c:pt idx="527">
                        <c:v>2.34</c:v>
                      </c:pt>
                      <c:pt idx="528">
                        <c:v>2.2999999999999998</c:v>
                      </c:pt>
                      <c:pt idx="529">
                        <c:v>2.44</c:v>
                      </c:pt>
                      <c:pt idx="530">
                        <c:v>2.23</c:v>
                      </c:pt>
                      <c:pt idx="531">
                        <c:v>2.2000000000000002</c:v>
                      </c:pt>
                      <c:pt idx="532">
                        <c:v>2.15</c:v>
                      </c:pt>
                      <c:pt idx="533">
                        <c:v>2.78</c:v>
                      </c:pt>
                      <c:pt idx="534">
                        <c:v>2.58</c:v>
                      </c:pt>
                      <c:pt idx="535">
                        <c:v>2.12</c:v>
                      </c:pt>
                      <c:pt idx="536">
                        <c:v>1.94</c:v>
                      </c:pt>
                      <c:pt idx="537">
                        <c:v>1.9</c:v>
                      </c:pt>
                      <c:pt idx="538">
                        <c:v>2.2000000000000002</c:v>
                      </c:pt>
                      <c:pt idx="539">
                        <c:v>2.1</c:v>
                      </c:pt>
                      <c:pt idx="540">
                        <c:v>2.2999999999999998</c:v>
                      </c:pt>
                      <c:pt idx="541">
                        <c:v>2.5</c:v>
                      </c:pt>
                      <c:pt idx="542">
                        <c:v>2.4</c:v>
                      </c:pt>
                      <c:pt idx="543">
                        <c:v>2.48</c:v>
                      </c:pt>
                      <c:pt idx="544">
                        <c:v>2.54</c:v>
                      </c:pt>
                      <c:pt idx="545">
                        <c:v>2.4</c:v>
                      </c:pt>
                      <c:pt idx="546">
                        <c:v>2.38</c:v>
                      </c:pt>
                      <c:pt idx="547">
                        <c:v>2.2999999999999998</c:v>
                      </c:pt>
                      <c:pt idx="548">
                        <c:v>2.2999999999999998</c:v>
                      </c:pt>
                      <c:pt idx="549">
                        <c:v>2.34</c:v>
                      </c:pt>
                      <c:pt idx="550">
                        <c:v>2.3199999999999998</c:v>
                      </c:pt>
                      <c:pt idx="551">
                        <c:v>2.56</c:v>
                      </c:pt>
                      <c:pt idx="552">
                        <c:v>2.46</c:v>
                      </c:pt>
                      <c:pt idx="553">
                        <c:v>2.2200000000000002</c:v>
                      </c:pt>
                      <c:pt idx="554">
                        <c:v>2</c:v>
                      </c:pt>
                      <c:pt idx="555">
                        <c:v>2.1</c:v>
                      </c:pt>
                      <c:pt idx="556">
                        <c:v>2.12</c:v>
                      </c:pt>
                      <c:pt idx="557">
                        <c:v>2.15</c:v>
                      </c:pt>
                      <c:pt idx="558">
                        <c:v>2</c:v>
                      </c:pt>
                      <c:pt idx="559">
                        <c:v>2.0499999999999998</c:v>
                      </c:pt>
                      <c:pt idx="560">
                        <c:v>2.2000000000000002</c:v>
                      </c:pt>
                      <c:pt idx="561">
                        <c:v>2.08</c:v>
                      </c:pt>
                      <c:pt idx="562">
                        <c:v>2.15</c:v>
                      </c:pt>
                      <c:pt idx="563">
                        <c:v>2.1</c:v>
                      </c:pt>
                      <c:pt idx="564">
                        <c:v>2</c:v>
                      </c:pt>
                      <c:pt idx="565">
                        <c:v>2.0499999999999998</c:v>
                      </c:pt>
                      <c:pt idx="566">
                        <c:v>2.15</c:v>
                      </c:pt>
                      <c:pt idx="567">
                        <c:v>2.0499999999999998</c:v>
                      </c:pt>
                      <c:pt idx="568">
                        <c:v>1.9</c:v>
                      </c:pt>
                      <c:pt idx="569">
                        <c:v>2</c:v>
                      </c:pt>
                      <c:pt idx="570">
                        <c:v>2.0499999999999998</c:v>
                      </c:pt>
                      <c:pt idx="571">
                        <c:v>2</c:v>
                      </c:pt>
                      <c:pt idx="572">
                        <c:v>2.1</c:v>
                      </c:pt>
                      <c:pt idx="573">
                        <c:v>2.2799999999999998</c:v>
                      </c:pt>
                      <c:pt idx="574">
                        <c:v>2.5</c:v>
                      </c:pt>
                      <c:pt idx="575">
                        <c:v>2.88</c:v>
                      </c:pt>
                      <c:pt idx="576">
                        <c:v>3</c:v>
                      </c:pt>
                      <c:pt idx="577">
                        <c:v>3.06</c:v>
                      </c:pt>
                      <c:pt idx="578">
                        <c:v>3</c:v>
                      </c:pt>
                      <c:pt idx="579">
                        <c:v>2.68</c:v>
                      </c:pt>
                      <c:pt idx="580">
                        <c:v>2.48</c:v>
                      </c:pt>
                      <c:pt idx="581">
                        <c:v>3</c:v>
                      </c:pt>
                      <c:pt idx="582">
                        <c:v>2.86</c:v>
                      </c:pt>
                      <c:pt idx="583">
                        <c:v>2.92</c:v>
                      </c:pt>
                      <c:pt idx="584">
                        <c:v>2.94</c:v>
                      </c:pt>
                      <c:pt idx="585">
                        <c:v>3</c:v>
                      </c:pt>
                      <c:pt idx="586">
                        <c:v>3.05</c:v>
                      </c:pt>
                      <c:pt idx="587">
                        <c:v>2.84</c:v>
                      </c:pt>
                      <c:pt idx="588">
                        <c:v>2.68</c:v>
                      </c:pt>
                      <c:pt idx="589">
                        <c:v>2.6</c:v>
                      </c:pt>
                      <c:pt idx="590">
                        <c:v>2.44</c:v>
                      </c:pt>
                      <c:pt idx="591">
                        <c:v>2.58</c:v>
                      </c:pt>
                      <c:pt idx="592">
                        <c:v>3.6</c:v>
                      </c:pt>
                      <c:pt idx="593">
                        <c:v>3.54</c:v>
                      </c:pt>
                      <c:pt idx="594">
                        <c:v>3.04</c:v>
                      </c:pt>
                      <c:pt idx="595">
                        <c:v>3.58</c:v>
                      </c:pt>
                      <c:pt idx="596">
                        <c:v>3.42</c:v>
                      </c:pt>
                      <c:pt idx="597">
                        <c:v>3.62</c:v>
                      </c:pt>
                      <c:pt idx="598">
                        <c:v>3.58</c:v>
                      </c:pt>
                      <c:pt idx="599">
                        <c:v>2.92</c:v>
                      </c:pt>
                      <c:pt idx="600">
                        <c:v>2.64</c:v>
                      </c:pt>
                      <c:pt idx="601">
                        <c:v>2.46</c:v>
                      </c:pt>
                      <c:pt idx="602">
                        <c:v>2.64</c:v>
                      </c:pt>
                      <c:pt idx="603">
                        <c:v>2.92</c:v>
                      </c:pt>
                      <c:pt idx="604">
                        <c:v>3.04</c:v>
                      </c:pt>
                      <c:pt idx="605">
                        <c:v>3.18</c:v>
                      </c:pt>
                      <c:pt idx="606">
                        <c:v>2.88</c:v>
                      </c:pt>
                      <c:pt idx="607">
                        <c:v>2.9</c:v>
                      </c:pt>
                      <c:pt idx="608">
                        <c:v>3</c:v>
                      </c:pt>
                      <c:pt idx="609">
                        <c:v>2.25</c:v>
                      </c:pt>
                      <c:pt idx="610">
                        <c:v>2</c:v>
                      </c:pt>
                      <c:pt idx="611">
                        <c:v>2.0499999999999998</c:v>
                      </c:pt>
                      <c:pt idx="612">
                        <c:v>2.2000000000000002</c:v>
                      </c:pt>
                      <c:pt idx="613">
                        <c:v>2.0499999999999998</c:v>
                      </c:pt>
                      <c:pt idx="614">
                        <c:v>3.3</c:v>
                      </c:pt>
                      <c:pt idx="615">
                        <c:v>3.03</c:v>
                      </c:pt>
                      <c:pt idx="616">
                        <c:v>3.05</c:v>
                      </c:pt>
                      <c:pt idx="617">
                        <c:v>3.18</c:v>
                      </c:pt>
                      <c:pt idx="618">
                        <c:v>2.86</c:v>
                      </c:pt>
                      <c:pt idx="619">
                        <c:v>3.45</c:v>
                      </c:pt>
                      <c:pt idx="620">
                        <c:v>3.38</c:v>
                      </c:pt>
                      <c:pt idx="621">
                        <c:v>3.06</c:v>
                      </c:pt>
                      <c:pt idx="622">
                        <c:v>3.18</c:v>
                      </c:pt>
                      <c:pt idx="623">
                        <c:v>3.26</c:v>
                      </c:pt>
                      <c:pt idx="624">
                        <c:v>2.98</c:v>
                      </c:pt>
                      <c:pt idx="625">
                        <c:v>2.92</c:v>
                      </c:pt>
                      <c:pt idx="626">
                        <c:v>2.86</c:v>
                      </c:pt>
                      <c:pt idx="627">
                        <c:v>3</c:v>
                      </c:pt>
                      <c:pt idx="628">
                        <c:v>2.94</c:v>
                      </c:pt>
                      <c:pt idx="629">
                        <c:v>2.95</c:v>
                      </c:pt>
                      <c:pt idx="630">
                        <c:v>3</c:v>
                      </c:pt>
                      <c:pt idx="631">
                        <c:v>3.1</c:v>
                      </c:pt>
                      <c:pt idx="632">
                        <c:v>3.22</c:v>
                      </c:pt>
                      <c:pt idx="633">
                        <c:v>2.92</c:v>
                      </c:pt>
                      <c:pt idx="634">
                        <c:v>2.84</c:v>
                      </c:pt>
                      <c:pt idx="635">
                        <c:v>2.72</c:v>
                      </c:pt>
                      <c:pt idx="636">
                        <c:v>2.64</c:v>
                      </c:pt>
                      <c:pt idx="637">
                        <c:v>2.54</c:v>
                      </c:pt>
                      <c:pt idx="638">
                        <c:v>2.2999999999999998</c:v>
                      </c:pt>
                      <c:pt idx="639">
                        <c:v>2.2999999999999998</c:v>
                      </c:pt>
                      <c:pt idx="640">
                        <c:v>2.36</c:v>
                      </c:pt>
                      <c:pt idx="641">
                        <c:v>2.44</c:v>
                      </c:pt>
                      <c:pt idx="642">
                        <c:v>2.44</c:v>
                      </c:pt>
                      <c:pt idx="643">
                        <c:v>3.02</c:v>
                      </c:pt>
                      <c:pt idx="644">
                        <c:v>3.2</c:v>
                      </c:pt>
                      <c:pt idx="645">
                        <c:v>3.16</c:v>
                      </c:pt>
                      <c:pt idx="646">
                        <c:v>3.22</c:v>
                      </c:pt>
                      <c:pt idx="647">
                        <c:v>3</c:v>
                      </c:pt>
                      <c:pt idx="648">
                        <c:v>2.98</c:v>
                      </c:pt>
                      <c:pt idx="649">
                        <c:v>2.8</c:v>
                      </c:pt>
                      <c:pt idx="650">
                        <c:v>2.84</c:v>
                      </c:pt>
                      <c:pt idx="651">
                        <c:v>2.74</c:v>
                      </c:pt>
                      <c:pt idx="652">
                        <c:v>2.7</c:v>
                      </c:pt>
                      <c:pt idx="653">
                        <c:v>2.42</c:v>
                      </c:pt>
                      <c:pt idx="654">
                        <c:v>2.2999999999999998</c:v>
                      </c:pt>
                      <c:pt idx="655">
                        <c:v>2.2000000000000002</c:v>
                      </c:pt>
                      <c:pt idx="656">
                        <c:v>1.96</c:v>
                      </c:pt>
                      <c:pt idx="657">
                        <c:v>2.1</c:v>
                      </c:pt>
                      <c:pt idx="658">
                        <c:v>2.3199999999999998</c:v>
                      </c:pt>
                      <c:pt idx="659">
                        <c:v>2.3199999999999998</c:v>
                      </c:pt>
                      <c:pt idx="660">
                        <c:v>2.15</c:v>
                      </c:pt>
                      <c:pt idx="661">
                        <c:v>2.4</c:v>
                      </c:pt>
                      <c:pt idx="662">
                        <c:v>2.7</c:v>
                      </c:pt>
                      <c:pt idx="663">
                        <c:v>2.84</c:v>
                      </c:pt>
                      <c:pt idx="664">
                        <c:v>2.8</c:v>
                      </c:pt>
                      <c:pt idx="665">
                        <c:v>2.84</c:v>
                      </c:pt>
                      <c:pt idx="666">
                        <c:v>2.7</c:v>
                      </c:pt>
                      <c:pt idx="667">
                        <c:v>2.68</c:v>
                      </c:pt>
                      <c:pt idx="668">
                        <c:v>2.72</c:v>
                      </c:pt>
                      <c:pt idx="669">
                        <c:v>2.62</c:v>
                      </c:pt>
                      <c:pt idx="670">
                        <c:v>2.54</c:v>
                      </c:pt>
                      <c:pt idx="671">
                        <c:v>2.48</c:v>
                      </c:pt>
                      <c:pt idx="672">
                        <c:v>2.46</c:v>
                      </c:pt>
                      <c:pt idx="673">
                        <c:v>2.58</c:v>
                      </c:pt>
                      <c:pt idx="674">
                        <c:v>2.38</c:v>
                      </c:pt>
                      <c:pt idx="675">
                        <c:v>2.42</c:v>
                      </c:pt>
                      <c:pt idx="676">
                        <c:v>2.86</c:v>
                      </c:pt>
                      <c:pt idx="677">
                        <c:v>2.72</c:v>
                      </c:pt>
                      <c:pt idx="678">
                        <c:v>2.68</c:v>
                      </c:pt>
                      <c:pt idx="679">
                        <c:v>2.36</c:v>
                      </c:pt>
                      <c:pt idx="680">
                        <c:v>2.2000000000000002</c:v>
                      </c:pt>
                      <c:pt idx="681">
                        <c:v>2</c:v>
                      </c:pt>
                      <c:pt idx="682">
                        <c:v>1.95</c:v>
                      </c:pt>
                      <c:pt idx="683">
                        <c:v>1.95</c:v>
                      </c:pt>
                      <c:pt idx="684">
                        <c:v>2</c:v>
                      </c:pt>
                      <c:pt idx="685">
                        <c:v>2.1</c:v>
                      </c:pt>
                      <c:pt idx="686">
                        <c:v>2.25</c:v>
                      </c:pt>
                      <c:pt idx="687">
                        <c:v>2.08</c:v>
                      </c:pt>
                      <c:pt idx="688">
                        <c:v>2.2200000000000002</c:v>
                      </c:pt>
                      <c:pt idx="689">
                        <c:v>2.2000000000000002</c:v>
                      </c:pt>
                      <c:pt idx="690">
                        <c:v>2.2799999999999998</c:v>
                      </c:pt>
                      <c:pt idx="691">
                        <c:v>2.1</c:v>
                      </c:pt>
                      <c:pt idx="692">
                        <c:v>2</c:v>
                      </c:pt>
                      <c:pt idx="693">
                        <c:v>2.56</c:v>
                      </c:pt>
                      <c:pt idx="694">
                        <c:v>2.52</c:v>
                      </c:pt>
                      <c:pt idx="695">
                        <c:v>1.98</c:v>
                      </c:pt>
                      <c:pt idx="696">
                        <c:v>2.02</c:v>
                      </c:pt>
                      <c:pt idx="697">
                        <c:v>2.04</c:v>
                      </c:pt>
                      <c:pt idx="698">
                        <c:v>2</c:v>
                      </c:pt>
                      <c:pt idx="699">
                        <c:v>1.85</c:v>
                      </c:pt>
                      <c:pt idx="700">
                        <c:v>1.82</c:v>
                      </c:pt>
                      <c:pt idx="701">
                        <c:v>1.78</c:v>
                      </c:pt>
                      <c:pt idx="702">
                        <c:v>2.02</c:v>
                      </c:pt>
                      <c:pt idx="703">
                        <c:v>2.04</c:v>
                      </c:pt>
                      <c:pt idx="704">
                        <c:v>2.1</c:v>
                      </c:pt>
                      <c:pt idx="705">
                        <c:v>2.4500000000000002</c:v>
                      </c:pt>
                      <c:pt idx="706">
                        <c:v>2.54</c:v>
                      </c:pt>
                      <c:pt idx="707">
                        <c:v>2.68</c:v>
                      </c:pt>
                      <c:pt idx="708">
                        <c:v>2.74</c:v>
                      </c:pt>
                      <c:pt idx="709">
                        <c:v>2.38</c:v>
                      </c:pt>
                      <c:pt idx="710">
                        <c:v>2.04</c:v>
                      </c:pt>
                      <c:pt idx="711">
                        <c:v>2.3199999999999998</c:v>
                      </c:pt>
                      <c:pt idx="712">
                        <c:v>2.36</c:v>
                      </c:pt>
                      <c:pt idx="713">
                        <c:v>2.34</c:v>
                      </c:pt>
                      <c:pt idx="714">
                        <c:v>2.35</c:v>
                      </c:pt>
                      <c:pt idx="715">
                        <c:v>2.35</c:v>
                      </c:pt>
                      <c:pt idx="716">
                        <c:v>2.3199999999999998</c:v>
                      </c:pt>
                      <c:pt idx="717">
                        <c:v>2.1</c:v>
                      </c:pt>
                      <c:pt idx="718">
                        <c:v>2.34</c:v>
                      </c:pt>
                      <c:pt idx="719">
                        <c:v>2.54</c:v>
                      </c:pt>
                      <c:pt idx="720">
                        <c:v>2.74</c:v>
                      </c:pt>
                      <c:pt idx="721">
                        <c:v>3</c:v>
                      </c:pt>
                      <c:pt idx="722">
                        <c:v>2.6</c:v>
                      </c:pt>
                      <c:pt idx="723">
                        <c:v>2.66</c:v>
                      </c:pt>
                      <c:pt idx="724">
                        <c:v>2.74</c:v>
                      </c:pt>
                      <c:pt idx="725">
                        <c:v>2.5</c:v>
                      </c:pt>
                      <c:pt idx="726">
                        <c:v>2.54</c:v>
                      </c:pt>
                      <c:pt idx="727">
                        <c:v>2.2200000000000002</c:v>
                      </c:pt>
                      <c:pt idx="728">
                        <c:v>2.1</c:v>
                      </c:pt>
                      <c:pt idx="729">
                        <c:v>2.12</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3-64E5-4E23-9F0A-5FE30F9DF7A5}"/>
                  </c:ext>
                </c:extLst>
              </c15:ser>
            </c15:filteredLineSeries>
          </c:ext>
        </c:extLst>
      </c:lineChart>
      <c:dateAx>
        <c:axId val="208338016"/>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NIVEL (mts)</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209022776"/>
        <c:crossesAt val="0"/>
        <c:auto val="0"/>
        <c:lblOffset val="100"/>
        <c:baseTimeUnit val="days"/>
        <c:majorUnit val="1"/>
        <c:majorTimeUnit val="months"/>
        <c:minorUnit val="1"/>
        <c:minorTimeUnit val="months"/>
      </c:dateAx>
      <c:valAx>
        <c:axId val="209022776"/>
        <c:scaling>
          <c:orientation val="minMax"/>
          <c:max val="7"/>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208338016"/>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tx2">
                    <a:lumMod val="75000"/>
                  </a:schemeClr>
                </a:solidFill>
                <a:latin typeface="Arial" panose="020B0604020202020204" pitchFamily="34" charset="0"/>
                <a:ea typeface="Arial"/>
                <a:cs typeface="Arial" panose="020B0604020202020204" pitchFamily="34" charset="0"/>
              </a:defRPr>
            </a:pPr>
            <a:r>
              <a:rPr lang="en-US">
                <a:solidFill>
                  <a:schemeClr val="tx2">
                    <a:lumMod val="75000"/>
                  </a:schemeClr>
                </a:solidFill>
              </a:rPr>
              <a:t>IDEAM - Oficina del Servicio de Pronósticos y Alertas</a:t>
            </a:r>
          </a:p>
          <a:p>
            <a:pPr algn="ctr" rtl="0">
              <a:defRPr lang="es-CO" sz="1400" b="1" i="0" u="none" strike="noStrike" kern="1200" baseline="0">
                <a:solidFill>
                  <a:schemeClr val="tx2">
                    <a:lumMod val="75000"/>
                  </a:schemeClr>
                </a:solidFill>
                <a:latin typeface="Arial" panose="020B0604020202020204" pitchFamily="34" charset="0"/>
                <a:ea typeface="Arial"/>
                <a:cs typeface="Arial" panose="020B0604020202020204" pitchFamily="34" charset="0"/>
              </a:defRPr>
            </a:pPr>
            <a:r>
              <a:rPr lang="en-US">
                <a:solidFill>
                  <a:srgbClr val="FF0000"/>
                </a:solidFill>
              </a:rPr>
              <a:t>EL BANCO - RIO MAGDALENA</a:t>
            </a:r>
            <a:r>
              <a:rPr lang="en-US">
                <a:solidFill>
                  <a:schemeClr val="tx2">
                    <a:lumMod val="75000"/>
                  </a:schemeClr>
                </a:solidFill>
              </a:rPr>
              <a:t> </a:t>
            </a:r>
            <a:r>
              <a:rPr lang="en-US" b="0" i="1">
                <a:solidFill>
                  <a:schemeClr val="tx2">
                    <a:lumMod val="75000"/>
                  </a:schemeClr>
                </a:solidFill>
              </a:rPr>
              <a:t>(Municipio de EL BANCO - Magdalena) </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DATOS!$AB$3:$AB$734</c:f>
              <c:numCache>
                <c:formatCode>0.00</c:formatCode>
                <c:ptCount val="732"/>
                <c:pt idx="0">
                  <c:v>5.68</c:v>
                </c:pt>
                <c:pt idx="1">
                  <c:v>5.62</c:v>
                </c:pt>
                <c:pt idx="2">
                  <c:v>5.53</c:v>
                </c:pt>
                <c:pt idx="3">
                  <c:v>5.48</c:v>
                </c:pt>
                <c:pt idx="4">
                  <c:v>5.38</c:v>
                </c:pt>
                <c:pt idx="5">
                  <c:v>5.28</c:v>
                </c:pt>
                <c:pt idx="6">
                  <c:v>5.12</c:v>
                </c:pt>
                <c:pt idx="7">
                  <c:v>5.0199999999999996</c:v>
                </c:pt>
                <c:pt idx="8">
                  <c:v>4.9000000000000004</c:v>
                </c:pt>
                <c:pt idx="9">
                  <c:v>4.8</c:v>
                </c:pt>
                <c:pt idx="10">
                  <c:v>4.72</c:v>
                </c:pt>
                <c:pt idx="11">
                  <c:v>4.6500000000000004</c:v>
                </c:pt>
                <c:pt idx="12">
                  <c:v>4.5999999999999996</c:v>
                </c:pt>
                <c:pt idx="13">
                  <c:v>4.5599999999999996</c:v>
                </c:pt>
                <c:pt idx="14">
                  <c:v>4.54</c:v>
                </c:pt>
                <c:pt idx="15">
                  <c:v>4.53</c:v>
                </c:pt>
                <c:pt idx="16">
                  <c:v>4.5199999999999996</c:v>
                </c:pt>
                <c:pt idx="17">
                  <c:v>4.49</c:v>
                </c:pt>
                <c:pt idx="18">
                  <c:v>4.47</c:v>
                </c:pt>
                <c:pt idx="19">
                  <c:v>4.46</c:v>
                </c:pt>
                <c:pt idx="20">
                  <c:v>4.43</c:v>
                </c:pt>
                <c:pt idx="21">
                  <c:v>4.3899999999999997</c:v>
                </c:pt>
                <c:pt idx="22">
                  <c:v>4.34</c:v>
                </c:pt>
                <c:pt idx="23">
                  <c:v>4.3099999999999996</c:v>
                </c:pt>
                <c:pt idx="24">
                  <c:v>4.28</c:v>
                </c:pt>
                <c:pt idx="25">
                  <c:v>4.25</c:v>
                </c:pt>
                <c:pt idx="26">
                  <c:v>4.24</c:v>
                </c:pt>
                <c:pt idx="27">
                  <c:v>4.2300000000000004</c:v>
                </c:pt>
                <c:pt idx="28">
                  <c:v>4.2300000000000004</c:v>
                </c:pt>
                <c:pt idx="29">
                  <c:v>4.2</c:v>
                </c:pt>
                <c:pt idx="30">
                  <c:v>4.1900000000000004</c:v>
                </c:pt>
                <c:pt idx="31">
                  <c:v>4.18</c:v>
                </c:pt>
                <c:pt idx="32">
                  <c:v>4.18</c:v>
                </c:pt>
                <c:pt idx="33">
                  <c:v>4.1399999999999997</c:v>
                </c:pt>
                <c:pt idx="34">
                  <c:v>4.04</c:v>
                </c:pt>
                <c:pt idx="35">
                  <c:v>3.97</c:v>
                </c:pt>
                <c:pt idx="36">
                  <c:v>3.91</c:v>
                </c:pt>
                <c:pt idx="37">
                  <c:v>3.91</c:v>
                </c:pt>
                <c:pt idx="38">
                  <c:v>3.9</c:v>
                </c:pt>
                <c:pt idx="39">
                  <c:v>3.88</c:v>
                </c:pt>
                <c:pt idx="40">
                  <c:v>3.84</c:v>
                </c:pt>
                <c:pt idx="41">
                  <c:v>3.85</c:v>
                </c:pt>
                <c:pt idx="42">
                  <c:v>3.9</c:v>
                </c:pt>
                <c:pt idx="43">
                  <c:v>3.92</c:v>
                </c:pt>
                <c:pt idx="44">
                  <c:v>3.89</c:v>
                </c:pt>
                <c:pt idx="45">
                  <c:v>3.84</c:v>
                </c:pt>
                <c:pt idx="46">
                  <c:v>3.84</c:v>
                </c:pt>
                <c:pt idx="47">
                  <c:v>3.89</c:v>
                </c:pt>
                <c:pt idx="48">
                  <c:v>3.86</c:v>
                </c:pt>
                <c:pt idx="49">
                  <c:v>3.81</c:v>
                </c:pt>
                <c:pt idx="50">
                  <c:v>3.76</c:v>
                </c:pt>
                <c:pt idx="51">
                  <c:v>3.78</c:v>
                </c:pt>
                <c:pt idx="52">
                  <c:v>3.87</c:v>
                </c:pt>
                <c:pt idx="53">
                  <c:v>3.9</c:v>
                </c:pt>
                <c:pt idx="54">
                  <c:v>3.86</c:v>
                </c:pt>
                <c:pt idx="55">
                  <c:v>3.81</c:v>
                </c:pt>
                <c:pt idx="56">
                  <c:v>3.8</c:v>
                </c:pt>
                <c:pt idx="57">
                  <c:v>3.82</c:v>
                </c:pt>
                <c:pt idx="58">
                  <c:v>3.84</c:v>
                </c:pt>
                <c:pt idx="59">
                  <c:v>3.9</c:v>
                </c:pt>
                <c:pt idx="60">
                  <c:v>3.9</c:v>
                </c:pt>
                <c:pt idx="61">
                  <c:v>3.9</c:v>
                </c:pt>
                <c:pt idx="62">
                  <c:v>3.91</c:v>
                </c:pt>
                <c:pt idx="63">
                  <c:v>3.98</c:v>
                </c:pt>
                <c:pt idx="64">
                  <c:v>4.05</c:v>
                </c:pt>
                <c:pt idx="65">
                  <c:v>4.08</c:v>
                </c:pt>
                <c:pt idx="66">
                  <c:v>4.08</c:v>
                </c:pt>
                <c:pt idx="67">
                  <c:v>4.05</c:v>
                </c:pt>
                <c:pt idx="68">
                  <c:v>4.07</c:v>
                </c:pt>
                <c:pt idx="69">
                  <c:v>3.88</c:v>
                </c:pt>
                <c:pt idx="70">
                  <c:v>3.84</c:v>
                </c:pt>
                <c:pt idx="71">
                  <c:v>3.76</c:v>
                </c:pt>
                <c:pt idx="72">
                  <c:v>3.69</c:v>
                </c:pt>
                <c:pt idx="73">
                  <c:v>3.66</c:v>
                </c:pt>
                <c:pt idx="74">
                  <c:v>3.64</c:v>
                </c:pt>
                <c:pt idx="75">
                  <c:v>3.62</c:v>
                </c:pt>
                <c:pt idx="76">
                  <c:v>3.6</c:v>
                </c:pt>
                <c:pt idx="77">
                  <c:v>3.56</c:v>
                </c:pt>
                <c:pt idx="78">
                  <c:v>3.5</c:v>
                </c:pt>
                <c:pt idx="79">
                  <c:v>3.61</c:v>
                </c:pt>
                <c:pt idx="80">
                  <c:v>3.72</c:v>
                </c:pt>
                <c:pt idx="81">
                  <c:v>3.75</c:v>
                </c:pt>
                <c:pt idx="82">
                  <c:v>3.74</c:v>
                </c:pt>
                <c:pt idx="83">
                  <c:v>3.63</c:v>
                </c:pt>
                <c:pt idx="84">
                  <c:v>3.6</c:v>
                </c:pt>
                <c:pt idx="85">
                  <c:v>3.59</c:v>
                </c:pt>
                <c:pt idx="86">
                  <c:v>3.7</c:v>
                </c:pt>
                <c:pt idx="87">
                  <c:v>3.75</c:v>
                </c:pt>
                <c:pt idx="88">
                  <c:v>3.78</c:v>
                </c:pt>
                <c:pt idx="89">
                  <c:v>3.72</c:v>
                </c:pt>
                <c:pt idx="90">
                  <c:v>3.74</c:v>
                </c:pt>
                <c:pt idx="91">
                  <c:v>3.79</c:v>
                </c:pt>
                <c:pt idx="92">
                  <c:v>3.82</c:v>
                </c:pt>
                <c:pt idx="93">
                  <c:v>3.83</c:v>
                </c:pt>
                <c:pt idx="94">
                  <c:v>3.82</c:v>
                </c:pt>
                <c:pt idx="95">
                  <c:v>3.79</c:v>
                </c:pt>
                <c:pt idx="96">
                  <c:v>3.76</c:v>
                </c:pt>
                <c:pt idx="97">
                  <c:v>3.75</c:v>
                </c:pt>
                <c:pt idx="98">
                  <c:v>3.76</c:v>
                </c:pt>
                <c:pt idx="99">
                  <c:v>3.78</c:v>
                </c:pt>
                <c:pt idx="100">
                  <c:v>3.8</c:v>
                </c:pt>
                <c:pt idx="101">
                  <c:v>3.85</c:v>
                </c:pt>
                <c:pt idx="102">
                  <c:v>3.84</c:v>
                </c:pt>
                <c:pt idx="103">
                  <c:v>3.73</c:v>
                </c:pt>
                <c:pt idx="104">
                  <c:v>3.63</c:v>
                </c:pt>
                <c:pt idx="105">
                  <c:v>3.67</c:v>
                </c:pt>
                <c:pt idx="106">
                  <c:v>3.7</c:v>
                </c:pt>
                <c:pt idx="107">
                  <c:v>3.77</c:v>
                </c:pt>
                <c:pt idx="108">
                  <c:v>3.85</c:v>
                </c:pt>
                <c:pt idx="109">
                  <c:v>3.85</c:v>
                </c:pt>
                <c:pt idx="110">
                  <c:v>3.83</c:v>
                </c:pt>
                <c:pt idx="111">
                  <c:v>3.78</c:v>
                </c:pt>
                <c:pt idx="112">
                  <c:v>3.73</c:v>
                </c:pt>
                <c:pt idx="113">
                  <c:v>3.8</c:v>
                </c:pt>
                <c:pt idx="114">
                  <c:v>3.95</c:v>
                </c:pt>
                <c:pt idx="115">
                  <c:v>4.12</c:v>
                </c:pt>
                <c:pt idx="116">
                  <c:v>4.25</c:v>
                </c:pt>
                <c:pt idx="117">
                  <c:v>4.45</c:v>
                </c:pt>
                <c:pt idx="118">
                  <c:v>4.51</c:v>
                </c:pt>
                <c:pt idx="119">
                  <c:v>4.5599999999999996</c:v>
                </c:pt>
                <c:pt idx="120">
                  <c:v>4.62</c:v>
                </c:pt>
                <c:pt idx="121">
                  <c:v>4.5999999999999996</c:v>
                </c:pt>
                <c:pt idx="122">
                  <c:v>4.58</c:v>
                </c:pt>
                <c:pt idx="123">
                  <c:v>4.5</c:v>
                </c:pt>
                <c:pt idx="124">
                  <c:v>4.4000000000000004</c:v>
                </c:pt>
                <c:pt idx="125">
                  <c:v>4.2300000000000004</c:v>
                </c:pt>
                <c:pt idx="126">
                  <c:v>4.1500000000000004</c:v>
                </c:pt>
                <c:pt idx="127">
                  <c:v>4.1399999999999997</c:v>
                </c:pt>
                <c:pt idx="128">
                  <c:v>4.22</c:v>
                </c:pt>
                <c:pt idx="129">
                  <c:v>4.3</c:v>
                </c:pt>
                <c:pt idx="130">
                  <c:v>4.3899999999999997</c:v>
                </c:pt>
                <c:pt idx="131">
                  <c:v>4.3899999999999997</c:v>
                </c:pt>
                <c:pt idx="132">
                  <c:v>4.5199999999999996</c:v>
                </c:pt>
                <c:pt idx="133">
                  <c:v>4.5199999999999996</c:v>
                </c:pt>
                <c:pt idx="134">
                  <c:v>4.53</c:v>
                </c:pt>
                <c:pt idx="135">
                  <c:v>4.4400000000000004</c:v>
                </c:pt>
                <c:pt idx="136">
                  <c:v>4.3600000000000003</c:v>
                </c:pt>
                <c:pt idx="137">
                  <c:v>4.3899999999999997</c:v>
                </c:pt>
                <c:pt idx="138">
                  <c:v>4.5</c:v>
                </c:pt>
                <c:pt idx="139">
                  <c:v>4.66</c:v>
                </c:pt>
                <c:pt idx="140">
                  <c:v>4.7699999999999996</c:v>
                </c:pt>
                <c:pt idx="141">
                  <c:v>4.75</c:v>
                </c:pt>
                <c:pt idx="142">
                  <c:v>4.7300000000000004</c:v>
                </c:pt>
                <c:pt idx="143">
                  <c:v>4.72</c:v>
                </c:pt>
                <c:pt idx="144">
                  <c:v>4.79</c:v>
                </c:pt>
                <c:pt idx="145">
                  <c:v>4.91</c:v>
                </c:pt>
                <c:pt idx="146">
                  <c:v>4.97</c:v>
                </c:pt>
                <c:pt idx="147">
                  <c:v>4.99</c:v>
                </c:pt>
                <c:pt idx="148">
                  <c:v>5.05</c:v>
                </c:pt>
                <c:pt idx="149">
                  <c:v>5</c:v>
                </c:pt>
                <c:pt idx="150">
                  <c:v>4.91</c:v>
                </c:pt>
                <c:pt idx="151">
                  <c:v>4.8899999999999997</c:v>
                </c:pt>
                <c:pt idx="152">
                  <c:v>4.8499999999999996</c:v>
                </c:pt>
                <c:pt idx="153">
                  <c:v>4.83</c:v>
                </c:pt>
                <c:pt idx="154">
                  <c:v>4.82</c:v>
                </c:pt>
                <c:pt idx="155">
                  <c:v>4.8099999999999996</c:v>
                </c:pt>
                <c:pt idx="156">
                  <c:v>4.8099999999999996</c:v>
                </c:pt>
                <c:pt idx="157">
                  <c:v>4.82</c:v>
                </c:pt>
                <c:pt idx="158">
                  <c:v>4.8099999999999996</c:v>
                </c:pt>
                <c:pt idx="159">
                  <c:v>4.8899999999999997</c:v>
                </c:pt>
                <c:pt idx="160">
                  <c:v>5</c:v>
                </c:pt>
                <c:pt idx="161">
                  <c:v>5.19</c:v>
                </c:pt>
                <c:pt idx="162">
                  <c:v>5.3</c:v>
                </c:pt>
                <c:pt idx="163">
                  <c:v>5.39</c:v>
                </c:pt>
                <c:pt idx="164">
                  <c:v>5.38</c:v>
                </c:pt>
                <c:pt idx="165">
                  <c:v>5.3</c:v>
                </c:pt>
                <c:pt idx="166">
                  <c:v>5.14</c:v>
                </c:pt>
                <c:pt idx="167">
                  <c:v>5.07</c:v>
                </c:pt>
                <c:pt idx="168">
                  <c:v>5.01</c:v>
                </c:pt>
                <c:pt idx="169">
                  <c:v>4.9400000000000004</c:v>
                </c:pt>
                <c:pt idx="170">
                  <c:v>4.9000000000000004</c:v>
                </c:pt>
                <c:pt idx="171">
                  <c:v>4.82</c:v>
                </c:pt>
                <c:pt idx="172">
                  <c:v>4.75</c:v>
                </c:pt>
                <c:pt idx="173">
                  <c:v>4.7</c:v>
                </c:pt>
                <c:pt idx="174">
                  <c:v>4.62</c:v>
                </c:pt>
                <c:pt idx="175">
                  <c:v>4.58</c:v>
                </c:pt>
                <c:pt idx="176">
                  <c:v>4.5999999999999996</c:v>
                </c:pt>
                <c:pt idx="177">
                  <c:v>4.68</c:v>
                </c:pt>
                <c:pt idx="178">
                  <c:v>4.68</c:v>
                </c:pt>
                <c:pt idx="179">
                  <c:v>4.75</c:v>
                </c:pt>
                <c:pt idx="180">
                  <c:v>4.7699999999999996</c:v>
                </c:pt>
                <c:pt idx="181">
                  <c:v>4.75</c:v>
                </c:pt>
                <c:pt idx="182">
                  <c:v>4.7300000000000004</c:v>
                </c:pt>
                <c:pt idx="183">
                  <c:v>4.7699999999999996</c:v>
                </c:pt>
                <c:pt idx="184">
                  <c:v>4.84</c:v>
                </c:pt>
                <c:pt idx="185">
                  <c:v>4.9000000000000004</c:v>
                </c:pt>
                <c:pt idx="186">
                  <c:v>4.96</c:v>
                </c:pt>
                <c:pt idx="187">
                  <c:v>4.92</c:v>
                </c:pt>
                <c:pt idx="188">
                  <c:v>4.87</c:v>
                </c:pt>
                <c:pt idx="189">
                  <c:v>4.8099999999999996</c:v>
                </c:pt>
                <c:pt idx="190">
                  <c:v>4.8</c:v>
                </c:pt>
                <c:pt idx="191">
                  <c:v>4.87</c:v>
                </c:pt>
                <c:pt idx="192">
                  <c:v>4.95</c:v>
                </c:pt>
                <c:pt idx="193">
                  <c:v>4.95</c:v>
                </c:pt>
                <c:pt idx="194">
                  <c:v>5</c:v>
                </c:pt>
                <c:pt idx="195">
                  <c:v>5</c:v>
                </c:pt>
                <c:pt idx="196">
                  <c:v>5.01</c:v>
                </c:pt>
                <c:pt idx="197">
                  <c:v>5.09</c:v>
                </c:pt>
                <c:pt idx="198">
                  <c:v>5.15</c:v>
                </c:pt>
                <c:pt idx="199">
                  <c:v>5.24</c:v>
                </c:pt>
                <c:pt idx="200">
                  <c:v>5.38</c:v>
                </c:pt>
                <c:pt idx="201">
                  <c:v>5.44</c:v>
                </c:pt>
                <c:pt idx="202">
                  <c:v>5.51</c:v>
                </c:pt>
                <c:pt idx="203">
                  <c:v>5.57</c:v>
                </c:pt>
                <c:pt idx="204">
                  <c:v>5.68</c:v>
                </c:pt>
                <c:pt idx="205">
                  <c:v>5.83</c:v>
                </c:pt>
                <c:pt idx="206">
                  <c:v>5.84</c:v>
                </c:pt>
                <c:pt idx="207">
                  <c:v>5.92</c:v>
                </c:pt>
                <c:pt idx="208">
                  <c:v>6</c:v>
                </c:pt>
                <c:pt idx="209">
                  <c:v>6.08</c:v>
                </c:pt>
                <c:pt idx="210">
                  <c:v>6.1</c:v>
                </c:pt>
                <c:pt idx="211">
                  <c:v>6.15</c:v>
                </c:pt>
                <c:pt idx="212">
                  <c:v>6.19</c:v>
                </c:pt>
                <c:pt idx="213">
                  <c:v>6.25</c:v>
                </c:pt>
                <c:pt idx="214">
                  <c:v>6.28</c:v>
                </c:pt>
                <c:pt idx="215">
                  <c:v>6.31</c:v>
                </c:pt>
                <c:pt idx="216">
                  <c:v>6.35</c:v>
                </c:pt>
                <c:pt idx="217">
                  <c:v>6.4</c:v>
                </c:pt>
                <c:pt idx="218">
                  <c:v>6.44</c:v>
                </c:pt>
                <c:pt idx="219">
                  <c:v>6.49</c:v>
                </c:pt>
                <c:pt idx="220">
                  <c:v>6.49</c:v>
                </c:pt>
                <c:pt idx="221">
                  <c:v>6.47</c:v>
                </c:pt>
                <c:pt idx="222">
                  <c:v>6.46</c:v>
                </c:pt>
                <c:pt idx="223">
                  <c:v>6.41</c:v>
                </c:pt>
                <c:pt idx="224">
                  <c:v>6.38</c:v>
                </c:pt>
                <c:pt idx="225">
                  <c:v>6.38</c:v>
                </c:pt>
                <c:pt idx="226">
                  <c:v>6.38</c:v>
                </c:pt>
                <c:pt idx="227">
                  <c:v>6.38</c:v>
                </c:pt>
                <c:pt idx="228">
                  <c:v>6.38</c:v>
                </c:pt>
                <c:pt idx="229">
                  <c:v>6.4</c:v>
                </c:pt>
                <c:pt idx="230">
                  <c:v>6.43</c:v>
                </c:pt>
                <c:pt idx="231">
                  <c:v>6.38</c:v>
                </c:pt>
                <c:pt idx="232">
                  <c:v>6.3</c:v>
                </c:pt>
                <c:pt idx="233">
                  <c:v>6.22</c:v>
                </c:pt>
                <c:pt idx="234">
                  <c:v>6.18</c:v>
                </c:pt>
                <c:pt idx="235">
                  <c:v>6.17</c:v>
                </c:pt>
                <c:pt idx="236">
                  <c:v>6.17</c:v>
                </c:pt>
                <c:pt idx="237">
                  <c:v>6.18</c:v>
                </c:pt>
                <c:pt idx="238">
                  <c:v>6.2</c:v>
                </c:pt>
                <c:pt idx="239">
                  <c:v>6.22</c:v>
                </c:pt>
                <c:pt idx="240">
                  <c:v>6.21</c:v>
                </c:pt>
                <c:pt idx="241">
                  <c:v>6.27</c:v>
                </c:pt>
                <c:pt idx="242">
                  <c:v>6.32</c:v>
                </c:pt>
                <c:pt idx="243">
                  <c:v>6.35</c:v>
                </c:pt>
                <c:pt idx="244">
                  <c:v>6.38</c:v>
                </c:pt>
                <c:pt idx="245">
                  <c:v>6.41</c:v>
                </c:pt>
                <c:pt idx="246">
                  <c:v>6.46</c:v>
                </c:pt>
                <c:pt idx="247">
                  <c:v>6.5</c:v>
                </c:pt>
                <c:pt idx="248">
                  <c:v>6.56</c:v>
                </c:pt>
                <c:pt idx="249">
                  <c:v>6.59</c:v>
                </c:pt>
                <c:pt idx="250">
                  <c:v>6.7</c:v>
                </c:pt>
                <c:pt idx="251">
                  <c:v>6.74</c:v>
                </c:pt>
                <c:pt idx="252">
                  <c:v>6.79</c:v>
                </c:pt>
                <c:pt idx="253">
                  <c:v>6.84</c:v>
                </c:pt>
                <c:pt idx="254">
                  <c:v>6.9</c:v>
                </c:pt>
                <c:pt idx="255">
                  <c:v>6.92</c:v>
                </c:pt>
                <c:pt idx="256">
                  <c:v>6.99</c:v>
                </c:pt>
                <c:pt idx="257">
                  <c:v>7.05</c:v>
                </c:pt>
                <c:pt idx="258">
                  <c:v>7.13</c:v>
                </c:pt>
                <c:pt idx="259">
                  <c:v>7.14</c:v>
                </c:pt>
                <c:pt idx="260">
                  <c:v>7.19</c:v>
                </c:pt>
                <c:pt idx="261">
                  <c:v>7.23</c:v>
                </c:pt>
                <c:pt idx="262">
                  <c:v>7.26</c:v>
                </c:pt>
                <c:pt idx="263">
                  <c:v>7.28</c:v>
                </c:pt>
                <c:pt idx="264">
                  <c:v>7.28</c:v>
                </c:pt>
                <c:pt idx="265">
                  <c:v>7.32</c:v>
                </c:pt>
                <c:pt idx="266">
                  <c:v>7.3</c:v>
                </c:pt>
                <c:pt idx="267">
                  <c:v>7.3</c:v>
                </c:pt>
                <c:pt idx="268">
                  <c:v>7.28</c:v>
                </c:pt>
                <c:pt idx="269">
                  <c:v>7.3</c:v>
                </c:pt>
                <c:pt idx="270">
                  <c:v>7.3</c:v>
                </c:pt>
                <c:pt idx="271">
                  <c:v>7.3</c:v>
                </c:pt>
                <c:pt idx="272">
                  <c:v>7.25</c:v>
                </c:pt>
                <c:pt idx="273">
                  <c:v>7.22</c:v>
                </c:pt>
                <c:pt idx="274">
                  <c:v>7.2</c:v>
                </c:pt>
                <c:pt idx="275">
                  <c:v>7.19</c:v>
                </c:pt>
                <c:pt idx="276">
                  <c:v>7.17</c:v>
                </c:pt>
                <c:pt idx="277">
                  <c:v>7.18</c:v>
                </c:pt>
                <c:pt idx="278">
                  <c:v>7.16</c:v>
                </c:pt>
                <c:pt idx="279">
                  <c:v>7.16</c:v>
                </c:pt>
                <c:pt idx="280">
                  <c:v>7.18</c:v>
                </c:pt>
                <c:pt idx="281">
                  <c:v>7.19</c:v>
                </c:pt>
                <c:pt idx="282">
                  <c:v>7.18</c:v>
                </c:pt>
                <c:pt idx="283">
                  <c:v>7.18</c:v>
                </c:pt>
                <c:pt idx="284">
                  <c:v>7.19</c:v>
                </c:pt>
                <c:pt idx="285">
                  <c:v>7.21</c:v>
                </c:pt>
                <c:pt idx="286">
                  <c:v>7.25</c:v>
                </c:pt>
                <c:pt idx="287">
                  <c:v>7.27</c:v>
                </c:pt>
                <c:pt idx="288">
                  <c:v>7.29</c:v>
                </c:pt>
                <c:pt idx="289">
                  <c:v>7.32</c:v>
                </c:pt>
                <c:pt idx="290">
                  <c:v>7.38</c:v>
                </c:pt>
                <c:pt idx="291">
                  <c:v>7.41</c:v>
                </c:pt>
                <c:pt idx="292">
                  <c:v>7.44</c:v>
                </c:pt>
                <c:pt idx="293">
                  <c:v>7.46</c:v>
                </c:pt>
                <c:pt idx="294">
                  <c:v>7.56</c:v>
                </c:pt>
                <c:pt idx="295">
                  <c:v>7.61</c:v>
                </c:pt>
                <c:pt idx="296">
                  <c:v>7.66</c:v>
                </c:pt>
                <c:pt idx="297">
                  <c:v>7.69</c:v>
                </c:pt>
                <c:pt idx="298">
                  <c:v>7.74</c:v>
                </c:pt>
                <c:pt idx="299">
                  <c:v>7.79</c:v>
                </c:pt>
                <c:pt idx="300">
                  <c:v>7.83</c:v>
                </c:pt>
                <c:pt idx="301">
                  <c:v>7.84</c:v>
                </c:pt>
                <c:pt idx="302">
                  <c:v>7.85</c:v>
                </c:pt>
                <c:pt idx="303">
                  <c:v>7.86</c:v>
                </c:pt>
                <c:pt idx="304">
                  <c:v>7.91</c:v>
                </c:pt>
                <c:pt idx="305">
                  <c:v>7.93</c:v>
                </c:pt>
                <c:pt idx="306">
                  <c:v>7.94</c:v>
                </c:pt>
                <c:pt idx="307">
                  <c:v>7.97</c:v>
                </c:pt>
                <c:pt idx="308">
                  <c:v>8.01</c:v>
                </c:pt>
                <c:pt idx="309">
                  <c:v>8.01</c:v>
                </c:pt>
                <c:pt idx="310">
                  <c:v>8.01</c:v>
                </c:pt>
                <c:pt idx="311">
                  <c:v>8.0299999999999994</c:v>
                </c:pt>
                <c:pt idx="312">
                  <c:v>8.06</c:v>
                </c:pt>
                <c:pt idx="313">
                  <c:v>8.0500000000000007</c:v>
                </c:pt>
                <c:pt idx="314">
                  <c:v>8.0399999999999991</c:v>
                </c:pt>
                <c:pt idx="315">
                  <c:v>8.0399999999999991</c:v>
                </c:pt>
                <c:pt idx="316">
                  <c:v>8.06</c:v>
                </c:pt>
                <c:pt idx="317">
                  <c:v>8.07</c:v>
                </c:pt>
                <c:pt idx="318">
                  <c:v>8.08</c:v>
                </c:pt>
                <c:pt idx="319">
                  <c:v>8.1</c:v>
                </c:pt>
                <c:pt idx="320">
                  <c:v>8.11</c:v>
                </c:pt>
                <c:pt idx="321">
                  <c:v>8.1</c:v>
                </c:pt>
                <c:pt idx="322">
                  <c:v>8.11</c:v>
                </c:pt>
                <c:pt idx="323">
                  <c:v>8.08</c:v>
                </c:pt>
                <c:pt idx="324">
                  <c:v>8.07</c:v>
                </c:pt>
                <c:pt idx="325">
                  <c:v>8.06</c:v>
                </c:pt>
                <c:pt idx="326">
                  <c:v>8.0500000000000007</c:v>
                </c:pt>
                <c:pt idx="327">
                  <c:v>8.0399999999999991</c:v>
                </c:pt>
                <c:pt idx="328">
                  <c:v>8.0399999999999991</c:v>
                </c:pt>
                <c:pt idx="329">
                  <c:v>8.0399999999999991</c:v>
                </c:pt>
                <c:pt idx="330">
                  <c:v>8.06</c:v>
                </c:pt>
                <c:pt idx="331">
                  <c:v>8.0399999999999991</c:v>
                </c:pt>
                <c:pt idx="332">
                  <c:v>8.02</c:v>
                </c:pt>
                <c:pt idx="333">
                  <c:v>8</c:v>
                </c:pt>
                <c:pt idx="334">
                  <c:v>8</c:v>
                </c:pt>
                <c:pt idx="335">
                  <c:v>8</c:v>
                </c:pt>
                <c:pt idx="336">
                  <c:v>8</c:v>
                </c:pt>
                <c:pt idx="337">
                  <c:v>8</c:v>
                </c:pt>
                <c:pt idx="338">
                  <c:v>8</c:v>
                </c:pt>
                <c:pt idx="339">
                  <c:v>8</c:v>
                </c:pt>
                <c:pt idx="340">
                  <c:v>8.01</c:v>
                </c:pt>
                <c:pt idx="341">
                  <c:v>8.0299999999999994</c:v>
                </c:pt>
                <c:pt idx="342">
                  <c:v>8.0500000000000007</c:v>
                </c:pt>
                <c:pt idx="343">
                  <c:v>8.07</c:v>
                </c:pt>
                <c:pt idx="344">
                  <c:v>8.07</c:v>
                </c:pt>
                <c:pt idx="345">
                  <c:v>8.09</c:v>
                </c:pt>
                <c:pt idx="346">
                  <c:v>8.1199999999999992</c:v>
                </c:pt>
                <c:pt idx="347">
                  <c:v>8.1199999999999992</c:v>
                </c:pt>
                <c:pt idx="348">
                  <c:v>8.14</c:v>
                </c:pt>
                <c:pt idx="349">
                  <c:v>8.18</c:v>
                </c:pt>
                <c:pt idx="350">
                  <c:v>8.18</c:v>
                </c:pt>
                <c:pt idx="351">
                  <c:v>8.18</c:v>
                </c:pt>
                <c:pt idx="352">
                  <c:v>8.1999999999999993</c:v>
                </c:pt>
                <c:pt idx="353">
                  <c:v>8.1999999999999993</c:v>
                </c:pt>
                <c:pt idx="354">
                  <c:v>8.2100000000000009</c:v>
                </c:pt>
                <c:pt idx="355">
                  <c:v>8.2200000000000006</c:v>
                </c:pt>
                <c:pt idx="356">
                  <c:v>8.24</c:v>
                </c:pt>
                <c:pt idx="357">
                  <c:v>8.2799999999999994</c:v>
                </c:pt>
                <c:pt idx="358">
                  <c:v>8.2899999999999991</c:v>
                </c:pt>
                <c:pt idx="359">
                  <c:v>8.3000000000000007</c:v>
                </c:pt>
                <c:pt idx="360">
                  <c:v>8.3000000000000007</c:v>
                </c:pt>
                <c:pt idx="361">
                  <c:v>8.2799999999999994</c:v>
                </c:pt>
                <c:pt idx="362">
                  <c:v>8.26</c:v>
                </c:pt>
                <c:pt idx="363">
                  <c:v>8.26</c:v>
                </c:pt>
                <c:pt idx="364">
                  <c:v>8.26</c:v>
                </c:pt>
                <c:pt idx="365">
                  <c:v>8.24</c:v>
                </c:pt>
                <c:pt idx="366">
                  <c:v>8.23</c:v>
                </c:pt>
                <c:pt idx="367">
                  <c:v>8.23</c:v>
                </c:pt>
                <c:pt idx="368">
                  <c:v>8.23</c:v>
                </c:pt>
                <c:pt idx="369">
                  <c:v>8.2200000000000006</c:v>
                </c:pt>
                <c:pt idx="370">
                  <c:v>8.17</c:v>
                </c:pt>
                <c:pt idx="371">
                  <c:v>8.16</c:v>
                </c:pt>
                <c:pt idx="372">
                  <c:v>8.15</c:v>
                </c:pt>
                <c:pt idx="373">
                  <c:v>8.15</c:v>
                </c:pt>
                <c:pt idx="374">
                  <c:v>8.15</c:v>
                </c:pt>
                <c:pt idx="375">
                  <c:v>8.17</c:v>
                </c:pt>
                <c:pt idx="376">
                  <c:v>8.19</c:v>
                </c:pt>
                <c:pt idx="377">
                  <c:v>8.2200000000000006</c:v>
                </c:pt>
                <c:pt idx="378">
                  <c:v>8.23</c:v>
                </c:pt>
                <c:pt idx="379">
                  <c:v>8.25</c:v>
                </c:pt>
                <c:pt idx="380">
                  <c:v>8.25</c:v>
                </c:pt>
                <c:pt idx="381">
                  <c:v>8.26</c:v>
                </c:pt>
                <c:pt idx="382">
                  <c:v>8.26</c:v>
                </c:pt>
                <c:pt idx="383">
                  <c:v>8.2799999999999994</c:v>
                </c:pt>
                <c:pt idx="384">
                  <c:v>8.2799999999999994</c:v>
                </c:pt>
                <c:pt idx="385">
                  <c:v>8.2799999999999994</c:v>
                </c:pt>
                <c:pt idx="386">
                  <c:v>8.2899999999999991</c:v>
                </c:pt>
                <c:pt idx="387">
                  <c:v>8.31</c:v>
                </c:pt>
                <c:pt idx="388">
                  <c:v>8.32</c:v>
                </c:pt>
                <c:pt idx="389">
                  <c:v>8.32</c:v>
                </c:pt>
                <c:pt idx="390">
                  <c:v>8.33</c:v>
                </c:pt>
                <c:pt idx="391">
                  <c:v>8.4</c:v>
                </c:pt>
                <c:pt idx="392">
                  <c:v>8.43</c:v>
                </c:pt>
                <c:pt idx="393">
                  <c:v>8.44</c:v>
                </c:pt>
                <c:pt idx="394">
                  <c:v>8.4600000000000009</c:v>
                </c:pt>
                <c:pt idx="395">
                  <c:v>8.48</c:v>
                </c:pt>
                <c:pt idx="396">
                  <c:v>8.48</c:v>
                </c:pt>
                <c:pt idx="397">
                  <c:v>8.49</c:v>
                </c:pt>
                <c:pt idx="398">
                  <c:v>8.4700000000000006</c:v>
                </c:pt>
                <c:pt idx="399">
                  <c:v>8.4499999999999993</c:v>
                </c:pt>
                <c:pt idx="400">
                  <c:v>8.4700000000000006</c:v>
                </c:pt>
                <c:pt idx="401">
                  <c:v>8.5</c:v>
                </c:pt>
                <c:pt idx="402">
                  <c:v>8.51</c:v>
                </c:pt>
                <c:pt idx="403">
                  <c:v>8.5399999999999991</c:v>
                </c:pt>
                <c:pt idx="404">
                  <c:v>8.58</c:v>
                </c:pt>
                <c:pt idx="405">
                  <c:v>8.6</c:v>
                </c:pt>
                <c:pt idx="406">
                  <c:v>8.6199999999999992</c:v>
                </c:pt>
                <c:pt idx="407">
                  <c:v>8.64</c:v>
                </c:pt>
                <c:pt idx="408">
                  <c:v>8.68</c:v>
                </c:pt>
                <c:pt idx="409">
                  <c:v>8.68</c:v>
                </c:pt>
                <c:pt idx="410">
                  <c:v>8.68</c:v>
                </c:pt>
                <c:pt idx="411">
                  <c:v>8.73</c:v>
                </c:pt>
                <c:pt idx="412">
                  <c:v>8.76</c:v>
                </c:pt>
                <c:pt idx="413">
                  <c:v>8.7799999999999994</c:v>
                </c:pt>
                <c:pt idx="414">
                  <c:v>8.8000000000000007</c:v>
                </c:pt>
                <c:pt idx="415">
                  <c:v>8.82</c:v>
                </c:pt>
                <c:pt idx="416">
                  <c:v>8.84</c:v>
                </c:pt>
                <c:pt idx="417">
                  <c:v>8.84</c:v>
                </c:pt>
                <c:pt idx="418">
                  <c:v>8.84</c:v>
                </c:pt>
                <c:pt idx="419">
                  <c:v>8.84</c:v>
                </c:pt>
                <c:pt idx="420">
                  <c:v>8.8800000000000008</c:v>
                </c:pt>
                <c:pt idx="421">
                  <c:v>8.8800000000000008</c:v>
                </c:pt>
                <c:pt idx="422">
                  <c:v>8.89</c:v>
                </c:pt>
                <c:pt idx="423">
                  <c:v>8.9</c:v>
                </c:pt>
                <c:pt idx="424">
                  <c:v>8.9</c:v>
                </c:pt>
                <c:pt idx="425">
                  <c:v>8.9</c:v>
                </c:pt>
                <c:pt idx="426">
                  <c:v>8.89</c:v>
                </c:pt>
                <c:pt idx="427">
                  <c:v>8.8699999999999992</c:v>
                </c:pt>
                <c:pt idx="428">
                  <c:v>8.85</c:v>
                </c:pt>
                <c:pt idx="429">
                  <c:v>8.85</c:v>
                </c:pt>
                <c:pt idx="430">
                  <c:v>8.84</c:v>
                </c:pt>
                <c:pt idx="431">
                  <c:v>8.84</c:v>
                </c:pt>
                <c:pt idx="432">
                  <c:v>8.86</c:v>
                </c:pt>
                <c:pt idx="433">
                  <c:v>8.85</c:v>
                </c:pt>
                <c:pt idx="434">
                  <c:v>8.84</c:v>
                </c:pt>
                <c:pt idx="435">
                  <c:v>8.83</c:v>
                </c:pt>
                <c:pt idx="436">
                  <c:v>8.82</c:v>
                </c:pt>
                <c:pt idx="437">
                  <c:v>8.82</c:v>
                </c:pt>
                <c:pt idx="438">
                  <c:v>8.81</c:v>
                </c:pt>
                <c:pt idx="439">
                  <c:v>8.81</c:v>
                </c:pt>
                <c:pt idx="440">
                  <c:v>8.81</c:v>
                </c:pt>
                <c:pt idx="441">
                  <c:v>8.8000000000000007</c:v>
                </c:pt>
                <c:pt idx="442">
                  <c:v>8.7799999999999994</c:v>
                </c:pt>
                <c:pt idx="443">
                  <c:v>8.75</c:v>
                </c:pt>
                <c:pt idx="444">
                  <c:v>8.6999999999999993</c:v>
                </c:pt>
                <c:pt idx="445">
                  <c:v>8.6999999999999993</c:v>
                </c:pt>
                <c:pt idx="446">
                  <c:v>8.7200000000000006</c:v>
                </c:pt>
                <c:pt idx="447">
                  <c:v>8.68</c:v>
                </c:pt>
                <c:pt idx="448">
                  <c:v>8.67</c:v>
                </c:pt>
                <c:pt idx="449">
                  <c:v>8.66</c:v>
                </c:pt>
                <c:pt idx="450">
                  <c:v>8.65</c:v>
                </c:pt>
                <c:pt idx="451">
                  <c:v>8.6300000000000008</c:v>
                </c:pt>
                <c:pt idx="452">
                  <c:v>8.59</c:v>
                </c:pt>
                <c:pt idx="453">
                  <c:v>8.5500000000000007</c:v>
                </c:pt>
                <c:pt idx="454">
                  <c:v>8.52</c:v>
                </c:pt>
                <c:pt idx="455">
                  <c:v>8.5</c:v>
                </c:pt>
                <c:pt idx="456">
                  <c:v>8.4600000000000009</c:v>
                </c:pt>
                <c:pt idx="457">
                  <c:v>8.43</c:v>
                </c:pt>
                <c:pt idx="458">
                  <c:v>8.41</c:v>
                </c:pt>
                <c:pt idx="459">
                  <c:v>8.35</c:v>
                </c:pt>
                <c:pt idx="460">
                  <c:v>8.27</c:v>
                </c:pt>
                <c:pt idx="461">
                  <c:v>8.2200000000000006</c:v>
                </c:pt>
                <c:pt idx="462">
                  <c:v>8.19</c:v>
                </c:pt>
                <c:pt idx="463">
                  <c:v>8.18</c:v>
                </c:pt>
                <c:pt idx="464">
                  <c:v>8.17</c:v>
                </c:pt>
                <c:pt idx="465">
                  <c:v>8.1999999999999993</c:v>
                </c:pt>
                <c:pt idx="466">
                  <c:v>8.2200000000000006</c:v>
                </c:pt>
                <c:pt idx="467">
                  <c:v>8.1999999999999993</c:v>
                </c:pt>
                <c:pt idx="468">
                  <c:v>8.19</c:v>
                </c:pt>
                <c:pt idx="469">
                  <c:v>8.19</c:v>
                </c:pt>
                <c:pt idx="470">
                  <c:v>8.19</c:v>
                </c:pt>
                <c:pt idx="471">
                  <c:v>8.15</c:v>
                </c:pt>
                <c:pt idx="472">
                  <c:v>8.07</c:v>
                </c:pt>
                <c:pt idx="473">
                  <c:v>8.0399999999999991</c:v>
                </c:pt>
                <c:pt idx="474">
                  <c:v>7.98</c:v>
                </c:pt>
                <c:pt idx="475">
                  <c:v>7.98</c:v>
                </c:pt>
                <c:pt idx="476">
                  <c:v>7.96</c:v>
                </c:pt>
                <c:pt idx="477">
                  <c:v>7.98</c:v>
                </c:pt>
                <c:pt idx="478">
                  <c:v>7.99</c:v>
                </c:pt>
                <c:pt idx="479">
                  <c:v>8</c:v>
                </c:pt>
                <c:pt idx="480">
                  <c:v>8.01</c:v>
                </c:pt>
                <c:pt idx="481">
                  <c:v>8.0299999999999994</c:v>
                </c:pt>
                <c:pt idx="482">
                  <c:v>8.0399999999999991</c:v>
                </c:pt>
                <c:pt idx="483">
                  <c:v>8.06</c:v>
                </c:pt>
                <c:pt idx="484">
                  <c:v>8.07</c:v>
                </c:pt>
                <c:pt idx="485">
                  <c:v>8.1</c:v>
                </c:pt>
                <c:pt idx="486">
                  <c:v>8.14</c:v>
                </c:pt>
                <c:pt idx="487">
                  <c:v>8.17</c:v>
                </c:pt>
                <c:pt idx="488">
                  <c:v>8.1999999999999993</c:v>
                </c:pt>
                <c:pt idx="489">
                  <c:v>8.1999999999999993</c:v>
                </c:pt>
                <c:pt idx="490">
                  <c:v>8.23</c:v>
                </c:pt>
                <c:pt idx="491">
                  <c:v>8.23</c:v>
                </c:pt>
                <c:pt idx="492">
                  <c:v>8.26</c:v>
                </c:pt>
                <c:pt idx="493">
                  <c:v>8.2799999999999994</c:v>
                </c:pt>
                <c:pt idx="494">
                  <c:v>8.3000000000000007</c:v>
                </c:pt>
                <c:pt idx="495">
                  <c:v>8.32</c:v>
                </c:pt>
                <c:pt idx="496">
                  <c:v>8.35</c:v>
                </c:pt>
                <c:pt idx="497">
                  <c:v>8.3800000000000008</c:v>
                </c:pt>
                <c:pt idx="498">
                  <c:v>8.4</c:v>
                </c:pt>
                <c:pt idx="499">
                  <c:v>8.4499999999999993</c:v>
                </c:pt>
                <c:pt idx="500">
                  <c:v>8.48</c:v>
                </c:pt>
                <c:pt idx="501">
                  <c:v>8.48</c:v>
                </c:pt>
                <c:pt idx="502">
                  <c:v>8.51</c:v>
                </c:pt>
                <c:pt idx="503">
                  <c:v>8.51</c:v>
                </c:pt>
                <c:pt idx="504">
                  <c:v>8.51</c:v>
                </c:pt>
                <c:pt idx="505">
                  <c:v>8.5299999999999994</c:v>
                </c:pt>
                <c:pt idx="506">
                  <c:v>8.5500000000000007</c:v>
                </c:pt>
                <c:pt idx="507">
                  <c:v>8.56</c:v>
                </c:pt>
                <c:pt idx="508">
                  <c:v>8.57</c:v>
                </c:pt>
                <c:pt idx="509">
                  <c:v>8.58</c:v>
                </c:pt>
                <c:pt idx="510">
                  <c:v>8.6</c:v>
                </c:pt>
                <c:pt idx="511">
                  <c:v>8.61</c:v>
                </c:pt>
                <c:pt idx="512">
                  <c:v>8.64</c:v>
                </c:pt>
                <c:pt idx="513">
                  <c:v>8.65</c:v>
                </c:pt>
                <c:pt idx="514">
                  <c:v>8.69</c:v>
                </c:pt>
                <c:pt idx="515">
                  <c:v>8.6999999999999993</c:v>
                </c:pt>
                <c:pt idx="516">
                  <c:v>8.7200000000000006</c:v>
                </c:pt>
                <c:pt idx="517">
                  <c:v>8.7200000000000006</c:v>
                </c:pt>
                <c:pt idx="518">
                  <c:v>8.74</c:v>
                </c:pt>
                <c:pt idx="519">
                  <c:v>8.74</c:v>
                </c:pt>
                <c:pt idx="520">
                  <c:v>8.75</c:v>
                </c:pt>
                <c:pt idx="521">
                  <c:v>8.7799999999999994</c:v>
                </c:pt>
                <c:pt idx="522">
                  <c:v>8.82</c:v>
                </c:pt>
                <c:pt idx="523">
                  <c:v>8.84</c:v>
                </c:pt>
                <c:pt idx="524">
                  <c:v>8.84</c:v>
                </c:pt>
                <c:pt idx="525">
                  <c:v>8.85</c:v>
                </c:pt>
                <c:pt idx="526">
                  <c:v>8.86</c:v>
                </c:pt>
                <c:pt idx="527">
                  <c:v>8.8800000000000008</c:v>
                </c:pt>
                <c:pt idx="528">
                  <c:v>8.8800000000000008</c:v>
                </c:pt>
                <c:pt idx="529">
                  <c:v>8.8800000000000008</c:v>
                </c:pt>
                <c:pt idx="530">
                  <c:v>8.8800000000000008</c:v>
                </c:pt>
                <c:pt idx="531">
                  <c:v>8.8699999999999992</c:v>
                </c:pt>
                <c:pt idx="532">
                  <c:v>8.8800000000000008</c:v>
                </c:pt>
                <c:pt idx="533">
                  <c:v>8.8800000000000008</c:v>
                </c:pt>
                <c:pt idx="534">
                  <c:v>8.8800000000000008</c:v>
                </c:pt>
                <c:pt idx="535">
                  <c:v>8.8800000000000008</c:v>
                </c:pt>
                <c:pt idx="536">
                  <c:v>8.92</c:v>
                </c:pt>
                <c:pt idx="537">
                  <c:v>8.93</c:v>
                </c:pt>
                <c:pt idx="538">
                  <c:v>8.93</c:v>
                </c:pt>
                <c:pt idx="539">
                  <c:v>8.9499999999999993</c:v>
                </c:pt>
                <c:pt idx="540">
                  <c:v>9.01</c:v>
                </c:pt>
                <c:pt idx="541">
                  <c:v>9.01</c:v>
                </c:pt>
                <c:pt idx="542">
                  <c:v>9.01</c:v>
                </c:pt>
                <c:pt idx="543">
                  <c:v>9.01</c:v>
                </c:pt>
                <c:pt idx="544">
                  <c:v>9.01</c:v>
                </c:pt>
                <c:pt idx="545">
                  <c:v>9.02</c:v>
                </c:pt>
                <c:pt idx="546">
                  <c:v>9.0399999999999991</c:v>
                </c:pt>
                <c:pt idx="547">
                  <c:v>9.06</c:v>
                </c:pt>
                <c:pt idx="548">
                  <c:v>9.07</c:v>
                </c:pt>
                <c:pt idx="549">
                  <c:v>9.08</c:v>
                </c:pt>
                <c:pt idx="550">
                  <c:v>9.09</c:v>
                </c:pt>
                <c:pt idx="551">
                  <c:v>9.09</c:v>
                </c:pt>
                <c:pt idx="552">
                  <c:v>9.1199999999999992</c:v>
                </c:pt>
                <c:pt idx="553">
                  <c:v>9.1199999999999992</c:v>
                </c:pt>
                <c:pt idx="554">
                  <c:v>9.15</c:v>
                </c:pt>
                <c:pt idx="555">
                  <c:v>9.15</c:v>
                </c:pt>
                <c:pt idx="556">
                  <c:v>9.16</c:v>
                </c:pt>
                <c:pt idx="557">
                  <c:v>9.16</c:v>
                </c:pt>
                <c:pt idx="558">
                  <c:v>9.16</c:v>
                </c:pt>
                <c:pt idx="559">
                  <c:v>9.17</c:v>
                </c:pt>
                <c:pt idx="560">
                  <c:v>9.15</c:v>
                </c:pt>
                <c:pt idx="561">
                  <c:v>9.15</c:v>
                </c:pt>
                <c:pt idx="562">
                  <c:v>9.15</c:v>
                </c:pt>
                <c:pt idx="563">
                  <c:v>9.15</c:v>
                </c:pt>
                <c:pt idx="564">
                  <c:v>9.15</c:v>
                </c:pt>
                <c:pt idx="565">
                  <c:v>9.15</c:v>
                </c:pt>
                <c:pt idx="566">
                  <c:v>9.14</c:v>
                </c:pt>
                <c:pt idx="567">
                  <c:v>9.14</c:v>
                </c:pt>
                <c:pt idx="568">
                  <c:v>9.14</c:v>
                </c:pt>
                <c:pt idx="569">
                  <c:v>9.15</c:v>
                </c:pt>
                <c:pt idx="570">
                  <c:v>9.15</c:v>
                </c:pt>
                <c:pt idx="571">
                  <c:v>9.15</c:v>
                </c:pt>
                <c:pt idx="572">
                  <c:v>9.17</c:v>
                </c:pt>
                <c:pt idx="573">
                  <c:v>9.15</c:v>
                </c:pt>
                <c:pt idx="574">
                  <c:v>9.15</c:v>
                </c:pt>
                <c:pt idx="575">
                  <c:v>9.16</c:v>
                </c:pt>
                <c:pt idx="576">
                  <c:v>9.18</c:v>
                </c:pt>
                <c:pt idx="577">
                  <c:v>9.17</c:v>
                </c:pt>
                <c:pt idx="578">
                  <c:v>9.17</c:v>
                </c:pt>
                <c:pt idx="579">
                  <c:v>9.16</c:v>
                </c:pt>
                <c:pt idx="580">
                  <c:v>9.14</c:v>
                </c:pt>
                <c:pt idx="581">
                  <c:v>9.11</c:v>
                </c:pt>
                <c:pt idx="582">
                  <c:v>9.11</c:v>
                </c:pt>
                <c:pt idx="583">
                  <c:v>9.1</c:v>
                </c:pt>
                <c:pt idx="584">
                  <c:v>9.09</c:v>
                </c:pt>
                <c:pt idx="585">
                  <c:v>9.08</c:v>
                </c:pt>
                <c:pt idx="586">
                  <c:v>9.08</c:v>
                </c:pt>
                <c:pt idx="587">
                  <c:v>9.08</c:v>
                </c:pt>
                <c:pt idx="588">
                  <c:v>9.08</c:v>
                </c:pt>
                <c:pt idx="589">
                  <c:v>9.06</c:v>
                </c:pt>
                <c:pt idx="590">
                  <c:v>9.0399999999999991</c:v>
                </c:pt>
                <c:pt idx="591">
                  <c:v>9.0399999999999991</c:v>
                </c:pt>
                <c:pt idx="592">
                  <c:v>9.0399999999999991</c:v>
                </c:pt>
                <c:pt idx="593">
                  <c:v>9.0399999999999991</c:v>
                </c:pt>
                <c:pt idx="594">
                  <c:v>9.0500000000000007</c:v>
                </c:pt>
                <c:pt idx="595">
                  <c:v>9.0399999999999991</c:v>
                </c:pt>
                <c:pt idx="596">
                  <c:v>9.02</c:v>
                </c:pt>
                <c:pt idx="597">
                  <c:v>8.98</c:v>
                </c:pt>
                <c:pt idx="598">
                  <c:v>8.9600000000000009</c:v>
                </c:pt>
                <c:pt idx="599">
                  <c:v>8.9600000000000009</c:v>
                </c:pt>
                <c:pt idx="600">
                  <c:v>8.9499999999999993</c:v>
                </c:pt>
                <c:pt idx="601">
                  <c:v>8.9499999999999993</c:v>
                </c:pt>
                <c:pt idx="602">
                  <c:v>8.94</c:v>
                </c:pt>
                <c:pt idx="603">
                  <c:v>8.91</c:v>
                </c:pt>
                <c:pt idx="604">
                  <c:v>8.89</c:v>
                </c:pt>
                <c:pt idx="605">
                  <c:v>8.85</c:v>
                </c:pt>
                <c:pt idx="606">
                  <c:v>8.8800000000000008</c:v>
                </c:pt>
                <c:pt idx="607">
                  <c:v>8.8800000000000008</c:v>
                </c:pt>
                <c:pt idx="608">
                  <c:v>8.86</c:v>
                </c:pt>
                <c:pt idx="609">
                  <c:v>8.84</c:v>
                </c:pt>
                <c:pt idx="610">
                  <c:v>8.84</c:v>
                </c:pt>
                <c:pt idx="611">
                  <c:v>8.84</c:v>
                </c:pt>
                <c:pt idx="612">
                  <c:v>8.86</c:v>
                </c:pt>
                <c:pt idx="613">
                  <c:v>8.86</c:v>
                </c:pt>
                <c:pt idx="614">
                  <c:v>8.8699999999999992</c:v>
                </c:pt>
                <c:pt idx="615">
                  <c:v>8.8699999999999992</c:v>
                </c:pt>
                <c:pt idx="616">
                  <c:v>8.8699999999999992</c:v>
                </c:pt>
                <c:pt idx="617">
                  <c:v>8.8699999999999992</c:v>
                </c:pt>
                <c:pt idx="618">
                  <c:v>8.8800000000000008</c:v>
                </c:pt>
                <c:pt idx="619">
                  <c:v>8.8800000000000008</c:v>
                </c:pt>
                <c:pt idx="620">
                  <c:v>8.8800000000000008</c:v>
                </c:pt>
                <c:pt idx="621">
                  <c:v>8.8800000000000008</c:v>
                </c:pt>
                <c:pt idx="622">
                  <c:v>8.89</c:v>
                </c:pt>
                <c:pt idx="623">
                  <c:v>8.9</c:v>
                </c:pt>
                <c:pt idx="624">
                  <c:v>8.93</c:v>
                </c:pt>
                <c:pt idx="625">
                  <c:v>8.94</c:v>
                </c:pt>
                <c:pt idx="626">
                  <c:v>8.9700000000000006</c:v>
                </c:pt>
                <c:pt idx="627">
                  <c:v>9</c:v>
                </c:pt>
                <c:pt idx="628">
                  <c:v>9.0399999999999991</c:v>
                </c:pt>
                <c:pt idx="629">
                  <c:v>9.07</c:v>
                </c:pt>
                <c:pt idx="630">
                  <c:v>9.09</c:v>
                </c:pt>
                <c:pt idx="631">
                  <c:v>9.09</c:v>
                </c:pt>
                <c:pt idx="632">
                  <c:v>9.1</c:v>
                </c:pt>
                <c:pt idx="633">
                  <c:v>9.14</c:v>
                </c:pt>
                <c:pt idx="634">
                  <c:v>9.15</c:v>
                </c:pt>
                <c:pt idx="635">
                  <c:v>9.18</c:v>
                </c:pt>
                <c:pt idx="636">
                  <c:v>9.18</c:v>
                </c:pt>
                <c:pt idx="637">
                  <c:v>9.1999999999999993</c:v>
                </c:pt>
                <c:pt idx="638">
                  <c:v>9.25</c:v>
                </c:pt>
                <c:pt idx="639">
                  <c:v>9.3000000000000007</c:v>
                </c:pt>
                <c:pt idx="640">
                  <c:v>9.32</c:v>
                </c:pt>
                <c:pt idx="641">
                  <c:v>9.35</c:v>
                </c:pt>
                <c:pt idx="642">
                  <c:v>9.3800000000000008</c:v>
                </c:pt>
                <c:pt idx="643">
                  <c:v>9.4</c:v>
                </c:pt>
                <c:pt idx="644">
                  <c:v>9.44</c:v>
                </c:pt>
                <c:pt idx="645">
                  <c:v>9.4700000000000006</c:v>
                </c:pt>
                <c:pt idx="646">
                  <c:v>9.5</c:v>
                </c:pt>
                <c:pt idx="647">
                  <c:v>9.51</c:v>
                </c:pt>
                <c:pt idx="648">
                  <c:v>9.5299999999999994</c:v>
                </c:pt>
                <c:pt idx="649">
                  <c:v>9.5299999999999994</c:v>
                </c:pt>
                <c:pt idx="650">
                  <c:v>9.5299999999999994</c:v>
                </c:pt>
                <c:pt idx="651">
                  <c:v>9.5500000000000007</c:v>
                </c:pt>
                <c:pt idx="652">
                  <c:v>9.56</c:v>
                </c:pt>
                <c:pt idx="653">
                  <c:v>9.56</c:v>
                </c:pt>
                <c:pt idx="654">
                  <c:v>9.57</c:v>
                </c:pt>
                <c:pt idx="655">
                  <c:v>9.57</c:v>
                </c:pt>
                <c:pt idx="656">
                  <c:v>9.56</c:v>
                </c:pt>
                <c:pt idx="657">
                  <c:v>9.56</c:v>
                </c:pt>
                <c:pt idx="658">
                  <c:v>9.5500000000000007</c:v>
                </c:pt>
                <c:pt idx="659">
                  <c:v>9.52</c:v>
                </c:pt>
                <c:pt idx="660">
                  <c:v>9.52</c:v>
                </c:pt>
                <c:pt idx="661">
                  <c:v>9.5</c:v>
                </c:pt>
                <c:pt idx="662">
                  <c:v>9.49</c:v>
                </c:pt>
                <c:pt idx="663">
                  <c:v>9.4700000000000006</c:v>
                </c:pt>
                <c:pt idx="664">
                  <c:v>9.4700000000000006</c:v>
                </c:pt>
                <c:pt idx="665">
                  <c:v>9.4600000000000009</c:v>
                </c:pt>
                <c:pt idx="666">
                  <c:v>9.4600000000000009</c:v>
                </c:pt>
                <c:pt idx="667">
                  <c:v>9.4499999999999993</c:v>
                </c:pt>
                <c:pt idx="668">
                  <c:v>9.42</c:v>
                </c:pt>
                <c:pt idx="669">
                  <c:v>9.4</c:v>
                </c:pt>
                <c:pt idx="670">
                  <c:v>9.39</c:v>
                </c:pt>
                <c:pt idx="671">
                  <c:v>9.3699999999999992</c:v>
                </c:pt>
                <c:pt idx="672">
                  <c:v>9.34</c:v>
                </c:pt>
                <c:pt idx="673">
                  <c:v>9.34</c:v>
                </c:pt>
                <c:pt idx="674">
                  <c:v>9.35</c:v>
                </c:pt>
                <c:pt idx="675">
                  <c:v>9.35</c:v>
                </c:pt>
                <c:pt idx="676">
                  <c:v>9.3699999999999992</c:v>
                </c:pt>
                <c:pt idx="677">
                  <c:v>9.3699999999999992</c:v>
                </c:pt>
                <c:pt idx="678">
                  <c:v>9.3699999999999992</c:v>
                </c:pt>
                <c:pt idx="679">
                  <c:v>9.34</c:v>
                </c:pt>
                <c:pt idx="680">
                  <c:v>9.34</c:v>
                </c:pt>
                <c:pt idx="681">
                  <c:v>9.33</c:v>
                </c:pt>
                <c:pt idx="682">
                  <c:v>9.33</c:v>
                </c:pt>
                <c:pt idx="683">
                  <c:v>9.32</c:v>
                </c:pt>
                <c:pt idx="684">
                  <c:v>9.36</c:v>
                </c:pt>
                <c:pt idx="685">
                  <c:v>9.33</c:v>
                </c:pt>
                <c:pt idx="686">
                  <c:v>9.33</c:v>
                </c:pt>
                <c:pt idx="687">
                  <c:v>9.3699999999999992</c:v>
                </c:pt>
                <c:pt idx="688">
                  <c:v>9.39</c:v>
                </c:pt>
                <c:pt idx="689">
                  <c:v>9.41</c:v>
                </c:pt>
                <c:pt idx="690">
                  <c:v>9.43</c:v>
                </c:pt>
                <c:pt idx="691">
                  <c:v>9.44</c:v>
                </c:pt>
                <c:pt idx="692">
                  <c:v>9.43</c:v>
                </c:pt>
                <c:pt idx="693">
                  <c:v>9.42</c:v>
                </c:pt>
                <c:pt idx="694">
                  <c:v>9.41</c:v>
                </c:pt>
                <c:pt idx="695">
                  <c:v>9.4</c:v>
                </c:pt>
                <c:pt idx="696">
                  <c:v>9.4</c:v>
                </c:pt>
                <c:pt idx="697">
                  <c:v>9.4</c:v>
                </c:pt>
                <c:pt idx="698">
                  <c:v>9.4</c:v>
                </c:pt>
                <c:pt idx="699">
                  <c:v>9.4</c:v>
                </c:pt>
                <c:pt idx="700">
                  <c:v>9.4</c:v>
                </c:pt>
                <c:pt idx="701">
                  <c:v>9.36</c:v>
                </c:pt>
                <c:pt idx="702">
                  <c:v>9.34</c:v>
                </c:pt>
                <c:pt idx="703">
                  <c:v>9.32</c:v>
                </c:pt>
                <c:pt idx="704">
                  <c:v>9.3000000000000007</c:v>
                </c:pt>
                <c:pt idx="705">
                  <c:v>9.25</c:v>
                </c:pt>
                <c:pt idx="706">
                  <c:v>9.23</c:v>
                </c:pt>
                <c:pt idx="707">
                  <c:v>9.2200000000000006</c:v>
                </c:pt>
                <c:pt idx="708">
                  <c:v>9.1999999999999993</c:v>
                </c:pt>
                <c:pt idx="709">
                  <c:v>9.19</c:v>
                </c:pt>
                <c:pt idx="710">
                  <c:v>9.16</c:v>
                </c:pt>
                <c:pt idx="711">
                  <c:v>9.1300000000000008</c:v>
                </c:pt>
                <c:pt idx="712">
                  <c:v>9.11</c:v>
                </c:pt>
                <c:pt idx="713">
                  <c:v>9.08</c:v>
                </c:pt>
                <c:pt idx="714">
                  <c:v>9.0299999999999994</c:v>
                </c:pt>
                <c:pt idx="715">
                  <c:v>9.0299999999999994</c:v>
                </c:pt>
                <c:pt idx="716">
                  <c:v>9</c:v>
                </c:pt>
                <c:pt idx="717">
                  <c:v>8.98</c:v>
                </c:pt>
                <c:pt idx="718">
                  <c:v>8.98</c:v>
                </c:pt>
                <c:pt idx="719">
                  <c:v>8.9499999999999993</c:v>
                </c:pt>
                <c:pt idx="720">
                  <c:v>8.91</c:v>
                </c:pt>
                <c:pt idx="721">
                  <c:v>8.8699999999999992</c:v>
                </c:pt>
                <c:pt idx="722">
                  <c:v>8.84</c:v>
                </c:pt>
                <c:pt idx="723">
                  <c:v>8.81</c:v>
                </c:pt>
                <c:pt idx="724">
                  <c:v>8.7899999999999991</c:v>
                </c:pt>
                <c:pt idx="725">
                  <c:v>8.76</c:v>
                </c:pt>
                <c:pt idx="726">
                  <c:v>8.75</c:v>
                </c:pt>
                <c:pt idx="727">
                  <c:v>8.7100000000000009</c:v>
                </c:pt>
                <c:pt idx="728">
                  <c:v>8.69</c:v>
                </c:pt>
                <c:pt idx="729">
                  <c:v>8.6300000000000008</c:v>
                </c:pt>
                <c:pt idx="730">
                  <c:v>8.57</c:v>
                </c:pt>
                <c:pt idx="731">
                  <c:v>8.5399999999999991</c:v>
                </c:pt>
              </c:numCache>
            </c:numRef>
          </c:val>
          <c:smooth val="1"/>
          <c:extLst xmlns:c16r2="http://schemas.microsoft.com/office/drawing/2015/06/chart">
            <c:ext xmlns:c16="http://schemas.microsoft.com/office/drawing/2014/chart" uri="{C3380CC4-5D6E-409C-BE32-E72D297353CC}">
              <c16:uniqueId val="{00000000-0A6F-4E4B-BB09-B98A6D1299C4}"/>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DATOS!$AC$3:$AC$734</c:f>
              <c:numCache>
                <c:formatCode>0.00</c:formatCode>
                <c:ptCount val="732"/>
                <c:pt idx="0">
                  <c:v>8.51</c:v>
                </c:pt>
                <c:pt idx="1">
                  <c:v>8.4499999999999993</c:v>
                </c:pt>
                <c:pt idx="2">
                  <c:v>8.43</c:v>
                </c:pt>
                <c:pt idx="3">
                  <c:v>8.35</c:v>
                </c:pt>
                <c:pt idx="4">
                  <c:v>8.31</c:v>
                </c:pt>
                <c:pt idx="5">
                  <c:v>8.23</c:v>
                </c:pt>
                <c:pt idx="6">
                  <c:v>8.17</c:v>
                </c:pt>
                <c:pt idx="7">
                  <c:v>8.1</c:v>
                </c:pt>
                <c:pt idx="8">
                  <c:v>8.06</c:v>
                </c:pt>
                <c:pt idx="9">
                  <c:v>8.0399999999999991</c:v>
                </c:pt>
                <c:pt idx="10">
                  <c:v>7.97</c:v>
                </c:pt>
                <c:pt idx="11">
                  <c:v>7.94</c:v>
                </c:pt>
                <c:pt idx="12">
                  <c:v>7.84</c:v>
                </c:pt>
                <c:pt idx="13">
                  <c:v>7.85</c:v>
                </c:pt>
                <c:pt idx="14">
                  <c:v>7.83</c:v>
                </c:pt>
                <c:pt idx="15">
                  <c:v>7.8</c:v>
                </c:pt>
                <c:pt idx="16">
                  <c:v>7.76</c:v>
                </c:pt>
                <c:pt idx="17">
                  <c:v>7.77</c:v>
                </c:pt>
                <c:pt idx="18">
                  <c:v>7.76</c:v>
                </c:pt>
                <c:pt idx="19">
                  <c:v>7.74</c:v>
                </c:pt>
                <c:pt idx="20">
                  <c:v>7.72</c:v>
                </c:pt>
                <c:pt idx="21">
                  <c:v>7.68</c:v>
                </c:pt>
                <c:pt idx="22">
                  <c:v>7.65</c:v>
                </c:pt>
                <c:pt idx="23">
                  <c:v>7.58</c:v>
                </c:pt>
                <c:pt idx="24">
                  <c:v>7.54</c:v>
                </c:pt>
                <c:pt idx="25">
                  <c:v>7.5</c:v>
                </c:pt>
                <c:pt idx="26">
                  <c:v>7.44</c:v>
                </c:pt>
                <c:pt idx="27">
                  <c:v>7.39</c:v>
                </c:pt>
                <c:pt idx="28">
                  <c:v>7.36</c:v>
                </c:pt>
                <c:pt idx="29">
                  <c:v>7.35</c:v>
                </c:pt>
                <c:pt idx="30">
                  <c:v>7.32</c:v>
                </c:pt>
                <c:pt idx="31">
                  <c:v>7.21</c:v>
                </c:pt>
                <c:pt idx="32">
                  <c:v>7.17</c:v>
                </c:pt>
                <c:pt idx="33">
                  <c:v>7.14</c:v>
                </c:pt>
                <c:pt idx="34">
                  <c:v>7.13</c:v>
                </c:pt>
                <c:pt idx="35">
                  <c:v>7.1</c:v>
                </c:pt>
                <c:pt idx="36">
                  <c:v>7.09</c:v>
                </c:pt>
                <c:pt idx="37">
                  <c:v>7.05</c:v>
                </c:pt>
                <c:pt idx="38">
                  <c:v>7.02</c:v>
                </c:pt>
                <c:pt idx="39">
                  <c:v>7</c:v>
                </c:pt>
                <c:pt idx="40">
                  <c:v>6.99</c:v>
                </c:pt>
                <c:pt idx="41">
                  <c:v>6.92</c:v>
                </c:pt>
                <c:pt idx="42">
                  <c:v>6.84</c:v>
                </c:pt>
                <c:pt idx="43">
                  <c:v>6.73</c:v>
                </c:pt>
                <c:pt idx="44">
                  <c:v>6.68</c:v>
                </c:pt>
                <c:pt idx="45">
                  <c:v>6.61</c:v>
                </c:pt>
                <c:pt idx="46">
                  <c:v>6.56</c:v>
                </c:pt>
                <c:pt idx="47">
                  <c:v>6.51</c:v>
                </c:pt>
                <c:pt idx="48">
                  <c:v>6.45</c:v>
                </c:pt>
                <c:pt idx="49">
                  <c:v>6.4</c:v>
                </c:pt>
                <c:pt idx="50">
                  <c:v>6.33</c:v>
                </c:pt>
                <c:pt idx="51">
                  <c:v>6.28</c:v>
                </c:pt>
                <c:pt idx="52">
                  <c:v>6.23</c:v>
                </c:pt>
                <c:pt idx="53">
                  <c:v>6.19</c:v>
                </c:pt>
                <c:pt idx="54">
                  <c:v>6.15</c:v>
                </c:pt>
                <c:pt idx="55">
                  <c:v>6.12</c:v>
                </c:pt>
                <c:pt idx="56">
                  <c:v>6.06</c:v>
                </c:pt>
                <c:pt idx="57">
                  <c:v>6.08</c:v>
                </c:pt>
                <c:pt idx="58">
                  <c:v>6.15</c:v>
                </c:pt>
                <c:pt idx="59">
                  <c:v>6.18</c:v>
                </c:pt>
                <c:pt idx="60">
                  <c:v>6.11</c:v>
                </c:pt>
                <c:pt idx="61">
                  <c:v>6.09</c:v>
                </c:pt>
                <c:pt idx="62">
                  <c:v>5.96</c:v>
                </c:pt>
                <c:pt idx="63">
                  <c:v>5.92</c:v>
                </c:pt>
                <c:pt idx="64">
                  <c:v>5.9</c:v>
                </c:pt>
                <c:pt idx="65">
                  <c:v>5.87</c:v>
                </c:pt>
                <c:pt idx="66">
                  <c:v>5.8</c:v>
                </c:pt>
                <c:pt idx="67">
                  <c:v>5.79</c:v>
                </c:pt>
                <c:pt idx="68">
                  <c:v>5.77</c:v>
                </c:pt>
                <c:pt idx="69">
                  <c:v>5.71</c:v>
                </c:pt>
                <c:pt idx="70">
                  <c:v>5.64</c:v>
                </c:pt>
                <c:pt idx="71">
                  <c:v>5.6</c:v>
                </c:pt>
                <c:pt idx="72">
                  <c:v>5.58</c:v>
                </c:pt>
                <c:pt idx="73">
                  <c:v>5.55</c:v>
                </c:pt>
                <c:pt idx="74">
                  <c:v>5.5</c:v>
                </c:pt>
                <c:pt idx="75">
                  <c:v>5.52</c:v>
                </c:pt>
                <c:pt idx="76">
                  <c:v>5.5</c:v>
                </c:pt>
                <c:pt idx="77">
                  <c:v>5.49</c:v>
                </c:pt>
                <c:pt idx="78">
                  <c:v>5.46</c:v>
                </c:pt>
                <c:pt idx="79">
                  <c:v>5.43</c:v>
                </c:pt>
                <c:pt idx="80">
                  <c:v>5.4</c:v>
                </c:pt>
                <c:pt idx="81">
                  <c:v>5.49</c:v>
                </c:pt>
                <c:pt idx="82">
                  <c:v>5.6</c:v>
                </c:pt>
                <c:pt idx="83">
                  <c:v>5.65</c:v>
                </c:pt>
                <c:pt idx="84">
                  <c:v>5.66</c:v>
                </c:pt>
                <c:pt idx="85">
                  <c:v>5.66</c:v>
                </c:pt>
                <c:pt idx="86">
                  <c:v>5.67</c:v>
                </c:pt>
                <c:pt idx="87">
                  <c:v>5.69</c:v>
                </c:pt>
                <c:pt idx="88">
                  <c:v>5.7</c:v>
                </c:pt>
                <c:pt idx="89">
                  <c:v>5.74</c:v>
                </c:pt>
                <c:pt idx="90">
                  <c:v>5.78</c:v>
                </c:pt>
                <c:pt idx="91">
                  <c:v>5.8</c:v>
                </c:pt>
                <c:pt idx="92">
                  <c:v>5.83</c:v>
                </c:pt>
                <c:pt idx="93">
                  <c:v>5.89</c:v>
                </c:pt>
                <c:pt idx="94">
                  <c:v>5.96</c:v>
                </c:pt>
                <c:pt idx="95">
                  <c:v>5.96</c:v>
                </c:pt>
                <c:pt idx="96">
                  <c:v>5.95</c:v>
                </c:pt>
                <c:pt idx="97">
                  <c:v>5.98</c:v>
                </c:pt>
                <c:pt idx="98">
                  <c:v>6.03</c:v>
                </c:pt>
                <c:pt idx="99">
                  <c:v>6.1</c:v>
                </c:pt>
                <c:pt idx="100">
                  <c:v>6.19</c:v>
                </c:pt>
                <c:pt idx="101">
                  <c:v>6.19</c:v>
                </c:pt>
                <c:pt idx="102">
                  <c:v>6.2</c:v>
                </c:pt>
                <c:pt idx="103">
                  <c:v>6.18</c:v>
                </c:pt>
                <c:pt idx="104">
                  <c:v>6.17</c:v>
                </c:pt>
                <c:pt idx="105">
                  <c:v>6.12</c:v>
                </c:pt>
                <c:pt idx="106">
                  <c:v>6.07</c:v>
                </c:pt>
                <c:pt idx="107">
                  <c:v>6.03</c:v>
                </c:pt>
                <c:pt idx="108">
                  <c:v>6</c:v>
                </c:pt>
                <c:pt idx="109">
                  <c:v>5.99</c:v>
                </c:pt>
                <c:pt idx="110">
                  <c:v>5.97</c:v>
                </c:pt>
                <c:pt idx="111">
                  <c:v>5.9</c:v>
                </c:pt>
                <c:pt idx="112">
                  <c:v>5.86</c:v>
                </c:pt>
                <c:pt idx="113">
                  <c:v>5.86</c:v>
                </c:pt>
                <c:pt idx="114">
                  <c:v>5.89</c:v>
                </c:pt>
                <c:pt idx="115">
                  <c:v>5.89</c:v>
                </c:pt>
                <c:pt idx="116">
                  <c:v>5.89</c:v>
                </c:pt>
                <c:pt idx="117">
                  <c:v>5.87</c:v>
                </c:pt>
                <c:pt idx="118">
                  <c:v>5.86</c:v>
                </c:pt>
                <c:pt idx="119">
                  <c:v>5.86</c:v>
                </c:pt>
                <c:pt idx="120">
                  <c:v>5.85</c:v>
                </c:pt>
                <c:pt idx="121">
                  <c:v>5.9</c:v>
                </c:pt>
                <c:pt idx="122">
                  <c:v>5.94</c:v>
                </c:pt>
                <c:pt idx="123">
                  <c:v>5.95</c:v>
                </c:pt>
                <c:pt idx="124">
                  <c:v>6</c:v>
                </c:pt>
                <c:pt idx="125">
                  <c:v>6.06</c:v>
                </c:pt>
                <c:pt idx="126">
                  <c:v>6.22</c:v>
                </c:pt>
                <c:pt idx="127">
                  <c:v>6.34</c:v>
                </c:pt>
                <c:pt idx="128">
                  <c:v>6.46</c:v>
                </c:pt>
                <c:pt idx="129">
                  <c:v>6.55</c:v>
                </c:pt>
                <c:pt idx="130">
                  <c:v>6.63</c:v>
                </c:pt>
                <c:pt idx="131">
                  <c:v>6.65</c:v>
                </c:pt>
                <c:pt idx="132">
                  <c:v>6.68</c:v>
                </c:pt>
                <c:pt idx="133">
                  <c:v>6.67</c:v>
                </c:pt>
                <c:pt idx="134">
                  <c:v>6.65</c:v>
                </c:pt>
                <c:pt idx="135">
                  <c:v>6.66</c:v>
                </c:pt>
                <c:pt idx="136">
                  <c:v>6.69</c:v>
                </c:pt>
                <c:pt idx="137">
                  <c:v>6.7</c:v>
                </c:pt>
                <c:pt idx="138">
                  <c:v>6.76</c:v>
                </c:pt>
                <c:pt idx="139">
                  <c:v>6.76</c:v>
                </c:pt>
                <c:pt idx="140">
                  <c:v>6.78</c:v>
                </c:pt>
                <c:pt idx="141">
                  <c:v>6.8</c:v>
                </c:pt>
                <c:pt idx="142">
                  <c:v>6.86</c:v>
                </c:pt>
                <c:pt idx="143">
                  <c:v>6.9</c:v>
                </c:pt>
                <c:pt idx="144">
                  <c:v>6.94</c:v>
                </c:pt>
                <c:pt idx="145">
                  <c:v>6.98</c:v>
                </c:pt>
                <c:pt idx="146">
                  <c:v>6.99</c:v>
                </c:pt>
                <c:pt idx="147">
                  <c:v>6.99</c:v>
                </c:pt>
                <c:pt idx="148">
                  <c:v>7</c:v>
                </c:pt>
                <c:pt idx="149">
                  <c:v>6.99</c:v>
                </c:pt>
                <c:pt idx="150">
                  <c:v>6.96</c:v>
                </c:pt>
                <c:pt idx="151">
                  <c:v>6.9</c:v>
                </c:pt>
                <c:pt idx="152">
                  <c:v>6.88</c:v>
                </c:pt>
                <c:pt idx="153">
                  <c:v>6.88</c:v>
                </c:pt>
                <c:pt idx="154">
                  <c:v>6.82</c:v>
                </c:pt>
                <c:pt idx="155">
                  <c:v>6.8</c:v>
                </c:pt>
                <c:pt idx="156">
                  <c:v>6.77</c:v>
                </c:pt>
                <c:pt idx="157">
                  <c:v>6.74</c:v>
                </c:pt>
                <c:pt idx="158">
                  <c:v>6.68</c:v>
                </c:pt>
                <c:pt idx="159">
                  <c:v>6.64</c:v>
                </c:pt>
                <c:pt idx="160">
                  <c:v>6.58</c:v>
                </c:pt>
                <c:pt idx="161">
                  <c:v>6.6</c:v>
                </c:pt>
                <c:pt idx="162">
                  <c:v>6.67</c:v>
                </c:pt>
                <c:pt idx="163">
                  <c:v>6.71</c:v>
                </c:pt>
                <c:pt idx="164">
                  <c:v>6.76</c:v>
                </c:pt>
                <c:pt idx="165">
                  <c:v>6.78</c:v>
                </c:pt>
                <c:pt idx="166">
                  <c:v>6.8</c:v>
                </c:pt>
                <c:pt idx="167">
                  <c:v>6.84</c:v>
                </c:pt>
                <c:pt idx="168">
                  <c:v>6.86</c:v>
                </c:pt>
                <c:pt idx="169">
                  <c:v>6.86</c:v>
                </c:pt>
                <c:pt idx="170">
                  <c:v>6.9</c:v>
                </c:pt>
                <c:pt idx="171">
                  <c:v>6.91</c:v>
                </c:pt>
                <c:pt idx="172">
                  <c:v>6.94</c:v>
                </c:pt>
                <c:pt idx="173">
                  <c:v>6.96</c:v>
                </c:pt>
                <c:pt idx="174">
                  <c:v>7</c:v>
                </c:pt>
                <c:pt idx="175">
                  <c:v>7.04</c:v>
                </c:pt>
                <c:pt idx="176">
                  <c:v>7.07</c:v>
                </c:pt>
                <c:pt idx="177">
                  <c:v>7.1</c:v>
                </c:pt>
                <c:pt idx="178">
                  <c:v>7.13</c:v>
                </c:pt>
                <c:pt idx="179">
                  <c:v>7.13</c:v>
                </c:pt>
                <c:pt idx="180">
                  <c:v>7.13</c:v>
                </c:pt>
                <c:pt idx="181">
                  <c:v>7.13</c:v>
                </c:pt>
                <c:pt idx="182">
                  <c:v>7.17</c:v>
                </c:pt>
                <c:pt idx="183">
                  <c:v>7.16</c:v>
                </c:pt>
                <c:pt idx="184">
                  <c:v>7.16</c:v>
                </c:pt>
                <c:pt idx="185">
                  <c:v>7.15</c:v>
                </c:pt>
                <c:pt idx="186">
                  <c:v>7.15</c:v>
                </c:pt>
                <c:pt idx="187">
                  <c:v>7.15</c:v>
                </c:pt>
                <c:pt idx="188">
                  <c:v>7.15</c:v>
                </c:pt>
                <c:pt idx="189">
                  <c:v>7.15</c:v>
                </c:pt>
                <c:pt idx="190">
                  <c:v>7.16</c:v>
                </c:pt>
                <c:pt idx="191">
                  <c:v>7.19</c:v>
                </c:pt>
                <c:pt idx="192">
                  <c:v>7.19</c:v>
                </c:pt>
                <c:pt idx="193">
                  <c:v>7.16</c:v>
                </c:pt>
                <c:pt idx="194">
                  <c:v>7.14</c:v>
                </c:pt>
                <c:pt idx="195">
                  <c:v>7.17</c:v>
                </c:pt>
                <c:pt idx="196">
                  <c:v>7.2</c:v>
                </c:pt>
                <c:pt idx="197">
                  <c:v>7.24</c:v>
                </c:pt>
                <c:pt idx="198">
                  <c:v>7.26</c:v>
                </c:pt>
                <c:pt idx="199">
                  <c:v>7.27</c:v>
                </c:pt>
                <c:pt idx="200">
                  <c:v>7.28</c:v>
                </c:pt>
                <c:pt idx="201">
                  <c:v>7.3</c:v>
                </c:pt>
                <c:pt idx="202">
                  <c:v>7.34</c:v>
                </c:pt>
                <c:pt idx="203">
                  <c:v>7.38</c:v>
                </c:pt>
                <c:pt idx="204">
                  <c:v>7.4</c:v>
                </c:pt>
                <c:pt idx="205">
                  <c:v>7.45</c:v>
                </c:pt>
                <c:pt idx="206">
                  <c:v>7.48</c:v>
                </c:pt>
                <c:pt idx="207">
                  <c:v>7.5</c:v>
                </c:pt>
                <c:pt idx="208">
                  <c:v>7.54</c:v>
                </c:pt>
                <c:pt idx="209">
                  <c:v>7.58</c:v>
                </c:pt>
                <c:pt idx="210">
                  <c:v>7.6</c:v>
                </c:pt>
                <c:pt idx="211">
                  <c:v>7.68</c:v>
                </c:pt>
                <c:pt idx="212">
                  <c:v>7.74</c:v>
                </c:pt>
                <c:pt idx="213">
                  <c:v>7.78</c:v>
                </c:pt>
                <c:pt idx="214">
                  <c:v>7.8</c:v>
                </c:pt>
                <c:pt idx="215">
                  <c:v>7.85</c:v>
                </c:pt>
                <c:pt idx="216">
                  <c:v>7.88</c:v>
                </c:pt>
                <c:pt idx="217">
                  <c:v>7.92</c:v>
                </c:pt>
                <c:pt idx="218">
                  <c:v>7.98</c:v>
                </c:pt>
                <c:pt idx="219">
                  <c:v>8.0399999999999991</c:v>
                </c:pt>
                <c:pt idx="220">
                  <c:v>8.1</c:v>
                </c:pt>
                <c:pt idx="221">
                  <c:v>8.16</c:v>
                </c:pt>
                <c:pt idx="222">
                  <c:v>8.1999999999999993</c:v>
                </c:pt>
                <c:pt idx="223">
                  <c:v>8.1999999999999993</c:v>
                </c:pt>
                <c:pt idx="224">
                  <c:v>8.32</c:v>
                </c:pt>
                <c:pt idx="225">
                  <c:v>8.35</c:v>
                </c:pt>
                <c:pt idx="226">
                  <c:v>8.42</c:v>
                </c:pt>
                <c:pt idx="227">
                  <c:v>8.44</c:v>
                </c:pt>
                <c:pt idx="228">
                  <c:v>8.5</c:v>
                </c:pt>
                <c:pt idx="229">
                  <c:v>8.5399999999999991</c:v>
                </c:pt>
                <c:pt idx="230">
                  <c:v>8.57</c:v>
                </c:pt>
                <c:pt idx="231">
                  <c:v>8.6300000000000008</c:v>
                </c:pt>
                <c:pt idx="232">
                  <c:v>8.68</c:v>
                </c:pt>
                <c:pt idx="233">
                  <c:v>8.7200000000000006</c:v>
                </c:pt>
                <c:pt idx="234">
                  <c:v>8.77</c:v>
                </c:pt>
                <c:pt idx="235">
                  <c:v>8.7899999999999991</c:v>
                </c:pt>
                <c:pt idx="236">
                  <c:v>8.83</c:v>
                </c:pt>
                <c:pt idx="237">
                  <c:v>8.89</c:v>
                </c:pt>
                <c:pt idx="238">
                  <c:v>8.9</c:v>
                </c:pt>
                <c:pt idx="239">
                  <c:v>9</c:v>
                </c:pt>
                <c:pt idx="240">
                  <c:v>9.06</c:v>
                </c:pt>
                <c:pt idx="241">
                  <c:v>9.09</c:v>
                </c:pt>
                <c:pt idx="242">
                  <c:v>9.19</c:v>
                </c:pt>
                <c:pt idx="243">
                  <c:v>9.24</c:v>
                </c:pt>
                <c:pt idx="244">
                  <c:v>9.3000000000000007</c:v>
                </c:pt>
                <c:pt idx="245">
                  <c:v>9.34</c:v>
                </c:pt>
                <c:pt idx="246">
                  <c:v>9.3699999999999992</c:v>
                </c:pt>
                <c:pt idx="247">
                  <c:v>9.4499999999999993</c:v>
                </c:pt>
                <c:pt idx="248">
                  <c:v>9.4700000000000006</c:v>
                </c:pt>
                <c:pt idx="249">
                  <c:v>9.5</c:v>
                </c:pt>
                <c:pt idx="250">
                  <c:v>9.52</c:v>
                </c:pt>
                <c:pt idx="251">
                  <c:v>9.51</c:v>
                </c:pt>
                <c:pt idx="252">
                  <c:v>9.5</c:v>
                </c:pt>
                <c:pt idx="253">
                  <c:v>9.5</c:v>
                </c:pt>
                <c:pt idx="254">
                  <c:v>9.49</c:v>
                </c:pt>
                <c:pt idx="255">
                  <c:v>9.49</c:v>
                </c:pt>
                <c:pt idx="256">
                  <c:v>9.4600000000000009</c:v>
                </c:pt>
                <c:pt idx="257">
                  <c:v>9.44</c:v>
                </c:pt>
                <c:pt idx="258">
                  <c:v>9.4</c:v>
                </c:pt>
                <c:pt idx="259">
                  <c:v>9.39</c:v>
                </c:pt>
                <c:pt idx="260">
                  <c:v>9.3699999999999992</c:v>
                </c:pt>
                <c:pt idx="261">
                  <c:v>9.34</c:v>
                </c:pt>
                <c:pt idx="262">
                  <c:v>9.32</c:v>
                </c:pt>
                <c:pt idx="263">
                  <c:v>9.2799999999999994</c:v>
                </c:pt>
                <c:pt idx="264">
                  <c:v>9.1999999999999993</c:v>
                </c:pt>
                <c:pt idx="265">
                  <c:v>9.14</c:v>
                </c:pt>
                <c:pt idx="266">
                  <c:v>9.09</c:v>
                </c:pt>
                <c:pt idx="267">
                  <c:v>9.0399999999999991</c:v>
                </c:pt>
                <c:pt idx="268">
                  <c:v>9</c:v>
                </c:pt>
                <c:pt idx="269">
                  <c:v>8.9600000000000009</c:v>
                </c:pt>
                <c:pt idx="270">
                  <c:v>8.92</c:v>
                </c:pt>
                <c:pt idx="271">
                  <c:v>8.8699999999999992</c:v>
                </c:pt>
                <c:pt idx="272">
                  <c:v>8.8699999999999992</c:v>
                </c:pt>
                <c:pt idx="273">
                  <c:v>8.84</c:v>
                </c:pt>
                <c:pt idx="274">
                  <c:v>8.82</c:v>
                </c:pt>
                <c:pt idx="275">
                  <c:v>8.82</c:v>
                </c:pt>
                <c:pt idx="276">
                  <c:v>8.7899999999999991</c:v>
                </c:pt>
                <c:pt idx="277">
                  <c:v>8.74</c:v>
                </c:pt>
                <c:pt idx="278">
                  <c:v>8.74</c:v>
                </c:pt>
                <c:pt idx="279">
                  <c:v>8.74</c:v>
                </c:pt>
                <c:pt idx="280">
                  <c:v>8.74</c:v>
                </c:pt>
                <c:pt idx="281">
                  <c:v>8.76</c:v>
                </c:pt>
                <c:pt idx="282">
                  <c:v>8.74</c:v>
                </c:pt>
                <c:pt idx="283">
                  <c:v>8.7899999999999991</c:v>
                </c:pt>
                <c:pt idx="284">
                  <c:v>8.8000000000000007</c:v>
                </c:pt>
                <c:pt idx="285">
                  <c:v>8.82</c:v>
                </c:pt>
                <c:pt idx="286">
                  <c:v>8.84</c:v>
                </c:pt>
                <c:pt idx="287">
                  <c:v>8.86</c:v>
                </c:pt>
                <c:pt idx="288">
                  <c:v>8.89</c:v>
                </c:pt>
                <c:pt idx="289">
                  <c:v>8.9</c:v>
                </c:pt>
                <c:pt idx="290">
                  <c:v>8.92</c:v>
                </c:pt>
                <c:pt idx="291">
                  <c:v>8.92</c:v>
                </c:pt>
                <c:pt idx="292">
                  <c:v>8.92</c:v>
                </c:pt>
                <c:pt idx="293">
                  <c:v>8.92</c:v>
                </c:pt>
                <c:pt idx="294">
                  <c:v>8.94</c:v>
                </c:pt>
                <c:pt idx="295">
                  <c:v>8.94</c:v>
                </c:pt>
                <c:pt idx="296">
                  <c:v>8.92</c:v>
                </c:pt>
                <c:pt idx="297">
                  <c:v>8.92</c:v>
                </c:pt>
                <c:pt idx="298">
                  <c:v>8.93</c:v>
                </c:pt>
                <c:pt idx="299">
                  <c:v>8.93</c:v>
                </c:pt>
                <c:pt idx="300">
                  <c:v>8.93</c:v>
                </c:pt>
                <c:pt idx="301">
                  <c:v>8.91</c:v>
                </c:pt>
                <c:pt idx="302">
                  <c:v>8.9</c:v>
                </c:pt>
                <c:pt idx="303">
                  <c:v>8.8800000000000008</c:v>
                </c:pt>
                <c:pt idx="304">
                  <c:v>8.8800000000000008</c:v>
                </c:pt>
                <c:pt idx="305">
                  <c:v>8.85</c:v>
                </c:pt>
                <c:pt idx="306">
                  <c:v>8.83</c:v>
                </c:pt>
                <c:pt idx="307">
                  <c:v>8.82</c:v>
                </c:pt>
                <c:pt idx="308">
                  <c:v>8.82</c:v>
                </c:pt>
                <c:pt idx="309">
                  <c:v>8.7899999999999991</c:v>
                </c:pt>
                <c:pt idx="310">
                  <c:v>8.76</c:v>
                </c:pt>
                <c:pt idx="311">
                  <c:v>8.75</c:v>
                </c:pt>
                <c:pt idx="312">
                  <c:v>8.74</c:v>
                </c:pt>
                <c:pt idx="313">
                  <c:v>8.74</c:v>
                </c:pt>
                <c:pt idx="314">
                  <c:v>8.7100000000000009</c:v>
                </c:pt>
                <c:pt idx="315">
                  <c:v>8.7100000000000009</c:v>
                </c:pt>
                <c:pt idx="316">
                  <c:v>8.6999999999999993</c:v>
                </c:pt>
                <c:pt idx="317">
                  <c:v>8.6999999999999993</c:v>
                </c:pt>
                <c:pt idx="318">
                  <c:v>8.6999999999999993</c:v>
                </c:pt>
                <c:pt idx="319">
                  <c:v>8.7100000000000009</c:v>
                </c:pt>
                <c:pt idx="320">
                  <c:v>8.7200000000000006</c:v>
                </c:pt>
                <c:pt idx="321">
                  <c:v>8.7100000000000009</c:v>
                </c:pt>
                <c:pt idx="322">
                  <c:v>8.6999999999999993</c:v>
                </c:pt>
                <c:pt idx="323">
                  <c:v>8.6999999999999993</c:v>
                </c:pt>
                <c:pt idx="324">
                  <c:v>8.69</c:v>
                </c:pt>
                <c:pt idx="325">
                  <c:v>8.68</c:v>
                </c:pt>
                <c:pt idx="326">
                  <c:v>8.67</c:v>
                </c:pt>
                <c:pt idx="327">
                  <c:v>8.65</c:v>
                </c:pt>
                <c:pt idx="328">
                  <c:v>8.6199999999999992</c:v>
                </c:pt>
                <c:pt idx="329">
                  <c:v>8.58</c:v>
                </c:pt>
                <c:pt idx="330">
                  <c:v>8.5500000000000007</c:v>
                </c:pt>
                <c:pt idx="331">
                  <c:v>8.51</c:v>
                </c:pt>
                <c:pt idx="332">
                  <c:v>8.48</c:v>
                </c:pt>
                <c:pt idx="333">
                  <c:v>8.4499999999999993</c:v>
                </c:pt>
                <c:pt idx="334">
                  <c:v>8.43</c:v>
                </c:pt>
                <c:pt idx="335">
                  <c:v>8.35</c:v>
                </c:pt>
                <c:pt idx="336">
                  <c:v>8.32</c:v>
                </c:pt>
                <c:pt idx="337">
                  <c:v>8.25</c:v>
                </c:pt>
                <c:pt idx="338">
                  <c:v>8.1999999999999993</c:v>
                </c:pt>
                <c:pt idx="339">
                  <c:v>8.16</c:v>
                </c:pt>
                <c:pt idx="340">
                  <c:v>8.1</c:v>
                </c:pt>
                <c:pt idx="341">
                  <c:v>8.0399999999999991</c:v>
                </c:pt>
                <c:pt idx="342">
                  <c:v>8.06</c:v>
                </c:pt>
                <c:pt idx="343">
                  <c:v>8.01</c:v>
                </c:pt>
                <c:pt idx="344">
                  <c:v>7.98</c:v>
                </c:pt>
                <c:pt idx="345">
                  <c:v>7.94</c:v>
                </c:pt>
                <c:pt idx="346">
                  <c:v>7.9</c:v>
                </c:pt>
                <c:pt idx="347">
                  <c:v>7.87</c:v>
                </c:pt>
                <c:pt idx="348">
                  <c:v>7.85</c:v>
                </c:pt>
                <c:pt idx="349">
                  <c:v>7.82</c:v>
                </c:pt>
                <c:pt idx="350">
                  <c:v>7.78</c:v>
                </c:pt>
                <c:pt idx="351">
                  <c:v>7.78</c:v>
                </c:pt>
                <c:pt idx="352">
                  <c:v>7.78</c:v>
                </c:pt>
                <c:pt idx="353">
                  <c:v>7.76</c:v>
                </c:pt>
                <c:pt idx="354">
                  <c:v>7.75</c:v>
                </c:pt>
                <c:pt idx="355">
                  <c:v>7.75</c:v>
                </c:pt>
                <c:pt idx="356">
                  <c:v>7.74</c:v>
                </c:pt>
                <c:pt idx="357">
                  <c:v>7.73</c:v>
                </c:pt>
                <c:pt idx="358">
                  <c:v>7.72</c:v>
                </c:pt>
                <c:pt idx="359">
                  <c:v>7.7</c:v>
                </c:pt>
                <c:pt idx="360">
                  <c:v>7.68</c:v>
                </c:pt>
                <c:pt idx="361">
                  <c:v>7.66</c:v>
                </c:pt>
                <c:pt idx="362">
                  <c:v>7.64</c:v>
                </c:pt>
                <c:pt idx="363">
                  <c:v>7.61</c:v>
                </c:pt>
                <c:pt idx="364">
                  <c:v>7.58</c:v>
                </c:pt>
                <c:pt idx="365">
                  <c:v>7.6</c:v>
                </c:pt>
                <c:pt idx="366">
                  <c:v>7.62</c:v>
                </c:pt>
                <c:pt idx="367">
                  <c:v>7.62</c:v>
                </c:pt>
                <c:pt idx="368">
                  <c:v>7.62</c:v>
                </c:pt>
                <c:pt idx="369">
                  <c:v>7.62</c:v>
                </c:pt>
                <c:pt idx="370">
                  <c:v>7.61</c:v>
                </c:pt>
                <c:pt idx="371">
                  <c:v>7.61</c:v>
                </c:pt>
                <c:pt idx="372">
                  <c:v>7.6</c:v>
                </c:pt>
                <c:pt idx="373">
                  <c:v>7.6</c:v>
                </c:pt>
                <c:pt idx="374">
                  <c:v>7.59</c:v>
                </c:pt>
                <c:pt idx="375">
                  <c:v>7.59</c:v>
                </c:pt>
                <c:pt idx="376">
                  <c:v>7.58</c:v>
                </c:pt>
                <c:pt idx="377">
                  <c:v>7.54</c:v>
                </c:pt>
                <c:pt idx="378">
                  <c:v>7.52</c:v>
                </c:pt>
                <c:pt idx="379">
                  <c:v>7.49</c:v>
                </c:pt>
                <c:pt idx="380">
                  <c:v>7.47</c:v>
                </c:pt>
                <c:pt idx="381">
                  <c:v>7.44</c:v>
                </c:pt>
                <c:pt idx="382">
                  <c:v>7.4</c:v>
                </c:pt>
                <c:pt idx="383">
                  <c:v>7.39</c:v>
                </c:pt>
                <c:pt idx="384">
                  <c:v>7.34</c:v>
                </c:pt>
                <c:pt idx="385">
                  <c:v>7.31</c:v>
                </c:pt>
                <c:pt idx="386">
                  <c:v>7.32</c:v>
                </c:pt>
                <c:pt idx="387">
                  <c:v>7.29</c:v>
                </c:pt>
                <c:pt idx="388">
                  <c:v>7.28</c:v>
                </c:pt>
                <c:pt idx="389">
                  <c:v>7.3</c:v>
                </c:pt>
                <c:pt idx="390">
                  <c:v>7.32</c:v>
                </c:pt>
                <c:pt idx="391">
                  <c:v>7.31</c:v>
                </c:pt>
                <c:pt idx="392">
                  <c:v>7.32</c:v>
                </c:pt>
                <c:pt idx="393">
                  <c:v>7.32</c:v>
                </c:pt>
                <c:pt idx="394">
                  <c:v>7.34</c:v>
                </c:pt>
                <c:pt idx="395">
                  <c:v>7.34</c:v>
                </c:pt>
                <c:pt idx="396">
                  <c:v>7.35</c:v>
                </c:pt>
                <c:pt idx="397">
                  <c:v>7.35</c:v>
                </c:pt>
                <c:pt idx="398">
                  <c:v>7.39</c:v>
                </c:pt>
                <c:pt idx="399">
                  <c:v>7.39</c:v>
                </c:pt>
                <c:pt idx="400">
                  <c:v>7.39</c:v>
                </c:pt>
                <c:pt idx="401">
                  <c:v>7.39</c:v>
                </c:pt>
                <c:pt idx="402">
                  <c:v>7.39</c:v>
                </c:pt>
                <c:pt idx="403">
                  <c:v>7.39</c:v>
                </c:pt>
                <c:pt idx="404">
                  <c:v>7.4</c:v>
                </c:pt>
                <c:pt idx="405">
                  <c:v>7.4</c:v>
                </c:pt>
                <c:pt idx="406">
                  <c:v>7.4</c:v>
                </c:pt>
                <c:pt idx="407">
                  <c:v>7.38</c:v>
                </c:pt>
                <c:pt idx="408">
                  <c:v>7.36</c:v>
                </c:pt>
                <c:pt idx="409">
                  <c:v>7.33</c:v>
                </c:pt>
                <c:pt idx="410">
                  <c:v>7.3</c:v>
                </c:pt>
                <c:pt idx="411">
                  <c:v>7.26</c:v>
                </c:pt>
                <c:pt idx="412">
                  <c:v>7.24</c:v>
                </c:pt>
                <c:pt idx="413">
                  <c:v>7.2</c:v>
                </c:pt>
                <c:pt idx="414">
                  <c:v>7.16</c:v>
                </c:pt>
                <c:pt idx="415">
                  <c:v>7.12</c:v>
                </c:pt>
                <c:pt idx="416">
                  <c:v>7.08</c:v>
                </c:pt>
                <c:pt idx="417">
                  <c:v>7.02</c:v>
                </c:pt>
                <c:pt idx="418">
                  <c:v>6.97</c:v>
                </c:pt>
                <c:pt idx="419">
                  <c:v>6.96</c:v>
                </c:pt>
                <c:pt idx="420">
                  <c:v>6.96</c:v>
                </c:pt>
                <c:pt idx="421">
                  <c:v>6.95</c:v>
                </c:pt>
                <c:pt idx="422">
                  <c:v>6.94</c:v>
                </c:pt>
                <c:pt idx="423">
                  <c:v>6.99</c:v>
                </c:pt>
                <c:pt idx="424">
                  <c:v>7.08</c:v>
                </c:pt>
                <c:pt idx="425">
                  <c:v>7.12</c:v>
                </c:pt>
                <c:pt idx="426">
                  <c:v>7.17</c:v>
                </c:pt>
                <c:pt idx="427">
                  <c:v>7.19</c:v>
                </c:pt>
                <c:pt idx="428">
                  <c:v>7.21</c:v>
                </c:pt>
                <c:pt idx="429">
                  <c:v>7.18</c:v>
                </c:pt>
                <c:pt idx="430">
                  <c:v>7.16</c:v>
                </c:pt>
                <c:pt idx="431">
                  <c:v>7.16</c:v>
                </c:pt>
                <c:pt idx="432">
                  <c:v>7.16</c:v>
                </c:pt>
                <c:pt idx="433">
                  <c:v>7.18</c:v>
                </c:pt>
                <c:pt idx="434">
                  <c:v>7.2</c:v>
                </c:pt>
                <c:pt idx="435">
                  <c:v>7.2</c:v>
                </c:pt>
                <c:pt idx="436">
                  <c:v>7.2</c:v>
                </c:pt>
                <c:pt idx="437">
                  <c:v>7.2</c:v>
                </c:pt>
                <c:pt idx="438">
                  <c:v>7.19</c:v>
                </c:pt>
                <c:pt idx="439">
                  <c:v>7.19</c:v>
                </c:pt>
                <c:pt idx="440">
                  <c:v>7.19</c:v>
                </c:pt>
                <c:pt idx="441">
                  <c:v>7.17</c:v>
                </c:pt>
                <c:pt idx="442">
                  <c:v>7.15</c:v>
                </c:pt>
                <c:pt idx="443">
                  <c:v>7.12</c:v>
                </c:pt>
                <c:pt idx="444">
                  <c:v>7.08</c:v>
                </c:pt>
                <c:pt idx="445">
                  <c:v>7.04</c:v>
                </c:pt>
                <c:pt idx="446">
                  <c:v>7</c:v>
                </c:pt>
                <c:pt idx="447">
                  <c:v>6.96</c:v>
                </c:pt>
                <c:pt idx="448">
                  <c:v>6.9</c:v>
                </c:pt>
                <c:pt idx="449">
                  <c:v>6.88</c:v>
                </c:pt>
                <c:pt idx="450">
                  <c:v>6.84</c:v>
                </c:pt>
                <c:pt idx="451">
                  <c:v>6.8</c:v>
                </c:pt>
                <c:pt idx="452">
                  <c:v>6.74</c:v>
                </c:pt>
                <c:pt idx="453">
                  <c:v>6.72</c:v>
                </c:pt>
                <c:pt idx="454">
                  <c:v>6.7</c:v>
                </c:pt>
                <c:pt idx="455">
                  <c:v>6.7</c:v>
                </c:pt>
                <c:pt idx="456">
                  <c:v>6.68</c:v>
                </c:pt>
                <c:pt idx="457">
                  <c:v>6.65</c:v>
                </c:pt>
                <c:pt idx="458">
                  <c:v>6.6</c:v>
                </c:pt>
                <c:pt idx="459">
                  <c:v>6.6</c:v>
                </c:pt>
                <c:pt idx="460">
                  <c:v>6.62</c:v>
                </c:pt>
                <c:pt idx="461">
                  <c:v>6.62</c:v>
                </c:pt>
                <c:pt idx="462">
                  <c:v>6.62</c:v>
                </c:pt>
                <c:pt idx="463">
                  <c:v>6.64</c:v>
                </c:pt>
                <c:pt idx="464">
                  <c:v>6.64</c:v>
                </c:pt>
                <c:pt idx="465">
                  <c:v>6.72</c:v>
                </c:pt>
                <c:pt idx="466">
                  <c:v>6.8</c:v>
                </c:pt>
                <c:pt idx="467">
                  <c:v>6.85</c:v>
                </c:pt>
                <c:pt idx="468">
                  <c:v>6.92</c:v>
                </c:pt>
                <c:pt idx="469">
                  <c:v>6.93</c:v>
                </c:pt>
                <c:pt idx="470">
                  <c:v>6.96</c:v>
                </c:pt>
                <c:pt idx="471">
                  <c:v>6.96</c:v>
                </c:pt>
                <c:pt idx="472">
                  <c:v>6.96</c:v>
                </c:pt>
                <c:pt idx="473">
                  <c:v>7</c:v>
                </c:pt>
                <c:pt idx="474">
                  <c:v>7.02</c:v>
                </c:pt>
                <c:pt idx="475">
                  <c:v>7.04</c:v>
                </c:pt>
                <c:pt idx="476">
                  <c:v>7.06</c:v>
                </c:pt>
                <c:pt idx="477">
                  <c:v>7.07</c:v>
                </c:pt>
                <c:pt idx="478">
                  <c:v>7.08</c:v>
                </c:pt>
                <c:pt idx="479">
                  <c:v>7.08</c:v>
                </c:pt>
                <c:pt idx="480">
                  <c:v>7.1</c:v>
                </c:pt>
                <c:pt idx="481">
                  <c:v>7.1</c:v>
                </c:pt>
                <c:pt idx="482">
                  <c:v>7.11</c:v>
                </c:pt>
                <c:pt idx="483">
                  <c:v>7.1</c:v>
                </c:pt>
                <c:pt idx="484">
                  <c:v>7.09</c:v>
                </c:pt>
                <c:pt idx="485">
                  <c:v>7.08</c:v>
                </c:pt>
                <c:pt idx="486">
                  <c:v>7.08</c:v>
                </c:pt>
                <c:pt idx="487">
                  <c:v>7.08</c:v>
                </c:pt>
                <c:pt idx="488">
                  <c:v>7.07</c:v>
                </c:pt>
                <c:pt idx="489">
                  <c:v>7.04</c:v>
                </c:pt>
                <c:pt idx="490">
                  <c:v>7</c:v>
                </c:pt>
                <c:pt idx="491">
                  <c:v>6.99</c:v>
                </c:pt>
                <c:pt idx="492">
                  <c:v>6.98</c:v>
                </c:pt>
                <c:pt idx="493">
                  <c:v>6.89</c:v>
                </c:pt>
                <c:pt idx="494">
                  <c:v>6.82</c:v>
                </c:pt>
                <c:pt idx="495">
                  <c:v>6.76</c:v>
                </c:pt>
                <c:pt idx="496">
                  <c:v>6.72</c:v>
                </c:pt>
                <c:pt idx="497">
                  <c:v>6.67</c:v>
                </c:pt>
                <c:pt idx="498">
                  <c:v>6.62</c:v>
                </c:pt>
                <c:pt idx="499">
                  <c:v>6.56</c:v>
                </c:pt>
                <c:pt idx="500">
                  <c:v>6.51</c:v>
                </c:pt>
                <c:pt idx="501">
                  <c:v>6.43</c:v>
                </c:pt>
                <c:pt idx="502">
                  <c:v>6.34</c:v>
                </c:pt>
                <c:pt idx="503">
                  <c:v>6.28</c:v>
                </c:pt>
                <c:pt idx="504">
                  <c:v>6.34</c:v>
                </c:pt>
                <c:pt idx="505">
                  <c:v>6.4</c:v>
                </c:pt>
                <c:pt idx="506">
                  <c:v>6.42</c:v>
                </c:pt>
                <c:pt idx="507">
                  <c:v>6.48</c:v>
                </c:pt>
                <c:pt idx="508">
                  <c:v>6.5</c:v>
                </c:pt>
                <c:pt idx="509">
                  <c:v>6.57</c:v>
                </c:pt>
                <c:pt idx="510">
                  <c:v>6.68</c:v>
                </c:pt>
                <c:pt idx="511">
                  <c:v>6.65</c:v>
                </c:pt>
                <c:pt idx="512">
                  <c:v>6.62</c:v>
                </c:pt>
                <c:pt idx="513">
                  <c:v>6.66</c:v>
                </c:pt>
                <c:pt idx="514">
                  <c:v>6.57</c:v>
                </c:pt>
                <c:pt idx="515">
                  <c:v>6.55</c:v>
                </c:pt>
                <c:pt idx="516">
                  <c:v>6.53</c:v>
                </c:pt>
                <c:pt idx="517">
                  <c:v>6.49</c:v>
                </c:pt>
                <c:pt idx="518">
                  <c:v>6.46</c:v>
                </c:pt>
                <c:pt idx="519">
                  <c:v>6.43</c:v>
                </c:pt>
                <c:pt idx="520">
                  <c:v>6.4</c:v>
                </c:pt>
                <c:pt idx="521">
                  <c:v>6.42</c:v>
                </c:pt>
                <c:pt idx="522">
                  <c:v>6.44</c:v>
                </c:pt>
                <c:pt idx="523">
                  <c:v>6.44</c:v>
                </c:pt>
                <c:pt idx="524">
                  <c:v>6.45</c:v>
                </c:pt>
                <c:pt idx="525">
                  <c:v>6.48</c:v>
                </c:pt>
                <c:pt idx="526">
                  <c:v>6.54</c:v>
                </c:pt>
                <c:pt idx="527">
                  <c:v>6.59</c:v>
                </c:pt>
                <c:pt idx="528">
                  <c:v>6.63</c:v>
                </c:pt>
                <c:pt idx="529">
                  <c:v>6.65</c:v>
                </c:pt>
                <c:pt idx="530">
                  <c:v>6.69</c:v>
                </c:pt>
                <c:pt idx="531">
                  <c:v>6.68</c:v>
                </c:pt>
                <c:pt idx="532">
                  <c:v>6.66</c:v>
                </c:pt>
                <c:pt idx="533">
                  <c:v>6.65</c:v>
                </c:pt>
                <c:pt idx="534">
                  <c:v>6.63</c:v>
                </c:pt>
                <c:pt idx="535">
                  <c:v>6.61</c:v>
                </c:pt>
                <c:pt idx="536">
                  <c:v>6.6</c:v>
                </c:pt>
                <c:pt idx="537">
                  <c:v>6.6</c:v>
                </c:pt>
                <c:pt idx="538">
                  <c:v>6.61</c:v>
                </c:pt>
                <c:pt idx="539">
                  <c:v>6.63</c:v>
                </c:pt>
                <c:pt idx="540">
                  <c:v>6.64</c:v>
                </c:pt>
                <c:pt idx="541">
                  <c:v>6.62</c:v>
                </c:pt>
                <c:pt idx="542">
                  <c:v>6.6</c:v>
                </c:pt>
                <c:pt idx="543">
                  <c:v>6.56</c:v>
                </c:pt>
                <c:pt idx="544">
                  <c:v>6.52</c:v>
                </c:pt>
                <c:pt idx="545">
                  <c:v>6.5</c:v>
                </c:pt>
                <c:pt idx="546">
                  <c:v>6.48</c:v>
                </c:pt>
                <c:pt idx="547">
                  <c:v>6.48</c:v>
                </c:pt>
                <c:pt idx="548">
                  <c:v>6.48</c:v>
                </c:pt>
                <c:pt idx="549">
                  <c:v>6.46</c:v>
                </c:pt>
                <c:pt idx="550">
                  <c:v>6.45</c:v>
                </c:pt>
                <c:pt idx="551">
                  <c:v>6.45</c:v>
                </c:pt>
                <c:pt idx="552">
                  <c:v>6.45</c:v>
                </c:pt>
                <c:pt idx="553">
                  <c:v>6.48</c:v>
                </c:pt>
                <c:pt idx="554">
                  <c:v>6.5</c:v>
                </c:pt>
                <c:pt idx="555">
                  <c:v>6.48</c:v>
                </c:pt>
                <c:pt idx="556">
                  <c:v>6.58</c:v>
                </c:pt>
                <c:pt idx="557">
                  <c:v>6.6</c:v>
                </c:pt>
                <c:pt idx="558">
                  <c:v>6.66</c:v>
                </c:pt>
                <c:pt idx="559">
                  <c:v>6.66</c:v>
                </c:pt>
                <c:pt idx="560">
                  <c:v>6.66</c:v>
                </c:pt>
                <c:pt idx="561">
                  <c:v>6.7</c:v>
                </c:pt>
                <c:pt idx="562">
                  <c:v>6.72</c:v>
                </c:pt>
                <c:pt idx="563">
                  <c:v>6.74</c:v>
                </c:pt>
                <c:pt idx="564">
                  <c:v>6.76</c:v>
                </c:pt>
                <c:pt idx="565">
                  <c:v>6.78</c:v>
                </c:pt>
                <c:pt idx="566">
                  <c:v>6.8</c:v>
                </c:pt>
                <c:pt idx="567">
                  <c:v>6.83</c:v>
                </c:pt>
                <c:pt idx="568">
                  <c:v>6.86</c:v>
                </c:pt>
                <c:pt idx="569">
                  <c:v>6.89</c:v>
                </c:pt>
                <c:pt idx="570">
                  <c:v>6.91</c:v>
                </c:pt>
                <c:pt idx="571">
                  <c:v>7</c:v>
                </c:pt>
                <c:pt idx="572">
                  <c:v>7.07</c:v>
                </c:pt>
                <c:pt idx="573">
                  <c:v>7.13</c:v>
                </c:pt>
                <c:pt idx="574">
                  <c:v>7.23</c:v>
                </c:pt>
                <c:pt idx="575">
                  <c:v>7.28</c:v>
                </c:pt>
                <c:pt idx="576">
                  <c:v>7.35</c:v>
                </c:pt>
                <c:pt idx="577">
                  <c:v>7.43</c:v>
                </c:pt>
                <c:pt idx="578">
                  <c:v>7.55</c:v>
                </c:pt>
                <c:pt idx="579">
                  <c:v>7.57</c:v>
                </c:pt>
                <c:pt idx="580">
                  <c:v>7.7</c:v>
                </c:pt>
                <c:pt idx="581">
                  <c:v>7.74</c:v>
                </c:pt>
                <c:pt idx="582">
                  <c:v>7.84</c:v>
                </c:pt>
                <c:pt idx="583">
                  <c:v>7.88</c:v>
                </c:pt>
                <c:pt idx="584">
                  <c:v>7.93</c:v>
                </c:pt>
                <c:pt idx="585">
                  <c:v>7.96</c:v>
                </c:pt>
                <c:pt idx="586">
                  <c:v>7.98</c:v>
                </c:pt>
                <c:pt idx="587">
                  <c:v>8.0299999999999994</c:v>
                </c:pt>
                <c:pt idx="588">
                  <c:v>8.1</c:v>
                </c:pt>
                <c:pt idx="589">
                  <c:v>8.14</c:v>
                </c:pt>
                <c:pt idx="590">
                  <c:v>8.17</c:v>
                </c:pt>
                <c:pt idx="591">
                  <c:v>8.19</c:v>
                </c:pt>
                <c:pt idx="592">
                  <c:v>8.2100000000000009</c:v>
                </c:pt>
                <c:pt idx="593">
                  <c:v>8.2100000000000009</c:v>
                </c:pt>
                <c:pt idx="594">
                  <c:v>8.26</c:v>
                </c:pt>
                <c:pt idx="595">
                  <c:v>8.2799999999999994</c:v>
                </c:pt>
                <c:pt idx="596">
                  <c:v>8.32</c:v>
                </c:pt>
                <c:pt idx="597">
                  <c:v>8.32</c:v>
                </c:pt>
                <c:pt idx="598">
                  <c:v>8.32</c:v>
                </c:pt>
                <c:pt idx="599">
                  <c:v>8.32</c:v>
                </c:pt>
                <c:pt idx="600">
                  <c:v>8.32</c:v>
                </c:pt>
                <c:pt idx="601">
                  <c:v>8.32</c:v>
                </c:pt>
                <c:pt idx="602">
                  <c:v>8.34</c:v>
                </c:pt>
                <c:pt idx="603">
                  <c:v>8.34</c:v>
                </c:pt>
                <c:pt idx="604">
                  <c:v>8.36</c:v>
                </c:pt>
                <c:pt idx="605">
                  <c:v>8.34</c:v>
                </c:pt>
                <c:pt idx="606">
                  <c:v>8.32</c:v>
                </c:pt>
                <c:pt idx="607">
                  <c:v>8.32</c:v>
                </c:pt>
                <c:pt idx="608">
                  <c:v>8.34</c:v>
                </c:pt>
                <c:pt idx="609">
                  <c:v>8.34</c:v>
                </c:pt>
                <c:pt idx="610">
                  <c:v>8.34</c:v>
                </c:pt>
                <c:pt idx="611">
                  <c:v>8.34</c:v>
                </c:pt>
                <c:pt idx="612">
                  <c:v>8.34</c:v>
                </c:pt>
                <c:pt idx="613">
                  <c:v>8.32</c:v>
                </c:pt>
                <c:pt idx="614">
                  <c:v>8.31</c:v>
                </c:pt>
                <c:pt idx="615">
                  <c:v>8.3000000000000007</c:v>
                </c:pt>
                <c:pt idx="616">
                  <c:v>8.2799999999999994</c:v>
                </c:pt>
                <c:pt idx="617">
                  <c:v>8.24</c:v>
                </c:pt>
                <c:pt idx="618">
                  <c:v>8.2200000000000006</c:v>
                </c:pt>
                <c:pt idx="619">
                  <c:v>8.2200000000000006</c:v>
                </c:pt>
                <c:pt idx="620">
                  <c:v>8.19</c:v>
                </c:pt>
                <c:pt idx="621">
                  <c:v>8.17</c:v>
                </c:pt>
                <c:pt idx="622">
                  <c:v>8.15</c:v>
                </c:pt>
                <c:pt idx="623">
                  <c:v>8.1300000000000008</c:v>
                </c:pt>
                <c:pt idx="624">
                  <c:v>8.1199999999999992</c:v>
                </c:pt>
                <c:pt idx="625">
                  <c:v>8.1</c:v>
                </c:pt>
                <c:pt idx="626">
                  <c:v>8.07</c:v>
                </c:pt>
                <c:pt idx="627">
                  <c:v>8.08</c:v>
                </c:pt>
                <c:pt idx="628">
                  <c:v>8.1</c:v>
                </c:pt>
                <c:pt idx="629">
                  <c:v>8.1</c:v>
                </c:pt>
                <c:pt idx="630">
                  <c:v>8.11</c:v>
                </c:pt>
                <c:pt idx="631">
                  <c:v>8.11</c:v>
                </c:pt>
                <c:pt idx="632">
                  <c:v>8.1199999999999992</c:v>
                </c:pt>
                <c:pt idx="633">
                  <c:v>8.1199999999999992</c:v>
                </c:pt>
                <c:pt idx="634">
                  <c:v>8.1300000000000008</c:v>
                </c:pt>
                <c:pt idx="635">
                  <c:v>8.14</c:v>
                </c:pt>
                <c:pt idx="636">
                  <c:v>8.15</c:v>
                </c:pt>
                <c:pt idx="637">
                  <c:v>8.16</c:v>
                </c:pt>
                <c:pt idx="638">
                  <c:v>8.17</c:v>
                </c:pt>
                <c:pt idx="639">
                  <c:v>8.23</c:v>
                </c:pt>
                <c:pt idx="640">
                  <c:v>8.24</c:v>
                </c:pt>
                <c:pt idx="641">
                  <c:v>8.25</c:v>
                </c:pt>
                <c:pt idx="642">
                  <c:v>8.26</c:v>
                </c:pt>
                <c:pt idx="643">
                  <c:v>8.3000000000000007</c:v>
                </c:pt>
                <c:pt idx="644">
                  <c:v>8.33</c:v>
                </c:pt>
                <c:pt idx="645">
                  <c:v>8.39</c:v>
                </c:pt>
                <c:pt idx="646">
                  <c:v>8.44</c:v>
                </c:pt>
                <c:pt idx="647">
                  <c:v>8.48</c:v>
                </c:pt>
                <c:pt idx="648">
                  <c:v>8.51</c:v>
                </c:pt>
                <c:pt idx="649">
                  <c:v>8.5299999999999994</c:v>
                </c:pt>
                <c:pt idx="650">
                  <c:v>8.56</c:v>
                </c:pt>
                <c:pt idx="651">
                  <c:v>8.58</c:v>
                </c:pt>
                <c:pt idx="652">
                  <c:v>8.6</c:v>
                </c:pt>
                <c:pt idx="653">
                  <c:v>8.6</c:v>
                </c:pt>
                <c:pt idx="654">
                  <c:v>8.6</c:v>
                </c:pt>
                <c:pt idx="655">
                  <c:v>8.6199999999999992</c:v>
                </c:pt>
                <c:pt idx="656">
                  <c:v>8.64</c:v>
                </c:pt>
                <c:pt idx="657">
                  <c:v>8.66</c:v>
                </c:pt>
                <c:pt idx="658">
                  <c:v>8.68</c:v>
                </c:pt>
                <c:pt idx="659">
                  <c:v>8.73</c:v>
                </c:pt>
                <c:pt idx="660">
                  <c:v>8.7799999999999994</c:v>
                </c:pt>
                <c:pt idx="661">
                  <c:v>8.82</c:v>
                </c:pt>
                <c:pt idx="662">
                  <c:v>8.84</c:v>
                </c:pt>
                <c:pt idx="663">
                  <c:v>8.8699999999999992</c:v>
                </c:pt>
                <c:pt idx="664">
                  <c:v>8.92</c:v>
                </c:pt>
                <c:pt idx="665">
                  <c:v>8.93</c:v>
                </c:pt>
                <c:pt idx="666">
                  <c:v>8.94</c:v>
                </c:pt>
                <c:pt idx="667">
                  <c:v>9.01</c:v>
                </c:pt>
                <c:pt idx="668">
                  <c:v>9.02</c:v>
                </c:pt>
                <c:pt idx="669">
                  <c:v>9.02</c:v>
                </c:pt>
                <c:pt idx="670">
                  <c:v>9.0399999999999991</c:v>
                </c:pt>
                <c:pt idx="671">
                  <c:v>9.0399999999999991</c:v>
                </c:pt>
                <c:pt idx="672">
                  <c:v>9.0500000000000007</c:v>
                </c:pt>
                <c:pt idx="673">
                  <c:v>9.07</c:v>
                </c:pt>
                <c:pt idx="674">
                  <c:v>9.0500000000000007</c:v>
                </c:pt>
                <c:pt idx="675">
                  <c:v>9.0500000000000007</c:v>
                </c:pt>
                <c:pt idx="676">
                  <c:v>9.06</c:v>
                </c:pt>
                <c:pt idx="677">
                  <c:v>9.07</c:v>
                </c:pt>
                <c:pt idx="678">
                  <c:v>9.07</c:v>
                </c:pt>
                <c:pt idx="679">
                  <c:v>9.08</c:v>
                </c:pt>
                <c:pt idx="680">
                  <c:v>9.08</c:v>
                </c:pt>
                <c:pt idx="681">
                  <c:v>9.1</c:v>
                </c:pt>
                <c:pt idx="682">
                  <c:v>9.1300000000000008</c:v>
                </c:pt>
                <c:pt idx="683">
                  <c:v>9.1300000000000008</c:v>
                </c:pt>
                <c:pt idx="684">
                  <c:v>9.1999999999999993</c:v>
                </c:pt>
                <c:pt idx="685">
                  <c:v>9.1999999999999993</c:v>
                </c:pt>
                <c:pt idx="686">
                  <c:v>9.1999999999999993</c:v>
                </c:pt>
                <c:pt idx="687">
                  <c:v>9.1999999999999993</c:v>
                </c:pt>
                <c:pt idx="688">
                  <c:v>9.1999999999999993</c:v>
                </c:pt>
                <c:pt idx="689">
                  <c:v>9.1999999999999993</c:v>
                </c:pt>
                <c:pt idx="690">
                  <c:v>9.1999999999999993</c:v>
                </c:pt>
                <c:pt idx="691">
                  <c:v>9.2100000000000009</c:v>
                </c:pt>
                <c:pt idx="692">
                  <c:v>9.2200000000000006</c:v>
                </c:pt>
                <c:pt idx="693">
                  <c:v>9.24</c:v>
                </c:pt>
                <c:pt idx="694">
                  <c:v>9.3000000000000007</c:v>
                </c:pt>
                <c:pt idx="695">
                  <c:v>9.3000000000000007</c:v>
                </c:pt>
                <c:pt idx="696">
                  <c:v>9.3000000000000007</c:v>
                </c:pt>
                <c:pt idx="697">
                  <c:v>9.3000000000000007</c:v>
                </c:pt>
                <c:pt idx="698">
                  <c:v>9.2799999999999994</c:v>
                </c:pt>
                <c:pt idx="699">
                  <c:v>9.25</c:v>
                </c:pt>
                <c:pt idx="700">
                  <c:v>9.25</c:v>
                </c:pt>
                <c:pt idx="701">
                  <c:v>9.25</c:v>
                </c:pt>
                <c:pt idx="702">
                  <c:v>9.26</c:v>
                </c:pt>
                <c:pt idx="703">
                  <c:v>9.26</c:v>
                </c:pt>
                <c:pt idx="704">
                  <c:v>9.26</c:v>
                </c:pt>
                <c:pt idx="705">
                  <c:v>9.26</c:v>
                </c:pt>
                <c:pt idx="706">
                  <c:v>9.26</c:v>
                </c:pt>
                <c:pt idx="707">
                  <c:v>9.26</c:v>
                </c:pt>
                <c:pt idx="708">
                  <c:v>9.2799999999999994</c:v>
                </c:pt>
                <c:pt idx="709">
                  <c:v>9.2799999999999994</c:v>
                </c:pt>
                <c:pt idx="710">
                  <c:v>9.2799999999999994</c:v>
                </c:pt>
                <c:pt idx="711">
                  <c:v>9.2799999999999994</c:v>
                </c:pt>
                <c:pt idx="712">
                  <c:v>9.3000000000000007</c:v>
                </c:pt>
                <c:pt idx="713">
                  <c:v>9.27</c:v>
                </c:pt>
                <c:pt idx="714">
                  <c:v>9.3000000000000007</c:v>
                </c:pt>
                <c:pt idx="715">
                  <c:v>9.31</c:v>
                </c:pt>
                <c:pt idx="716">
                  <c:v>9.31</c:v>
                </c:pt>
                <c:pt idx="717">
                  <c:v>9.3000000000000007</c:v>
                </c:pt>
                <c:pt idx="718">
                  <c:v>9.39</c:v>
                </c:pt>
                <c:pt idx="719">
                  <c:v>9.27</c:v>
                </c:pt>
                <c:pt idx="720">
                  <c:v>9.25</c:v>
                </c:pt>
                <c:pt idx="721">
                  <c:v>9.24</c:v>
                </c:pt>
                <c:pt idx="722">
                  <c:v>9.24</c:v>
                </c:pt>
                <c:pt idx="723">
                  <c:v>9.2100000000000009</c:v>
                </c:pt>
                <c:pt idx="724">
                  <c:v>9.19</c:v>
                </c:pt>
                <c:pt idx="725">
                  <c:v>9.16</c:v>
                </c:pt>
                <c:pt idx="726">
                  <c:v>9.11</c:v>
                </c:pt>
                <c:pt idx="727">
                  <c:v>9.09</c:v>
                </c:pt>
                <c:pt idx="728">
                  <c:v>9.02</c:v>
                </c:pt>
                <c:pt idx="729">
                  <c:v>8.9700000000000006</c:v>
                </c:pt>
                <c:pt idx="730">
                  <c:v>8.9700000000000006</c:v>
                </c:pt>
                <c:pt idx="731">
                  <c:v>8.92</c:v>
                </c:pt>
              </c:numCache>
            </c:numRef>
          </c:val>
          <c:smooth val="1"/>
          <c:extLst xmlns:c16r2="http://schemas.microsoft.com/office/drawing/2015/06/chart">
            <c:ext xmlns:c16="http://schemas.microsoft.com/office/drawing/2014/chart" uri="{C3380CC4-5D6E-409C-BE32-E72D297353CC}">
              <c16:uniqueId val="{00000001-0A6F-4E4B-BB09-B98A6D1299C4}"/>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DATOS!$AD$3:$AD$734</c:f>
              <c:numCache>
                <c:formatCode>0.00</c:formatCode>
                <c:ptCount val="732"/>
                <c:pt idx="0">
                  <c:v>8.8000000000000007</c:v>
                </c:pt>
                <c:pt idx="1">
                  <c:v>8.6999999999999993</c:v>
                </c:pt>
                <c:pt idx="2">
                  <c:v>8.64</c:v>
                </c:pt>
                <c:pt idx="3">
                  <c:v>8.5399999999999991</c:v>
                </c:pt>
                <c:pt idx="4">
                  <c:v>8.49</c:v>
                </c:pt>
                <c:pt idx="5">
                  <c:v>8.42</c:v>
                </c:pt>
                <c:pt idx="6">
                  <c:v>8.33</c:v>
                </c:pt>
                <c:pt idx="7">
                  <c:v>8.3000000000000007</c:v>
                </c:pt>
                <c:pt idx="8">
                  <c:v>8.2799999999999994</c:v>
                </c:pt>
                <c:pt idx="9">
                  <c:v>8.1</c:v>
                </c:pt>
                <c:pt idx="10">
                  <c:v>8</c:v>
                </c:pt>
                <c:pt idx="11">
                  <c:v>7.97</c:v>
                </c:pt>
                <c:pt idx="12">
                  <c:v>7.9</c:v>
                </c:pt>
                <c:pt idx="13">
                  <c:v>7.82</c:v>
                </c:pt>
                <c:pt idx="14">
                  <c:v>7.78</c:v>
                </c:pt>
                <c:pt idx="15">
                  <c:v>7.74</c:v>
                </c:pt>
                <c:pt idx="16">
                  <c:v>7.7</c:v>
                </c:pt>
                <c:pt idx="17">
                  <c:v>7.65</c:v>
                </c:pt>
                <c:pt idx="18">
                  <c:v>7.6</c:v>
                </c:pt>
                <c:pt idx="19">
                  <c:v>7.55</c:v>
                </c:pt>
                <c:pt idx="20">
                  <c:v>7.5</c:v>
                </c:pt>
                <c:pt idx="21">
                  <c:v>7.48</c:v>
                </c:pt>
                <c:pt idx="22">
                  <c:v>7.46</c:v>
                </c:pt>
                <c:pt idx="23">
                  <c:v>7.41</c:v>
                </c:pt>
                <c:pt idx="24">
                  <c:v>7.35</c:v>
                </c:pt>
                <c:pt idx="25">
                  <c:v>7.3</c:v>
                </c:pt>
                <c:pt idx="26">
                  <c:v>7.24</c:v>
                </c:pt>
                <c:pt idx="27">
                  <c:v>7.2</c:v>
                </c:pt>
                <c:pt idx="28">
                  <c:v>7.16</c:v>
                </c:pt>
                <c:pt idx="29">
                  <c:v>7.12</c:v>
                </c:pt>
                <c:pt idx="30">
                  <c:v>7.08</c:v>
                </c:pt>
                <c:pt idx="31">
                  <c:v>7.08</c:v>
                </c:pt>
                <c:pt idx="32">
                  <c:v>6.95</c:v>
                </c:pt>
                <c:pt idx="33">
                  <c:v>6.91</c:v>
                </c:pt>
                <c:pt idx="34">
                  <c:v>6.91</c:v>
                </c:pt>
                <c:pt idx="35">
                  <c:v>6.88</c:v>
                </c:pt>
                <c:pt idx="36">
                  <c:v>6.87</c:v>
                </c:pt>
                <c:pt idx="37">
                  <c:v>6.8</c:v>
                </c:pt>
                <c:pt idx="38">
                  <c:v>6.78</c:v>
                </c:pt>
                <c:pt idx="39">
                  <c:v>6.76</c:v>
                </c:pt>
                <c:pt idx="40">
                  <c:v>6.76</c:v>
                </c:pt>
                <c:pt idx="41">
                  <c:v>6.71</c:v>
                </c:pt>
                <c:pt idx="42">
                  <c:v>6.69</c:v>
                </c:pt>
                <c:pt idx="43">
                  <c:v>6.64</c:v>
                </c:pt>
                <c:pt idx="44">
                  <c:v>6.63</c:v>
                </c:pt>
                <c:pt idx="45">
                  <c:v>6.63</c:v>
                </c:pt>
                <c:pt idx="46">
                  <c:v>6.61</c:v>
                </c:pt>
                <c:pt idx="47">
                  <c:v>6.59</c:v>
                </c:pt>
                <c:pt idx="48">
                  <c:v>6.58</c:v>
                </c:pt>
                <c:pt idx="49">
                  <c:v>6.56</c:v>
                </c:pt>
                <c:pt idx="50">
                  <c:v>6.55</c:v>
                </c:pt>
                <c:pt idx="51">
                  <c:v>6.55</c:v>
                </c:pt>
                <c:pt idx="52">
                  <c:v>6.58</c:v>
                </c:pt>
                <c:pt idx="53">
                  <c:v>6.61</c:v>
                </c:pt>
                <c:pt idx="54">
                  <c:v>6.61</c:v>
                </c:pt>
                <c:pt idx="55">
                  <c:v>6.6</c:v>
                </c:pt>
                <c:pt idx="56">
                  <c:v>6.57</c:v>
                </c:pt>
                <c:pt idx="57">
                  <c:v>6.54</c:v>
                </c:pt>
                <c:pt idx="58">
                  <c:v>6.51</c:v>
                </c:pt>
                <c:pt idx="59">
                  <c:v>6.46</c:v>
                </c:pt>
                <c:pt idx="60">
                  <c:v>6.44</c:v>
                </c:pt>
                <c:pt idx="61">
                  <c:v>6.44</c:v>
                </c:pt>
                <c:pt idx="62">
                  <c:v>6.43</c:v>
                </c:pt>
                <c:pt idx="63">
                  <c:v>6.43</c:v>
                </c:pt>
                <c:pt idx="64">
                  <c:v>6.43</c:v>
                </c:pt>
                <c:pt idx="65">
                  <c:v>6.43</c:v>
                </c:pt>
                <c:pt idx="66">
                  <c:v>6.45</c:v>
                </c:pt>
                <c:pt idx="67">
                  <c:v>6.42</c:v>
                </c:pt>
                <c:pt idx="68">
                  <c:v>6.4</c:v>
                </c:pt>
                <c:pt idx="69">
                  <c:v>6.35</c:v>
                </c:pt>
                <c:pt idx="70">
                  <c:v>6.32</c:v>
                </c:pt>
                <c:pt idx="71">
                  <c:v>6.3</c:v>
                </c:pt>
                <c:pt idx="72">
                  <c:v>6.26</c:v>
                </c:pt>
                <c:pt idx="73">
                  <c:v>6.23</c:v>
                </c:pt>
                <c:pt idx="74">
                  <c:v>6.2</c:v>
                </c:pt>
                <c:pt idx="75">
                  <c:v>6.19</c:v>
                </c:pt>
                <c:pt idx="76">
                  <c:v>6.19</c:v>
                </c:pt>
                <c:pt idx="77">
                  <c:v>6.19</c:v>
                </c:pt>
                <c:pt idx="78">
                  <c:v>6.21</c:v>
                </c:pt>
                <c:pt idx="79">
                  <c:v>6.21</c:v>
                </c:pt>
                <c:pt idx="80">
                  <c:v>6.22</c:v>
                </c:pt>
                <c:pt idx="81">
                  <c:v>6.24</c:v>
                </c:pt>
                <c:pt idx="82">
                  <c:v>6.3</c:v>
                </c:pt>
                <c:pt idx="83">
                  <c:v>6.27</c:v>
                </c:pt>
                <c:pt idx="84">
                  <c:v>6.28</c:v>
                </c:pt>
                <c:pt idx="85">
                  <c:v>6.25</c:v>
                </c:pt>
                <c:pt idx="86">
                  <c:v>6.24</c:v>
                </c:pt>
                <c:pt idx="87">
                  <c:v>6.23</c:v>
                </c:pt>
                <c:pt idx="88">
                  <c:v>6.24</c:v>
                </c:pt>
                <c:pt idx="89">
                  <c:v>6.22</c:v>
                </c:pt>
                <c:pt idx="90">
                  <c:v>6.22</c:v>
                </c:pt>
                <c:pt idx="91">
                  <c:v>6.22</c:v>
                </c:pt>
                <c:pt idx="92">
                  <c:v>6.19</c:v>
                </c:pt>
                <c:pt idx="93">
                  <c:v>6.19</c:v>
                </c:pt>
                <c:pt idx="94">
                  <c:v>6.17</c:v>
                </c:pt>
                <c:pt idx="95">
                  <c:v>6.08</c:v>
                </c:pt>
                <c:pt idx="96">
                  <c:v>6.02</c:v>
                </c:pt>
                <c:pt idx="97">
                  <c:v>5.96</c:v>
                </c:pt>
                <c:pt idx="98">
                  <c:v>5.93</c:v>
                </c:pt>
                <c:pt idx="99">
                  <c:v>5.9</c:v>
                </c:pt>
                <c:pt idx="100">
                  <c:v>5.88</c:v>
                </c:pt>
                <c:pt idx="101">
                  <c:v>5.84</c:v>
                </c:pt>
                <c:pt idx="102">
                  <c:v>5.76</c:v>
                </c:pt>
                <c:pt idx="103">
                  <c:v>5.72</c:v>
                </c:pt>
                <c:pt idx="104">
                  <c:v>5.67</c:v>
                </c:pt>
                <c:pt idx="105">
                  <c:v>5.67</c:v>
                </c:pt>
                <c:pt idx="106">
                  <c:v>5.64</c:v>
                </c:pt>
                <c:pt idx="107">
                  <c:v>5.59</c:v>
                </c:pt>
                <c:pt idx="108">
                  <c:v>5.53</c:v>
                </c:pt>
                <c:pt idx="109">
                  <c:v>5.53</c:v>
                </c:pt>
                <c:pt idx="110">
                  <c:v>5.5</c:v>
                </c:pt>
                <c:pt idx="111">
                  <c:v>5.47</c:v>
                </c:pt>
                <c:pt idx="112">
                  <c:v>5.45</c:v>
                </c:pt>
                <c:pt idx="113">
                  <c:v>5.38</c:v>
                </c:pt>
                <c:pt idx="114">
                  <c:v>5.3</c:v>
                </c:pt>
                <c:pt idx="115">
                  <c:v>5.28</c:v>
                </c:pt>
                <c:pt idx="116">
                  <c:v>5.27</c:v>
                </c:pt>
                <c:pt idx="117">
                  <c:v>5.25</c:v>
                </c:pt>
                <c:pt idx="118">
                  <c:v>5.25</c:v>
                </c:pt>
                <c:pt idx="119">
                  <c:v>5.25</c:v>
                </c:pt>
                <c:pt idx="120">
                  <c:v>5.25</c:v>
                </c:pt>
                <c:pt idx="121">
                  <c:v>5.14</c:v>
                </c:pt>
                <c:pt idx="122">
                  <c:v>5.0999999999999996</c:v>
                </c:pt>
                <c:pt idx="123">
                  <c:v>5.0999999999999996</c:v>
                </c:pt>
                <c:pt idx="124">
                  <c:v>5.12</c:v>
                </c:pt>
                <c:pt idx="125">
                  <c:v>5.16</c:v>
                </c:pt>
                <c:pt idx="126">
                  <c:v>5.15</c:v>
                </c:pt>
                <c:pt idx="127">
                  <c:v>5.14</c:v>
                </c:pt>
                <c:pt idx="128">
                  <c:v>5.08</c:v>
                </c:pt>
                <c:pt idx="129">
                  <c:v>5.04</c:v>
                </c:pt>
                <c:pt idx="130">
                  <c:v>5.0199999999999996</c:v>
                </c:pt>
                <c:pt idx="131">
                  <c:v>5.0199999999999996</c:v>
                </c:pt>
                <c:pt idx="132">
                  <c:v>5.07</c:v>
                </c:pt>
                <c:pt idx="133">
                  <c:v>5.0599999999999996</c:v>
                </c:pt>
                <c:pt idx="134">
                  <c:v>5.1100000000000003</c:v>
                </c:pt>
                <c:pt idx="135">
                  <c:v>5.22</c:v>
                </c:pt>
                <c:pt idx="136">
                  <c:v>5.24</c:v>
                </c:pt>
                <c:pt idx="137">
                  <c:v>5.27</c:v>
                </c:pt>
                <c:pt idx="138">
                  <c:v>5.26</c:v>
                </c:pt>
                <c:pt idx="139">
                  <c:v>5.25</c:v>
                </c:pt>
                <c:pt idx="140">
                  <c:v>5.24</c:v>
                </c:pt>
                <c:pt idx="141">
                  <c:v>5.23</c:v>
                </c:pt>
                <c:pt idx="142">
                  <c:v>5.25</c:v>
                </c:pt>
                <c:pt idx="143">
                  <c:v>5.27</c:v>
                </c:pt>
                <c:pt idx="144">
                  <c:v>5.31</c:v>
                </c:pt>
                <c:pt idx="145">
                  <c:v>5.32</c:v>
                </c:pt>
                <c:pt idx="146">
                  <c:v>5.29</c:v>
                </c:pt>
                <c:pt idx="147">
                  <c:v>5.28</c:v>
                </c:pt>
                <c:pt idx="148">
                  <c:v>5.27</c:v>
                </c:pt>
                <c:pt idx="149">
                  <c:v>5.25</c:v>
                </c:pt>
                <c:pt idx="150">
                  <c:v>5.2</c:v>
                </c:pt>
                <c:pt idx="151">
                  <c:v>5.24</c:v>
                </c:pt>
                <c:pt idx="152">
                  <c:v>5.32</c:v>
                </c:pt>
                <c:pt idx="153">
                  <c:v>5.3</c:v>
                </c:pt>
                <c:pt idx="154">
                  <c:v>5.26</c:v>
                </c:pt>
                <c:pt idx="155">
                  <c:v>5.26</c:v>
                </c:pt>
                <c:pt idx="156">
                  <c:v>5.24</c:v>
                </c:pt>
                <c:pt idx="157">
                  <c:v>5.27</c:v>
                </c:pt>
                <c:pt idx="158">
                  <c:v>5.35</c:v>
                </c:pt>
                <c:pt idx="159">
                  <c:v>5.43</c:v>
                </c:pt>
                <c:pt idx="160">
                  <c:v>5.45</c:v>
                </c:pt>
                <c:pt idx="161">
                  <c:v>5.41</c:v>
                </c:pt>
                <c:pt idx="162">
                  <c:v>5.44</c:v>
                </c:pt>
                <c:pt idx="163">
                  <c:v>5.5</c:v>
                </c:pt>
                <c:pt idx="164">
                  <c:v>5.52</c:v>
                </c:pt>
                <c:pt idx="165">
                  <c:v>5.56</c:v>
                </c:pt>
                <c:pt idx="166">
                  <c:v>5.61</c:v>
                </c:pt>
                <c:pt idx="167">
                  <c:v>5.76</c:v>
                </c:pt>
                <c:pt idx="168">
                  <c:v>5.8</c:v>
                </c:pt>
                <c:pt idx="169">
                  <c:v>5.9</c:v>
                </c:pt>
                <c:pt idx="170">
                  <c:v>5.9</c:v>
                </c:pt>
                <c:pt idx="171">
                  <c:v>5.9</c:v>
                </c:pt>
                <c:pt idx="172">
                  <c:v>5.9</c:v>
                </c:pt>
                <c:pt idx="173">
                  <c:v>5.92</c:v>
                </c:pt>
                <c:pt idx="174">
                  <c:v>5.94</c:v>
                </c:pt>
                <c:pt idx="175">
                  <c:v>5.98</c:v>
                </c:pt>
                <c:pt idx="176">
                  <c:v>6.04</c:v>
                </c:pt>
                <c:pt idx="177">
                  <c:v>6.16</c:v>
                </c:pt>
                <c:pt idx="178">
                  <c:v>6.17</c:v>
                </c:pt>
                <c:pt idx="179">
                  <c:v>6.13</c:v>
                </c:pt>
                <c:pt idx="180">
                  <c:v>6.09</c:v>
                </c:pt>
                <c:pt idx="181">
                  <c:v>6.1</c:v>
                </c:pt>
                <c:pt idx="182">
                  <c:v>6.12</c:v>
                </c:pt>
                <c:pt idx="183">
                  <c:v>6.15</c:v>
                </c:pt>
                <c:pt idx="184">
                  <c:v>6.16</c:v>
                </c:pt>
                <c:pt idx="185">
                  <c:v>6.15</c:v>
                </c:pt>
                <c:pt idx="186">
                  <c:v>6.15</c:v>
                </c:pt>
                <c:pt idx="187">
                  <c:v>6.15</c:v>
                </c:pt>
                <c:pt idx="188">
                  <c:v>6.14</c:v>
                </c:pt>
                <c:pt idx="189">
                  <c:v>6.17</c:v>
                </c:pt>
                <c:pt idx="190">
                  <c:v>6.18</c:v>
                </c:pt>
                <c:pt idx="191">
                  <c:v>6.18</c:v>
                </c:pt>
                <c:pt idx="192">
                  <c:v>6.2</c:v>
                </c:pt>
                <c:pt idx="193">
                  <c:v>6.23</c:v>
                </c:pt>
                <c:pt idx="194">
                  <c:v>6.3</c:v>
                </c:pt>
                <c:pt idx="195">
                  <c:v>6.33</c:v>
                </c:pt>
                <c:pt idx="196">
                  <c:v>6.33</c:v>
                </c:pt>
                <c:pt idx="197">
                  <c:v>6.33</c:v>
                </c:pt>
                <c:pt idx="198">
                  <c:v>6.35</c:v>
                </c:pt>
                <c:pt idx="199">
                  <c:v>6.41</c:v>
                </c:pt>
                <c:pt idx="200">
                  <c:v>6.48</c:v>
                </c:pt>
                <c:pt idx="201">
                  <c:v>6.56</c:v>
                </c:pt>
                <c:pt idx="202">
                  <c:v>6.63</c:v>
                </c:pt>
                <c:pt idx="203">
                  <c:v>6.69</c:v>
                </c:pt>
                <c:pt idx="204">
                  <c:v>6.7</c:v>
                </c:pt>
                <c:pt idx="205">
                  <c:v>6.74</c:v>
                </c:pt>
                <c:pt idx="206">
                  <c:v>6.75</c:v>
                </c:pt>
                <c:pt idx="207">
                  <c:v>6.79</c:v>
                </c:pt>
                <c:pt idx="208">
                  <c:v>6.83</c:v>
                </c:pt>
                <c:pt idx="209">
                  <c:v>6.89</c:v>
                </c:pt>
                <c:pt idx="210">
                  <c:v>6.97</c:v>
                </c:pt>
                <c:pt idx="211">
                  <c:v>7.03</c:v>
                </c:pt>
                <c:pt idx="212">
                  <c:v>7.09</c:v>
                </c:pt>
                <c:pt idx="213">
                  <c:v>7.14</c:v>
                </c:pt>
                <c:pt idx="214">
                  <c:v>7.15</c:v>
                </c:pt>
                <c:pt idx="215">
                  <c:v>7.17</c:v>
                </c:pt>
                <c:pt idx="216">
                  <c:v>7.18</c:v>
                </c:pt>
                <c:pt idx="217">
                  <c:v>7.2</c:v>
                </c:pt>
                <c:pt idx="218">
                  <c:v>7.23</c:v>
                </c:pt>
                <c:pt idx="219">
                  <c:v>7.25</c:v>
                </c:pt>
                <c:pt idx="220">
                  <c:v>7.28</c:v>
                </c:pt>
                <c:pt idx="221">
                  <c:v>7.28</c:v>
                </c:pt>
                <c:pt idx="222">
                  <c:v>7.32</c:v>
                </c:pt>
                <c:pt idx="223">
                  <c:v>7.32</c:v>
                </c:pt>
                <c:pt idx="224">
                  <c:v>7.35</c:v>
                </c:pt>
                <c:pt idx="225">
                  <c:v>7.37</c:v>
                </c:pt>
                <c:pt idx="226">
                  <c:v>7.4</c:v>
                </c:pt>
                <c:pt idx="227">
                  <c:v>7.47</c:v>
                </c:pt>
                <c:pt idx="228">
                  <c:v>7.47</c:v>
                </c:pt>
                <c:pt idx="229">
                  <c:v>7.55</c:v>
                </c:pt>
                <c:pt idx="230">
                  <c:v>7.55</c:v>
                </c:pt>
                <c:pt idx="231">
                  <c:v>7.58</c:v>
                </c:pt>
                <c:pt idx="232">
                  <c:v>7.61</c:v>
                </c:pt>
                <c:pt idx="233">
                  <c:v>7.61</c:v>
                </c:pt>
                <c:pt idx="234">
                  <c:v>7.68</c:v>
                </c:pt>
                <c:pt idx="235">
                  <c:v>7.7</c:v>
                </c:pt>
                <c:pt idx="236">
                  <c:v>7.74</c:v>
                </c:pt>
                <c:pt idx="237">
                  <c:v>7.74</c:v>
                </c:pt>
                <c:pt idx="238">
                  <c:v>7.78</c:v>
                </c:pt>
                <c:pt idx="239">
                  <c:v>7.8</c:v>
                </c:pt>
                <c:pt idx="240">
                  <c:v>7.84</c:v>
                </c:pt>
                <c:pt idx="241">
                  <c:v>7.9</c:v>
                </c:pt>
                <c:pt idx="242">
                  <c:v>7.94</c:v>
                </c:pt>
                <c:pt idx="243">
                  <c:v>7.95</c:v>
                </c:pt>
                <c:pt idx="244">
                  <c:v>7.96</c:v>
                </c:pt>
                <c:pt idx="245">
                  <c:v>7.96</c:v>
                </c:pt>
                <c:pt idx="246">
                  <c:v>7.96</c:v>
                </c:pt>
                <c:pt idx="247">
                  <c:v>7.98</c:v>
                </c:pt>
                <c:pt idx="248">
                  <c:v>7.98</c:v>
                </c:pt>
                <c:pt idx="249">
                  <c:v>8.02</c:v>
                </c:pt>
                <c:pt idx="250">
                  <c:v>8.02</c:v>
                </c:pt>
                <c:pt idx="251">
                  <c:v>8.1199999999999992</c:v>
                </c:pt>
                <c:pt idx="252">
                  <c:v>8.16</c:v>
                </c:pt>
                <c:pt idx="253">
                  <c:v>8.18</c:v>
                </c:pt>
                <c:pt idx="254">
                  <c:v>8.1999999999999993</c:v>
                </c:pt>
                <c:pt idx="255">
                  <c:v>8.1999999999999993</c:v>
                </c:pt>
                <c:pt idx="256">
                  <c:v>8.2200000000000006</c:v>
                </c:pt>
                <c:pt idx="257">
                  <c:v>8.2200000000000006</c:v>
                </c:pt>
                <c:pt idx="258">
                  <c:v>8.2200000000000006</c:v>
                </c:pt>
                <c:pt idx="259">
                  <c:v>8.2200000000000006</c:v>
                </c:pt>
                <c:pt idx="260">
                  <c:v>8.24</c:v>
                </c:pt>
                <c:pt idx="261">
                  <c:v>8.25</c:v>
                </c:pt>
                <c:pt idx="262">
                  <c:v>8.27</c:v>
                </c:pt>
                <c:pt idx="263">
                  <c:v>8.27</c:v>
                </c:pt>
                <c:pt idx="264">
                  <c:v>8.26</c:v>
                </c:pt>
                <c:pt idx="265">
                  <c:v>8.26</c:v>
                </c:pt>
                <c:pt idx="266">
                  <c:v>8.2799999999999994</c:v>
                </c:pt>
                <c:pt idx="267">
                  <c:v>8.2799999999999994</c:v>
                </c:pt>
                <c:pt idx="268">
                  <c:v>8.3000000000000007</c:v>
                </c:pt>
                <c:pt idx="269">
                  <c:v>8.3000000000000007</c:v>
                </c:pt>
                <c:pt idx="270">
                  <c:v>8.31</c:v>
                </c:pt>
                <c:pt idx="271">
                  <c:v>8.32</c:v>
                </c:pt>
                <c:pt idx="272">
                  <c:v>8.32</c:v>
                </c:pt>
                <c:pt idx="273">
                  <c:v>8.3000000000000007</c:v>
                </c:pt>
                <c:pt idx="274">
                  <c:v>8.3000000000000007</c:v>
                </c:pt>
                <c:pt idx="275">
                  <c:v>8.2799999999999994</c:v>
                </c:pt>
                <c:pt idx="276">
                  <c:v>8.2799999999999994</c:v>
                </c:pt>
                <c:pt idx="277">
                  <c:v>8.2799999999999994</c:v>
                </c:pt>
                <c:pt idx="278">
                  <c:v>8.26</c:v>
                </c:pt>
                <c:pt idx="279">
                  <c:v>8.23</c:v>
                </c:pt>
                <c:pt idx="280">
                  <c:v>8.2200000000000006</c:v>
                </c:pt>
                <c:pt idx="281">
                  <c:v>8.2100000000000009</c:v>
                </c:pt>
                <c:pt idx="282">
                  <c:v>8.19</c:v>
                </c:pt>
                <c:pt idx="283">
                  <c:v>8.18</c:v>
                </c:pt>
                <c:pt idx="284">
                  <c:v>8.17</c:v>
                </c:pt>
                <c:pt idx="285">
                  <c:v>8.16</c:v>
                </c:pt>
                <c:pt idx="286">
                  <c:v>8.16</c:v>
                </c:pt>
                <c:pt idx="287">
                  <c:v>8.14</c:v>
                </c:pt>
                <c:pt idx="288">
                  <c:v>8.1199999999999992</c:v>
                </c:pt>
                <c:pt idx="289">
                  <c:v>8.1199999999999992</c:v>
                </c:pt>
                <c:pt idx="290">
                  <c:v>8.1199999999999992</c:v>
                </c:pt>
                <c:pt idx="291">
                  <c:v>8.1199999999999992</c:v>
                </c:pt>
                <c:pt idx="292">
                  <c:v>8.1199999999999992</c:v>
                </c:pt>
                <c:pt idx="293">
                  <c:v>8.1</c:v>
                </c:pt>
                <c:pt idx="294">
                  <c:v>8.07</c:v>
                </c:pt>
                <c:pt idx="295">
                  <c:v>8.0299999999999994</c:v>
                </c:pt>
                <c:pt idx="296">
                  <c:v>7.99</c:v>
                </c:pt>
                <c:pt idx="297">
                  <c:v>7.94</c:v>
                </c:pt>
                <c:pt idx="298">
                  <c:v>7.93</c:v>
                </c:pt>
                <c:pt idx="299">
                  <c:v>7.91</c:v>
                </c:pt>
                <c:pt idx="300">
                  <c:v>7.83</c:v>
                </c:pt>
                <c:pt idx="301">
                  <c:v>7.78</c:v>
                </c:pt>
                <c:pt idx="302">
                  <c:v>7.73</c:v>
                </c:pt>
                <c:pt idx="303">
                  <c:v>7.67</c:v>
                </c:pt>
                <c:pt idx="304">
                  <c:v>7.61</c:v>
                </c:pt>
                <c:pt idx="305">
                  <c:v>7.51</c:v>
                </c:pt>
                <c:pt idx="306">
                  <c:v>7.44</c:v>
                </c:pt>
                <c:pt idx="307">
                  <c:v>7.35</c:v>
                </c:pt>
                <c:pt idx="308">
                  <c:v>7.3</c:v>
                </c:pt>
                <c:pt idx="309">
                  <c:v>7.25</c:v>
                </c:pt>
                <c:pt idx="310">
                  <c:v>7.2</c:v>
                </c:pt>
                <c:pt idx="311">
                  <c:v>7.15</c:v>
                </c:pt>
                <c:pt idx="312">
                  <c:v>7.09</c:v>
                </c:pt>
                <c:pt idx="313">
                  <c:v>7.07</c:v>
                </c:pt>
                <c:pt idx="314">
                  <c:v>7.04</c:v>
                </c:pt>
                <c:pt idx="315">
                  <c:v>7.01</c:v>
                </c:pt>
                <c:pt idx="316">
                  <c:v>6.98</c:v>
                </c:pt>
                <c:pt idx="317">
                  <c:v>6.98</c:v>
                </c:pt>
                <c:pt idx="318">
                  <c:v>6.96</c:v>
                </c:pt>
                <c:pt idx="319">
                  <c:v>6.87</c:v>
                </c:pt>
                <c:pt idx="320">
                  <c:v>6.75</c:v>
                </c:pt>
                <c:pt idx="321">
                  <c:v>6.72</c:v>
                </c:pt>
                <c:pt idx="322">
                  <c:v>6.67</c:v>
                </c:pt>
                <c:pt idx="323">
                  <c:v>6.64</c:v>
                </c:pt>
                <c:pt idx="324">
                  <c:v>6.59</c:v>
                </c:pt>
                <c:pt idx="325">
                  <c:v>6.55</c:v>
                </c:pt>
                <c:pt idx="326">
                  <c:v>6.5</c:v>
                </c:pt>
                <c:pt idx="327">
                  <c:v>6.42</c:v>
                </c:pt>
                <c:pt idx="328">
                  <c:v>6.36</c:v>
                </c:pt>
                <c:pt idx="329">
                  <c:v>6.36</c:v>
                </c:pt>
                <c:pt idx="330">
                  <c:v>6.38</c:v>
                </c:pt>
                <c:pt idx="331">
                  <c:v>6.26</c:v>
                </c:pt>
                <c:pt idx="332">
                  <c:v>6.32</c:v>
                </c:pt>
                <c:pt idx="333">
                  <c:v>6.34</c:v>
                </c:pt>
                <c:pt idx="334">
                  <c:v>6.38</c:v>
                </c:pt>
                <c:pt idx="335">
                  <c:v>6.4</c:v>
                </c:pt>
                <c:pt idx="336">
                  <c:v>6.44</c:v>
                </c:pt>
                <c:pt idx="337">
                  <c:v>6.5</c:v>
                </c:pt>
                <c:pt idx="338">
                  <c:v>6.59</c:v>
                </c:pt>
                <c:pt idx="339">
                  <c:v>6.71</c:v>
                </c:pt>
                <c:pt idx="340">
                  <c:v>6.76</c:v>
                </c:pt>
                <c:pt idx="341">
                  <c:v>6.76</c:v>
                </c:pt>
                <c:pt idx="342">
                  <c:v>6.78</c:v>
                </c:pt>
                <c:pt idx="343">
                  <c:v>6.63</c:v>
                </c:pt>
                <c:pt idx="344">
                  <c:v>6.61</c:v>
                </c:pt>
                <c:pt idx="345">
                  <c:v>6.56</c:v>
                </c:pt>
                <c:pt idx="346">
                  <c:v>6.59</c:v>
                </c:pt>
                <c:pt idx="347">
                  <c:v>6.47</c:v>
                </c:pt>
                <c:pt idx="348">
                  <c:v>6.45</c:v>
                </c:pt>
                <c:pt idx="349">
                  <c:v>6.45</c:v>
                </c:pt>
                <c:pt idx="350">
                  <c:v>6.46</c:v>
                </c:pt>
                <c:pt idx="351">
                  <c:v>6.44</c:v>
                </c:pt>
                <c:pt idx="352">
                  <c:v>6.42</c:v>
                </c:pt>
                <c:pt idx="353">
                  <c:v>6.38</c:v>
                </c:pt>
                <c:pt idx="354">
                  <c:v>6.3</c:v>
                </c:pt>
                <c:pt idx="355">
                  <c:v>6.3</c:v>
                </c:pt>
                <c:pt idx="356">
                  <c:v>6.3</c:v>
                </c:pt>
                <c:pt idx="357">
                  <c:v>6.27</c:v>
                </c:pt>
                <c:pt idx="358">
                  <c:v>6.22</c:v>
                </c:pt>
                <c:pt idx="359">
                  <c:v>6.18</c:v>
                </c:pt>
                <c:pt idx="360">
                  <c:v>6.12</c:v>
                </c:pt>
                <c:pt idx="361">
                  <c:v>6.1</c:v>
                </c:pt>
                <c:pt idx="362">
                  <c:v>6.07</c:v>
                </c:pt>
                <c:pt idx="363">
                  <c:v>6.01</c:v>
                </c:pt>
                <c:pt idx="364">
                  <c:v>5.98</c:v>
                </c:pt>
                <c:pt idx="365">
                  <c:v>5.94</c:v>
                </c:pt>
                <c:pt idx="366">
                  <c:v>5.92</c:v>
                </c:pt>
                <c:pt idx="367">
                  <c:v>5.92</c:v>
                </c:pt>
                <c:pt idx="368">
                  <c:v>5.91</c:v>
                </c:pt>
                <c:pt idx="369">
                  <c:v>5.98</c:v>
                </c:pt>
                <c:pt idx="370">
                  <c:v>6.01</c:v>
                </c:pt>
                <c:pt idx="371">
                  <c:v>6</c:v>
                </c:pt>
                <c:pt idx="372">
                  <c:v>5.91</c:v>
                </c:pt>
                <c:pt idx="373">
                  <c:v>5.95</c:v>
                </c:pt>
                <c:pt idx="374">
                  <c:v>6.07</c:v>
                </c:pt>
                <c:pt idx="375">
                  <c:v>6.14</c:v>
                </c:pt>
                <c:pt idx="376">
                  <c:v>6.18</c:v>
                </c:pt>
                <c:pt idx="377">
                  <c:v>6.19</c:v>
                </c:pt>
                <c:pt idx="378">
                  <c:v>6.2</c:v>
                </c:pt>
                <c:pt idx="379">
                  <c:v>6.2</c:v>
                </c:pt>
                <c:pt idx="380">
                  <c:v>6.23</c:v>
                </c:pt>
                <c:pt idx="381">
                  <c:v>6.15</c:v>
                </c:pt>
                <c:pt idx="382">
                  <c:v>6.11</c:v>
                </c:pt>
                <c:pt idx="383">
                  <c:v>6.07</c:v>
                </c:pt>
                <c:pt idx="384">
                  <c:v>5.97</c:v>
                </c:pt>
                <c:pt idx="385">
                  <c:v>5.87</c:v>
                </c:pt>
                <c:pt idx="386">
                  <c:v>5.79</c:v>
                </c:pt>
                <c:pt idx="387">
                  <c:v>5.76</c:v>
                </c:pt>
                <c:pt idx="388">
                  <c:v>5.75</c:v>
                </c:pt>
                <c:pt idx="389">
                  <c:v>5.75</c:v>
                </c:pt>
                <c:pt idx="390">
                  <c:v>5.74</c:v>
                </c:pt>
                <c:pt idx="391">
                  <c:v>5.84</c:v>
                </c:pt>
                <c:pt idx="392">
                  <c:v>5.94</c:v>
                </c:pt>
                <c:pt idx="393">
                  <c:v>5.97</c:v>
                </c:pt>
                <c:pt idx="394">
                  <c:v>5.97</c:v>
                </c:pt>
                <c:pt idx="395">
                  <c:v>5.97</c:v>
                </c:pt>
                <c:pt idx="396">
                  <c:v>5.97</c:v>
                </c:pt>
                <c:pt idx="397">
                  <c:v>6.01</c:v>
                </c:pt>
                <c:pt idx="398">
                  <c:v>6.03</c:v>
                </c:pt>
                <c:pt idx="399">
                  <c:v>5.99</c:v>
                </c:pt>
                <c:pt idx="400">
                  <c:v>5.96</c:v>
                </c:pt>
                <c:pt idx="401">
                  <c:v>5.95</c:v>
                </c:pt>
                <c:pt idx="402">
                  <c:v>5.93</c:v>
                </c:pt>
                <c:pt idx="403">
                  <c:v>5.93</c:v>
                </c:pt>
                <c:pt idx="404">
                  <c:v>5.9</c:v>
                </c:pt>
                <c:pt idx="405">
                  <c:v>5.86</c:v>
                </c:pt>
                <c:pt idx="406">
                  <c:v>5.82</c:v>
                </c:pt>
                <c:pt idx="407">
                  <c:v>5.74</c:v>
                </c:pt>
                <c:pt idx="408">
                  <c:v>5.63</c:v>
                </c:pt>
                <c:pt idx="409">
                  <c:v>5.55</c:v>
                </c:pt>
                <c:pt idx="410">
                  <c:v>5.5</c:v>
                </c:pt>
                <c:pt idx="411">
                  <c:v>5.48</c:v>
                </c:pt>
                <c:pt idx="412">
                  <c:v>5.44</c:v>
                </c:pt>
                <c:pt idx="413">
                  <c:v>5.41</c:v>
                </c:pt>
                <c:pt idx="414">
                  <c:v>5.33</c:v>
                </c:pt>
                <c:pt idx="415">
                  <c:v>5.3</c:v>
                </c:pt>
                <c:pt idx="416">
                  <c:v>5.23</c:v>
                </c:pt>
                <c:pt idx="417">
                  <c:v>5.26</c:v>
                </c:pt>
                <c:pt idx="418">
                  <c:v>5.28</c:v>
                </c:pt>
                <c:pt idx="419">
                  <c:v>5.29</c:v>
                </c:pt>
                <c:pt idx="420">
                  <c:v>5.3</c:v>
                </c:pt>
                <c:pt idx="421">
                  <c:v>5.25</c:v>
                </c:pt>
                <c:pt idx="422">
                  <c:v>5.25</c:v>
                </c:pt>
                <c:pt idx="423">
                  <c:v>5.24</c:v>
                </c:pt>
                <c:pt idx="424">
                  <c:v>5.26</c:v>
                </c:pt>
                <c:pt idx="425">
                  <c:v>5.26</c:v>
                </c:pt>
                <c:pt idx="426">
                  <c:v>5.28</c:v>
                </c:pt>
                <c:pt idx="427">
                  <c:v>5.34</c:v>
                </c:pt>
                <c:pt idx="428">
                  <c:v>5.4</c:v>
                </c:pt>
                <c:pt idx="429">
                  <c:v>5.45</c:v>
                </c:pt>
                <c:pt idx="430">
                  <c:v>5.5</c:v>
                </c:pt>
                <c:pt idx="431">
                  <c:v>5.5</c:v>
                </c:pt>
                <c:pt idx="432">
                  <c:v>5.5</c:v>
                </c:pt>
                <c:pt idx="433">
                  <c:v>5.54</c:v>
                </c:pt>
                <c:pt idx="434">
                  <c:v>5.66</c:v>
                </c:pt>
                <c:pt idx="435">
                  <c:v>5.69</c:v>
                </c:pt>
                <c:pt idx="436">
                  <c:v>5.72</c:v>
                </c:pt>
                <c:pt idx="437">
                  <c:v>5.75</c:v>
                </c:pt>
                <c:pt idx="438">
                  <c:v>5.76</c:v>
                </c:pt>
                <c:pt idx="439">
                  <c:v>5.76</c:v>
                </c:pt>
                <c:pt idx="440">
                  <c:v>5.76</c:v>
                </c:pt>
                <c:pt idx="441">
                  <c:v>5.8</c:v>
                </c:pt>
                <c:pt idx="442">
                  <c:v>5.87</c:v>
                </c:pt>
                <c:pt idx="443">
                  <c:v>5.88</c:v>
                </c:pt>
                <c:pt idx="444">
                  <c:v>5.88</c:v>
                </c:pt>
                <c:pt idx="445">
                  <c:v>5.84</c:v>
                </c:pt>
                <c:pt idx="446">
                  <c:v>5.79</c:v>
                </c:pt>
                <c:pt idx="447">
                  <c:v>5.74</c:v>
                </c:pt>
                <c:pt idx="448">
                  <c:v>5.69</c:v>
                </c:pt>
                <c:pt idx="449">
                  <c:v>5.6</c:v>
                </c:pt>
                <c:pt idx="450">
                  <c:v>5.56</c:v>
                </c:pt>
                <c:pt idx="451">
                  <c:v>5.56</c:v>
                </c:pt>
                <c:pt idx="452">
                  <c:v>5.55</c:v>
                </c:pt>
                <c:pt idx="453">
                  <c:v>5.56</c:v>
                </c:pt>
                <c:pt idx="454">
                  <c:v>5.56</c:v>
                </c:pt>
                <c:pt idx="455">
                  <c:v>5.64</c:v>
                </c:pt>
                <c:pt idx="456">
                  <c:v>5.72</c:v>
                </c:pt>
                <c:pt idx="457">
                  <c:v>5.79</c:v>
                </c:pt>
                <c:pt idx="458">
                  <c:v>5.85</c:v>
                </c:pt>
                <c:pt idx="459">
                  <c:v>5.8</c:v>
                </c:pt>
                <c:pt idx="460">
                  <c:v>5.79</c:v>
                </c:pt>
                <c:pt idx="461">
                  <c:v>5.75</c:v>
                </c:pt>
                <c:pt idx="462">
                  <c:v>5.73</c:v>
                </c:pt>
                <c:pt idx="463">
                  <c:v>5.75</c:v>
                </c:pt>
                <c:pt idx="464">
                  <c:v>5.76</c:v>
                </c:pt>
                <c:pt idx="465">
                  <c:v>5.78</c:v>
                </c:pt>
                <c:pt idx="466">
                  <c:v>5.8</c:v>
                </c:pt>
                <c:pt idx="467">
                  <c:v>5.8</c:v>
                </c:pt>
                <c:pt idx="468">
                  <c:v>5.75</c:v>
                </c:pt>
                <c:pt idx="469">
                  <c:v>5.75</c:v>
                </c:pt>
                <c:pt idx="470">
                  <c:v>5.74</c:v>
                </c:pt>
                <c:pt idx="471">
                  <c:v>5.78</c:v>
                </c:pt>
                <c:pt idx="472">
                  <c:v>5.8</c:v>
                </c:pt>
                <c:pt idx="473">
                  <c:v>5.84</c:v>
                </c:pt>
                <c:pt idx="474">
                  <c:v>5.86</c:v>
                </c:pt>
                <c:pt idx="475">
                  <c:v>5.93</c:v>
                </c:pt>
                <c:pt idx="476">
                  <c:v>5.97</c:v>
                </c:pt>
                <c:pt idx="477">
                  <c:v>6.02</c:v>
                </c:pt>
                <c:pt idx="478">
                  <c:v>6.09</c:v>
                </c:pt>
                <c:pt idx="479">
                  <c:v>6.15</c:v>
                </c:pt>
                <c:pt idx="480">
                  <c:v>6.14</c:v>
                </c:pt>
                <c:pt idx="481">
                  <c:v>6.11</c:v>
                </c:pt>
                <c:pt idx="482">
                  <c:v>6.11</c:v>
                </c:pt>
                <c:pt idx="483">
                  <c:v>6.1</c:v>
                </c:pt>
                <c:pt idx="484">
                  <c:v>6.09</c:v>
                </c:pt>
                <c:pt idx="485">
                  <c:v>6</c:v>
                </c:pt>
                <c:pt idx="486">
                  <c:v>5.94</c:v>
                </c:pt>
                <c:pt idx="487">
                  <c:v>5.87</c:v>
                </c:pt>
                <c:pt idx="488">
                  <c:v>5.8</c:v>
                </c:pt>
                <c:pt idx="489">
                  <c:v>5.76</c:v>
                </c:pt>
                <c:pt idx="490">
                  <c:v>5.73</c:v>
                </c:pt>
                <c:pt idx="491">
                  <c:v>5.69</c:v>
                </c:pt>
                <c:pt idx="492">
                  <c:v>5.6</c:v>
                </c:pt>
                <c:pt idx="493">
                  <c:v>5.6</c:v>
                </c:pt>
                <c:pt idx="494">
                  <c:v>5.59</c:v>
                </c:pt>
                <c:pt idx="495">
                  <c:v>5.61</c:v>
                </c:pt>
                <c:pt idx="496">
                  <c:v>5.66</c:v>
                </c:pt>
                <c:pt idx="497">
                  <c:v>5.7</c:v>
                </c:pt>
                <c:pt idx="498">
                  <c:v>5.72</c:v>
                </c:pt>
                <c:pt idx="499">
                  <c:v>5.72</c:v>
                </c:pt>
                <c:pt idx="500">
                  <c:v>5.69</c:v>
                </c:pt>
                <c:pt idx="501">
                  <c:v>5.64</c:v>
                </c:pt>
                <c:pt idx="502">
                  <c:v>5.63</c:v>
                </c:pt>
                <c:pt idx="503">
                  <c:v>5.63</c:v>
                </c:pt>
                <c:pt idx="504">
                  <c:v>5.63</c:v>
                </c:pt>
                <c:pt idx="505">
                  <c:v>5.63</c:v>
                </c:pt>
                <c:pt idx="506">
                  <c:v>5.64</c:v>
                </c:pt>
                <c:pt idx="507">
                  <c:v>5.64</c:v>
                </c:pt>
                <c:pt idx="508">
                  <c:v>5.57</c:v>
                </c:pt>
                <c:pt idx="509">
                  <c:v>5.47</c:v>
                </c:pt>
                <c:pt idx="510">
                  <c:v>5.47</c:v>
                </c:pt>
                <c:pt idx="511">
                  <c:v>5.32</c:v>
                </c:pt>
                <c:pt idx="512">
                  <c:v>5.31</c:v>
                </c:pt>
                <c:pt idx="513">
                  <c:v>5.35</c:v>
                </c:pt>
                <c:pt idx="514">
                  <c:v>5.38</c:v>
                </c:pt>
                <c:pt idx="515">
                  <c:v>5.37</c:v>
                </c:pt>
                <c:pt idx="516">
                  <c:v>5.36</c:v>
                </c:pt>
                <c:pt idx="517">
                  <c:v>5.32</c:v>
                </c:pt>
                <c:pt idx="518">
                  <c:v>5.3</c:v>
                </c:pt>
                <c:pt idx="519">
                  <c:v>5.23</c:v>
                </c:pt>
                <c:pt idx="520">
                  <c:v>5.16</c:v>
                </c:pt>
                <c:pt idx="521">
                  <c:v>5.0999999999999996</c:v>
                </c:pt>
                <c:pt idx="522">
                  <c:v>5.05</c:v>
                </c:pt>
                <c:pt idx="523">
                  <c:v>5.03</c:v>
                </c:pt>
                <c:pt idx="524">
                  <c:v>5</c:v>
                </c:pt>
                <c:pt idx="525">
                  <c:v>4.9800000000000004</c:v>
                </c:pt>
                <c:pt idx="526">
                  <c:v>4.93</c:v>
                </c:pt>
                <c:pt idx="527">
                  <c:v>4.92</c:v>
                </c:pt>
                <c:pt idx="528">
                  <c:v>4.9400000000000004</c:v>
                </c:pt>
                <c:pt idx="529">
                  <c:v>5</c:v>
                </c:pt>
                <c:pt idx="530">
                  <c:v>5.03</c:v>
                </c:pt>
                <c:pt idx="531">
                  <c:v>5.1100000000000003</c:v>
                </c:pt>
                <c:pt idx="532">
                  <c:v>5.2</c:v>
                </c:pt>
                <c:pt idx="533">
                  <c:v>5.26</c:v>
                </c:pt>
                <c:pt idx="534">
                  <c:v>5.33</c:v>
                </c:pt>
                <c:pt idx="535">
                  <c:v>5.38</c:v>
                </c:pt>
                <c:pt idx="536">
                  <c:v>5.43</c:v>
                </c:pt>
                <c:pt idx="537">
                  <c:v>5.47</c:v>
                </c:pt>
                <c:pt idx="538">
                  <c:v>5.48</c:v>
                </c:pt>
                <c:pt idx="539">
                  <c:v>5.48</c:v>
                </c:pt>
                <c:pt idx="540">
                  <c:v>5.54</c:v>
                </c:pt>
                <c:pt idx="541">
                  <c:v>5.56</c:v>
                </c:pt>
                <c:pt idx="542">
                  <c:v>5.57</c:v>
                </c:pt>
                <c:pt idx="543">
                  <c:v>5.53</c:v>
                </c:pt>
                <c:pt idx="544">
                  <c:v>5.52</c:v>
                </c:pt>
                <c:pt idx="545">
                  <c:v>5.51</c:v>
                </c:pt>
                <c:pt idx="546">
                  <c:v>5.5</c:v>
                </c:pt>
                <c:pt idx="547">
                  <c:v>5.51</c:v>
                </c:pt>
                <c:pt idx="548">
                  <c:v>5.53</c:v>
                </c:pt>
                <c:pt idx="549">
                  <c:v>5.52</c:v>
                </c:pt>
                <c:pt idx="550">
                  <c:v>5.45</c:v>
                </c:pt>
                <c:pt idx="551">
                  <c:v>5.35</c:v>
                </c:pt>
                <c:pt idx="552">
                  <c:v>5.26</c:v>
                </c:pt>
                <c:pt idx="553">
                  <c:v>5.25</c:v>
                </c:pt>
                <c:pt idx="554">
                  <c:v>5.28</c:v>
                </c:pt>
                <c:pt idx="555">
                  <c:v>5.3</c:v>
                </c:pt>
                <c:pt idx="556">
                  <c:v>5.41</c:v>
                </c:pt>
                <c:pt idx="557">
                  <c:v>5.44</c:v>
                </c:pt>
                <c:pt idx="558">
                  <c:v>5.43</c:v>
                </c:pt>
                <c:pt idx="559">
                  <c:v>5.43</c:v>
                </c:pt>
                <c:pt idx="560">
                  <c:v>5.47</c:v>
                </c:pt>
                <c:pt idx="561">
                  <c:v>5.6</c:v>
                </c:pt>
                <c:pt idx="562">
                  <c:v>5.7</c:v>
                </c:pt>
                <c:pt idx="563">
                  <c:v>5.74</c:v>
                </c:pt>
                <c:pt idx="564">
                  <c:v>5.77</c:v>
                </c:pt>
                <c:pt idx="565">
                  <c:v>5.81</c:v>
                </c:pt>
                <c:pt idx="566">
                  <c:v>5.87</c:v>
                </c:pt>
                <c:pt idx="567">
                  <c:v>5.9</c:v>
                </c:pt>
                <c:pt idx="568">
                  <c:v>5.94</c:v>
                </c:pt>
                <c:pt idx="569">
                  <c:v>5.93</c:v>
                </c:pt>
                <c:pt idx="570">
                  <c:v>5.92</c:v>
                </c:pt>
                <c:pt idx="571">
                  <c:v>5.96</c:v>
                </c:pt>
                <c:pt idx="572">
                  <c:v>5.99</c:v>
                </c:pt>
                <c:pt idx="573">
                  <c:v>5.96</c:v>
                </c:pt>
                <c:pt idx="574">
                  <c:v>5.96</c:v>
                </c:pt>
                <c:pt idx="575">
                  <c:v>5.94</c:v>
                </c:pt>
                <c:pt idx="576">
                  <c:v>5.96</c:v>
                </c:pt>
                <c:pt idx="577">
                  <c:v>6.04</c:v>
                </c:pt>
                <c:pt idx="578">
                  <c:v>6.13</c:v>
                </c:pt>
                <c:pt idx="579">
                  <c:v>6.13</c:v>
                </c:pt>
                <c:pt idx="580">
                  <c:v>6.13</c:v>
                </c:pt>
                <c:pt idx="581">
                  <c:v>6.19</c:v>
                </c:pt>
                <c:pt idx="582">
                  <c:v>6.26</c:v>
                </c:pt>
                <c:pt idx="583">
                  <c:v>6.3</c:v>
                </c:pt>
                <c:pt idx="584">
                  <c:v>6.35</c:v>
                </c:pt>
                <c:pt idx="585">
                  <c:v>6.39</c:v>
                </c:pt>
                <c:pt idx="586">
                  <c:v>6.41</c:v>
                </c:pt>
                <c:pt idx="587">
                  <c:v>6.46</c:v>
                </c:pt>
                <c:pt idx="588">
                  <c:v>6.51</c:v>
                </c:pt>
                <c:pt idx="589">
                  <c:v>6.56</c:v>
                </c:pt>
                <c:pt idx="590">
                  <c:v>6.58</c:v>
                </c:pt>
                <c:pt idx="591">
                  <c:v>6.65</c:v>
                </c:pt>
                <c:pt idx="592">
                  <c:v>6.74</c:v>
                </c:pt>
                <c:pt idx="593">
                  <c:v>6.82</c:v>
                </c:pt>
                <c:pt idx="594">
                  <c:v>6.91</c:v>
                </c:pt>
                <c:pt idx="595">
                  <c:v>6.94</c:v>
                </c:pt>
                <c:pt idx="596">
                  <c:v>6.96</c:v>
                </c:pt>
                <c:pt idx="597">
                  <c:v>6.98</c:v>
                </c:pt>
                <c:pt idx="598">
                  <c:v>7.02</c:v>
                </c:pt>
                <c:pt idx="599">
                  <c:v>7.04</c:v>
                </c:pt>
                <c:pt idx="600">
                  <c:v>7.08</c:v>
                </c:pt>
                <c:pt idx="601">
                  <c:v>7.14</c:v>
                </c:pt>
                <c:pt idx="602">
                  <c:v>7.15</c:v>
                </c:pt>
                <c:pt idx="603">
                  <c:v>7.18</c:v>
                </c:pt>
                <c:pt idx="604">
                  <c:v>7.21</c:v>
                </c:pt>
                <c:pt idx="605">
                  <c:v>7.19</c:v>
                </c:pt>
                <c:pt idx="606">
                  <c:v>7.17</c:v>
                </c:pt>
                <c:pt idx="607">
                  <c:v>7.08</c:v>
                </c:pt>
                <c:pt idx="608">
                  <c:v>7.06</c:v>
                </c:pt>
                <c:pt idx="609">
                  <c:v>7.05</c:v>
                </c:pt>
                <c:pt idx="610">
                  <c:v>7.04</c:v>
                </c:pt>
                <c:pt idx="611">
                  <c:v>7.07</c:v>
                </c:pt>
                <c:pt idx="612">
                  <c:v>7.12</c:v>
                </c:pt>
                <c:pt idx="613">
                  <c:v>7.17</c:v>
                </c:pt>
                <c:pt idx="614">
                  <c:v>7.19</c:v>
                </c:pt>
                <c:pt idx="615">
                  <c:v>7.16</c:v>
                </c:pt>
                <c:pt idx="616">
                  <c:v>7.12</c:v>
                </c:pt>
                <c:pt idx="617">
                  <c:v>7.09</c:v>
                </c:pt>
                <c:pt idx="618">
                  <c:v>7.04</c:v>
                </c:pt>
                <c:pt idx="619">
                  <c:v>7.03</c:v>
                </c:pt>
                <c:pt idx="620">
                  <c:v>7.05</c:v>
                </c:pt>
                <c:pt idx="621">
                  <c:v>7.06</c:v>
                </c:pt>
                <c:pt idx="622">
                  <c:v>7.02</c:v>
                </c:pt>
                <c:pt idx="623">
                  <c:v>7.02</c:v>
                </c:pt>
                <c:pt idx="624">
                  <c:v>7</c:v>
                </c:pt>
                <c:pt idx="625">
                  <c:v>6.98</c:v>
                </c:pt>
                <c:pt idx="626">
                  <c:v>6.96</c:v>
                </c:pt>
                <c:pt idx="627">
                  <c:v>6.82</c:v>
                </c:pt>
                <c:pt idx="628">
                  <c:v>6.75</c:v>
                </c:pt>
                <c:pt idx="629">
                  <c:v>6.7</c:v>
                </c:pt>
                <c:pt idx="630">
                  <c:v>6.65</c:v>
                </c:pt>
                <c:pt idx="631">
                  <c:v>6.56</c:v>
                </c:pt>
                <c:pt idx="632">
                  <c:v>6.56</c:v>
                </c:pt>
                <c:pt idx="633">
                  <c:v>6.51</c:v>
                </c:pt>
                <c:pt idx="634">
                  <c:v>6.54</c:v>
                </c:pt>
                <c:pt idx="635">
                  <c:v>6.59</c:v>
                </c:pt>
                <c:pt idx="636">
                  <c:v>6.62</c:v>
                </c:pt>
                <c:pt idx="637">
                  <c:v>6.67</c:v>
                </c:pt>
                <c:pt idx="638">
                  <c:v>6.67</c:v>
                </c:pt>
                <c:pt idx="639">
                  <c:v>6.6</c:v>
                </c:pt>
                <c:pt idx="640">
                  <c:v>6.57</c:v>
                </c:pt>
                <c:pt idx="641">
                  <c:v>6.58</c:v>
                </c:pt>
                <c:pt idx="642">
                  <c:v>6.57</c:v>
                </c:pt>
                <c:pt idx="643">
                  <c:v>6.69</c:v>
                </c:pt>
                <c:pt idx="644">
                  <c:v>6.91</c:v>
                </c:pt>
                <c:pt idx="645">
                  <c:v>7.04</c:v>
                </c:pt>
                <c:pt idx="646">
                  <c:v>7.09</c:v>
                </c:pt>
                <c:pt idx="647">
                  <c:v>7.12</c:v>
                </c:pt>
                <c:pt idx="648">
                  <c:v>7.19</c:v>
                </c:pt>
                <c:pt idx="649">
                  <c:v>7.23</c:v>
                </c:pt>
                <c:pt idx="650">
                  <c:v>7.25</c:v>
                </c:pt>
                <c:pt idx="651">
                  <c:v>7.25</c:v>
                </c:pt>
                <c:pt idx="652">
                  <c:v>7.25</c:v>
                </c:pt>
                <c:pt idx="653">
                  <c:v>7.25</c:v>
                </c:pt>
                <c:pt idx="654">
                  <c:v>7.25</c:v>
                </c:pt>
                <c:pt idx="655">
                  <c:v>7.28</c:v>
                </c:pt>
                <c:pt idx="656">
                  <c:v>7.28</c:v>
                </c:pt>
                <c:pt idx="657">
                  <c:v>7.28</c:v>
                </c:pt>
                <c:pt idx="658">
                  <c:v>7.27</c:v>
                </c:pt>
                <c:pt idx="659">
                  <c:v>7.26</c:v>
                </c:pt>
                <c:pt idx="660">
                  <c:v>7.16</c:v>
                </c:pt>
                <c:pt idx="661">
                  <c:v>7.17</c:v>
                </c:pt>
                <c:pt idx="662">
                  <c:v>7.09</c:v>
                </c:pt>
                <c:pt idx="663">
                  <c:v>7.04</c:v>
                </c:pt>
                <c:pt idx="664">
                  <c:v>7</c:v>
                </c:pt>
                <c:pt idx="665">
                  <c:v>6.94</c:v>
                </c:pt>
                <c:pt idx="666">
                  <c:v>6.89</c:v>
                </c:pt>
                <c:pt idx="667">
                  <c:v>6.88</c:v>
                </c:pt>
                <c:pt idx="668">
                  <c:v>6.91</c:v>
                </c:pt>
                <c:pt idx="669">
                  <c:v>6.93</c:v>
                </c:pt>
                <c:pt idx="670">
                  <c:v>6.95</c:v>
                </c:pt>
                <c:pt idx="671">
                  <c:v>6.93</c:v>
                </c:pt>
                <c:pt idx="672">
                  <c:v>6.88</c:v>
                </c:pt>
                <c:pt idx="673">
                  <c:v>6.87</c:v>
                </c:pt>
                <c:pt idx="674">
                  <c:v>6.89</c:v>
                </c:pt>
                <c:pt idx="675">
                  <c:v>6.87</c:v>
                </c:pt>
                <c:pt idx="676">
                  <c:v>6.85</c:v>
                </c:pt>
                <c:pt idx="677">
                  <c:v>6.76</c:v>
                </c:pt>
                <c:pt idx="678">
                  <c:v>6.67</c:v>
                </c:pt>
                <c:pt idx="679">
                  <c:v>6.65</c:v>
                </c:pt>
                <c:pt idx="680">
                  <c:v>6.61</c:v>
                </c:pt>
                <c:pt idx="681">
                  <c:v>6.51</c:v>
                </c:pt>
                <c:pt idx="682">
                  <c:v>6.48</c:v>
                </c:pt>
                <c:pt idx="683">
                  <c:v>6.47</c:v>
                </c:pt>
                <c:pt idx="684">
                  <c:v>6.44</c:v>
                </c:pt>
                <c:pt idx="685">
                  <c:v>6.43</c:v>
                </c:pt>
                <c:pt idx="686">
                  <c:v>6.41</c:v>
                </c:pt>
                <c:pt idx="687">
                  <c:v>6.34</c:v>
                </c:pt>
                <c:pt idx="688">
                  <c:v>6.26</c:v>
                </c:pt>
                <c:pt idx="689">
                  <c:v>6.16</c:v>
                </c:pt>
                <c:pt idx="690">
                  <c:v>6.12</c:v>
                </c:pt>
                <c:pt idx="691">
                  <c:v>6</c:v>
                </c:pt>
                <c:pt idx="692">
                  <c:v>6</c:v>
                </c:pt>
                <c:pt idx="693">
                  <c:v>5.94</c:v>
                </c:pt>
                <c:pt idx="694">
                  <c:v>5.93</c:v>
                </c:pt>
                <c:pt idx="695">
                  <c:v>5.93</c:v>
                </c:pt>
                <c:pt idx="696">
                  <c:v>5.92</c:v>
                </c:pt>
                <c:pt idx="697">
                  <c:v>5.92</c:v>
                </c:pt>
                <c:pt idx="698">
                  <c:v>5.94</c:v>
                </c:pt>
                <c:pt idx="699">
                  <c:v>5.97</c:v>
                </c:pt>
                <c:pt idx="700">
                  <c:v>5.98</c:v>
                </c:pt>
                <c:pt idx="701">
                  <c:v>5.98</c:v>
                </c:pt>
                <c:pt idx="702">
                  <c:v>6.01</c:v>
                </c:pt>
                <c:pt idx="703">
                  <c:v>6.01</c:v>
                </c:pt>
                <c:pt idx="704">
                  <c:v>6.07</c:v>
                </c:pt>
                <c:pt idx="705">
                  <c:v>6.03</c:v>
                </c:pt>
                <c:pt idx="706">
                  <c:v>5.98</c:v>
                </c:pt>
                <c:pt idx="707">
                  <c:v>5.94</c:v>
                </c:pt>
                <c:pt idx="708">
                  <c:v>5.86</c:v>
                </c:pt>
                <c:pt idx="709">
                  <c:v>5.8</c:v>
                </c:pt>
                <c:pt idx="710">
                  <c:v>5.76</c:v>
                </c:pt>
                <c:pt idx="711">
                  <c:v>5.76</c:v>
                </c:pt>
                <c:pt idx="712">
                  <c:v>5.76</c:v>
                </c:pt>
                <c:pt idx="713">
                  <c:v>5.8</c:v>
                </c:pt>
                <c:pt idx="714">
                  <c:v>5.83</c:v>
                </c:pt>
                <c:pt idx="715">
                  <c:v>5.82</c:v>
                </c:pt>
                <c:pt idx="716">
                  <c:v>5.8</c:v>
                </c:pt>
                <c:pt idx="717">
                  <c:v>5.8</c:v>
                </c:pt>
                <c:pt idx="718">
                  <c:v>5.8</c:v>
                </c:pt>
                <c:pt idx="719">
                  <c:v>5.74</c:v>
                </c:pt>
                <c:pt idx="720">
                  <c:v>5.72</c:v>
                </c:pt>
                <c:pt idx="721">
                  <c:v>5.68</c:v>
                </c:pt>
                <c:pt idx="722">
                  <c:v>5.62</c:v>
                </c:pt>
                <c:pt idx="723">
                  <c:v>5.68</c:v>
                </c:pt>
                <c:pt idx="724">
                  <c:v>5.72</c:v>
                </c:pt>
                <c:pt idx="725">
                  <c:v>5.78</c:v>
                </c:pt>
                <c:pt idx="726">
                  <c:v>5.79</c:v>
                </c:pt>
                <c:pt idx="727">
                  <c:v>5.7</c:v>
                </c:pt>
                <c:pt idx="728">
                  <c:v>5.63</c:v>
                </c:pt>
                <c:pt idx="729">
                  <c:v>5.59</c:v>
                </c:pt>
                <c:pt idx="730">
                  <c:v>5.56</c:v>
                </c:pt>
                <c:pt idx="731">
                  <c:v>5.51</c:v>
                </c:pt>
              </c:numCache>
            </c:numRef>
          </c:val>
          <c:smooth val="1"/>
          <c:extLst xmlns:c16r2="http://schemas.microsoft.com/office/drawing/2015/06/chart">
            <c:ext xmlns:c16="http://schemas.microsoft.com/office/drawing/2014/chart" uri="{C3380CC4-5D6E-409C-BE32-E72D297353CC}">
              <c16:uniqueId val="{00000002-0A6F-4E4B-BB09-B98A6D1299C4}"/>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DATOS!$AE$3:$AE$734</c:f>
              <c:numCache>
                <c:formatCode>0.00</c:formatCode>
                <c:ptCount val="732"/>
                <c:pt idx="0">
                  <c:v>5.48</c:v>
                </c:pt>
                <c:pt idx="1">
                  <c:v>5.42</c:v>
                </c:pt>
                <c:pt idx="2">
                  <c:v>5.39</c:v>
                </c:pt>
                <c:pt idx="3">
                  <c:v>5.36</c:v>
                </c:pt>
                <c:pt idx="4">
                  <c:v>5.34</c:v>
                </c:pt>
                <c:pt idx="5">
                  <c:v>5.31</c:v>
                </c:pt>
                <c:pt idx="6">
                  <c:v>5.29</c:v>
                </c:pt>
                <c:pt idx="7">
                  <c:v>5.29</c:v>
                </c:pt>
                <c:pt idx="8">
                  <c:v>5.3</c:v>
                </c:pt>
                <c:pt idx="9">
                  <c:v>5.28</c:v>
                </c:pt>
                <c:pt idx="10">
                  <c:v>5.26</c:v>
                </c:pt>
                <c:pt idx="11">
                  <c:v>5.25</c:v>
                </c:pt>
                <c:pt idx="12">
                  <c:v>5.08</c:v>
                </c:pt>
                <c:pt idx="13">
                  <c:v>4.9800000000000004</c:v>
                </c:pt>
                <c:pt idx="14">
                  <c:v>4.8899999999999997</c:v>
                </c:pt>
                <c:pt idx="15">
                  <c:v>4.84</c:v>
                </c:pt>
                <c:pt idx="16">
                  <c:v>4.7300000000000004</c:v>
                </c:pt>
                <c:pt idx="17">
                  <c:v>4.68</c:v>
                </c:pt>
                <c:pt idx="18">
                  <c:v>4.54</c:v>
                </c:pt>
                <c:pt idx="19">
                  <c:v>4.47</c:v>
                </c:pt>
                <c:pt idx="20">
                  <c:v>4.4400000000000004</c:v>
                </c:pt>
                <c:pt idx="21">
                  <c:v>4.43</c:v>
                </c:pt>
                <c:pt idx="22">
                  <c:v>4.38</c:v>
                </c:pt>
                <c:pt idx="23">
                  <c:v>4.34</c:v>
                </c:pt>
                <c:pt idx="24">
                  <c:v>4.26</c:v>
                </c:pt>
                <c:pt idx="25">
                  <c:v>4.26</c:v>
                </c:pt>
                <c:pt idx="26">
                  <c:v>4.25</c:v>
                </c:pt>
                <c:pt idx="27">
                  <c:v>4.33</c:v>
                </c:pt>
                <c:pt idx="28">
                  <c:v>4.34</c:v>
                </c:pt>
                <c:pt idx="29">
                  <c:v>4.29</c:v>
                </c:pt>
                <c:pt idx="30">
                  <c:v>4.2</c:v>
                </c:pt>
                <c:pt idx="31">
                  <c:v>4.18</c:v>
                </c:pt>
                <c:pt idx="32">
                  <c:v>4.12</c:v>
                </c:pt>
                <c:pt idx="33">
                  <c:v>4.12</c:v>
                </c:pt>
                <c:pt idx="34">
                  <c:v>4.0999999999999996</c:v>
                </c:pt>
                <c:pt idx="35">
                  <c:v>4.05</c:v>
                </c:pt>
                <c:pt idx="36">
                  <c:v>4</c:v>
                </c:pt>
                <c:pt idx="37">
                  <c:v>4.0599999999999996</c:v>
                </c:pt>
                <c:pt idx="38">
                  <c:v>4.09</c:v>
                </c:pt>
                <c:pt idx="39">
                  <c:v>4.16</c:v>
                </c:pt>
                <c:pt idx="40">
                  <c:v>4.17</c:v>
                </c:pt>
                <c:pt idx="41">
                  <c:v>4.1500000000000004</c:v>
                </c:pt>
                <c:pt idx="42">
                  <c:v>4.12</c:v>
                </c:pt>
                <c:pt idx="43">
                  <c:v>4.12</c:v>
                </c:pt>
                <c:pt idx="44">
                  <c:v>4.1100000000000003</c:v>
                </c:pt>
                <c:pt idx="45">
                  <c:v>4.1500000000000004</c:v>
                </c:pt>
                <c:pt idx="46">
                  <c:v>4.17</c:v>
                </c:pt>
                <c:pt idx="47">
                  <c:v>4.1900000000000004</c:v>
                </c:pt>
                <c:pt idx="48">
                  <c:v>4.21</c:v>
                </c:pt>
                <c:pt idx="49">
                  <c:v>4.18</c:v>
                </c:pt>
                <c:pt idx="50">
                  <c:v>4.1399999999999997</c:v>
                </c:pt>
                <c:pt idx="51">
                  <c:v>4.1500000000000004</c:v>
                </c:pt>
                <c:pt idx="52">
                  <c:v>4.16</c:v>
                </c:pt>
                <c:pt idx="53">
                  <c:v>4.1900000000000004</c:v>
                </c:pt>
                <c:pt idx="54">
                  <c:v>4.24</c:v>
                </c:pt>
                <c:pt idx="55">
                  <c:v>4.29</c:v>
                </c:pt>
                <c:pt idx="56">
                  <c:v>4.3</c:v>
                </c:pt>
                <c:pt idx="57">
                  <c:v>4.25</c:v>
                </c:pt>
                <c:pt idx="58">
                  <c:v>4.24</c:v>
                </c:pt>
                <c:pt idx="59">
                  <c:v>4.25</c:v>
                </c:pt>
                <c:pt idx="60">
                  <c:v>4.2699999999999996</c:v>
                </c:pt>
                <c:pt idx="61">
                  <c:v>4.28</c:v>
                </c:pt>
                <c:pt idx="62">
                  <c:v>4.2699999999999996</c:v>
                </c:pt>
                <c:pt idx="63">
                  <c:v>4.28</c:v>
                </c:pt>
                <c:pt idx="64">
                  <c:v>4.25</c:v>
                </c:pt>
                <c:pt idx="65">
                  <c:v>4.17</c:v>
                </c:pt>
                <c:pt idx="66">
                  <c:v>4.07</c:v>
                </c:pt>
                <c:pt idx="67">
                  <c:v>4.07</c:v>
                </c:pt>
                <c:pt idx="68">
                  <c:v>4.09</c:v>
                </c:pt>
                <c:pt idx="69">
                  <c:v>4.24</c:v>
                </c:pt>
                <c:pt idx="70">
                  <c:v>4.33</c:v>
                </c:pt>
                <c:pt idx="71">
                  <c:v>4.3600000000000003</c:v>
                </c:pt>
                <c:pt idx="72">
                  <c:v>4.38</c:v>
                </c:pt>
                <c:pt idx="73">
                  <c:v>4.3099999999999996</c:v>
                </c:pt>
                <c:pt idx="74">
                  <c:v>4.26</c:v>
                </c:pt>
                <c:pt idx="75">
                  <c:v>4.29</c:v>
                </c:pt>
                <c:pt idx="76">
                  <c:v>4.34</c:v>
                </c:pt>
                <c:pt idx="77">
                  <c:v>4.42</c:v>
                </c:pt>
                <c:pt idx="78">
                  <c:v>4.57</c:v>
                </c:pt>
                <c:pt idx="79">
                  <c:v>4.72</c:v>
                </c:pt>
                <c:pt idx="80">
                  <c:v>4.82</c:v>
                </c:pt>
                <c:pt idx="81">
                  <c:v>4.84</c:v>
                </c:pt>
                <c:pt idx="82">
                  <c:v>4.88</c:v>
                </c:pt>
                <c:pt idx="83">
                  <c:v>4.91</c:v>
                </c:pt>
                <c:pt idx="84">
                  <c:v>5.04</c:v>
                </c:pt>
                <c:pt idx="85">
                  <c:v>5.1100000000000003</c:v>
                </c:pt>
                <c:pt idx="86">
                  <c:v>5.15</c:v>
                </c:pt>
                <c:pt idx="87">
                  <c:v>5.15</c:v>
                </c:pt>
                <c:pt idx="88">
                  <c:v>5.2</c:v>
                </c:pt>
                <c:pt idx="89">
                  <c:v>5.29</c:v>
                </c:pt>
                <c:pt idx="90">
                  <c:v>5.4</c:v>
                </c:pt>
                <c:pt idx="91">
                  <c:v>5.46</c:v>
                </c:pt>
                <c:pt idx="92">
                  <c:v>5.43</c:v>
                </c:pt>
                <c:pt idx="93">
                  <c:v>5.43</c:v>
                </c:pt>
                <c:pt idx="94">
                  <c:v>5.43</c:v>
                </c:pt>
                <c:pt idx="95">
                  <c:v>5.45</c:v>
                </c:pt>
                <c:pt idx="96">
                  <c:v>5.5</c:v>
                </c:pt>
                <c:pt idx="97">
                  <c:v>5.45</c:v>
                </c:pt>
                <c:pt idx="98">
                  <c:v>5.43</c:v>
                </c:pt>
                <c:pt idx="99">
                  <c:v>5.38</c:v>
                </c:pt>
                <c:pt idx="100">
                  <c:v>5.34</c:v>
                </c:pt>
                <c:pt idx="101">
                  <c:v>5.36</c:v>
                </c:pt>
                <c:pt idx="102">
                  <c:v>5.38</c:v>
                </c:pt>
                <c:pt idx="103">
                  <c:v>5.35</c:v>
                </c:pt>
                <c:pt idx="104">
                  <c:v>5.29</c:v>
                </c:pt>
                <c:pt idx="105">
                  <c:v>5.24</c:v>
                </c:pt>
                <c:pt idx="106">
                  <c:v>5.2</c:v>
                </c:pt>
                <c:pt idx="107">
                  <c:v>5.2</c:v>
                </c:pt>
                <c:pt idx="108">
                  <c:v>5.2</c:v>
                </c:pt>
                <c:pt idx="109">
                  <c:v>5.16</c:v>
                </c:pt>
                <c:pt idx="110">
                  <c:v>5.12</c:v>
                </c:pt>
                <c:pt idx="111">
                  <c:v>5.14</c:v>
                </c:pt>
                <c:pt idx="112">
                  <c:v>5.14</c:v>
                </c:pt>
                <c:pt idx="113">
                  <c:v>5.12</c:v>
                </c:pt>
                <c:pt idx="114">
                  <c:v>5.12</c:v>
                </c:pt>
                <c:pt idx="115">
                  <c:v>5.17</c:v>
                </c:pt>
                <c:pt idx="116">
                  <c:v>5.2</c:v>
                </c:pt>
                <c:pt idx="117">
                  <c:v>5.17</c:v>
                </c:pt>
                <c:pt idx="118">
                  <c:v>5.08</c:v>
                </c:pt>
                <c:pt idx="119">
                  <c:v>5.08</c:v>
                </c:pt>
                <c:pt idx="120">
                  <c:v>5.08</c:v>
                </c:pt>
                <c:pt idx="121">
                  <c:v>5.08</c:v>
                </c:pt>
                <c:pt idx="122">
                  <c:v>5.07</c:v>
                </c:pt>
                <c:pt idx="123">
                  <c:v>5.0999999999999996</c:v>
                </c:pt>
                <c:pt idx="124">
                  <c:v>5.13</c:v>
                </c:pt>
                <c:pt idx="125">
                  <c:v>5.18</c:v>
                </c:pt>
                <c:pt idx="126">
                  <c:v>5.21</c:v>
                </c:pt>
                <c:pt idx="127">
                  <c:v>5.24</c:v>
                </c:pt>
                <c:pt idx="128">
                  <c:v>5.25</c:v>
                </c:pt>
                <c:pt idx="129">
                  <c:v>5.22</c:v>
                </c:pt>
                <c:pt idx="130">
                  <c:v>5.18</c:v>
                </c:pt>
                <c:pt idx="131">
                  <c:v>5.19</c:v>
                </c:pt>
                <c:pt idx="132">
                  <c:v>5.21</c:v>
                </c:pt>
                <c:pt idx="133">
                  <c:v>5.22</c:v>
                </c:pt>
                <c:pt idx="134">
                  <c:v>5.25</c:v>
                </c:pt>
                <c:pt idx="135">
                  <c:v>5.22</c:v>
                </c:pt>
                <c:pt idx="136">
                  <c:v>5.15</c:v>
                </c:pt>
                <c:pt idx="137">
                  <c:v>5.12</c:v>
                </c:pt>
                <c:pt idx="138">
                  <c:v>5.1100000000000003</c:v>
                </c:pt>
                <c:pt idx="139">
                  <c:v>5.0999999999999996</c:v>
                </c:pt>
                <c:pt idx="140">
                  <c:v>5.0999999999999996</c:v>
                </c:pt>
                <c:pt idx="141">
                  <c:v>5.0999999999999996</c:v>
                </c:pt>
                <c:pt idx="142">
                  <c:v>5.09</c:v>
                </c:pt>
                <c:pt idx="143">
                  <c:v>5.09</c:v>
                </c:pt>
                <c:pt idx="144">
                  <c:v>5.09</c:v>
                </c:pt>
                <c:pt idx="145">
                  <c:v>5.08</c:v>
                </c:pt>
                <c:pt idx="146">
                  <c:v>5.0199999999999996</c:v>
                </c:pt>
                <c:pt idx="147">
                  <c:v>5</c:v>
                </c:pt>
                <c:pt idx="148">
                  <c:v>5.04</c:v>
                </c:pt>
                <c:pt idx="149">
                  <c:v>5.0999999999999996</c:v>
                </c:pt>
                <c:pt idx="150">
                  <c:v>5.14</c:v>
                </c:pt>
                <c:pt idx="151">
                  <c:v>5.14</c:v>
                </c:pt>
                <c:pt idx="152">
                  <c:v>5.21</c:v>
                </c:pt>
                <c:pt idx="153">
                  <c:v>5.33</c:v>
                </c:pt>
                <c:pt idx="154">
                  <c:v>5.42</c:v>
                </c:pt>
                <c:pt idx="155">
                  <c:v>5.56</c:v>
                </c:pt>
                <c:pt idx="156">
                  <c:v>5.68</c:v>
                </c:pt>
                <c:pt idx="157">
                  <c:v>5.69</c:v>
                </c:pt>
                <c:pt idx="158">
                  <c:v>5.71</c:v>
                </c:pt>
                <c:pt idx="159">
                  <c:v>5.71</c:v>
                </c:pt>
                <c:pt idx="160">
                  <c:v>5.75</c:v>
                </c:pt>
                <c:pt idx="161">
                  <c:v>5.8</c:v>
                </c:pt>
                <c:pt idx="162">
                  <c:v>5.81</c:v>
                </c:pt>
                <c:pt idx="163">
                  <c:v>5.83</c:v>
                </c:pt>
                <c:pt idx="164">
                  <c:v>5.84</c:v>
                </c:pt>
                <c:pt idx="165">
                  <c:v>5.87</c:v>
                </c:pt>
                <c:pt idx="166">
                  <c:v>5.92</c:v>
                </c:pt>
                <c:pt idx="167">
                  <c:v>5.97</c:v>
                </c:pt>
                <c:pt idx="168">
                  <c:v>5.92</c:v>
                </c:pt>
                <c:pt idx="169">
                  <c:v>5.82</c:v>
                </c:pt>
                <c:pt idx="170">
                  <c:v>5.76</c:v>
                </c:pt>
                <c:pt idx="171">
                  <c:v>5.78</c:v>
                </c:pt>
                <c:pt idx="172">
                  <c:v>5.8</c:v>
                </c:pt>
                <c:pt idx="173">
                  <c:v>5.86</c:v>
                </c:pt>
                <c:pt idx="174">
                  <c:v>5.9</c:v>
                </c:pt>
                <c:pt idx="175">
                  <c:v>5.87</c:v>
                </c:pt>
                <c:pt idx="176">
                  <c:v>5.85</c:v>
                </c:pt>
                <c:pt idx="177">
                  <c:v>5.8</c:v>
                </c:pt>
                <c:pt idx="178">
                  <c:v>5.75</c:v>
                </c:pt>
                <c:pt idx="179">
                  <c:v>5.75</c:v>
                </c:pt>
                <c:pt idx="180">
                  <c:v>5.74</c:v>
                </c:pt>
                <c:pt idx="181">
                  <c:v>5.74</c:v>
                </c:pt>
                <c:pt idx="182">
                  <c:v>5.76</c:v>
                </c:pt>
                <c:pt idx="183">
                  <c:v>5.74</c:v>
                </c:pt>
                <c:pt idx="184">
                  <c:v>5.72</c:v>
                </c:pt>
                <c:pt idx="185">
                  <c:v>5.69</c:v>
                </c:pt>
                <c:pt idx="186">
                  <c:v>5.66</c:v>
                </c:pt>
                <c:pt idx="187">
                  <c:v>5.62</c:v>
                </c:pt>
                <c:pt idx="188">
                  <c:v>5.59</c:v>
                </c:pt>
                <c:pt idx="189">
                  <c:v>5.6</c:v>
                </c:pt>
                <c:pt idx="190">
                  <c:v>5.61</c:v>
                </c:pt>
                <c:pt idx="191">
                  <c:v>5.61</c:v>
                </c:pt>
                <c:pt idx="192">
                  <c:v>5.6</c:v>
                </c:pt>
                <c:pt idx="193">
                  <c:v>5.54</c:v>
                </c:pt>
                <c:pt idx="194">
                  <c:v>5.5</c:v>
                </c:pt>
                <c:pt idx="195">
                  <c:v>5.48</c:v>
                </c:pt>
                <c:pt idx="196">
                  <c:v>5.4</c:v>
                </c:pt>
                <c:pt idx="197">
                  <c:v>5.42</c:v>
                </c:pt>
                <c:pt idx="198">
                  <c:v>5.44</c:v>
                </c:pt>
                <c:pt idx="199">
                  <c:v>5.44</c:v>
                </c:pt>
                <c:pt idx="200">
                  <c:v>5.44</c:v>
                </c:pt>
                <c:pt idx="201">
                  <c:v>5.41</c:v>
                </c:pt>
                <c:pt idx="202">
                  <c:v>5.38</c:v>
                </c:pt>
                <c:pt idx="203">
                  <c:v>5.49</c:v>
                </c:pt>
                <c:pt idx="204">
                  <c:v>5.49</c:v>
                </c:pt>
                <c:pt idx="205">
                  <c:v>5.49</c:v>
                </c:pt>
                <c:pt idx="206">
                  <c:v>5.49</c:v>
                </c:pt>
                <c:pt idx="207">
                  <c:v>5.49</c:v>
                </c:pt>
                <c:pt idx="208">
                  <c:v>5.47</c:v>
                </c:pt>
                <c:pt idx="209">
                  <c:v>5.46</c:v>
                </c:pt>
                <c:pt idx="210">
                  <c:v>5.45</c:v>
                </c:pt>
                <c:pt idx="211">
                  <c:v>5.4</c:v>
                </c:pt>
                <c:pt idx="212">
                  <c:v>5.36</c:v>
                </c:pt>
                <c:pt idx="213">
                  <c:v>5.36</c:v>
                </c:pt>
                <c:pt idx="214">
                  <c:v>5.34</c:v>
                </c:pt>
                <c:pt idx="215">
                  <c:v>5.33</c:v>
                </c:pt>
                <c:pt idx="216">
                  <c:v>5.31</c:v>
                </c:pt>
                <c:pt idx="217">
                  <c:v>5.32</c:v>
                </c:pt>
                <c:pt idx="218">
                  <c:v>5.3</c:v>
                </c:pt>
                <c:pt idx="219">
                  <c:v>5.32</c:v>
                </c:pt>
                <c:pt idx="220">
                  <c:v>5.34</c:v>
                </c:pt>
                <c:pt idx="221">
                  <c:v>5.34</c:v>
                </c:pt>
                <c:pt idx="222">
                  <c:v>5.35</c:v>
                </c:pt>
                <c:pt idx="223">
                  <c:v>5.41</c:v>
                </c:pt>
                <c:pt idx="224">
                  <c:v>5.5</c:v>
                </c:pt>
                <c:pt idx="225">
                  <c:v>5.6</c:v>
                </c:pt>
                <c:pt idx="226">
                  <c:v>5.7</c:v>
                </c:pt>
                <c:pt idx="227">
                  <c:v>5.9</c:v>
                </c:pt>
                <c:pt idx="228">
                  <c:v>6.03</c:v>
                </c:pt>
                <c:pt idx="229">
                  <c:v>6.12</c:v>
                </c:pt>
                <c:pt idx="230">
                  <c:v>6.12</c:v>
                </c:pt>
                <c:pt idx="231">
                  <c:v>6.09</c:v>
                </c:pt>
                <c:pt idx="232">
                  <c:v>6.05</c:v>
                </c:pt>
                <c:pt idx="233">
                  <c:v>6.04</c:v>
                </c:pt>
                <c:pt idx="234">
                  <c:v>6.03</c:v>
                </c:pt>
                <c:pt idx="235">
                  <c:v>6.06</c:v>
                </c:pt>
                <c:pt idx="236">
                  <c:v>6.11</c:v>
                </c:pt>
                <c:pt idx="237">
                  <c:v>6.14</c:v>
                </c:pt>
                <c:pt idx="238">
                  <c:v>6.16</c:v>
                </c:pt>
                <c:pt idx="239">
                  <c:v>6.18</c:v>
                </c:pt>
                <c:pt idx="240">
                  <c:v>6.15</c:v>
                </c:pt>
                <c:pt idx="241">
                  <c:v>6.15</c:v>
                </c:pt>
                <c:pt idx="242">
                  <c:v>6.16</c:v>
                </c:pt>
                <c:pt idx="243">
                  <c:v>6.15</c:v>
                </c:pt>
                <c:pt idx="244">
                  <c:v>6.15</c:v>
                </c:pt>
                <c:pt idx="245">
                  <c:v>6.17</c:v>
                </c:pt>
                <c:pt idx="246">
                  <c:v>6.18</c:v>
                </c:pt>
                <c:pt idx="247">
                  <c:v>6.22</c:v>
                </c:pt>
                <c:pt idx="248">
                  <c:v>6.26</c:v>
                </c:pt>
                <c:pt idx="249">
                  <c:v>6.29</c:v>
                </c:pt>
                <c:pt idx="250">
                  <c:v>6.42</c:v>
                </c:pt>
                <c:pt idx="251">
                  <c:v>6.58</c:v>
                </c:pt>
                <c:pt idx="252">
                  <c:v>6.74</c:v>
                </c:pt>
                <c:pt idx="253">
                  <c:v>6.76</c:v>
                </c:pt>
                <c:pt idx="254">
                  <c:v>6.78</c:v>
                </c:pt>
                <c:pt idx="255">
                  <c:v>6.86</c:v>
                </c:pt>
                <c:pt idx="256">
                  <c:v>6.96</c:v>
                </c:pt>
                <c:pt idx="257">
                  <c:v>7.02</c:v>
                </c:pt>
                <c:pt idx="258">
                  <c:v>7.06</c:v>
                </c:pt>
                <c:pt idx="259">
                  <c:v>7.1</c:v>
                </c:pt>
                <c:pt idx="260">
                  <c:v>7.12</c:v>
                </c:pt>
                <c:pt idx="261">
                  <c:v>7.12</c:v>
                </c:pt>
                <c:pt idx="262">
                  <c:v>7.18</c:v>
                </c:pt>
                <c:pt idx="263">
                  <c:v>7.12</c:v>
                </c:pt>
                <c:pt idx="264">
                  <c:v>7.18</c:v>
                </c:pt>
                <c:pt idx="265">
                  <c:v>7.18</c:v>
                </c:pt>
                <c:pt idx="266">
                  <c:v>7.18</c:v>
                </c:pt>
                <c:pt idx="267">
                  <c:v>7.14</c:v>
                </c:pt>
                <c:pt idx="268">
                  <c:v>7.1</c:v>
                </c:pt>
                <c:pt idx="269">
                  <c:v>7.04</c:v>
                </c:pt>
                <c:pt idx="270">
                  <c:v>7</c:v>
                </c:pt>
                <c:pt idx="271">
                  <c:v>7</c:v>
                </c:pt>
                <c:pt idx="272">
                  <c:v>7</c:v>
                </c:pt>
                <c:pt idx="273">
                  <c:v>7</c:v>
                </c:pt>
                <c:pt idx="274">
                  <c:v>7</c:v>
                </c:pt>
                <c:pt idx="275">
                  <c:v>7</c:v>
                </c:pt>
                <c:pt idx="276">
                  <c:v>7</c:v>
                </c:pt>
                <c:pt idx="277">
                  <c:v>7.03</c:v>
                </c:pt>
                <c:pt idx="278">
                  <c:v>7.04</c:v>
                </c:pt>
                <c:pt idx="279">
                  <c:v>7.1</c:v>
                </c:pt>
                <c:pt idx="280">
                  <c:v>7.16</c:v>
                </c:pt>
                <c:pt idx="281">
                  <c:v>7.17</c:v>
                </c:pt>
                <c:pt idx="282">
                  <c:v>7.19</c:v>
                </c:pt>
                <c:pt idx="283">
                  <c:v>7.2</c:v>
                </c:pt>
                <c:pt idx="284">
                  <c:v>7.22</c:v>
                </c:pt>
                <c:pt idx="285">
                  <c:v>7.27</c:v>
                </c:pt>
                <c:pt idx="286">
                  <c:v>7.3</c:v>
                </c:pt>
                <c:pt idx="287">
                  <c:v>7.35</c:v>
                </c:pt>
                <c:pt idx="288">
                  <c:v>7.4</c:v>
                </c:pt>
                <c:pt idx="289">
                  <c:v>7.46</c:v>
                </c:pt>
                <c:pt idx="290">
                  <c:v>7.51</c:v>
                </c:pt>
                <c:pt idx="291">
                  <c:v>7.55</c:v>
                </c:pt>
                <c:pt idx="292">
                  <c:v>7.62</c:v>
                </c:pt>
                <c:pt idx="293">
                  <c:v>7.68</c:v>
                </c:pt>
                <c:pt idx="294">
                  <c:v>7.71</c:v>
                </c:pt>
                <c:pt idx="295">
                  <c:v>7.73</c:v>
                </c:pt>
                <c:pt idx="296">
                  <c:v>7.73</c:v>
                </c:pt>
                <c:pt idx="297">
                  <c:v>7.75</c:v>
                </c:pt>
                <c:pt idx="298">
                  <c:v>7.78</c:v>
                </c:pt>
                <c:pt idx="299">
                  <c:v>7.81</c:v>
                </c:pt>
                <c:pt idx="300">
                  <c:v>7.82</c:v>
                </c:pt>
                <c:pt idx="301">
                  <c:v>7.82</c:v>
                </c:pt>
                <c:pt idx="302">
                  <c:v>7.84</c:v>
                </c:pt>
                <c:pt idx="303">
                  <c:v>7.84</c:v>
                </c:pt>
                <c:pt idx="304">
                  <c:v>7.85</c:v>
                </c:pt>
                <c:pt idx="305">
                  <c:v>7.84</c:v>
                </c:pt>
                <c:pt idx="306">
                  <c:v>7.83</c:v>
                </c:pt>
                <c:pt idx="307">
                  <c:v>7.86</c:v>
                </c:pt>
                <c:pt idx="308">
                  <c:v>7.88</c:v>
                </c:pt>
                <c:pt idx="309">
                  <c:v>7.91</c:v>
                </c:pt>
                <c:pt idx="310">
                  <c:v>7.91</c:v>
                </c:pt>
                <c:pt idx="311">
                  <c:v>7.91</c:v>
                </c:pt>
                <c:pt idx="312">
                  <c:v>7.9</c:v>
                </c:pt>
                <c:pt idx="313">
                  <c:v>7.88</c:v>
                </c:pt>
                <c:pt idx="314">
                  <c:v>7.86</c:v>
                </c:pt>
                <c:pt idx="315">
                  <c:v>7.84</c:v>
                </c:pt>
                <c:pt idx="316">
                  <c:v>7.8</c:v>
                </c:pt>
                <c:pt idx="317">
                  <c:v>7.76</c:v>
                </c:pt>
                <c:pt idx="318">
                  <c:v>7.7</c:v>
                </c:pt>
                <c:pt idx="319">
                  <c:v>7.64</c:v>
                </c:pt>
                <c:pt idx="320">
                  <c:v>7.65</c:v>
                </c:pt>
                <c:pt idx="321">
                  <c:v>7.48</c:v>
                </c:pt>
                <c:pt idx="322">
                  <c:v>7.45</c:v>
                </c:pt>
                <c:pt idx="323">
                  <c:v>7.39</c:v>
                </c:pt>
                <c:pt idx="324">
                  <c:v>7.34</c:v>
                </c:pt>
                <c:pt idx="325">
                  <c:v>7.28</c:v>
                </c:pt>
                <c:pt idx="326">
                  <c:v>7.21</c:v>
                </c:pt>
                <c:pt idx="327">
                  <c:v>7.19</c:v>
                </c:pt>
                <c:pt idx="328">
                  <c:v>7.17</c:v>
                </c:pt>
                <c:pt idx="329">
                  <c:v>7.15</c:v>
                </c:pt>
                <c:pt idx="330">
                  <c:v>7.12</c:v>
                </c:pt>
                <c:pt idx="331">
                  <c:v>7.14</c:v>
                </c:pt>
                <c:pt idx="332">
                  <c:v>7.16</c:v>
                </c:pt>
                <c:pt idx="333">
                  <c:v>7.18</c:v>
                </c:pt>
                <c:pt idx="334">
                  <c:v>7.2</c:v>
                </c:pt>
                <c:pt idx="335">
                  <c:v>7.18</c:v>
                </c:pt>
                <c:pt idx="336">
                  <c:v>7.1</c:v>
                </c:pt>
                <c:pt idx="337">
                  <c:v>7.1</c:v>
                </c:pt>
                <c:pt idx="338">
                  <c:v>7.12</c:v>
                </c:pt>
                <c:pt idx="339">
                  <c:v>7.09</c:v>
                </c:pt>
                <c:pt idx="340">
                  <c:v>7.07</c:v>
                </c:pt>
                <c:pt idx="341">
                  <c:v>7.04</c:v>
                </c:pt>
                <c:pt idx="342">
                  <c:v>7</c:v>
                </c:pt>
                <c:pt idx="343">
                  <c:v>7</c:v>
                </c:pt>
                <c:pt idx="344">
                  <c:v>7</c:v>
                </c:pt>
                <c:pt idx="345">
                  <c:v>6.98</c:v>
                </c:pt>
                <c:pt idx="346">
                  <c:v>6.9</c:v>
                </c:pt>
                <c:pt idx="347">
                  <c:v>6.88</c:v>
                </c:pt>
                <c:pt idx="348">
                  <c:v>6.86</c:v>
                </c:pt>
                <c:pt idx="349">
                  <c:v>6.82</c:v>
                </c:pt>
                <c:pt idx="350">
                  <c:v>6.79</c:v>
                </c:pt>
                <c:pt idx="351">
                  <c:v>6.72</c:v>
                </c:pt>
                <c:pt idx="352">
                  <c:v>6.76</c:v>
                </c:pt>
                <c:pt idx="353">
                  <c:v>6.7</c:v>
                </c:pt>
                <c:pt idx="354">
                  <c:v>6.67</c:v>
                </c:pt>
                <c:pt idx="355">
                  <c:v>6.57</c:v>
                </c:pt>
                <c:pt idx="356">
                  <c:v>6.58</c:v>
                </c:pt>
                <c:pt idx="357">
                  <c:v>6.58</c:v>
                </c:pt>
                <c:pt idx="358">
                  <c:v>6.58</c:v>
                </c:pt>
                <c:pt idx="359">
                  <c:v>6.53</c:v>
                </c:pt>
                <c:pt idx="360">
                  <c:v>6.47</c:v>
                </c:pt>
                <c:pt idx="361">
                  <c:v>6.45</c:v>
                </c:pt>
                <c:pt idx="362">
                  <c:v>6.43</c:v>
                </c:pt>
                <c:pt idx="363">
                  <c:v>6.52</c:v>
                </c:pt>
                <c:pt idx="364">
                  <c:v>6.62</c:v>
                </c:pt>
                <c:pt idx="365">
                  <c:v>6.64</c:v>
                </c:pt>
                <c:pt idx="366">
                  <c:v>6.65</c:v>
                </c:pt>
                <c:pt idx="367">
                  <c:v>6.64</c:v>
                </c:pt>
                <c:pt idx="368">
                  <c:v>6.66</c:v>
                </c:pt>
                <c:pt idx="369">
                  <c:v>6.66</c:v>
                </c:pt>
                <c:pt idx="370">
                  <c:v>6.66</c:v>
                </c:pt>
                <c:pt idx="371">
                  <c:v>6.65</c:v>
                </c:pt>
                <c:pt idx="372">
                  <c:v>6.64</c:v>
                </c:pt>
                <c:pt idx="373">
                  <c:v>6.63</c:v>
                </c:pt>
                <c:pt idx="374">
                  <c:v>6.62</c:v>
                </c:pt>
                <c:pt idx="375">
                  <c:v>6.58</c:v>
                </c:pt>
                <c:pt idx="376">
                  <c:v>6.54</c:v>
                </c:pt>
                <c:pt idx="377">
                  <c:v>6.49</c:v>
                </c:pt>
                <c:pt idx="378">
                  <c:v>6.44</c:v>
                </c:pt>
                <c:pt idx="379">
                  <c:v>6.41</c:v>
                </c:pt>
                <c:pt idx="380">
                  <c:v>6.36</c:v>
                </c:pt>
                <c:pt idx="381">
                  <c:v>6.32</c:v>
                </c:pt>
                <c:pt idx="382">
                  <c:v>6.3</c:v>
                </c:pt>
                <c:pt idx="383">
                  <c:v>6.28</c:v>
                </c:pt>
                <c:pt idx="384">
                  <c:v>6.24</c:v>
                </c:pt>
                <c:pt idx="385">
                  <c:v>6.24</c:v>
                </c:pt>
                <c:pt idx="386">
                  <c:v>6.23</c:v>
                </c:pt>
                <c:pt idx="387">
                  <c:v>6.2</c:v>
                </c:pt>
                <c:pt idx="388">
                  <c:v>6.13</c:v>
                </c:pt>
                <c:pt idx="389">
                  <c:v>6.04</c:v>
                </c:pt>
                <c:pt idx="390">
                  <c:v>5.98</c:v>
                </c:pt>
                <c:pt idx="391">
                  <c:v>5.9</c:v>
                </c:pt>
                <c:pt idx="392">
                  <c:v>5.88</c:v>
                </c:pt>
                <c:pt idx="393">
                  <c:v>5.88</c:v>
                </c:pt>
                <c:pt idx="394">
                  <c:v>5.88</c:v>
                </c:pt>
                <c:pt idx="395">
                  <c:v>5.88</c:v>
                </c:pt>
                <c:pt idx="396">
                  <c:v>5.94</c:v>
                </c:pt>
                <c:pt idx="397">
                  <c:v>5.89</c:v>
                </c:pt>
                <c:pt idx="398">
                  <c:v>5.84</c:v>
                </c:pt>
                <c:pt idx="399">
                  <c:v>5.86</c:v>
                </c:pt>
                <c:pt idx="400">
                  <c:v>5.8</c:v>
                </c:pt>
                <c:pt idx="401">
                  <c:v>5.88</c:v>
                </c:pt>
                <c:pt idx="402">
                  <c:v>5.81</c:v>
                </c:pt>
                <c:pt idx="403">
                  <c:v>5.81</c:v>
                </c:pt>
                <c:pt idx="404">
                  <c:v>5.8</c:v>
                </c:pt>
                <c:pt idx="405">
                  <c:v>5.82</c:v>
                </c:pt>
                <c:pt idx="406">
                  <c:v>5.85</c:v>
                </c:pt>
                <c:pt idx="407">
                  <c:v>5.88</c:v>
                </c:pt>
                <c:pt idx="408">
                  <c:v>5.83</c:v>
                </c:pt>
                <c:pt idx="409">
                  <c:v>5.79</c:v>
                </c:pt>
                <c:pt idx="410">
                  <c:v>5.77</c:v>
                </c:pt>
                <c:pt idx="411">
                  <c:v>5.77</c:v>
                </c:pt>
                <c:pt idx="412">
                  <c:v>5.76</c:v>
                </c:pt>
                <c:pt idx="413">
                  <c:v>5.74</c:v>
                </c:pt>
                <c:pt idx="414">
                  <c:v>5.73</c:v>
                </c:pt>
                <c:pt idx="415">
                  <c:v>5.7</c:v>
                </c:pt>
                <c:pt idx="416">
                  <c:v>5.67</c:v>
                </c:pt>
                <c:pt idx="417">
                  <c:v>5.62</c:v>
                </c:pt>
                <c:pt idx="418">
                  <c:v>5.59</c:v>
                </c:pt>
                <c:pt idx="419">
                  <c:v>5.56</c:v>
                </c:pt>
                <c:pt idx="420">
                  <c:v>5.52</c:v>
                </c:pt>
                <c:pt idx="421">
                  <c:v>5.5</c:v>
                </c:pt>
                <c:pt idx="422">
                  <c:v>5.49</c:v>
                </c:pt>
                <c:pt idx="423">
                  <c:v>5.42</c:v>
                </c:pt>
                <c:pt idx="424">
                  <c:v>5.41</c:v>
                </c:pt>
                <c:pt idx="425">
                  <c:v>5.35</c:v>
                </c:pt>
                <c:pt idx="426">
                  <c:v>5.28</c:v>
                </c:pt>
                <c:pt idx="427">
                  <c:v>5.26</c:v>
                </c:pt>
                <c:pt idx="428">
                  <c:v>5.24</c:v>
                </c:pt>
                <c:pt idx="429">
                  <c:v>5.26</c:v>
                </c:pt>
                <c:pt idx="430">
                  <c:v>5.29</c:v>
                </c:pt>
                <c:pt idx="431">
                  <c:v>5.37</c:v>
                </c:pt>
                <c:pt idx="432">
                  <c:v>5.41</c:v>
                </c:pt>
                <c:pt idx="433">
                  <c:v>5.41</c:v>
                </c:pt>
                <c:pt idx="434">
                  <c:v>5.41</c:v>
                </c:pt>
                <c:pt idx="435">
                  <c:v>5.44</c:v>
                </c:pt>
                <c:pt idx="436">
                  <c:v>5.47</c:v>
                </c:pt>
                <c:pt idx="437">
                  <c:v>5.42</c:v>
                </c:pt>
                <c:pt idx="438">
                  <c:v>5.38</c:v>
                </c:pt>
                <c:pt idx="439">
                  <c:v>5.35</c:v>
                </c:pt>
                <c:pt idx="440">
                  <c:v>5.33</c:v>
                </c:pt>
                <c:pt idx="441">
                  <c:v>5.33</c:v>
                </c:pt>
                <c:pt idx="442">
                  <c:v>5.33</c:v>
                </c:pt>
                <c:pt idx="443">
                  <c:v>5.35</c:v>
                </c:pt>
                <c:pt idx="444">
                  <c:v>5.33</c:v>
                </c:pt>
                <c:pt idx="445">
                  <c:v>5.3</c:v>
                </c:pt>
                <c:pt idx="446">
                  <c:v>5.34</c:v>
                </c:pt>
                <c:pt idx="447">
                  <c:v>5.36</c:v>
                </c:pt>
                <c:pt idx="448">
                  <c:v>5.37</c:v>
                </c:pt>
                <c:pt idx="449">
                  <c:v>5.41</c:v>
                </c:pt>
                <c:pt idx="450">
                  <c:v>5.49</c:v>
                </c:pt>
                <c:pt idx="451">
                  <c:v>5.68</c:v>
                </c:pt>
                <c:pt idx="452">
                  <c:v>5.71</c:v>
                </c:pt>
                <c:pt idx="453">
                  <c:v>5.95</c:v>
                </c:pt>
                <c:pt idx="454">
                  <c:v>6</c:v>
                </c:pt>
                <c:pt idx="455">
                  <c:v>6.06</c:v>
                </c:pt>
                <c:pt idx="456">
                  <c:v>6.1</c:v>
                </c:pt>
                <c:pt idx="457">
                  <c:v>6.15</c:v>
                </c:pt>
                <c:pt idx="458">
                  <c:v>6.23</c:v>
                </c:pt>
                <c:pt idx="459">
                  <c:v>6.2</c:v>
                </c:pt>
                <c:pt idx="460">
                  <c:v>6.17</c:v>
                </c:pt>
                <c:pt idx="461">
                  <c:v>6.15</c:v>
                </c:pt>
                <c:pt idx="462">
                  <c:v>6.11</c:v>
                </c:pt>
                <c:pt idx="463">
                  <c:v>6.14</c:v>
                </c:pt>
                <c:pt idx="464">
                  <c:v>6.16</c:v>
                </c:pt>
                <c:pt idx="465">
                  <c:v>6.22</c:v>
                </c:pt>
                <c:pt idx="466">
                  <c:v>6.28</c:v>
                </c:pt>
                <c:pt idx="467">
                  <c:v>6.22</c:v>
                </c:pt>
                <c:pt idx="468">
                  <c:v>6.28</c:v>
                </c:pt>
                <c:pt idx="469">
                  <c:v>6.34</c:v>
                </c:pt>
                <c:pt idx="470">
                  <c:v>6.36</c:v>
                </c:pt>
                <c:pt idx="471">
                  <c:v>6.38</c:v>
                </c:pt>
                <c:pt idx="472">
                  <c:v>6.4</c:v>
                </c:pt>
                <c:pt idx="473">
                  <c:v>6.39</c:v>
                </c:pt>
                <c:pt idx="474">
                  <c:v>6.39</c:v>
                </c:pt>
                <c:pt idx="475">
                  <c:v>6.39</c:v>
                </c:pt>
                <c:pt idx="476">
                  <c:v>6.4</c:v>
                </c:pt>
                <c:pt idx="477">
                  <c:v>6.45</c:v>
                </c:pt>
                <c:pt idx="478">
                  <c:v>6.49</c:v>
                </c:pt>
                <c:pt idx="479">
                  <c:v>6.47</c:v>
                </c:pt>
                <c:pt idx="480">
                  <c:v>6.48</c:v>
                </c:pt>
                <c:pt idx="481">
                  <c:v>6.48</c:v>
                </c:pt>
                <c:pt idx="482">
                  <c:v>6.5</c:v>
                </c:pt>
                <c:pt idx="483">
                  <c:v>6.48</c:v>
                </c:pt>
                <c:pt idx="484">
                  <c:v>6.45</c:v>
                </c:pt>
                <c:pt idx="485">
                  <c:v>6.43</c:v>
                </c:pt>
                <c:pt idx="486">
                  <c:v>6.41</c:v>
                </c:pt>
                <c:pt idx="487">
                  <c:v>6.4</c:v>
                </c:pt>
                <c:pt idx="488">
                  <c:v>6.36</c:v>
                </c:pt>
                <c:pt idx="489">
                  <c:v>6.36</c:v>
                </c:pt>
                <c:pt idx="490">
                  <c:v>6.34</c:v>
                </c:pt>
                <c:pt idx="491">
                  <c:v>6.32</c:v>
                </c:pt>
                <c:pt idx="492">
                  <c:v>6.28</c:v>
                </c:pt>
                <c:pt idx="493">
                  <c:v>6.31</c:v>
                </c:pt>
                <c:pt idx="494">
                  <c:v>6.32</c:v>
                </c:pt>
                <c:pt idx="495">
                  <c:v>6.32</c:v>
                </c:pt>
                <c:pt idx="496">
                  <c:v>6.32</c:v>
                </c:pt>
                <c:pt idx="497">
                  <c:v>6.32</c:v>
                </c:pt>
                <c:pt idx="498">
                  <c:v>6.32</c:v>
                </c:pt>
                <c:pt idx="499">
                  <c:v>6.41</c:v>
                </c:pt>
                <c:pt idx="500">
                  <c:v>6.47</c:v>
                </c:pt>
                <c:pt idx="501">
                  <c:v>6.5</c:v>
                </c:pt>
                <c:pt idx="502">
                  <c:v>6.52</c:v>
                </c:pt>
                <c:pt idx="503">
                  <c:v>6.53</c:v>
                </c:pt>
                <c:pt idx="504">
                  <c:v>6.54</c:v>
                </c:pt>
                <c:pt idx="505">
                  <c:v>6.6</c:v>
                </c:pt>
                <c:pt idx="506">
                  <c:v>6.65</c:v>
                </c:pt>
                <c:pt idx="507">
                  <c:v>6.65</c:v>
                </c:pt>
                <c:pt idx="508">
                  <c:v>6.65</c:v>
                </c:pt>
                <c:pt idx="509">
                  <c:v>6.69</c:v>
                </c:pt>
                <c:pt idx="510">
                  <c:v>6.73</c:v>
                </c:pt>
                <c:pt idx="511">
                  <c:v>6.73</c:v>
                </c:pt>
                <c:pt idx="512">
                  <c:v>6.73</c:v>
                </c:pt>
                <c:pt idx="513">
                  <c:v>6.74</c:v>
                </c:pt>
                <c:pt idx="514">
                  <c:v>6.74</c:v>
                </c:pt>
                <c:pt idx="515">
                  <c:v>6.76</c:v>
                </c:pt>
                <c:pt idx="516">
                  <c:v>6.78</c:v>
                </c:pt>
                <c:pt idx="517">
                  <c:v>6.78</c:v>
                </c:pt>
                <c:pt idx="518">
                  <c:v>6.8</c:v>
                </c:pt>
                <c:pt idx="519">
                  <c:v>6.8</c:v>
                </c:pt>
                <c:pt idx="520">
                  <c:v>6.82</c:v>
                </c:pt>
                <c:pt idx="521">
                  <c:v>6.78</c:v>
                </c:pt>
                <c:pt idx="522">
                  <c:v>6.72</c:v>
                </c:pt>
                <c:pt idx="523">
                  <c:v>6.77</c:v>
                </c:pt>
                <c:pt idx="524">
                  <c:v>6.78</c:v>
                </c:pt>
                <c:pt idx="525">
                  <c:v>6.65</c:v>
                </c:pt>
                <c:pt idx="526">
                  <c:v>6.62</c:v>
                </c:pt>
                <c:pt idx="527">
                  <c:v>6.61</c:v>
                </c:pt>
                <c:pt idx="528">
                  <c:v>6.6</c:v>
                </c:pt>
                <c:pt idx="529">
                  <c:v>6.58</c:v>
                </c:pt>
                <c:pt idx="530">
                  <c:v>6.57</c:v>
                </c:pt>
                <c:pt idx="531">
                  <c:v>6.52</c:v>
                </c:pt>
                <c:pt idx="532">
                  <c:v>6.48</c:v>
                </c:pt>
                <c:pt idx="533">
                  <c:v>6.4</c:v>
                </c:pt>
                <c:pt idx="534">
                  <c:v>6.34</c:v>
                </c:pt>
                <c:pt idx="535">
                  <c:v>6.3</c:v>
                </c:pt>
                <c:pt idx="536">
                  <c:v>6.24</c:v>
                </c:pt>
                <c:pt idx="537">
                  <c:v>6.23</c:v>
                </c:pt>
                <c:pt idx="538">
                  <c:v>6.27</c:v>
                </c:pt>
                <c:pt idx="539">
                  <c:v>6.32</c:v>
                </c:pt>
                <c:pt idx="540">
                  <c:v>6.34</c:v>
                </c:pt>
                <c:pt idx="541">
                  <c:v>6.31</c:v>
                </c:pt>
                <c:pt idx="542">
                  <c:v>6.28</c:v>
                </c:pt>
                <c:pt idx="543">
                  <c:v>6.25</c:v>
                </c:pt>
                <c:pt idx="544">
                  <c:v>6.22</c:v>
                </c:pt>
                <c:pt idx="545">
                  <c:v>6.3</c:v>
                </c:pt>
                <c:pt idx="546">
                  <c:v>6.4</c:v>
                </c:pt>
                <c:pt idx="547">
                  <c:v>6.42</c:v>
                </c:pt>
                <c:pt idx="548">
                  <c:v>6.52</c:v>
                </c:pt>
                <c:pt idx="549">
                  <c:v>6.61</c:v>
                </c:pt>
                <c:pt idx="550">
                  <c:v>6.66</c:v>
                </c:pt>
                <c:pt idx="551">
                  <c:v>6.72</c:v>
                </c:pt>
                <c:pt idx="552">
                  <c:v>6.78</c:v>
                </c:pt>
                <c:pt idx="553">
                  <c:v>6.82</c:v>
                </c:pt>
                <c:pt idx="554">
                  <c:v>6.9</c:v>
                </c:pt>
                <c:pt idx="555">
                  <c:v>6.96</c:v>
                </c:pt>
                <c:pt idx="556">
                  <c:v>6.98</c:v>
                </c:pt>
                <c:pt idx="557">
                  <c:v>6.97</c:v>
                </c:pt>
                <c:pt idx="558">
                  <c:v>6.96</c:v>
                </c:pt>
                <c:pt idx="559">
                  <c:v>6.96</c:v>
                </c:pt>
                <c:pt idx="560">
                  <c:v>6.96</c:v>
                </c:pt>
                <c:pt idx="561">
                  <c:v>6.96</c:v>
                </c:pt>
                <c:pt idx="562">
                  <c:v>6.96</c:v>
                </c:pt>
                <c:pt idx="563">
                  <c:v>6.96</c:v>
                </c:pt>
                <c:pt idx="564">
                  <c:v>6.84</c:v>
                </c:pt>
                <c:pt idx="565">
                  <c:v>6.79</c:v>
                </c:pt>
                <c:pt idx="566">
                  <c:v>6.75</c:v>
                </c:pt>
                <c:pt idx="567">
                  <c:v>6.74</c:v>
                </c:pt>
                <c:pt idx="568">
                  <c:v>6.68</c:v>
                </c:pt>
                <c:pt idx="569">
                  <c:v>6.62</c:v>
                </c:pt>
                <c:pt idx="570">
                  <c:v>6.66</c:v>
                </c:pt>
                <c:pt idx="571">
                  <c:v>6.64</c:v>
                </c:pt>
                <c:pt idx="572">
                  <c:v>6.64</c:v>
                </c:pt>
                <c:pt idx="573">
                  <c:v>6.62</c:v>
                </c:pt>
                <c:pt idx="574">
                  <c:v>6.71</c:v>
                </c:pt>
                <c:pt idx="575">
                  <c:v>6.73</c:v>
                </c:pt>
                <c:pt idx="576">
                  <c:v>6.74</c:v>
                </c:pt>
                <c:pt idx="577">
                  <c:v>6.77</c:v>
                </c:pt>
                <c:pt idx="578">
                  <c:v>6.83</c:v>
                </c:pt>
                <c:pt idx="579">
                  <c:v>6.94</c:v>
                </c:pt>
                <c:pt idx="580">
                  <c:v>7.04</c:v>
                </c:pt>
                <c:pt idx="581">
                  <c:v>7.05</c:v>
                </c:pt>
                <c:pt idx="582">
                  <c:v>7.09</c:v>
                </c:pt>
                <c:pt idx="583">
                  <c:v>7.12</c:v>
                </c:pt>
                <c:pt idx="584">
                  <c:v>7.16</c:v>
                </c:pt>
                <c:pt idx="585">
                  <c:v>7.2</c:v>
                </c:pt>
                <c:pt idx="586">
                  <c:v>7.25</c:v>
                </c:pt>
                <c:pt idx="587">
                  <c:v>7.25</c:v>
                </c:pt>
                <c:pt idx="588">
                  <c:v>7.26</c:v>
                </c:pt>
                <c:pt idx="589">
                  <c:v>7.26</c:v>
                </c:pt>
                <c:pt idx="590">
                  <c:v>7.29</c:v>
                </c:pt>
                <c:pt idx="591">
                  <c:v>7.36</c:v>
                </c:pt>
                <c:pt idx="592">
                  <c:v>7.4</c:v>
                </c:pt>
                <c:pt idx="593">
                  <c:v>7.42</c:v>
                </c:pt>
                <c:pt idx="594">
                  <c:v>7.42</c:v>
                </c:pt>
                <c:pt idx="595">
                  <c:v>7.46</c:v>
                </c:pt>
                <c:pt idx="596">
                  <c:v>7.45</c:v>
                </c:pt>
                <c:pt idx="597">
                  <c:v>7.48</c:v>
                </c:pt>
                <c:pt idx="598">
                  <c:v>7.48</c:v>
                </c:pt>
                <c:pt idx="599">
                  <c:v>7.46</c:v>
                </c:pt>
                <c:pt idx="600">
                  <c:v>7.45</c:v>
                </c:pt>
                <c:pt idx="601">
                  <c:v>7.38</c:v>
                </c:pt>
                <c:pt idx="602">
                  <c:v>7.36</c:v>
                </c:pt>
                <c:pt idx="603">
                  <c:v>7.33</c:v>
                </c:pt>
                <c:pt idx="604">
                  <c:v>7.29</c:v>
                </c:pt>
                <c:pt idx="605">
                  <c:v>7.24</c:v>
                </c:pt>
                <c:pt idx="606">
                  <c:v>7.22</c:v>
                </c:pt>
                <c:pt idx="607">
                  <c:v>7.2</c:v>
                </c:pt>
                <c:pt idx="608">
                  <c:v>7.25</c:v>
                </c:pt>
                <c:pt idx="609">
                  <c:v>7.28</c:v>
                </c:pt>
                <c:pt idx="610">
                  <c:v>7.3</c:v>
                </c:pt>
                <c:pt idx="611">
                  <c:v>7.25</c:v>
                </c:pt>
                <c:pt idx="612">
                  <c:v>7.2</c:v>
                </c:pt>
                <c:pt idx="613">
                  <c:v>7.15</c:v>
                </c:pt>
                <c:pt idx="614">
                  <c:v>7.18</c:v>
                </c:pt>
                <c:pt idx="615">
                  <c:v>7.18</c:v>
                </c:pt>
                <c:pt idx="616">
                  <c:v>7.15</c:v>
                </c:pt>
                <c:pt idx="617">
                  <c:v>7.09</c:v>
                </c:pt>
                <c:pt idx="618">
                  <c:v>7.04</c:v>
                </c:pt>
                <c:pt idx="619">
                  <c:v>7.01</c:v>
                </c:pt>
                <c:pt idx="620">
                  <c:v>7.01</c:v>
                </c:pt>
                <c:pt idx="621">
                  <c:v>7.01</c:v>
                </c:pt>
                <c:pt idx="622">
                  <c:v>7.05</c:v>
                </c:pt>
                <c:pt idx="623">
                  <c:v>7.18</c:v>
                </c:pt>
                <c:pt idx="624">
                  <c:v>7.27</c:v>
                </c:pt>
                <c:pt idx="625">
                  <c:v>7.32</c:v>
                </c:pt>
                <c:pt idx="626">
                  <c:v>7.41</c:v>
                </c:pt>
                <c:pt idx="627">
                  <c:v>7.48</c:v>
                </c:pt>
                <c:pt idx="628">
                  <c:v>7.54</c:v>
                </c:pt>
                <c:pt idx="629">
                  <c:v>7.54</c:v>
                </c:pt>
                <c:pt idx="630">
                  <c:v>7.54</c:v>
                </c:pt>
                <c:pt idx="631">
                  <c:v>7.56</c:v>
                </c:pt>
                <c:pt idx="632">
                  <c:v>7.58</c:v>
                </c:pt>
                <c:pt idx="633">
                  <c:v>7.58</c:v>
                </c:pt>
                <c:pt idx="634">
                  <c:v>7.61</c:v>
                </c:pt>
                <c:pt idx="635">
                  <c:v>7.6</c:v>
                </c:pt>
                <c:pt idx="636">
                  <c:v>7.59</c:v>
                </c:pt>
                <c:pt idx="637">
                  <c:v>7.58</c:v>
                </c:pt>
                <c:pt idx="638">
                  <c:v>7.57</c:v>
                </c:pt>
                <c:pt idx="639">
                  <c:v>7.57</c:v>
                </c:pt>
                <c:pt idx="640">
                  <c:v>7.54</c:v>
                </c:pt>
                <c:pt idx="641">
                  <c:v>7.53</c:v>
                </c:pt>
                <c:pt idx="642">
                  <c:v>7.53</c:v>
                </c:pt>
                <c:pt idx="643">
                  <c:v>7.5</c:v>
                </c:pt>
                <c:pt idx="644">
                  <c:v>7.47</c:v>
                </c:pt>
                <c:pt idx="645">
                  <c:v>7.45</c:v>
                </c:pt>
                <c:pt idx="646">
                  <c:v>7.38</c:v>
                </c:pt>
                <c:pt idx="647">
                  <c:v>7.35</c:v>
                </c:pt>
                <c:pt idx="648">
                  <c:v>7.38</c:v>
                </c:pt>
                <c:pt idx="649">
                  <c:v>7.23</c:v>
                </c:pt>
                <c:pt idx="650">
                  <c:v>7.2</c:v>
                </c:pt>
                <c:pt idx="651">
                  <c:v>7.2</c:v>
                </c:pt>
                <c:pt idx="652">
                  <c:v>7.28</c:v>
                </c:pt>
                <c:pt idx="653">
                  <c:v>7.29</c:v>
                </c:pt>
                <c:pt idx="654">
                  <c:v>7.25</c:v>
                </c:pt>
                <c:pt idx="655">
                  <c:v>7.23</c:v>
                </c:pt>
                <c:pt idx="656">
                  <c:v>7.2</c:v>
                </c:pt>
                <c:pt idx="657">
                  <c:v>7.16</c:v>
                </c:pt>
                <c:pt idx="658">
                  <c:v>7.16</c:v>
                </c:pt>
                <c:pt idx="659">
                  <c:v>7.14</c:v>
                </c:pt>
                <c:pt idx="660">
                  <c:v>7.18</c:v>
                </c:pt>
                <c:pt idx="661">
                  <c:v>7.24</c:v>
                </c:pt>
                <c:pt idx="662">
                  <c:v>7.33</c:v>
                </c:pt>
                <c:pt idx="663">
                  <c:v>7.37</c:v>
                </c:pt>
                <c:pt idx="664">
                  <c:v>7.43</c:v>
                </c:pt>
                <c:pt idx="665">
                  <c:v>7.39</c:v>
                </c:pt>
                <c:pt idx="666">
                  <c:v>7.34</c:v>
                </c:pt>
                <c:pt idx="667">
                  <c:v>7.33</c:v>
                </c:pt>
                <c:pt idx="668">
                  <c:v>7.32</c:v>
                </c:pt>
                <c:pt idx="669">
                  <c:v>7.35</c:v>
                </c:pt>
                <c:pt idx="670">
                  <c:v>7.36</c:v>
                </c:pt>
                <c:pt idx="671">
                  <c:v>7.36</c:v>
                </c:pt>
                <c:pt idx="672">
                  <c:v>7.35</c:v>
                </c:pt>
                <c:pt idx="673">
                  <c:v>7.37</c:v>
                </c:pt>
                <c:pt idx="674">
                  <c:v>7.39</c:v>
                </c:pt>
                <c:pt idx="675">
                  <c:v>7.43</c:v>
                </c:pt>
                <c:pt idx="676">
                  <c:v>7.46</c:v>
                </c:pt>
                <c:pt idx="677">
                  <c:v>7.49</c:v>
                </c:pt>
                <c:pt idx="678">
                  <c:v>7.49</c:v>
                </c:pt>
                <c:pt idx="679">
                  <c:v>7.5</c:v>
                </c:pt>
                <c:pt idx="680">
                  <c:v>7.52</c:v>
                </c:pt>
                <c:pt idx="681">
                  <c:v>7.56</c:v>
                </c:pt>
                <c:pt idx="682">
                  <c:v>7.58</c:v>
                </c:pt>
                <c:pt idx="683">
                  <c:v>7.6</c:v>
                </c:pt>
                <c:pt idx="684">
                  <c:v>7.6</c:v>
                </c:pt>
                <c:pt idx="685">
                  <c:v>7.57</c:v>
                </c:pt>
                <c:pt idx="686">
                  <c:v>7.57</c:v>
                </c:pt>
                <c:pt idx="687">
                  <c:v>7.57</c:v>
                </c:pt>
                <c:pt idx="688">
                  <c:v>7.59</c:v>
                </c:pt>
                <c:pt idx="689">
                  <c:v>7.6</c:v>
                </c:pt>
                <c:pt idx="690">
                  <c:v>7.62</c:v>
                </c:pt>
                <c:pt idx="691">
                  <c:v>7.65</c:v>
                </c:pt>
                <c:pt idx="692">
                  <c:v>7.68</c:v>
                </c:pt>
                <c:pt idx="693">
                  <c:v>7.7</c:v>
                </c:pt>
                <c:pt idx="694">
                  <c:v>7.72</c:v>
                </c:pt>
                <c:pt idx="695">
                  <c:v>7.71</c:v>
                </c:pt>
                <c:pt idx="696">
                  <c:v>7.69</c:v>
                </c:pt>
                <c:pt idx="697">
                  <c:v>7.67</c:v>
                </c:pt>
                <c:pt idx="698">
                  <c:v>7.64</c:v>
                </c:pt>
                <c:pt idx="699">
                  <c:v>7.62</c:v>
                </c:pt>
                <c:pt idx="700">
                  <c:v>7.62</c:v>
                </c:pt>
                <c:pt idx="701">
                  <c:v>7.61</c:v>
                </c:pt>
                <c:pt idx="702">
                  <c:v>7.59</c:v>
                </c:pt>
                <c:pt idx="703">
                  <c:v>7.57</c:v>
                </c:pt>
                <c:pt idx="704">
                  <c:v>7.52</c:v>
                </c:pt>
                <c:pt idx="705">
                  <c:v>7.45</c:v>
                </c:pt>
                <c:pt idx="706">
                  <c:v>7.4</c:v>
                </c:pt>
                <c:pt idx="707">
                  <c:v>7.38</c:v>
                </c:pt>
                <c:pt idx="708">
                  <c:v>7.4</c:v>
                </c:pt>
                <c:pt idx="709">
                  <c:v>7.43</c:v>
                </c:pt>
                <c:pt idx="710">
                  <c:v>7.45</c:v>
                </c:pt>
                <c:pt idx="711">
                  <c:v>7.44</c:v>
                </c:pt>
                <c:pt idx="712">
                  <c:v>7.42</c:v>
                </c:pt>
                <c:pt idx="713">
                  <c:v>7.35</c:v>
                </c:pt>
                <c:pt idx="714">
                  <c:v>7.29</c:v>
                </c:pt>
                <c:pt idx="715">
                  <c:v>7.2</c:v>
                </c:pt>
                <c:pt idx="716">
                  <c:v>7.14</c:v>
                </c:pt>
                <c:pt idx="717">
                  <c:v>7.06</c:v>
                </c:pt>
                <c:pt idx="718">
                  <c:v>6.98</c:v>
                </c:pt>
                <c:pt idx="719">
                  <c:v>6.9</c:v>
                </c:pt>
                <c:pt idx="720">
                  <c:v>6.82</c:v>
                </c:pt>
                <c:pt idx="721">
                  <c:v>6.81</c:v>
                </c:pt>
                <c:pt idx="722">
                  <c:v>6.85</c:v>
                </c:pt>
                <c:pt idx="723">
                  <c:v>6.95</c:v>
                </c:pt>
                <c:pt idx="724">
                  <c:v>7.01</c:v>
                </c:pt>
                <c:pt idx="725">
                  <c:v>7.01</c:v>
                </c:pt>
                <c:pt idx="726">
                  <c:v>7.01</c:v>
                </c:pt>
                <c:pt idx="727">
                  <c:v>6.95</c:v>
                </c:pt>
                <c:pt idx="728">
                  <c:v>6.92</c:v>
                </c:pt>
                <c:pt idx="729">
                  <c:v>6.9</c:v>
                </c:pt>
                <c:pt idx="730">
                  <c:v>6.75</c:v>
                </c:pt>
                <c:pt idx="731">
                  <c:v>6.72</c:v>
                </c:pt>
              </c:numCache>
            </c:numRef>
          </c:val>
          <c:smooth val="0"/>
          <c:extLst xmlns:c16r2="http://schemas.microsoft.com/office/drawing/2015/06/chart">
            <c:ext xmlns:c16="http://schemas.microsoft.com/office/drawing/2014/chart" uri="{C3380CC4-5D6E-409C-BE32-E72D297353CC}">
              <c16:uniqueId val="{00000003-0A6F-4E4B-BB09-B98A6D1299C4}"/>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DATOS!$AF$3:$AF$734</c:f>
              <c:numCache>
                <c:formatCode>0.00</c:formatCode>
                <c:ptCount val="732"/>
                <c:pt idx="0">
                  <c:v>6.65</c:v>
                </c:pt>
                <c:pt idx="1">
                  <c:v>6.45</c:v>
                </c:pt>
                <c:pt idx="2">
                  <c:v>6.46</c:v>
                </c:pt>
                <c:pt idx="3">
                  <c:v>6.36</c:v>
                </c:pt>
                <c:pt idx="4">
                  <c:v>6.22</c:v>
                </c:pt>
                <c:pt idx="5">
                  <c:v>6.15</c:v>
                </c:pt>
                <c:pt idx="6">
                  <c:v>6.13</c:v>
                </c:pt>
                <c:pt idx="7">
                  <c:v>6.12</c:v>
                </c:pt>
                <c:pt idx="8">
                  <c:v>6.05</c:v>
                </c:pt>
                <c:pt idx="9">
                  <c:v>6.01</c:v>
                </c:pt>
                <c:pt idx="10">
                  <c:v>6</c:v>
                </c:pt>
                <c:pt idx="11">
                  <c:v>6</c:v>
                </c:pt>
                <c:pt idx="12">
                  <c:v>5.99</c:v>
                </c:pt>
                <c:pt idx="13">
                  <c:v>5.98</c:v>
                </c:pt>
                <c:pt idx="14">
                  <c:v>5.96</c:v>
                </c:pt>
                <c:pt idx="15">
                  <c:v>5.99</c:v>
                </c:pt>
                <c:pt idx="16">
                  <c:v>6</c:v>
                </c:pt>
                <c:pt idx="17">
                  <c:v>6.02</c:v>
                </c:pt>
                <c:pt idx="18">
                  <c:v>6.04</c:v>
                </c:pt>
                <c:pt idx="19">
                  <c:v>6.01</c:v>
                </c:pt>
                <c:pt idx="20">
                  <c:v>5.96</c:v>
                </c:pt>
                <c:pt idx="21">
                  <c:v>5.95</c:v>
                </c:pt>
                <c:pt idx="22">
                  <c:v>5.95</c:v>
                </c:pt>
                <c:pt idx="23">
                  <c:v>5.99</c:v>
                </c:pt>
                <c:pt idx="24">
                  <c:v>6.03</c:v>
                </c:pt>
                <c:pt idx="25">
                  <c:v>6.05</c:v>
                </c:pt>
                <c:pt idx="26">
                  <c:v>6.04</c:v>
                </c:pt>
                <c:pt idx="27">
                  <c:v>6.09</c:v>
                </c:pt>
                <c:pt idx="28">
                  <c:v>6.11</c:v>
                </c:pt>
                <c:pt idx="29">
                  <c:v>6.05</c:v>
                </c:pt>
                <c:pt idx="30">
                  <c:v>6.02</c:v>
                </c:pt>
                <c:pt idx="31">
                  <c:v>6.02</c:v>
                </c:pt>
                <c:pt idx="32">
                  <c:v>6</c:v>
                </c:pt>
                <c:pt idx="33">
                  <c:v>5.96</c:v>
                </c:pt>
                <c:pt idx="34">
                  <c:v>5.93</c:v>
                </c:pt>
                <c:pt idx="35">
                  <c:v>5.9</c:v>
                </c:pt>
                <c:pt idx="36">
                  <c:v>5.85</c:v>
                </c:pt>
                <c:pt idx="37">
                  <c:v>5.84</c:v>
                </c:pt>
                <c:pt idx="38">
                  <c:v>5.76</c:v>
                </c:pt>
                <c:pt idx="39">
                  <c:v>5.76</c:v>
                </c:pt>
                <c:pt idx="40">
                  <c:v>5.74</c:v>
                </c:pt>
                <c:pt idx="41">
                  <c:v>5.6</c:v>
                </c:pt>
                <c:pt idx="42">
                  <c:v>5.5</c:v>
                </c:pt>
                <c:pt idx="43">
                  <c:v>5.44</c:v>
                </c:pt>
                <c:pt idx="44">
                  <c:v>5.37</c:v>
                </c:pt>
                <c:pt idx="45">
                  <c:v>5.33</c:v>
                </c:pt>
                <c:pt idx="46">
                  <c:v>5.25</c:v>
                </c:pt>
                <c:pt idx="47">
                  <c:v>5.25</c:v>
                </c:pt>
                <c:pt idx="48">
                  <c:v>5.22</c:v>
                </c:pt>
                <c:pt idx="49">
                  <c:v>5.28</c:v>
                </c:pt>
                <c:pt idx="50">
                  <c:v>5.28</c:v>
                </c:pt>
                <c:pt idx="51">
                  <c:v>5.31</c:v>
                </c:pt>
                <c:pt idx="52">
                  <c:v>5.35</c:v>
                </c:pt>
                <c:pt idx="53">
                  <c:v>5.35</c:v>
                </c:pt>
                <c:pt idx="54">
                  <c:v>5.35</c:v>
                </c:pt>
                <c:pt idx="55">
                  <c:v>5.2</c:v>
                </c:pt>
                <c:pt idx="56">
                  <c:v>5.15</c:v>
                </c:pt>
                <c:pt idx="57">
                  <c:v>5.07</c:v>
                </c:pt>
                <c:pt idx="58">
                  <c:v>5.03</c:v>
                </c:pt>
                <c:pt idx="59">
                  <c:v>5</c:v>
                </c:pt>
                <c:pt idx="60">
                  <c:v>4.9800000000000004</c:v>
                </c:pt>
                <c:pt idx="61">
                  <c:v>4.9400000000000004</c:v>
                </c:pt>
                <c:pt idx="62">
                  <c:v>4.92</c:v>
                </c:pt>
                <c:pt idx="63">
                  <c:v>4.97</c:v>
                </c:pt>
                <c:pt idx="64">
                  <c:v>5.03</c:v>
                </c:pt>
                <c:pt idx="65">
                  <c:v>5.0999999999999996</c:v>
                </c:pt>
                <c:pt idx="66">
                  <c:v>5.19</c:v>
                </c:pt>
                <c:pt idx="67">
                  <c:v>5.17</c:v>
                </c:pt>
                <c:pt idx="68">
                  <c:v>5.09</c:v>
                </c:pt>
                <c:pt idx="69">
                  <c:v>5.03</c:v>
                </c:pt>
                <c:pt idx="70">
                  <c:v>4.99</c:v>
                </c:pt>
                <c:pt idx="71">
                  <c:v>4.97</c:v>
                </c:pt>
                <c:pt idx="72">
                  <c:v>5.03</c:v>
                </c:pt>
                <c:pt idx="73">
                  <c:v>5.09</c:v>
                </c:pt>
                <c:pt idx="74">
                  <c:v>5.1100000000000003</c:v>
                </c:pt>
                <c:pt idx="75">
                  <c:v>5.0199999999999996</c:v>
                </c:pt>
                <c:pt idx="76">
                  <c:v>4.95</c:v>
                </c:pt>
                <c:pt idx="77">
                  <c:v>5.0199999999999996</c:v>
                </c:pt>
                <c:pt idx="78">
                  <c:v>4.95</c:v>
                </c:pt>
                <c:pt idx="79">
                  <c:v>4.9000000000000004</c:v>
                </c:pt>
                <c:pt idx="80">
                  <c:v>4.88</c:v>
                </c:pt>
                <c:pt idx="81">
                  <c:v>4.9000000000000004</c:v>
                </c:pt>
                <c:pt idx="82">
                  <c:v>4.92</c:v>
                </c:pt>
                <c:pt idx="83">
                  <c:v>4.9000000000000004</c:v>
                </c:pt>
                <c:pt idx="84">
                  <c:v>4.8899999999999997</c:v>
                </c:pt>
                <c:pt idx="85">
                  <c:v>4.9400000000000004</c:v>
                </c:pt>
                <c:pt idx="86">
                  <c:v>4.93</c:v>
                </c:pt>
                <c:pt idx="87">
                  <c:v>4.93</c:v>
                </c:pt>
                <c:pt idx="88">
                  <c:v>4.9400000000000004</c:v>
                </c:pt>
                <c:pt idx="89">
                  <c:v>4.99</c:v>
                </c:pt>
                <c:pt idx="90">
                  <c:v>4.99</c:v>
                </c:pt>
                <c:pt idx="91">
                  <c:v>4.97</c:v>
                </c:pt>
                <c:pt idx="92">
                  <c:v>4.91</c:v>
                </c:pt>
                <c:pt idx="93">
                  <c:v>4.88</c:v>
                </c:pt>
                <c:pt idx="94">
                  <c:v>4.8899999999999997</c:v>
                </c:pt>
                <c:pt idx="95">
                  <c:v>4.8499999999999996</c:v>
                </c:pt>
                <c:pt idx="96">
                  <c:v>4.87</c:v>
                </c:pt>
                <c:pt idx="97">
                  <c:v>4.9000000000000004</c:v>
                </c:pt>
                <c:pt idx="98">
                  <c:v>4.79</c:v>
                </c:pt>
                <c:pt idx="99">
                  <c:v>4.7699999999999996</c:v>
                </c:pt>
                <c:pt idx="100">
                  <c:v>4.8099999999999996</c:v>
                </c:pt>
                <c:pt idx="101">
                  <c:v>4.87</c:v>
                </c:pt>
                <c:pt idx="102">
                  <c:v>4.91</c:v>
                </c:pt>
                <c:pt idx="103">
                  <c:v>4.92</c:v>
                </c:pt>
                <c:pt idx="104">
                  <c:v>4.97</c:v>
                </c:pt>
                <c:pt idx="105">
                  <c:v>4.97</c:v>
                </c:pt>
                <c:pt idx="106">
                  <c:v>5.05</c:v>
                </c:pt>
                <c:pt idx="107">
                  <c:v>5.0599999999999996</c:v>
                </c:pt>
                <c:pt idx="108">
                  <c:v>5.0599999999999996</c:v>
                </c:pt>
                <c:pt idx="109">
                  <c:v>5.07</c:v>
                </c:pt>
                <c:pt idx="110">
                  <c:v>5.09</c:v>
                </c:pt>
                <c:pt idx="111">
                  <c:v>5.15</c:v>
                </c:pt>
                <c:pt idx="112">
                  <c:v>5.19</c:v>
                </c:pt>
                <c:pt idx="113">
                  <c:v>5.2</c:v>
                </c:pt>
                <c:pt idx="114">
                  <c:v>5.23</c:v>
                </c:pt>
                <c:pt idx="115">
                  <c:v>5.28</c:v>
                </c:pt>
                <c:pt idx="116">
                  <c:v>5.42</c:v>
                </c:pt>
                <c:pt idx="117">
                  <c:v>5.58</c:v>
                </c:pt>
                <c:pt idx="118">
                  <c:v>5.63</c:v>
                </c:pt>
                <c:pt idx="119">
                  <c:v>5.64</c:v>
                </c:pt>
                <c:pt idx="120">
                  <c:v>5.67</c:v>
                </c:pt>
                <c:pt idx="121">
                  <c:v>5.7</c:v>
                </c:pt>
                <c:pt idx="122">
                  <c:v>5.9</c:v>
                </c:pt>
                <c:pt idx="123">
                  <c:v>6</c:v>
                </c:pt>
                <c:pt idx="124">
                  <c:v>6.02</c:v>
                </c:pt>
                <c:pt idx="125">
                  <c:v>5.98</c:v>
                </c:pt>
                <c:pt idx="126">
                  <c:v>5.98</c:v>
                </c:pt>
                <c:pt idx="127">
                  <c:v>5.98</c:v>
                </c:pt>
                <c:pt idx="128">
                  <c:v>5.94</c:v>
                </c:pt>
                <c:pt idx="129">
                  <c:v>5.91</c:v>
                </c:pt>
                <c:pt idx="130">
                  <c:v>5.92</c:v>
                </c:pt>
                <c:pt idx="131">
                  <c:v>5.94</c:v>
                </c:pt>
                <c:pt idx="132">
                  <c:v>5.94</c:v>
                </c:pt>
                <c:pt idx="133">
                  <c:v>6.02</c:v>
                </c:pt>
                <c:pt idx="134">
                  <c:v>6.08</c:v>
                </c:pt>
                <c:pt idx="135">
                  <c:v>6.09</c:v>
                </c:pt>
                <c:pt idx="136">
                  <c:v>6.1</c:v>
                </c:pt>
                <c:pt idx="137">
                  <c:v>6.1</c:v>
                </c:pt>
                <c:pt idx="138">
                  <c:v>6.11</c:v>
                </c:pt>
                <c:pt idx="139">
                  <c:v>6.3</c:v>
                </c:pt>
                <c:pt idx="140">
                  <c:v>6.36</c:v>
                </c:pt>
                <c:pt idx="141">
                  <c:v>6.38</c:v>
                </c:pt>
                <c:pt idx="142">
                  <c:v>6.33</c:v>
                </c:pt>
                <c:pt idx="143">
                  <c:v>6.27</c:v>
                </c:pt>
                <c:pt idx="144">
                  <c:v>6.22</c:v>
                </c:pt>
                <c:pt idx="145">
                  <c:v>6.18</c:v>
                </c:pt>
                <c:pt idx="146">
                  <c:v>6.15</c:v>
                </c:pt>
                <c:pt idx="147">
                  <c:v>6.15</c:v>
                </c:pt>
                <c:pt idx="148">
                  <c:v>6.16</c:v>
                </c:pt>
                <c:pt idx="149">
                  <c:v>6.17</c:v>
                </c:pt>
                <c:pt idx="150">
                  <c:v>6.13</c:v>
                </c:pt>
                <c:pt idx="151">
                  <c:v>6.11</c:v>
                </c:pt>
                <c:pt idx="152">
                  <c:v>6.09</c:v>
                </c:pt>
                <c:pt idx="153">
                  <c:v>6.08</c:v>
                </c:pt>
                <c:pt idx="154">
                  <c:v>6.08</c:v>
                </c:pt>
                <c:pt idx="155">
                  <c:v>6.09</c:v>
                </c:pt>
                <c:pt idx="156">
                  <c:v>6.11</c:v>
                </c:pt>
                <c:pt idx="157">
                  <c:v>6.09</c:v>
                </c:pt>
                <c:pt idx="158">
                  <c:v>6.11</c:v>
                </c:pt>
                <c:pt idx="159">
                  <c:v>6.14</c:v>
                </c:pt>
                <c:pt idx="160">
                  <c:v>6.16</c:v>
                </c:pt>
                <c:pt idx="161">
                  <c:v>6.12</c:v>
                </c:pt>
                <c:pt idx="162">
                  <c:v>6.05</c:v>
                </c:pt>
                <c:pt idx="163">
                  <c:v>6.04</c:v>
                </c:pt>
                <c:pt idx="164">
                  <c:v>6.03</c:v>
                </c:pt>
                <c:pt idx="165">
                  <c:v>6.04</c:v>
                </c:pt>
                <c:pt idx="166">
                  <c:v>6.05</c:v>
                </c:pt>
                <c:pt idx="167">
                  <c:v>6.06</c:v>
                </c:pt>
                <c:pt idx="168">
                  <c:v>6.07</c:v>
                </c:pt>
                <c:pt idx="169">
                  <c:v>6.07</c:v>
                </c:pt>
                <c:pt idx="170">
                  <c:v>6.08</c:v>
                </c:pt>
                <c:pt idx="171">
                  <c:v>6.08</c:v>
                </c:pt>
                <c:pt idx="172">
                  <c:v>6.1</c:v>
                </c:pt>
                <c:pt idx="173">
                  <c:v>6.14</c:v>
                </c:pt>
                <c:pt idx="174">
                  <c:v>6.16</c:v>
                </c:pt>
                <c:pt idx="175">
                  <c:v>6.18</c:v>
                </c:pt>
                <c:pt idx="176">
                  <c:v>6.17</c:v>
                </c:pt>
                <c:pt idx="177">
                  <c:v>6.15</c:v>
                </c:pt>
                <c:pt idx="178">
                  <c:v>6.12</c:v>
                </c:pt>
                <c:pt idx="179">
                  <c:v>6.05</c:v>
                </c:pt>
                <c:pt idx="180">
                  <c:v>5.99</c:v>
                </c:pt>
                <c:pt idx="181">
                  <c:v>5.92</c:v>
                </c:pt>
                <c:pt idx="182">
                  <c:v>5.83</c:v>
                </c:pt>
                <c:pt idx="183">
                  <c:v>5.71</c:v>
                </c:pt>
                <c:pt idx="184">
                  <c:v>5.62</c:v>
                </c:pt>
                <c:pt idx="185">
                  <c:v>5.61</c:v>
                </c:pt>
                <c:pt idx="186">
                  <c:v>5.59</c:v>
                </c:pt>
                <c:pt idx="187">
                  <c:v>5.56</c:v>
                </c:pt>
                <c:pt idx="188">
                  <c:v>5.5</c:v>
                </c:pt>
                <c:pt idx="189">
                  <c:v>5.46</c:v>
                </c:pt>
                <c:pt idx="190">
                  <c:v>5.41</c:v>
                </c:pt>
                <c:pt idx="191">
                  <c:v>5.44</c:v>
                </c:pt>
                <c:pt idx="192">
                  <c:v>5.43</c:v>
                </c:pt>
                <c:pt idx="193">
                  <c:v>5.4</c:v>
                </c:pt>
                <c:pt idx="194">
                  <c:v>5.37</c:v>
                </c:pt>
                <c:pt idx="195">
                  <c:v>5.35</c:v>
                </c:pt>
                <c:pt idx="196">
                  <c:v>5.33</c:v>
                </c:pt>
                <c:pt idx="197">
                  <c:v>5.29</c:v>
                </c:pt>
                <c:pt idx="198">
                  <c:v>5.29</c:v>
                </c:pt>
                <c:pt idx="199">
                  <c:v>5.27</c:v>
                </c:pt>
                <c:pt idx="200">
                  <c:v>5.22</c:v>
                </c:pt>
                <c:pt idx="201">
                  <c:v>5.19</c:v>
                </c:pt>
                <c:pt idx="202">
                  <c:v>5.04</c:v>
                </c:pt>
                <c:pt idx="203">
                  <c:v>4.97</c:v>
                </c:pt>
                <c:pt idx="204">
                  <c:v>4.92</c:v>
                </c:pt>
                <c:pt idx="205">
                  <c:v>4.8600000000000003</c:v>
                </c:pt>
                <c:pt idx="206">
                  <c:v>4.82</c:v>
                </c:pt>
                <c:pt idx="207">
                  <c:v>4.8600000000000003</c:v>
                </c:pt>
                <c:pt idx="208">
                  <c:v>4.93</c:v>
                </c:pt>
                <c:pt idx="209">
                  <c:v>4.9400000000000004</c:v>
                </c:pt>
                <c:pt idx="210">
                  <c:v>4.9800000000000004</c:v>
                </c:pt>
                <c:pt idx="211">
                  <c:v>4.97</c:v>
                </c:pt>
                <c:pt idx="212">
                  <c:v>4.97</c:v>
                </c:pt>
                <c:pt idx="213">
                  <c:v>5</c:v>
                </c:pt>
                <c:pt idx="214">
                  <c:v>5.0199999999999996</c:v>
                </c:pt>
                <c:pt idx="215">
                  <c:v>5.05</c:v>
                </c:pt>
                <c:pt idx="216">
                  <c:v>5.17</c:v>
                </c:pt>
                <c:pt idx="217">
                  <c:v>5.21</c:v>
                </c:pt>
                <c:pt idx="218">
                  <c:v>5.27</c:v>
                </c:pt>
                <c:pt idx="219">
                  <c:v>5.22</c:v>
                </c:pt>
                <c:pt idx="220">
                  <c:v>5.21</c:v>
                </c:pt>
                <c:pt idx="221">
                  <c:v>5.22</c:v>
                </c:pt>
                <c:pt idx="222">
                  <c:v>5.25</c:v>
                </c:pt>
                <c:pt idx="223">
                  <c:v>5.28</c:v>
                </c:pt>
                <c:pt idx="224">
                  <c:v>5.38</c:v>
                </c:pt>
                <c:pt idx="225">
                  <c:v>5.4</c:v>
                </c:pt>
                <c:pt idx="226">
                  <c:v>5.41</c:v>
                </c:pt>
                <c:pt idx="227">
                  <c:v>5.46</c:v>
                </c:pt>
                <c:pt idx="228">
                  <c:v>5.5</c:v>
                </c:pt>
                <c:pt idx="229">
                  <c:v>5.53</c:v>
                </c:pt>
                <c:pt idx="230">
                  <c:v>5.56</c:v>
                </c:pt>
                <c:pt idx="231">
                  <c:v>5.63</c:v>
                </c:pt>
                <c:pt idx="232">
                  <c:v>5.85</c:v>
                </c:pt>
                <c:pt idx="233">
                  <c:v>5.99</c:v>
                </c:pt>
                <c:pt idx="234">
                  <c:v>6</c:v>
                </c:pt>
                <c:pt idx="235">
                  <c:v>6.22</c:v>
                </c:pt>
                <c:pt idx="236">
                  <c:v>6.34</c:v>
                </c:pt>
                <c:pt idx="237">
                  <c:v>6.42</c:v>
                </c:pt>
                <c:pt idx="238">
                  <c:v>6.42</c:v>
                </c:pt>
                <c:pt idx="239">
                  <c:v>6.48</c:v>
                </c:pt>
                <c:pt idx="240">
                  <c:v>6.48</c:v>
                </c:pt>
                <c:pt idx="241">
                  <c:v>6.52</c:v>
                </c:pt>
                <c:pt idx="242">
                  <c:v>6.55</c:v>
                </c:pt>
                <c:pt idx="243">
                  <c:v>6.54</c:v>
                </c:pt>
                <c:pt idx="244">
                  <c:v>6.55</c:v>
                </c:pt>
                <c:pt idx="245">
                  <c:v>6.63</c:v>
                </c:pt>
                <c:pt idx="246">
                  <c:v>6.66</c:v>
                </c:pt>
                <c:pt idx="247">
                  <c:v>6.7</c:v>
                </c:pt>
                <c:pt idx="248">
                  <c:v>6.71</c:v>
                </c:pt>
                <c:pt idx="249">
                  <c:v>6.74</c:v>
                </c:pt>
                <c:pt idx="250">
                  <c:v>6.78</c:v>
                </c:pt>
                <c:pt idx="251">
                  <c:v>6.85</c:v>
                </c:pt>
                <c:pt idx="252">
                  <c:v>6.84</c:v>
                </c:pt>
                <c:pt idx="253">
                  <c:v>6.84</c:v>
                </c:pt>
                <c:pt idx="254">
                  <c:v>6.87</c:v>
                </c:pt>
                <c:pt idx="255">
                  <c:v>6.87</c:v>
                </c:pt>
                <c:pt idx="256">
                  <c:v>6.87</c:v>
                </c:pt>
                <c:pt idx="257">
                  <c:v>6.89</c:v>
                </c:pt>
                <c:pt idx="258">
                  <c:v>6.91</c:v>
                </c:pt>
                <c:pt idx="259">
                  <c:v>6.93</c:v>
                </c:pt>
                <c:pt idx="260">
                  <c:v>7.02</c:v>
                </c:pt>
                <c:pt idx="261">
                  <c:v>7.13</c:v>
                </c:pt>
                <c:pt idx="262">
                  <c:v>7.2</c:v>
                </c:pt>
                <c:pt idx="263">
                  <c:v>7.27</c:v>
                </c:pt>
                <c:pt idx="264">
                  <c:v>7.28</c:v>
                </c:pt>
                <c:pt idx="265">
                  <c:v>7.29</c:v>
                </c:pt>
                <c:pt idx="266">
                  <c:v>7.35</c:v>
                </c:pt>
                <c:pt idx="267">
                  <c:v>7.37</c:v>
                </c:pt>
                <c:pt idx="268">
                  <c:v>7.42</c:v>
                </c:pt>
                <c:pt idx="269">
                  <c:v>7.41</c:v>
                </c:pt>
                <c:pt idx="270">
                  <c:v>7.41</c:v>
                </c:pt>
                <c:pt idx="271">
                  <c:v>7.43</c:v>
                </c:pt>
                <c:pt idx="272">
                  <c:v>7.47</c:v>
                </c:pt>
                <c:pt idx="273">
                  <c:v>7.5</c:v>
                </c:pt>
                <c:pt idx="274">
                  <c:v>7.54</c:v>
                </c:pt>
                <c:pt idx="275">
                  <c:v>7.57</c:v>
                </c:pt>
                <c:pt idx="276">
                  <c:v>7.54</c:v>
                </c:pt>
                <c:pt idx="277">
                  <c:v>7.51</c:v>
                </c:pt>
                <c:pt idx="278">
                  <c:v>7.51</c:v>
                </c:pt>
                <c:pt idx="279">
                  <c:v>7.51</c:v>
                </c:pt>
                <c:pt idx="280">
                  <c:v>7.51</c:v>
                </c:pt>
                <c:pt idx="281">
                  <c:v>7.51</c:v>
                </c:pt>
                <c:pt idx="282">
                  <c:v>7.51</c:v>
                </c:pt>
                <c:pt idx="283">
                  <c:v>7.51</c:v>
                </c:pt>
                <c:pt idx="284">
                  <c:v>7.52</c:v>
                </c:pt>
                <c:pt idx="285">
                  <c:v>7.47</c:v>
                </c:pt>
                <c:pt idx="286">
                  <c:v>7.48</c:v>
                </c:pt>
                <c:pt idx="287">
                  <c:v>7.48</c:v>
                </c:pt>
                <c:pt idx="288">
                  <c:v>7.5</c:v>
                </c:pt>
                <c:pt idx="289">
                  <c:v>7.5</c:v>
                </c:pt>
                <c:pt idx="290">
                  <c:v>7.51</c:v>
                </c:pt>
                <c:pt idx="291">
                  <c:v>7.5</c:v>
                </c:pt>
                <c:pt idx="292">
                  <c:v>7.51</c:v>
                </c:pt>
                <c:pt idx="293">
                  <c:v>7.55</c:v>
                </c:pt>
                <c:pt idx="294">
                  <c:v>7.52</c:v>
                </c:pt>
                <c:pt idx="295">
                  <c:v>7.5</c:v>
                </c:pt>
                <c:pt idx="296">
                  <c:v>7.5</c:v>
                </c:pt>
                <c:pt idx="297">
                  <c:v>7.4</c:v>
                </c:pt>
                <c:pt idx="298">
                  <c:v>7.33</c:v>
                </c:pt>
                <c:pt idx="299">
                  <c:v>7.29</c:v>
                </c:pt>
                <c:pt idx="300">
                  <c:v>7.22</c:v>
                </c:pt>
                <c:pt idx="301">
                  <c:v>7.22</c:v>
                </c:pt>
                <c:pt idx="302">
                  <c:v>7.22</c:v>
                </c:pt>
                <c:pt idx="303">
                  <c:v>7.22</c:v>
                </c:pt>
                <c:pt idx="304">
                  <c:v>7.24</c:v>
                </c:pt>
                <c:pt idx="305">
                  <c:v>7.24</c:v>
                </c:pt>
                <c:pt idx="306">
                  <c:v>7.21</c:v>
                </c:pt>
                <c:pt idx="307">
                  <c:v>7.14</c:v>
                </c:pt>
                <c:pt idx="308">
                  <c:v>7.1</c:v>
                </c:pt>
                <c:pt idx="309">
                  <c:v>7.08</c:v>
                </c:pt>
                <c:pt idx="310">
                  <c:v>7.05</c:v>
                </c:pt>
                <c:pt idx="311">
                  <c:v>7.05</c:v>
                </c:pt>
                <c:pt idx="312">
                  <c:v>7.04</c:v>
                </c:pt>
                <c:pt idx="313">
                  <c:v>7.02</c:v>
                </c:pt>
                <c:pt idx="314">
                  <c:v>7</c:v>
                </c:pt>
                <c:pt idx="315">
                  <c:v>6.91</c:v>
                </c:pt>
                <c:pt idx="316">
                  <c:v>6.93</c:v>
                </c:pt>
                <c:pt idx="317">
                  <c:v>6.9</c:v>
                </c:pt>
                <c:pt idx="318">
                  <c:v>6.9</c:v>
                </c:pt>
                <c:pt idx="319">
                  <c:v>6.87</c:v>
                </c:pt>
                <c:pt idx="320">
                  <c:v>6.83</c:v>
                </c:pt>
                <c:pt idx="321">
                  <c:v>6.83</c:v>
                </c:pt>
                <c:pt idx="322">
                  <c:v>6.83</c:v>
                </c:pt>
                <c:pt idx="323">
                  <c:v>6.84</c:v>
                </c:pt>
                <c:pt idx="324">
                  <c:v>6.8</c:v>
                </c:pt>
                <c:pt idx="325">
                  <c:v>6.77</c:v>
                </c:pt>
                <c:pt idx="326">
                  <c:v>6.78</c:v>
                </c:pt>
                <c:pt idx="327">
                  <c:v>6.8</c:v>
                </c:pt>
                <c:pt idx="328">
                  <c:v>6.8</c:v>
                </c:pt>
                <c:pt idx="329">
                  <c:v>6.74</c:v>
                </c:pt>
                <c:pt idx="330">
                  <c:v>6.64</c:v>
                </c:pt>
                <c:pt idx="331">
                  <c:v>6.62</c:v>
                </c:pt>
                <c:pt idx="332">
                  <c:v>6.6</c:v>
                </c:pt>
                <c:pt idx="333">
                  <c:v>6.6</c:v>
                </c:pt>
                <c:pt idx="334">
                  <c:v>6.51</c:v>
                </c:pt>
                <c:pt idx="335">
                  <c:v>6.5</c:v>
                </c:pt>
                <c:pt idx="336">
                  <c:v>6.5</c:v>
                </c:pt>
                <c:pt idx="337">
                  <c:v>6.51</c:v>
                </c:pt>
                <c:pt idx="338">
                  <c:v>6.52</c:v>
                </c:pt>
                <c:pt idx="339">
                  <c:v>6.41</c:v>
                </c:pt>
                <c:pt idx="340">
                  <c:v>6.37</c:v>
                </c:pt>
                <c:pt idx="341">
                  <c:v>6.34</c:v>
                </c:pt>
                <c:pt idx="342">
                  <c:v>6.28</c:v>
                </c:pt>
                <c:pt idx="343">
                  <c:v>6.23</c:v>
                </c:pt>
                <c:pt idx="344">
                  <c:v>6.16</c:v>
                </c:pt>
                <c:pt idx="345">
                  <c:v>6.14</c:v>
                </c:pt>
                <c:pt idx="346">
                  <c:v>6.08</c:v>
                </c:pt>
                <c:pt idx="347">
                  <c:v>6.08</c:v>
                </c:pt>
                <c:pt idx="348">
                  <c:v>6.09</c:v>
                </c:pt>
                <c:pt idx="349">
                  <c:v>6.1</c:v>
                </c:pt>
                <c:pt idx="350">
                  <c:v>6.11</c:v>
                </c:pt>
                <c:pt idx="351">
                  <c:v>6.08</c:v>
                </c:pt>
                <c:pt idx="352">
                  <c:v>6</c:v>
                </c:pt>
                <c:pt idx="353">
                  <c:v>5.97</c:v>
                </c:pt>
                <c:pt idx="354">
                  <c:v>5.93</c:v>
                </c:pt>
                <c:pt idx="355">
                  <c:v>5.94</c:v>
                </c:pt>
                <c:pt idx="356">
                  <c:v>5.94</c:v>
                </c:pt>
                <c:pt idx="357">
                  <c:v>5.97</c:v>
                </c:pt>
                <c:pt idx="358">
                  <c:v>5.97</c:v>
                </c:pt>
                <c:pt idx="359">
                  <c:v>5.96</c:v>
                </c:pt>
                <c:pt idx="360">
                  <c:v>5.94</c:v>
                </c:pt>
                <c:pt idx="361">
                  <c:v>5.8</c:v>
                </c:pt>
                <c:pt idx="362">
                  <c:v>5.79</c:v>
                </c:pt>
                <c:pt idx="363">
                  <c:v>5.75</c:v>
                </c:pt>
                <c:pt idx="364">
                  <c:v>5.72</c:v>
                </c:pt>
                <c:pt idx="365">
                  <c:v>5.68</c:v>
                </c:pt>
                <c:pt idx="366">
                  <c:v>5.6</c:v>
                </c:pt>
                <c:pt idx="367">
                  <c:v>5.72</c:v>
                </c:pt>
                <c:pt idx="368">
                  <c:v>5.73</c:v>
                </c:pt>
                <c:pt idx="369">
                  <c:v>5.74</c:v>
                </c:pt>
                <c:pt idx="370">
                  <c:v>5.79</c:v>
                </c:pt>
                <c:pt idx="371">
                  <c:v>5.79</c:v>
                </c:pt>
                <c:pt idx="372">
                  <c:v>5.77</c:v>
                </c:pt>
                <c:pt idx="373">
                  <c:v>5.72</c:v>
                </c:pt>
                <c:pt idx="374">
                  <c:v>5.66</c:v>
                </c:pt>
                <c:pt idx="375">
                  <c:v>5.65</c:v>
                </c:pt>
                <c:pt idx="376">
                  <c:v>5.63</c:v>
                </c:pt>
                <c:pt idx="377">
                  <c:v>5.69</c:v>
                </c:pt>
                <c:pt idx="378">
                  <c:v>5.64</c:v>
                </c:pt>
                <c:pt idx="379">
                  <c:v>5.6</c:v>
                </c:pt>
                <c:pt idx="380">
                  <c:v>5.66</c:v>
                </c:pt>
                <c:pt idx="381">
                  <c:v>5.56</c:v>
                </c:pt>
                <c:pt idx="382">
                  <c:v>5.56</c:v>
                </c:pt>
                <c:pt idx="383">
                  <c:v>5.48</c:v>
                </c:pt>
                <c:pt idx="384">
                  <c:v>5.36</c:v>
                </c:pt>
                <c:pt idx="385">
                  <c:v>5.29</c:v>
                </c:pt>
                <c:pt idx="386">
                  <c:v>5.25</c:v>
                </c:pt>
                <c:pt idx="387">
                  <c:v>5.23</c:v>
                </c:pt>
                <c:pt idx="388">
                  <c:v>5.21</c:v>
                </c:pt>
                <c:pt idx="389">
                  <c:v>5.23</c:v>
                </c:pt>
                <c:pt idx="390">
                  <c:v>5.3</c:v>
                </c:pt>
                <c:pt idx="391">
                  <c:v>5.3</c:v>
                </c:pt>
                <c:pt idx="392">
                  <c:v>5.3</c:v>
                </c:pt>
                <c:pt idx="393">
                  <c:v>5.34</c:v>
                </c:pt>
                <c:pt idx="394">
                  <c:v>5.37</c:v>
                </c:pt>
                <c:pt idx="395">
                  <c:v>5.43</c:v>
                </c:pt>
                <c:pt idx="396">
                  <c:v>5.44</c:v>
                </c:pt>
                <c:pt idx="397">
                  <c:v>5.46</c:v>
                </c:pt>
                <c:pt idx="398">
                  <c:v>5.51</c:v>
                </c:pt>
                <c:pt idx="399">
                  <c:v>5.53</c:v>
                </c:pt>
                <c:pt idx="400">
                  <c:v>5.56</c:v>
                </c:pt>
                <c:pt idx="401">
                  <c:v>5.55</c:v>
                </c:pt>
                <c:pt idx="402">
                  <c:v>5.54</c:v>
                </c:pt>
                <c:pt idx="403">
                  <c:v>5.53</c:v>
                </c:pt>
                <c:pt idx="404">
                  <c:v>5.52</c:v>
                </c:pt>
                <c:pt idx="405">
                  <c:v>5.47</c:v>
                </c:pt>
                <c:pt idx="406">
                  <c:v>5.38</c:v>
                </c:pt>
                <c:pt idx="407">
                  <c:v>5.28</c:v>
                </c:pt>
                <c:pt idx="408">
                  <c:v>5.21</c:v>
                </c:pt>
                <c:pt idx="409">
                  <c:v>5.14</c:v>
                </c:pt>
                <c:pt idx="410">
                  <c:v>5.1100000000000003</c:v>
                </c:pt>
                <c:pt idx="411">
                  <c:v>5.09</c:v>
                </c:pt>
                <c:pt idx="412">
                  <c:v>5.0599999999999996</c:v>
                </c:pt>
                <c:pt idx="413">
                  <c:v>5.0599999999999996</c:v>
                </c:pt>
                <c:pt idx="414">
                  <c:v>5</c:v>
                </c:pt>
                <c:pt idx="415">
                  <c:v>4.9800000000000004</c:v>
                </c:pt>
                <c:pt idx="416">
                  <c:v>4.9800000000000004</c:v>
                </c:pt>
                <c:pt idx="417">
                  <c:v>4.9800000000000004</c:v>
                </c:pt>
                <c:pt idx="418">
                  <c:v>4.9800000000000004</c:v>
                </c:pt>
                <c:pt idx="419">
                  <c:v>5</c:v>
                </c:pt>
                <c:pt idx="420">
                  <c:v>5</c:v>
                </c:pt>
                <c:pt idx="421">
                  <c:v>4.9800000000000004</c:v>
                </c:pt>
                <c:pt idx="422">
                  <c:v>4.9400000000000004</c:v>
                </c:pt>
                <c:pt idx="423">
                  <c:v>4.84</c:v>
                </c:pt>
                <c:pt idx="424">
                  <c:v>4.7699999999999996</c:v>
                </c:pt>
                <c:pt idx="425">
                  <c:v>4.5999999999999996</c:v>
                </c:pt>
                <c:pt idx="426">
                  <c:v>4.59</c:v>
                </c:pt>
                <c:pt idx="427">
                  <c:v>4.59</c:v>
                </c:pt>
                <c:pt idx="428">
                  <c:v>4.45</c:v>
                </c:pt>
                <c:pt idx="429">
                  <c:v>4.3899999999999997</c:v>
                </c:pt>
                <c:pt idx="430">
                  <c:v>4.37</c:v>
                </c:pt>
                <c:pt idx="431">
                  <c:v>4.32</c:v>
                </c:pt>
                <c:pt idx="432">
                  <c:v>4.29</c:v>
                </c:pt>
                <c:pt idx="433">
                  <c:v>4.33</c:v>
                </c:pt>
                <c:pt idx="434">
                  <c:v>4.32</c:v>
                </c:pt>
                <c:pt idx="435">
                  <c:v>4.29</c:v>
                </c:pt>
                <c:pt idx="436">
                  <c:v>4.2</c:v>
                </c:pt>
                <c:pt idx="437">
                  <c:v>4.2300000000000004</c:v>
                </c:pt>
                <c:pt idx="438">
                  <c:v>4.37</c:v>
                </c:pt>
                <c:pt idx="439">
                  <c:v>4.5199999999999996</c:v>
                </c:pt>
                <c:pt idx="440">
                  <c:v>4.55</c:v>
                </c:pt>
                <c:pt idx="441">
                  <c:v>4.58</c:v>
                </c:pt>
                <c:pt idx="442">
                  <c:v>4.5999999999999996</c:v>
                </c:pt>
                <c:pt idx="443">
                  <c:v>4.6500000000000004</c:v>
                </c:pt>
                <c:pt idx="444">
                  <c:v>4.7</c:v>
                </c:pt>
                <c:pt idx="445">
                  <c:v>4.71</c:v>
                </c:pt>
                <c:pt idx="446">
                  <c:v>4.72</c:v>
                </c:pt>
                <c:pt idx="447">
                  <c:v>4.7</c:v>
                </c:pt>
                <c:pt idx="448">
                  <c:v>4.6500000000000004</c:v>
                </c:pt>
                <c:pt idx="449">
                  <c:v>4.63</c:v>
                </c:pt>
                <c:pt idx="450">
                  <c:v>4.6500000000000004</c:v>
                </c:pt>
                <c:pt idx="451">
                  <c:v>4.7</c:v>
                </c:pt>
                <c:pt idx="452">
                  <c:v>4.7699999999999996</c:v>
                </c:pt>
                <c:pt idx="453">
                  <c:v>4.84</c:v>
                </c:pt>
                <c:pt idx="454">
                  <c:v>4.83</c:v>
                </c:pt>
                <c:pt idx="455">
                  <c:v>4.75</c:v>
                </c:pt>
                <c:pt idx="456">
                  <c:v>4.7300000000000004</c:v>
                </c:pt>
                <c:pt idx="457">
                  <c:v>4.76</c:v>
                </c:pt>
                <c:pt idx="458">
                  <c:v>4.83</c:v>
                </c:pt>
                <c:pt idx="459">
                  <c:v>4.8</c:v>
                </c:pt>
                <c:pt idx="460">
                  <c:v>4.76</c:v>
                </c:pt>
                <c:pt idx="461">
                  <c:v>4.79</c:v>
                </c:pt>
                <c:pt idx="462">
                  <c:v>4.8099999999999996</c:v>
                </c:pt>
                <c:pt idx="463">
                  <c:v>4.8099999999999996</c:v>
                </c:pt>
                <c:pt idx="464">
                  <c:v>4.8099999999999996</c:v>
                </c:pt>
                <c:pt idx="465">
                  <c:v>4.8</c:v>
                </c:pt>
                <c:pt idx="466">
                  <c:v>4.78</c:v>
                </c:pt>
                <c:pt idx="467">
                  <c:v>4.68</c:v>
                </c:pt>
                <c:pt idx="468">
                  <c:v>4.68</c:v>
                </c:pt>
                <c:pt idx="469">
                  <c:v>4.8</c:v>
                </c:pt>
                <c:pt idx="470">
                  <c:v>4.8600000000000003</c:v>
                </c:pt>
                <c:pt idx="471">
                  <c:v>4.9400000000000004</c:v>
                </c:pt>
                <c:pt idx="472">
                  <c:v>5.04</c:v>
                </c:pt>
                <c:pt idx="473">
                  <c:v>5.12</c:v>
                </c:pt>
                <c:pt idx="474">
                  <c:v>5.19</c:v>
                </c:pt>
                <c:pt idx="475">
                  <c:v>5.21</c:v>
                </c:pt>
                <c:pt idx="476">
                  <c:v>5.22</c:v>
                </c:pt>
                <c:pt idx="477">
                  <c:v>5.22</c:v>
                </c:pt>
                <c:pt idx="478">
                  <c:v>5.24</c:v>
                </c:pt>
                <c:pt idx="479">
                  <c:v>5.27</c:v>
                </c:pt>
                <c:pt idx="480">
                  <c:v>5.3</c:v>
                </c:pt>
                <c:pt idx="481">
                  <c:v>5.24</c:v>
                </c:pt>
                <c:pt idx="482">
                  <c:v>5.19</c:v>
                </c:pt>
                <c:pt idx="483">
                  <c:v>5.1100000000000003</c:v>
                </c:pt>
                <c:pt idx="484">
                  <c:v>5.0599999999999996</c:v>
                </c:pt>
                <c:pt idx="485">
                  <c:v>5.09</c:v>
                </c:pt>
                <c:pt idx="486">
                  <c:v>5.1100000000000003</c:v>
                </c:pt>
                <c:pt idx="487">
                  <c:v>5.1100000000000003</c:v>
                </c:pt>
                <c:pt idx="488">
                  <c:v>5.03</c:v>
                </c:pt>
                <c:pt idx="489">
                  <c:v>5.01</c:v>
                </c:pt>
                <c:pt idx="490">
                  <c:v>4.8099999999999996</c:v>
                </c:pt>
                <c:pt idx="491">
                  <c:v>4.76</c:v>
                </c:pt>
                <c:pt idx="492">
                  <c:v>4.71</c:v>
                </c:pt>
                <c:pt idx="493">
                  <c:v>4.71</c:v>
                </c:pt>
                <c:pt idx="494">
                  <c:v>4.76</c:v>
                </c:pt>
                <c:pt idx="495">
                  <c:v>4.76</c:v>
                </c:pt>
                <c:pt idx="496">
                  <c:v>4.78</c:v>
                </c:pt>
                <c:pt idx="497">
                  <c:v>4.66</c:v>
                </c:pt>
                <c:pt idx="498">
                  <c:v>4.5999999999999996</c:v>
                </c:pt>
                <c:pt idx="499">
                  <c:v>4.63</c:v>
                </c:pt>
                <c:pt idx="500">
                  <c:v>4.72</c:v>
                </c:pt>
                <c:pt idx="501">
                  <c:v>4.7300000000000004</c:v>
                </c:pt>
                <c:pt idx="502">
                  <c:v>4.67</c:v>
                </c:pt>
                <c:pt idx="503">
                  <c:v>4.6500000000000004</c:v>
                </c:pt>
                <c:pt idx="504">
                  <c:v>4.6100000000000003</c:v>
                </c:pt>
                <c:pt idx="505">
                  <c:v>4.55</c:v>
                </c:pt>
                <c:pt idx="506">
                  <c:v>4.4800000000000004</c:v>
                </c:pt>
                <c:pt idx="507">
                  <c:v>4.41</c:v>
                </c:pt>
                <c:pt idx="508">
                  <c:v>4.3499999999999996</c:v>
                </c:pt>
                <c:pt idx="509">
                  <c:v>4.32</c:v>
                </c:pt>
                <c:pt idx="510">
                  <c:v>4.33</c:v>
                </c:pt>
                <c:pt idx="511">
                  <c:v>4.3499999999999996</c:v>
                </c:pt>
                <c:pt idx="512">
                  <c:v>4.4000000000000004</c:v>
                </c:pt>
                <c:pt idx="513">
                  <c:v>4.43</c:v>
                </c:pt>
                <c:pt idx="514">
                  <c:v>4.79</c:v>
                </c:pt>
                <c:pt idx="515">
                  <c:v>5.03</c:v>
                </c:pt>
                <c:pt idx="516">
                  <c:v>5.27</c:v>
                </c:pt>
                <c:pt idx="517">
                  <c:v>5.42</c:v>
                </c:pt>
                <c:pt idx="518">
                  <c:v>5.61</c:v>
                </c:pt>
                <c:pt idx="519">
                  <c:v>5.63</c:v>
                </c:pt>
                <c:pt idx="520">
                  <c:v>5.67</c:v>
                </c:pt>
                <c:pt idx="521">
                  <c:v>5.5</c:v>
                </c:pt>
                <c:pt idx="522">
                  <c:v>5.58</c:v>
                </c:pt>
                <c:pt idx="523">
                  <c:v>5.46</c:v>
                </c:pt>
                <c:pt idx="524">
                  <c:v>5.45</c:v>
                </c:pt>
                <c:pt idx="525">
                  <c:v>5.5</c:v>
                </c:pt>
                <c:pt idx="526">
                  <c:v>5.56</c:v>
                </c:pt>
                <c:pt idx="527">
                  <c:v>5.58</c:v>
                </c:pt>
                <c:pt idx="528">
                  <c:v>5.71</c:v>
                </c:pt>
                <c:pt idx="529">
                  <c:v>5.78</c:v>
                </c:pt>
                <c:pt idx="530">
                  <c:v>5.88</c:v>
                </c:pt>
                <c:pt idx="531">
                  <c:v>5.96</c:v>
                </c:pt>
                <c:pt idx="532">
                  <c:v>6</c:v>
                </c:pt>
                <c:pt idx="533">
                  <c:v>6.03</c:v>
                </c:pt>
                <c:pt idx="534">
                  <c:v>6.11</c:v>
                </c:pt>
                <c:pt idx="535">
                  <c:v>6.26</c:v>
                </c:pt>
                <c:pt idx="536">
                  <c:v>6.32</c:v>
                </c:pt>
                <c:pt idx="537">
                  <c:v>6.34</c:v>
                </c:pt>
                <c:pt idx="538">
                  <c:v>6.38</c:v>
                </c:pt>
                <c:pt idx="539">
                  <c:v>6.36</c:v>
                </c:pt>
                <c:pt idx="540">
                  <c:v>6.33</c:v>
                </c:pt>
                <c:pt idx="541">
                  <c:v>6.32</c:v>
                </c:pt>
                <c:pt idx="542">
                  <c:v>6.32</c:v>
                </c:pt>
                <c:pt idx="543">
                  <c:v>6.32</c:v>
                </c:pt>
                <c:pt idx="544">
                  <c:v>6.3</c:v>
                </c:pt>
                <c:pt idx="545">
                  <c:v>6.28</c:v>
                </c:pt>
                <c:pt idx="546">
                  <c:v>6.25</c:v>
                </c:pt>
                <c:pt idx="547">
                  <c:v>6.2</c:v>
                </c:pt>
                <c:pt idx="548">
                  <c:v>6.16</c:v>
                </c:pt>
                <c:pt idx="549">
                  <c:v>6.14</c:v>
                </c:pt>
                <c:pt idx="550">
                  <c:v>6.09</c:v>
                </c:pt>
                <c:pt idx="551">
                  <c:v>6.06</c:v>
                </c:pt>
                <c:pt idx="552">
                  <c:v>5.93</c:v>
                </c:pt>
                <c:pt idx="553">
                  <c:v>5.79</c:v>
                </c:pt>
                <c:pt idx="554">
                  <c:v>5.77</c:v>
                </c:pt>
                <c:pt idx="555">
                  <c:v>5.79</c:v>
                </c:pt>
                <c:pt idx="556">
                  <c:v>5.77</c:v>
                </c:pt>
                <c:pt idx="557">
                  <c:v>5.73</c:v>
                </c:pt>
                <c:pt idx="558">
                  <c:v>5.7</c:v>
                </c:pt>
                <c:pt idx="559">
                  <c:v>5.67</c:v>
                </c:pt>
                <c:pt idx="560">
                  <c:v>5.63</c:v>
                </c:pt>
                <c:pt idx="561">
                  <c:v>5.63</c:v>
                </c:pt>
                <c:pt idx="562">
                  <c:v>5.73</c:v>
                </c:pt>
                <c:pt idx="563">
                  <c:v>5.84</c:v>
                </c:pt>
                <c:pt idx="564">
                  <c:v>6.05</c:v>
                </c:pt>
                <c:pt idx="565">
                  <c:v>6.13</c:v>
                </c:pt>
                <c:pt idx="566">
                  <c:v>6.16</c:v>
                </c:pt>
                <c:pt idx="567">
                  <c:v>6.43</c:v>
                </c:pt>
                <c:pt idx="568">
                  <c:v>6.63</c:v>
                </c:pt>
                <c:pt idx="569">
                  <c:v>6.73</c:v>
                </c:pt>
                <c:pt idx="570">
                  <c:v>6.81</c:v>
                </c:pt>
                <c:pt idx="571">
                  <c:v>6.79</c:v>
                </c:pt>
                <c:pt idx="572">
                  <c:v>6.81</c:v>
                </c:pt>
                <c:pt idx="573">
                  <c:v>6.87</c:v>
                </c:pt>
                <c:pt idx="574">
                  <c:v>6.93</c:v>
                </c:pt>
                <c:pt idx="575">
                  <c:v>6.94</c:v>
                </c:pt>
                <c:pt idx="576">
                  <c:v>6.94</c:v>
                </c:pt>
                <c:pt idx="577">
                  <c:v>6.94</c:v>
                </c:pt>
                <c:pt idx="578">
                  <c:v>6.94</c:v>
                </c:pt>
                <c:pt idx="579">
                  <c:v>6.96</c:v>
                </c:pt>
                <c:pt idx="580">
                  <c:v>7.02</c:v>
                </c:pt>
                <c:pt idx="581">
                  <c:v>7.03</c:v>
                </c:pt>
                <c:pt idx="582">
                  <c:v>7.04</c:v>
                </c:pt>
                <c:pt idx="583">
                  <c:v>7.06</c:v>
                </c:pt>
                <c:pt idx="584">
                  <c:v>7.1</c:v>
                </c:pt>
                <c:pt idx="585">
                  <c:v>7.13</c:v>
                </c:pt>
                <c:pt idx="586">
                  <c:v>7.14</c:v>
                </c:pt>
                <c:pt idx="587">
                  <c:v>7.14</c:v>
                </c:pt>
                <c:pt idx="588">
                  <c:v>7.14</c:v>
                </c:pt>
                <c:pt idx="589">
                  <c:v>7.18</c:v>
                </c:pt>
                <c:pt idx="590">
                  <c:v>7.2</c:v>
                </c:pt>
                <c:pt idx="591">
                  <c:v>7.23</c:v>
                </c:pt>
                <c:pt idx="592">
                  <c:v>7.25</c:v>
                </c:pt>
                <c:pt idx="593">
                  <c:v>7.21</c:v>
                </c:pt>
                <c:pt idx="594">
                  <c:v>7.21</c:v>
                </c:pt>
                <c:pt idx="595">
                  <c:v>7.24</c:v>
                </c:pt>
                <c:pt idx="596">
                  <c:v>7.22</c:v>
                </c:pt>
                <c:pt idx="597">
                  <c:v>7.22</c:v>
                </c:pt>
                <c:pt idx="598">
                  <c:v>7.2</c:v>
                </c:pt>
                <c:pt idx="599">
                  <c:v>7.2</c:v>
                </c:pt>
                <c:pt idx="600">
                  <c:v>7.2</c:v>
                </c:pt>
                <c:pt idx="601">
                  <c:v>7.21</c:v>
                </c:pt>
                <c:pt idx="602">
                  <c:v>7.21</c:v>
                </c:pt>
                <c:pt idx="603">
                  <c:v>7.21</c:v>
                </c:pt>
                <c:pt idx="604">
                  <c:v>7.23</c:v>
                </c:pt>
                <c:pt idx="605">
                  <c:v>7.19</c:v>
                </c:pt>
                <c:pt idx="606">
                  <c:v>7.15</c:v>
                </c:pt>
                <c:pt idx="607">
                  <c:v>7.11</c:v>
                </c:pt>
                <c:pt idx="608">
                  <c:v>7.09</c:v>
                </c:pt>
                <c:pt idx="609">
                  <c:v>7.1</c:v>
                </c:pt>
                <c:pt idx="610">
                  <c:v>7.13</c:v>
                </c:pt>
                <c:pt idx="611">
                  <c:v>7.16</c:v>
                </c:pt>
                <c:pt idx="612">
                  <c:v>7.19</c:v>
                </c:pt>
                <c:pt idx="613">
                  <c:v>7.22</c:v>
                </c:pt>
                <c:pt idx="614">
                  <c:v>7.25</c:v>
                </c:pt>
                <c:pt idx="615">
                  <c:v>7.29</c:v>
                </c:pt>
                <c:pt idx="616">
                  <c:v>7.33</c:v>
                </c:pt>
                <c:pt idx="617">
                  <c:v>7.31</c:v>
                </c:pt>
                <c:pt idx="618">
                  <c:v>7.3</c:v>
                </c:pt>
                <c:pt idx="619">
                  <c:v>7.27</c:v>
                </c:pt>
                <c:pt idx="620">
                  <c:v>7.27</c:v>
                </c:pt>
                <c:pt idx="621">
                  <c:v>7.32</c:v>
                </c:pt>
                <c:pt idx="622">
                  <c:v>7.39</c:v>
                </c:pt>
                <c:pt idx="623">
                  <c:v>7.43</c:v>
                </c:pt>
                <c:pt idx="624">
                  <c:v>7.44</c:v>
                </c:pt>
                <c:pt idx="625">
                  <c:v>7.4</c:v>
                </c:pt>
                <c:pt idx="626">
                  <c:v>7.4</c:v>
                </c:pt>
                <c:pt idx="627">
                  <c:v>7.45</c:v>
                </c:pt>
                <c:pt idx="628">
                  <c:v>7.49</c:v>
                </c:pt>
                <c:pt idx="629">
                  <c:v>7.52</c:v>
                </c:pt>
                <c:pt idx="630">
                  <c:v>7.6</c:v>
                </c:pt>
                <c:pt idx="631">
                  <c:v>7.62</c:v>
                </c:pt>
                <c:pt idx="632">
                  <c:v>7.72</c:v>
                </c:pt>
                <c:pt idx="633">
                  <c:v>7.82</c:v>
                </c:pt>
                <c:pt idx="634">
                  <c:v>7.87</c:v>
                </c:pt>
                <c:pt idx="635">
                  <c:v>7.94</c:v>
                </c:pt>
                <c:pt idx="636">
                  <c:v>7.98</c:v>
                </c:pt>
                <c:pt idx="637">
                  <c:v>8</c:v>
                </c:pt>
                <c:pt idx="638">
                  <c:v>8.0399999999999991</c:v>
                </c:pt>
                <c:pt idx="639">
                  <c:v>8.0399999999999991</c:v>
                </c:pt>
                <c:pt idx="640">
                  <c:v>8.09</c:v>
                </c:pt>
                <c:pt idx="641">
                  <c:v>8.09</c:v>
                </c:pt>
                <c:pt idx="642">
                  <c:v>8.08</c:v>
                </c:pt>
                <c:pt idx="643">
                  <c:v>8.08</c:v>
                </c:pt>
                <c:pt idx="644">
                  <c:v>8.07</c:v>
                </c:pt>
                <c:pt idx="645">
                  <c:v>8.0500000000000007</c:v>
                </c:pt>
                <c:pt idx="646">
                  <c:v>8.06</c:v>
                </c:pt>
                <c:pt idx="647">
                  <c:v>8.0500000000000007</c:v>
                </c:pt>
                <c:pt idx="648">
                  <c:v>8.0500000000000007</c:v>
                </c:pt>
                <c:pt idx="649">
                  <c:v>8.0399999999999991</c:v>
                </c:pt>
                <c:pt idx="650">
                  <c:v>8.0299999999999994</c:v>
                </c:pt>
                <c:pt idx="651">
                  <c:v>8</c:v>
                </c:pt>
                <c:pt idx="652">
                  <c:v>7.96</c:v>
                </c:pt>
                <c:pt idx="653">
                  <c:v>7.91</c:v>
                </c:pt>
                <c:pt idx="654">
                  <c:v>7.86</c:v>
                </c:pt>
                <c:pt idx="655">
                  <c:v>7.85</c:v>
                </c:pt>
                <c:pt idx="656">
                  <c:v>7.84</c:v>
                </c:pt>
                <c:pt idx="657">
                  <c:v>7.83</c:v>
                </c:pt>
                <c:pt idx="658">
                  <c:v>7.82</c:v>
                </c:pt>
                <c:pt idx="659">
                  <c:v>7.82</c:v>
                </c:pt>
                <c:pt idx="660">
                  <c:v>7.81</c:v>
                </c:pt>
                <c:pt idx="661">
                  <c:v>7.8</c:v>
                </c:pt>
                <c:pt idx="662">
                  <c:v>7.8</c:v>
                </c:pt>
                <c:pt idx="663">
                  <c:v>7.8</c:v>
                </c:pt>
                <c:pt idx="664">
                  <c:v>7.82</c:v>
                </c:pt>
                <c:pt idx="665">
                  <c:v>7.84</c:v>
                </c:pt>
                <c:pt idx="666">
                  <c:v>7.85</c:v>
                </c:pt>
                <c:pt idx="667">
                  <c:v>7.83</c:v>
                </c:pt>
                <c:pt idx="668">
                  <c:v>7.76</c:v>
                </c:pt>
                <c:pt idx="669">
                  <c:v>7.7</c:v>
                </c:pt>
                <c:pt idx="670">
                  <c:v>7.67</c:v>
                </c:pt>
                <c:pt idx="671">
                  <c:v>7.63</c:v>
                </c:pt>
                <c:pt idx="672">
                  <c:v>7.59</c:v>
                </c:pt>
                <c:pt idx="673">
                  <c:v>7.54</c:v>
                </c:pt>
                <c:pt idx="674">
                  <c:v>7.5</c:v>
                </c:pt>
                <c:pt idx="675">
                  <c:v>7.45</c:v>
                </c:pt>
                <c:pt idx="676">
                  <c:v>7.45</c:v>
                </c:pt>
                <c:pt idx="677">
                  <c:v>7.44</c:v>
                </c:pt>
                <c:pt idx="678">
                  <c:v>7.42</c:v>
                </c:pt>
                <c:pt idx="679">
                  <c:v>7.33</c:v>
                </c:pt>
                <c:pt idx="680">
                  <c:v>7.21</c:v>
                </c:pt>
                <c:pt idx="681">
                  <c:v>7.16</c:v>
                </c:pt>
                <c:pt idx="682">
                  <c:v>7.14</c:v>
                </c:pt>
                <c:pt idx="683">
                  <c:v>7.11</c:v>
                </c:pt>
                <c:pt idx="684">
                  <c:v>7.08</c:v>
                </c:pt>
                <c:pt idx="685">
                  <c:v>7.06</c:v>
                </c:pt>
                <c:pt idx="686">
                  <c:v>7.04</c:v>
                </c:pt>
                <c:pt idx="687">
                  <c:v>7.04</c:v>
                </c:pt>
                <c:pt idx="688">
                  <c:v>7</c:v>
                </c:pt>
                <c:pt idx="689">
                  <c:v>6.98</c:v>
                </c:pt>
                <c:pt idx="690">
                  <c:v>6.96</c:v>
                </c:pt>
                <c:pt idx="691">
                  <c:v>6.99</c:v>
                </c:pt>
                <c:pt idx="692">
                  <c:v>7.02</c:v>
                </c:pt>
                <c:pt idx="693">
                  <c:v>7.1</c:v>
                </c:pt>
                <c:pt idx="694">
                  <c:v>7.21</c:v>
                </c:pt>
                <c:pt idx="695">
                  <c:v>7.3</c:v>
                </c:pt>
                <c:pt idx="696">
                  <c:v>7.31</c:v>
                </c:pt>
                <c:pt idx="697">
                  <c:v>7.32</c:v>
                </c:pt>
                <c:pt idx="698">
                  <c:v>7.37</c:v>
                </c:pt>
                <c:pt idx="699">
                  <c:v>7.38</c:v>
                </c:pt>
                <c:pt idx="700">
                  <c:v>7.42</c:v>
                </c:pt>
                <c:pt idx="701">
                  <c:v>7.4</c:v>
                </c:pt>
                <c:pt idx="702">
                  <c:v>7.38</c:v>
                </c:pt>
                <c:pt idx="703">
                  <c:v>7.36</c:v>
                </c:pt>
                <c:pt idx="704">
                  <c:v>7.36</c:v>
                </c:pt>
                <c:pt idx="705">
                  <c:v>7.35</c:v>
                </c:pt>
                <c:pt idx="706">
                  <c:v>7.34</c:v>
                </c:pt>
                <c:pt idx="707">
                  <c:v>7.24</c:v>
                </c:pt>
                <c:pt idx="708">
                  <c:v>7.23</c:v>
                </c:pt>
                <c:pt idx="709">
                  <c:v>7.2</c:v>
                </c:pt>
                <c:pt idx="710">
                  <c:v>7.16</c:v>
                </c:pt>
                <c:pt idx="711">
                  <c:v>7.16</c:v>
                </c:pt>
                <c:pt idx="712">
                  <c:v>7.14</c:v>
                </c:pt>
                <c:pt idx="713">
                  <c:v>7.03</c:v>
                </c:pt>
                <c:pt idx="714">
                  <c:v>6.97</c:v>
                </c:pt>
                <c:pt idx="715">
                  <c:v>6.89</c:v>
                </c:pt>
                <c:pt idx="716">
                  <c:v>6.82</c:v>
                </c:pt>
                <c:pt idx="717">
                  <c:v>6.8</c:v>
                </c:pt>
                <c:pt idx="718">
                  <c:v>6.8</c:v>
                </c:pt>
                <c:pt idx="719">
                  <c:v>6.77</c:v>
                </c:pt>
                <c:pt idx="720">
                  <c:v>6.75</c:v>
                </c:pt>
                <c:pt idx="721">
                  <c:v>6.6</c:v>
                </c:pt>
                <c:pt idx="722">
                  <c:v>6.43</c:v>
                </c:pt>
                <c:pt idx="723">
                  <c:v>6.23</c:v>
                </c:pt>
                <c:pt idx="724">
                  <c:v>6.13</c:v>
                </c:pt>
                <c:pt idx="725">
                  <c:v>6.03</c:v>
                </c:pt>
                <c:pt idx="726">
                  <c:v>5.96</c:v>
                </c:pt>
                <c:pt idx="727">
                  <c:v>5.9</c:v>
                </c:pt>
                <c:pt idx="728">
                  <c:v>5.87</c:v>
                </c:pt>
                <c:pt idx="729">
                  <c:v>5.82</c:v>
                </c:pt>
                <c:pt idx="730">
                  <c:v>5.79</c:v>
                </c:pt>
                <c:pt idx="731">
                  <c:v>5.75</c:v>
                </c:pt>
              </c:numCache>
            </c:numRef>
          </c:val>
          <c:smooth val="0"/>
          <c:extLst xmlns:c16r2="http://schemas.microsoft.com/office/drawing/2015/06/chart">
            <c:ext xmlns:c16="http://schemas.microsoft.com/office/drawing/2014/chart" uri="{C3380CC4-5D6E-409C-BE32-E72D297353CC}">
              <c16:uniqueId val="{00000004-0A6F-4E4B-BB09-B98A6D1299C4}"/>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0.00</c:formatCode>
                <c:ptCount val="732"/>
                <c:pt idx="0">
                  <c:v>5.71</c:v>
                </c:pt>
                <c:pt idx="1">
                  <c:v>5.66</c:v>
                </c:pt>
                <c:pt idx="2">
                  <c:v>5.66</c:v>
                </c:pt>
                <c:pt idx="3">
                  <c:v>5.52</c:v>
                </c:pt>
                <c:pt idx="4">
                  <c:v>5.44</c:v>
                </c:pt>
                <c:pt idx="5">
                  <c:v>5.41</c:v>
                </c:pt>
                <c:pt idx="6">
                  <c:v>5.45</c:v>
                </c:pt>
                <c:pt idx="7">
                  <c:v>5.49</c:v>
                </c:pt>
                <c:pt idx="8">
                  <c:v>5.54</c:v>
                </c:pt>
                <c:pt idx="9">
                  <c:v>5.4</c:v>
                </c:pt>
                <c:pt idx="10">
                  <c:v>5.3</c:v>
                </c:pt>
                <c:pt idx="11">
                  <c:v>5.19</c:v>
                </c:pt>
                <c:pt idx="12">
                  <c:v>5.12</c:v>
                </c:pt>
                <c:pt idx="13">
                  <c:v>5.12</c:v>
                </c:pt>
                <c:pt idx="14">
                  <c:v>5.1100000000000003</c:v>
                </c:pt>
                <c:pt idx="15">
                  <c:v>5.01</c:v>
                </c:pt>
                <c:pt idx="16">
                  <c:v>4.92</c:v>
                </c:pt>
                <c:pt idx="17">
                  <c:v>4.8600000000000003</c:v>
                </c:pt>
                <c:pt idx="18">
                  <c:v>4.8</c:v>
                </c:pt>
                <c:pt idx="19">
                  <c:v>4.78</c:v>
                </c:pt>
                <c:pt idx="20">
                  <c:v>4.79</c:v>
                </c:pt>
                <c:pt idx="21">
                  <c:v>4.8099999999999996</c:v>
                </c:pt>
                <c:pt idx="22">
                  <c:v>4.83</c:v>
                </c:pt>
                <c:pt idx="23">
                  <c:v>4.84</c:v>
                </c:pt>
                <c:pt idx="24">
                  <c:v>4.8099999999999996</c:v>
                </c:pt>
                <c:pt idx="25">
                  <c:v>4.79</c:v>
                </c:pt>
                <c:pt idx="26">
                  <c:v>4.79</c:v>
                </c:pt>
                <c:pt idx="27">
                  <c:v>4.7699999999999996</c:v>
                </c:pt>
                <c:pt idx="28">
                  <c:v>4.71</c:v>
                </c:pt>
                <c:pt idx="29">
                  <c:v>4.62</c:v>
                </c:pt>
                <c:pt idx="30">
                  <c:v>4.58</c:v>
                </c:pt>
                <c:pt idx="31">
                  <c:v>4.6500000000000004</c:v>
                </c:pt>
                <c:pt idx="32">
                  <c:v>4.67</c:v>
                </c:pt>
                <c:pt idx="33">
                  <c:v>4.62</c:v>
                </c:pt>
                <c:pt idx="34">
                  <c:v>4.5999999999999996</c:v>
                </c:pt>
                <c:pt idx="35">
                  <c:v>4.6500000000000004</c:v>
                </c:pt>
                <c:pt idx="36">
                  <c:v>4.74</c:v>
                </c:pt>
                <c:pt idx="37">
                  <c:v>4.8600000000000003</c:v>
                </c:pt>
                <c:pt idx="38">
                  <c:v>4.87</c:v>
                </c:pt>
                <c:pt idx="39">
                  <c:v>4.82</c:v>
                </c:pt>
                <c:pt idx="40">
                  <c:v>4.84</c:v>
                </c:pt>
                <c:pt idx="41">
                  <c:v>4.84</c:v>
                </c:pt>
                <c:pt idx="42">
                  <c:v>4.83</c:v>
                </c:pt>
                <c:pt idx="43">
                  <c:v>4.84</c:v>
                </c:pt>
                <c:pt idx="44">
                  <c:v>4.9400000000000004</c:v>
                </c:pt>
                <c:pt idx="45">
                  <c:v>5.03</c:v>
                </c:pt>
                <c:pt idx="46">
                  <c:v>5.0599999999999996</c:v>
                </c:pt>
                <c:pt idx="47">
                  <c:v>5.19</c:v>
                </c:pt>
                <c:pt idx="48">
                  <c:v>5.21</c:v>
                </c:pt>
                <c:pt idx="49">
                  <c:v>5.27</c:v>
                </c:pt>
                <c:pt idx="50">
                  <c:v>5.3</c:v>
                </c:pt>
                <c:pt idx="51">
                  <c:v>5.34</c:v>
                </c:pt>
                <c:pt idx="52">
                  <c:v>5.38</c:v>
                </c:pt>
                <c:pt idx="53">
                  <c:v>5.36</c:v>
                </c:pt>
                <c:pt idx="54">
                  <c:v>5.34</c:v>
                </c:pt>
                <c:pt idx="55">
                  <c:v>5.31</c:v>
                </c:pt>
                <c:pt idx="56">
                  <c:v>5.29</c:v>
                </c:pt>
                <c:pt idx="57">
                  <c:v>5.23</c:v>
                </c:pt>
                <c:pt idx="58">
                  <c:v>5.2</c:v>
                </c:pt>
                <c:pt idx="59">
                  <c:v>5.28</c:v>
                </c:pt>
                <c:pt idx="60">
                  <c:v>5.35</c:v>
                </c:pt>
                <c:pt idx="61">
                  <c:v>5.36</c:v>
                </c:pt>
                <c:pt idx="62">
                  <c:v>5.34</c:v>
                </c:pt>
                <c:pt idx="63">
                  <c:v>5.31</c:v>
                </c:pt>
                <c:pt idx="64">
                  <c:v>5.26</c:v>
                </c:pt>
                <c:pt idx="65">
                  <c:v>5.14</c:v>
                </c:pt>
                <c:pt idx="66">
                  <c:v>5.05</c:v>
                </c:pt>
                <c:pt idx="67">
                  <c:v>5.25</c:v>
                </c:pt>
                <c:pt idx="68">
                  <c:v>5.27</c:v>
                </c:pt>
                <c:pt idx="69">
                  <c:v>5.27</c:v>
                </c:pt>
                <c:pt idx="70">
                  <c:v>5.26</c:v>
                </c:pt>
                <c:pt idx="71">
                  <c:v>5.23</c:v>
                </c:pt>
                <c:pt idx="72">
                  <c:v>5.23</c:v>
                </c:pt>
                <c:pt idx="73">
                  <c:v>5.28</c:v>
                </c:pt>
                <c:pt idx="74">
                  <c:v>5.3</c:v>
                </c:pt>
                <c:pt idx="75">
                  <c:v>5.27</c:v>
                </c:pt>
                <c:pt idx="76">
                  <c:v>5.18</c:v>
                </c:pt>
                <c:pt idx="77">
                  <c:v>5.0599999999999996</c:v>
                </c:pt>
                <c:pt idx="78">
                  <c:v>5.08</c:v>
                </c:pt>
                <c:pt idx="79">
                  <c:v>5.0999999999999996</c:v>
                </c:pt>
                <c:pt idx="80">
                  <c:v>5.22</c:v>
                </c:pt>
                <c:pt idx="81">
                  <c:v>5.39</c:v>
                </c:pt>
                <c:pt idx="82">
                  <c:v>5.49</c:v>
                </c:pt>
                <c:pt idx="83">
                  <c:v>5.5</c:v>
                </c:pt>
                <c:pt idx="84">
                  <c:v>5.56</c:v>
                </c:pt>
                <c:pt idx="85">
                  <c:v>5.62</c:v>
                </c:pt>
                <c:pt idx="86">
                  <c:v>5.65</c:v>
                </c:pt>
                <c:pt idx="87">
                  <c:v>5.66</c:v>
                </c:pt>
                <c:pt idx="88">
                  <c:v>5.65</c:v>
                </c:pt>
                <c:pt idx="89">
                  <c:v>5.63</c:v>
                </c:pt>
                <c:pt idx="90">
                  <c:v>5.61</c:v>
                </c:pt>
                <c:pt idx="91">
                  <c:v>5.6</c:v>
                </c:pt>
                <c:pt idx="92">
                  <c:v>5.61</c:v>
                </c:pt>
                <c:pt idx="93">
                  <c:v>5.73</c:v>
                </c:pt>
                <c:pt idx="94">
                  <c:v>5.78</c:v>
                </c:pt>
                <c:pt idx="95">
                  <c:v>5.78</c:v>
                </c:pt>
                <c:pt idx="96">
                  <c:v>5.78</c:v>
                </c:pt>
                <c:pt idx="97">
                  <c:v>5.78</c:v>
                </c:pt>
                <c:pt idx="98">
                  <c:v>5.78</c:v>
                </c:pt>
                <c:pt idx="99">
                  <c:v>5.74</c:v>
                </c:pt>
                <c:pt idx="100">
                  <c:v>5.78</c:v>
                </c:pt>
                <c:pt idx="101">
                  <c:v>5.68</c:v>
                </c:pt>
                <c:pt idx="102">
                  <c:v>5.62</c:v>
                </c:pt>
                <c:pt idx="103">
                  <c:v>5.61</c:v>
                </c:pt>
                <c:pt idx="104">
                  <c:v>5.59</c:v>
                </c:pt>
                <c:pt idx="105">
                  <c:v>5.57</c:v>
                </c:pt>
                <c:pt idx="106">
                  <c:v>5.54</c:v>
                </c:pt>
                <c:pt idx="107">
                  <c:v>5.47</c:v>
                </c:pt>
                <c:pt idx="108">
                  <c:v>5.39</c:v>
                </c:pt>
                <c:pt idx="109">
                  <c:v>5.36</c:v>
                </c:pt>
                <c:pt idx="110">
                  <c:v>5.27</c:v>
                </c:pt>
                <c:pt idx="111">
                  <c:v>5.19</c:v>
                </c:pt>
                <c:pt idx="112">
                  <c:v>5.1100000000000003</c:v>
                </c:pt>
                <c:pt idx="113">
                  <c:v>5.04</c:v>
                </c:pt>
                <c:pt idx="114">
                  <c:v>5</c:v>
                </c:pt>
                <c:pt idx="115">
                  <c:v>4.91</c:v>
                </c:pt>
                <c:pt idx="116">
                  <c:v>4.8499999999999996</c:v>
                </c:pt>
                <c:pt idx="117">
                  <c:v>4.87</c:v>
                </c:pt>
                <c:pt idx="118">
                  <c:v>4.91</c:v>
                </c:pt>
                <c:pt idx="119">
                  <c:v>4.9000000000000004</c:v>
                </c:pt>
                <c:pt idx="120">
                  <c:v>4.91</c:v>
                </c:pt>
                <c:pt idx="121">
                  <c:v>4.9000000000000004</c:v>
                </c:pt>
                <c:pt idx="122">
                  <c:v>4.9000000000000004</c:v>
                </c:pt>
                <c:pt idx="123">
                  <c:v>4.9000000000000004</c:v>
                </c:pt>
                <c:pt idx="124">
                  <c:v>4.91</c:v>
                </c:pt>
                <c:pt idx="125">
                  <c:v>4.95</c:v>
                </c:pt>
                <c:pt idx="126">
                  <c:v>5.01</c:v>
                </c:pt>
                <c:pt idx="127">
                  <c:v>5</c:v>
                </c:pt>
                <c:pt idx="128">
                  <c:v>4.97</c:v>
                </c:pt>
                <c:pt idx="129">
                  <c:v>4.93</c:v>
                </c:pt>
                <c:pt idx="130">
                  <c:v>4.88</c:v>
                </c:pt>
                <c:pt idx="131">
                  <c:v>4.8600000000000003</c:v>
                </c:pt>
                <c:pt idx="132">
                  <c:v>4.8499999999999996</c:v>
                </c:pt>
                <c:pt idx="133">
                  <c:v>4.8499999999999996</c:v>
                </c:pt>
                <c:pt idx="134">
                  <c:v>4.8499999999999996</c:v>
                </c:pt>
                <c:pt idx="135">
                  <c:v>4.8499999999999996</c:v>
                </c:pt>
                <c:pt idx="136">
                  <c:v>4.8499999999999996</c:v>
                </c:pt>
                <c:pt idx="137">
                  <c:v>4.8</c:v>
                </c:pt>
                <c:pt idx="138">
                  <c:v>4.74</c:v>
                </c:pt>
                <c:pt idx="139">
                  <c:v>4.71</c:v>
                </c:pt>
                <c:pt idx="140">
                  <c:v>4.71</c:v>
                </c:pt>
                <c:pt idx="141">
                  <c:v>4.7699999999999996</c:v>
                </c:pt>
                <c:pt idx="142">
                  <c:v>4.8099999999999996</c:v>
                </c:pt>
                <c:pt idx="143">
                  <c:v>4.7699999999999996</c:v>
                </c:pt>
                <c:pt idx="144">
                  <c:v>4.71</c:v>
                </c:pt>
                <c:pt idx="145">
                  <c:v>4.68</c:v>
                </c:pt>
                <c:pt idx="146">
                  <c:v>4.62</c:v>
                </c:pt>
                <c:pt idx="147">
                  <c:v>4.59</c:v>
                </c:pt>
                <c:pt idx="148">
                  <c:v>4.49</c:v>
                </c:pt>
                <c:pt idx="149">
                  <c:v>4.46</c:v>
                </c:pt>
                <c:pt idx="150">
                  <c:v>4.4400000000000004</c:v>
                </c:pt>
                <c:pt idx="151">
                  <c:v>4.43</c:v>
                </c:pt>
                <c:pt idx="152">
                  <c:v>4.5599999999999996</c:v>
                </c:pt>
                <c:pt idx="153">
                  <c:v>4.55</c:v>
                </c:pt>
                <c:pt idx="154">
                  <c:v>4.45</c:v>
                </c:pt>
                <c:pt idx="155">
                  <c:v>4.42</c:v>
                </c:pt>
                <c:pt idx="156">
                  <c:v>4.45</c:v>
                </c:pt>
                <c:pt idx="157">
                  <c:v>4.78</c:v>
                </c:pt>
                <c:pt idx="158">
                  <c:v>4.9400000000000004</c:v>
                </c:pt>
                <c:pt idx="159">
                  <c:v>4.97</c:v>
                </c:pt>
                <c:pt idx="160">
                  <c:v>4.91</c:v>
                </c:pt>
                <c:pt idx="161">
                  <c:v>4.9400000000000004</c:v>
                </c:pt>
                <c:pt idx="162">
                  <c:v>5.14</c:v>
                </c:pt>
                <c:pt idx="163">
                  <c:v>5.39</c:v>
                </c:pt>
                <c:pt idx="164">
                  <c:v>5.57</c:v>
                </c:pt>
                <c:pt idx="165">
                  <c:v>5.61</c:v>
                </c:pt>
                <c:pt idx="166">
                  <c:v>5.63</c:v>
                </c:pt>
                <c:pt idx="167">
                  <c:v>5.61</c:v>
                </c:pt>
                <c:pt idx="168">
                  <c:v>5.6</c:v>
                </c:pt>
                <c:pt idx="169">
                  <c:v>5.6</c:v>
                </c:pt>
                <c:pt idx="170">
                  <c:v>5.6</c:v>
                </c:pt>
                <c:pt idx="171">
                  <c:v>5.63</c:v>
                </c:pt>
                <c:pt idx="172">
                  <c:v>5.6</c:v>
                </c:pt>
                <c:pt idx="173">
                  <c:v>5.57</c:v>
                </c:pt>
                <c:pt idx="174">
                  <c:v>5.56</c:v>
                </c:pt>
                <c:pt idx="175">
                  <c:v>5.55</c:v>
                </c:pt>
                <c:pt idx="176">
                  <c:v>5.53</c:v>
                </c:pt>
                <c:pt idx="177">
                  <c:v>5.51</c:v>
                </c:pt>
                <c:pt idx="178">
                  <c:v>5.52</c:v>
                </c:pt>
                <c:pt idx="179">
                  <c:v>5.52</c:v>
                </c:pt>
                <c:pt idx="180">
                  <c:v>5.56</c:v>
                </c:pt>
                <c:pt idx="181">
                  <c:v>5.59</c:v>
                </c:pt>
                <c:pt idx="182">
                  <c:v>5.62</c:v>
                </c:pt>
                <c:pt idx="183">
                  <c:v>5.66</c:v>
                </c:pt>
                <c:pt idx="184">
                  <c:v>5.81</c:v>
                </c:pt>
                <c:pt idx="185">
                  <c:v>5.79</c:v>
                </c:pt>
                <c:pt idx="186">
                  <c:v>5.77</c:v>
                </c:pt>
                <c:pt idx="187">
                  <c:v>5.74</c:v>
                </c:pt>
                <c:pt idx="188">
                  <c:v>5.72</c:v>
                </c:pt>
                <c:pt idx="189">
                  <c:v>5.77</c:v>
                </c:pt>
                <c:pt idx="190">
                  <c:v>5.83</c:v>
                </c:pt>
                <c:pt idx="191">
                  <c:v>5.85</c:v>
                </c:pt>
                <c:pt idx="192">
                  <c:v>5.88</c:v>
                </c:pt>
                <c:pt idx="193">
                  <c:v>5.97</c:v>
                </c:pt>
                <c:pt idx="194">
                  <c:v>5.98</c:v>
                </c:pt>
                <c:pt idx="195">
                  <c:v>6.02</c:v>
                </c:pt>
                <c:pt idx="196">
                  <c:v>6.05</c:v>
                </c:pt>
                <c:pt idx="197">
                  <c:v>6.13</c:v>
                </c:pt>
                <c:pt idx="198">
                  <c:v>6.22</c:v>
                </c:pt>
                <c:pt idx="199">
                  <c:v>6.22</c:v>
                </c:pt>
                <c:pt idx="200">
                  <c:v>6.23</c:v>
                </c:pt>
                <c:pt idx="201">
                  <c:v>6.26</c:v>
                </c:pt>
                <c:pt idx="202">
                  <c:v>6.34</c:v>
                </c:pt>
                <c:pt idx="203">
                  <c:v>6.38</c:v>
                </c:pt>
                <c:pt idx="204">
                  <c:v>6.34</c:v>
                </c:pt>
                <c:pt idx="205">
                  <c:v>6.29</c:v>
                </c:pt>
                <c:pt idx="206">
                  <c:v>6.24</c:v>
                </c:pt>
                <c:pt idx="207">
                  <c:v>6.22</c:v>
                </c:pt>
                <c:pt idx="208">
                  <c:v>6.19</c:v>
                </c:pt>
                <c:pt idx="209">
                  <c:v>6.14</c:v>
                </c:pt>
                <c:pt idx="210">
                  <c:v>6.09</c:v>
                </c:pt>
                <c:pt idx="211">
                  <c:v>6.07</c:v>
                </c:pt>
                <c:pt idx="212">
                  <c:v>6.06</c:v>
                </c:pt>
                <c:pt idx="213">
                  <c:v>6.07</c:v>
                </c:pt>
                <c:pt idx="214">
                  <c:v>6.09</c:v>
                </c:pt>
                <c:pt idx="215">
                  <c:v>6.1</c:v>
                </c:pt>
                <c:pt idx="216">
                  <c:v>6.13</c:v>
                </c:pt>
                <c:pt idx="217">
                  <c:v>6.16</c:v>
                </c:pt>
                <c:pt idx="218">
                  <c:v>6.27</c:v>
                </c:pt>
                <c:pt idx="219">
                  <c:v>6.35</c:v>
                </c:pt>
                <c:pt idx="220">
                  <c:v>6.39</c:v>
                </c:pt>
                <c:pt idx="221">
                  <c:v>6.42</c:v>
                </c:pt>
                <c:pt idx="222">
                  <c:v>6.46</c:v>
                </c:pt>
                <c:pt idx="223">
                  <c:v>6.49</c:v>
                </c:pt>
                <c:pt idx="224">
                  <c:v>6.57</c:v>
                </c:pt>
                <c:pt idx="225">
                  <c:v>6.59</c:v>
                </c:pt>
                <c:pt idx="226">
                  <c:v>6.62</c:v>
                </c:pt>
                <c:pt idx="227">
                  <c:v>6.65</c:v>
                </c:pt>
                <c:pt idx="228">
                  <c:v>6.7</c:v>
                </c:pt>
                <c:pt idx="229">
                  <c:v>6.73</c:v>
                </c:pt>
                <c:pt idx="230">
                  <c:v>6.75</c:v>
                </c:pt>
                <c:pt idx="231">
                  <c:v>6.77</c:v>
                </c:pt>
                <c:pt idx="232">
                  <c:v>6.78</c:v>
                </c:pt>
                <c:pt idx="233">
                  <c:v>6.79</c:v>
                </c:pt>
                <c:pt idx="234">
                  <c:v>6.8</c:v>
                </c:pt>
                <c:pt idx="235">
                  <c:v>6.76</c:v>
                </c:pt>
                <c:pt idx="236">
                  <c:v>6.7</c:v>
                </c:pt>
                <c:pt idx="237">
                  <c:v>6.7</c:v>
                </c:pt>
                <c:pt idx="238">
                  <c:v>6.68</c:v>
                </c:pt>
                <c:pt idx="239">
                  <c:v>6.53</c:v>
                </c:pt>
                <c:pt idx="240">
                  <c:v>6.57</c:v>
                </c:pt>
                <c:pt idx="241">
                  <c:v>6.54</c:v>
                </c:pt>
                <c:pt idx="242">
                  <c:v>6.51</c:v>
                </c:pt>
                <c:pt idx="243">
                  <c:v>6.52</c:v>
                </c:pt>
                <c:pt idx="244">
                  <c:v>6.52</c:v>
                </c:pt>
                <c:pt idx="245">
                  <c:v>6.52</c:v>
                </c:pt>
                <c:pt idx="246">
                  <c:v>6.53</c:v>
                </c:pt>
                <c:pt idx="247">
                  <c:v>6.55</c:v>
                </c:pt>
                <c:pt idx="248">
                  <c:v>6.57</c:v>
                </c:pt>
                <c:pt idx="249">
                  <c:v>6.54</c:v>
                </c:pt>
                <c:pt idx="250">
                  <c:v>6.5</c:v>
                </c:pt>
                <c:pt idx="251">
                  <c:v>6.58</c:v>
                </c:pt>
                <c:pt idx="252">
                  <c:v>6.56</c:v>
                </c:pt>
                <c:pt idx="253">
                  <c:v>6.48</c:v>
                </c:pt>
                <c:pt idx="254">
                  <c:v>6.5</c:v>
                </c:pt>
                <c:pt idx="255">
                  <c:v>6.5</c:v>
                </c:pt>
                <c:pt idx="256">
                  <c:v>6.51</c:v>
                </c:pt>
                <c:pt idx="257">
                  <c:v>6.5</c:v>
                </c:pt>
                <c:pt idx="258">
                  <c:v>6.49</c:v>
                </c:pt>
                <c:pt idx="259">
                  <c:v>6.49</c:v>
                </c:pt>
                <c:pt idx="260">
                  <c:v>6.49</c:v>
                </c:pt>
                <c:pt idx="261">
                  <c:v>6.49</c:v>
                </c:pt>
                <c:pt idx="262">
                  <c:v>6.47</c:v>
                </c:pt>
                <c:pt idx="263">
                  <c:v>6.44</c:v>
                </c:pt>
                <c:pt idx="264">
                  <c:v>6.38</c:v>
                </c:pt>
                <c:pt idx="265">
                  <c:v>6.31</c:v>
                </c:pt>
                <c:pt idx="266">
                  <c:v>6.21</c:v>
                </c:pt>
                <c:pt idx="267">
                  <c:v>6.12</c:v>
                </c:pt>
                <c:pt idx="268">
                  <c:v>6.03</c:v>
                </c:pt>
                <c:pt idx="269">
                  <c:v>5.95</c:v>
                </c:pt>
                <c:pt idx="270">
                  <c:v>5.87</c:v>
                </c:pt>
                <c:pt idx="271">
                  <c:v>5.82</c:v>
                </c:pt>
                <c:pt idx="272">
                  <c:v>5.78</c:v>
                </c:pt>
                <c:pt idx="273">
                  <c:v>5.83</c:v>
                </c:pt>
                <c:pt idx="274">
                  <c:v>5.88</c:v>
                </c:pt>
                <c:pt idx="275">
                  <c:v>5.92</c:v>
                </c:pt>
                <c:pt idx="276">
                  <c:v>5.97</c:v>
                </c:pt>
                <c:pt idx="277">
                  <c:v>5.95</c:v>
                </c:pt>
                <c:pt idx="278">
                  <c:v>5.96</c:v>
                </c:pt>
                <c:pt idx="279">
                  <c:v>5.98</c:v>
                </c:pt>
                <c:pt idx="280">
                  <c:v>6</c:v>
                </c:pt>
                <c:pt idx="281">
                  <c:v>6.02</c:v>
                </c:pt>
                <c:pt idx="282">
                  <c:v>6.03</c:v>
                </c:pt>
                <c:pt idx="283">
                  <c:v>6.07</c:v>
                </c:pt>
                <c:pt idx="284">
                  <c:v>6.07</c:v>
                </c:pt>
                <c:pt idx="285">
                  <c:v>6.07</c:v>
                </c:pt>
                <c:pt idx="286">
                  <c:v>5.97</c:v>
                </c:pt>
                <c:pt idx="287">
                  <c:v>6</c:v>
                </c:pt>
                <c:pt idx="288">
                  <c:v>6.07</c:v>
                </c:pt>
                <c:pt idx="289">
                  <c:v>6.14</c:v>
                </c:pt>
                <c:pt idx="290">
                  <c:v>6.14</c:v>
                </c:pt>
                <c:pt idx="291">
                  <c:v>6.14</c:v>
                </c:pt>
                <c:pt idx="292">
                  <c:v>6.13</c:v>
                </c:pt>
                <c:pt idx="293">
                  <c:v>6.15</c:v>
                </c:pt>
                <c:pt idx="294">
                  <c:v>6.17</c:v>
                </c:pt>
                <c:pt idx="295">
                  <c:v>6.19</c:v>
                </c:pt>
                <c:pt idx="296">
                  <c:v>6.21</c:v>
                </c:pt>
                <c:pt idx="297">
                  <c:v>6.22</c:v>
                </c:pt>
                <c:pt idx="298">
                  <c:v>6.22</c:v>
                </c:pt>
                <c:pt idx="299">
                  <c:v>6.19</c:v>
                </c:pt>
                <c:pt idx="300">
                  <c:v>6.21</c:v>
                </c:pt>
                <c:pt idx="301">
                  <c:v>6.26</c:v>
                </c:pt>
                <c:pt idx="302">
                  <c:v>6.3</c:v>
                </c:pt>
                <c:pt idx="303">
                  <c:v>6.4</c:v>
                </c:pt>
                <c:pt idx="304">
                  <c:v>6.46</c:v>
                </c:pt>
                <c:pt idx="305">
                  <c:v>6.51</c:v>
                </c:pt>
                <c:pt idx="306">
                  <c:v>6.56</c:v>
                </c:pt>
                <c:pt idx="307">
                  <c:v>6.6</c:v>
                </c:pt>
                <c:pt idx="308">
                  <c:v>6.62</c:v>
                </c:pt>
                <c:pt idx="309">
                  <c:v>6.6</c:v>
                </c:pt>
                <c:pt idx="310">
                  <c:v>6.53</c:v>
                </c:pt>
                <c:pt idx="311">
                  <c:v>6.57</c:v>
                </c:pt>
                <c:pt idx="312">
                  <c:v>6.44</c:v>
                </c:pt>
                <c:pt idx="313">
                  <c:v>6.4</c:v>
                </c:pt>
                <c:pt idx="314">
                  <c:v>6.39</c:v>
                </c:pt>
                <c:pt idx="315">
                  <c:v>6.39</c:v>
                </c:pt>
                <c:pt idx="316">
                  <c:v>6.39</c:v>
                </c:pt>
                <c:pt idx="317">
                  <c:v>6.39</c:v>
                </c:pt>
                <c:pt idx="318">
                  <c:v>6.37</c:v>
                </c:pt>
                <c:pt idx="319">
                  <c:v>6.3</c:v>
                </c:pt>
                <c:pt idx="320">
                  <c:v>6.24</c:v>
                </c:pt>
                <c:pt idx="321">
                  <c:v>6.24</c:v>
                </c:pt>
                <c:pt idx="322">
                  <c:v>6.24</c:v>
                </c:pt>
                <c:pt idx="323">
                  <c:v>6.24</c:v>
                </c:pt>
                <c:pt idx="324">
                  <c:v>6.24</c:v>
                </c:pt>
                <c:pt idx="325">
                  <c:v>6.38</c:v>
                </c:pt>
                <c:pt idx="326">
                  <c:v>6.4</c:v>
                </c:pt>
                <c:pt idx="327">
                  <c:v>6.42</c:v>
                </c:pt>
                <c:pt idx="328">
                  <c:v>6.47</c:v>
                </c:pt>
                <c:pt idx="329">
                  <c:v>6.5</c:v>
                </c:pt>
                <c:pt idx="330">
                  <c:v>6.56</c:v>
                </c:pt>
                <c:pt idx="331">
                  <c:v>6.54</c:v>
                </c:pt>
                <c:pt idx="332">
                  <c:v>6.52</c:v>
                </c:pt>
                <c:pt idx="333">
                  <c:v>6.52</c:v>
                </c:pt>
                <c:pt idx="334">
                  <c:v>6.48</c:v>
                </c:pt>
                <c:pt idx="335">
                  <c:v>6.46</c:v>
                </c:pt>
                <c:pt idx="336">
                  <c:v>6.44</c:v>
                </c:pt>
                <c:pt idx="337">
                  <c:v>6.32</c:v>
                </c:pt>
                <c:pt idx="338">
                  <c:v>6.22</c:v>
                </c:pt>
                <c:pt idx="339">
                  <c:v>6.4</c:v>
                </c:pt>
                <c:pt idx="340">
                  <c:v>6.38</c:v>
                </c:pt>
                <c:pt idx="341">
                  <c:v>6.38</c:v>
                </c:pt>
                <c:pt idx="342">
                  <c:v>6.38</c:v>
                </c:pt>
                <c:pt idx="343">
                  <c:v>6.33</c:v>
                </c:pt>
                <c:pt idx="344">
                  <c:v>6.25</c:v>
                </c:pt>
                <c:pt idx="345">
                  <c:v>6.13</c:v>
                </c:pt>
                <c:pt idx="346">
                  <c:v>6.05</c:v>
                </c:pt>
                <c:pt idx="347">
                  <c:v>5.9</c:v>
                </c:pt>
                <c:pt idx="348">
                  <c:v>5.84</c:v>
                </c:pt>
                <c:pt idx="349">
                  <c:v>5.83</c:v>
                </c:pt>
                <c:pt idx="350">
                  <c:v>5.82</c:v>
                </c:pt>
                <c:pt idx="351">
                  <c:v>5.81</c:v>
                </c:pt>
                <c:pt idx="352">
                  <c:v>5.86</c:v>
                </c:pt>
                <c:pt idx="353">
                  <c:v>5.88</c:v>
                </c:pt>
                <c:pt idx="354">
                  <c:v>5.9</c:v>
                </c:pt>
                <c:pt idx="355">
                  <c:v>5.87</c:v>
                </c:pt>
                <c:pt idx="356">
                  <c:v>5.8</c:v>
                </c:pt>
                <c:pt idx="357">
                  <c:v>5.72</c:v>
                </c:pt>
                <c:pt idx="358">
                  <c:v>5.72</c:v>
                </c:pt>
                <c:pt idx="359">
                  <c:v>5.76</c:v>
                </c:pt>
                <c:pt idx="360">
                  <c:v>5.81</c:v>
                </c:pt>
                <c:pt idx="361">
                  <c:v>5.84</c:v>
                </c:pt>
                <c:pt idx="362">
                  <c:v>5.86</c:v>
                </c:pt>
                <c:pt idx="363">
                  <c:v>5.84</c:v>
                </c:pt>
                <c:pt idx="364">
                  <c:v>5.83</c:v>
                </c:pt>
                <c:pt idx="365">
                  <c:v>5.85</c:v>
                </c:pt>
                <c:pt idx="366">
                  <c:v>5.87</c:v>
                </c:pt>
                <c:pt idx="367">
                  <c:v>5.91</c:v>
                </c:pt>
                <c:pt idx="368">
                  <c:v>5.91</c:v>
                </c:pt>
                <c:pt idx="369">
                  <c:v>5.91</c:v>
                </c:pt>
                <c:pt idx="370">
                  <c:v>5.91</c:v>
                </c:pt>
                <c:pt idx="371">
                  <c:v>5.91</c:v>
                </c:pt>
                <c:pt idx="372">
                  <c:v>5.91</c:v>
                </c:pt>
                <c:pt idx="373">
                  <c:v>5.83</c:v>
                </c:pt>
                <c:pt idx="374">
                  <c:v>5.85</c:v>
                </c:pt>
                <c:pt idx="375">
                  <c:v>5.64</c:v>
                </c:pt>
                <c:pt idx="376">
                  <c:v>5.56</c:v>
                </c:pt>
                <c:pt idx="377">
                  <c:v>5.51</c:v>
                </c:pt>
                <c:pt idx="378">
                  <c:v>5.42</c:v>
                </c:pt>
                <c:pt idx="379">
                  <c:v>5.3</c:v>
                </c:pt>
                <c:pt idx="380">
                  <c:v>5.24</c:v>
                </c:pt>
                <c:pt idx="381">
                  <c:v>5.21</c:v>
                </c:pt>
                <c:pt idx="382">
                  <c:v>5.16</c:v>
                </c:pt>
                <c:pt idx="383">
                  <c:v>5.13</c:v>
                </c:pt>
                <c:pt idx="384">
                  <c:v>5.1100000000000003</c:v>
                </c:pt>
                <c:pt idx="385">
                  <c:v>5.08</c:v>
                </c:pt>
                <c:pt idx="386">
                  <c:v>5.03</c:v>
                </c:pt>
                <c:pt idx="387">
                  <c:v>4.95</c:v>
                </c:pt>
                <c:pt idx="388">
                  <c:v>4.93</c:v>
                </c:pt>
                <c:pt idx="389">
                  <c:v>4.8600000000000003</c:v>
                </c:pt>
                <c:pt idx="390">
                  <c:v>4.82</c:v>
                </c:pt>
                <c:pt idx="391">
                  <c:v>4.79</c:v>
                </c:pt>
                <c:pt idx="392">
                  <c:v>4.76</c:v>
                </c:pt>
                <c:pt idx="393">
                  <c:v>4.74</c:v>
                </c:pt>
                <c:pt idx="394">
                  <c:v>4.7300000000000004</c:v>
                </c:pt>
                <c:pt idx="395">
                  <c:v>4.83</c:v>
                </c:pt>
                <c:pt idx="396">
                  <c:v>4.96</c:v>
                </c:pt>
                <c:pt idx="397">
                  <c:v>4.96</c:v>
                </c:pt>
                <c:pt idx="398">
                  <c:v>4.9400000000000004</c:v>
                </c:pt>
                <c:pt idx="399">
                  <c:v>5.0199999999999996</c:v>
                </c:pt>
                <c:pt idx="400">
                  <c:v>5.14</c:v>
                </c:pt>
                <c:pt idx="401">
                  <c:v>5.17</c:v>
                </c:pt>
                <c:pt idx="402">
                  <c:v>5.16</c:v>
                </c:pt>
                <c:pt idx="403">
                  <c:v>5.16</c:v>
                </c:pt>
                <c:pt idx="404">
                  <c:v>5.17</c:v>
                </c:pt>
                <c:pt idx="405">
                  <c:v>5.31</c:v>
                </c:pt>
                <c:pt idx="406">
                  <c:v>5.39</c:v>
                </c:pt>
                <c:pt idx="407">
                  <c:v>5.41</c:v>
                </c:pt>
                <c:pt idx="408">
                  <c:v>5.43</c:v>
                </c:pt>
                <c:pt idx="409">
                  <c:v>5.26</c:v>
                </c:pt>
                <c:pt idx="410">
                  <c:v>5.18</c:v>
                </c:pt>
                <c:pt idx="411">
                  <c:v>5.14</c:v>
                </c:pt>
                <c:pt idx="412">
                  <c:v>5.16</c:v>
                </c:pt>
                <c:pt idx="413">
                  <c:v>5.16</c:v>
                </c:pt>
                <c:pt idx="414">
                  <c:v>5.16</c:v>
                </c:pt>
                <c:pt idx="415">
                  <c:v>5.13</c:v>
                </c:pt>
                <c:pt idx="416">
                  <c:v>5.08</c:v>
                </c:pt>
                <c:pt idx="417">
                  <c:v>5.05</c:v>
                </c:pt>
                <c:pt idx="418">
                  <c:v>5.03</c:v>
                </c:pt>
                <c:pt idx="419">
                  <c:v>5.05</c:v>
                </c:pt>
                <c:pt idx="420">
                  <c:v>5.05</c:v>
                </c:pt>
                <c:pt idx="421">
                  <c:v>5.03</c:v>
                </c:pt>
                <c:pt idx="422">
                  <c:v>5</c:v>
                </c:pt>
                <c:pt idx="423">
                  <c:v>4.8600000000000003</c:v>
                </c:pt>
                <c:pt idx="424">
                  <c:v>4.82</c:v>
                </c:pt>
                <c:pt idx="425">
                  <c:v>4.8</c:v>
                </c:pt>
                <c:pt idx="426">
                  <c:v>4.79</c:v>
                </c:pt>
                <c:pt idx="427">
                  <c:v>4.76</c:v>
                </c:pt>
                <c:pt idx="428">
                  <c:v>4.74</c:v>
                </c:pt>
                <c:pt idx="429">
                  <c:v>4.9400000000000004</c:v>
                </c:pt>
                <c:pt idx="430">
                  <c:v>5.07</c:v>
                </c:pt>
                <c:pt idx="431">
                  <c:v>5.05</c:v>
                </c:pt>
                <c:pt idx="432">
                  <c:v>5</c:v>
                </c:pt>
                <c:pt idx="433">
                  <c:v>4.9800000000000004</c:v>
                </c:pt>
                <c:pt idx="434">
                  <c:v>5.03</c:v>
                </c:pt>
                <c:pt idx="435">
                  <c:v>5.04</c:v>
                </c:pt>
                <c:pt idx="436">
                  <c:v>4.9800000000000004</c:v>
                </c:pt>
                <c:pt idx="437">
                  <c:v>4.83</c:v>
                </c:pt>
                <c:pt idx="438">
                  <c:v>4.7699999999999996</c:v>
                </c:pt>
                <c:pt idx="439">
                  <c:v>4.74</c:v>
                </c:pt>
                <c:pt idx="440">
                  <c:v>4.74</c:v>
                </c:pt>
                <c:pt idx="441">
                  <c:v>4.7300000000000004</c:v>
                </c:pt>
                <c:pt idx="442">
                  <c:v>4.72</c:v>
                </c:pt>
                <c:pt idx="443">
                  <c:v>4.66</c:v>
                </c:pt>
                <c:pt idx="444">
                  <c:v>4.63</c:v>
                </c:pt>
                <c:pt idx="445">
                  <c:v>4.62</c:v>
                </c:pt>
                <c:pt idx="446">
                  <c:v>4.67</c:v>
                </c:pt>
                <c:pt idx="447">
                  <c:v>4.72</c:v>
                </c:pt>
                <c:pt idx="448">
                  <c:v>4.75</c:v>
                </c:pt>
                <c:pt idx="449">
                  <c:v>4.82</c:v>
                </c:pt>
                <c:pt idx="450">
                  <c:v>4.9000000000000004</c:v>
                </c:pt>
                <c:pt idx="451">
                  <c:v>4.8499999999999996</c:v>
                </c:pt>
                <c:pt idx="452">
                  <c:v>4.79</c:v>
                </c:pt>
                <c:pt idx="453">
                  <c:v>4.76</c:v>
                </c:pt>
                <c:pt idx="454">
                  <c:v>4.72</c:v>
                </c:pt>
                <c:pt idx="455">
                  <c:v>4.6900000000000004</c:v>
                </c:pt>
                <c:pt idx="456">
                  <c:v>4.66</c:v>
                </c:pt>
                <c:pt idx="457">
                  <c:v>4.63</c:v>
                </c:pt>
                <c:pt idx="458">
                  <c:v>4.6500000000000004</c:v>
                </c:pt>
                <c:pt idx="459">
                  <c:v>4.43</c:v>
                </c:pt>
                <c:pt idx="460">
                  <c:v>4.45</c:v>
                </c:pt>
                <c:pt idx="461">
                  <c:v>4.42</c:v>
                </c:pt>
                <c:pt idx="462">
                  <c:v>4.32</c:v>
                </c:pt>
                <c:pt idx="463">
                  <c:v>4.29</c:v>
                </c:pt>
                <c:pt idx="464">
                  <c:v>4.26</c:v>
                </c:pt>
                <c:pt idx="465">
                  <c:v>4.26</c:v>
                </c:pt>
                <c:pt idx="466">
                  <c:v>4.26</c:v>
                </c:pt>
                <c:pt idx="467">
                  <c:v>4.4800000000000004</c:v>
                </c:pt>
                <c:pt idx="468">
                  <c:v>4.49</c:v>
                </c:pt>
                <c:pt idx="469">
                  <c:v>4.55</c:v>
                </c:pt>
                <c:pt idx="470">
                  <c:v>4.58</c:v>
                </c:pt>
                <c:pt idx="471">
                  <c:v>4.62</c:v>
                </c:pt>
                <c:pt idx="472">
                  <c:v>4.68</c:v>
                </c:pt>
                <c:pt idx="473">
                  <c:v>4.83</c:v>
                </c:pt>
                <c:pt idx="474">
                  <c:v>4.97</c:v>
                </c:pt>
                <c:pt idx="475">
                  <c:v>5</c:v>
                </c:pt>
                <c:pt idx="476">
                  <c:v>5.04</c:v>
                </c:pt>
                <c:pt idx="477">
                  <c:v>5.03</c:v>
                </c:pt>
                <c:pt idx="478">
                  <c:v>5.0199999999999996</c:v>
                </c:pt>
                <c:pt idx="479">
                  <c:v>4.99</c:v>
                </c:pt>
                <c:pt idx="480">
                  <c:v>4.9400000000000004</c:v>
                </c:pt>
                <c:pt idx="481">
                  <c:v>4.91</c:v>
                </c:pt>
                <c:pt idx="482">
                  <c:v>4.95</c:v>
                </c:pt>
                <c:pt idx="483">
                  <c:v>4.88</c:v>
                </c:pt>
                <c:pt idx="484">
                  <c:v>4.8600000000000003</c:v>
                </c:pt>
                <c:pt idx="485">
                  <c:v>4.92</c:v>
                </c:pt>
                <c:pt idx="486">
                  <c:v>4.96</c:v>
                </c:pt>
                <c:pt idx="487">
                  <c:v>4.96</c:v>
                </c:pt>
                <c:pt idx="488">
                  <c:v>4.96</c:v>
                </c:pt>
                <c:pt idx="489">
                  <c:v>4.9000000000000004</c:v>
                </c:pt>
                <c:pt idx="490">
                  <c:v>4.8499999999999996</c:v>
                </c:pt>
                <c:pt idx="491">
                  <c:v>4.82</c:v>
                </c:pt>
                <c:pt idx="492">
                  <c:v>4.79</c:v>
                </c:pt>
                <c:pt idx="493">
                  <c:v>4.79</c:v>
                </c:pt>
                <c:pt idx="494">
                  <c:v>4.8499999999999996</c:v>
                </c:pt>
                <c:pt idx="495">
                  <c:v>4.9000000000000004</c:v>
                </c:pt>
                <c:pt idx="496">
                  <c:v>4.92</c:v>
                </c:pt>
                <c:pt idx="497">
                  <c:v>4.92</c:v>
                </c:pt>
                <c:pt idx="498">
                  <c:v>4.91</c:v>
                </c:pt>
                <c:pt idx="499">
                  <c:v>4.83</c:v>
                </c:pt>
                <c:pt idx="500">
                  <c:v>4.75</c:v>
                </c:pt>
                <c:pt idx="501">
                  <c:v>4.72</c:v>
                </c:pt>
                <c:pt idx="502">
                  <c:v>4.72</c:v>
                </c:pt>
                <c:pt idx="503">
                  <c:v>4.7</c:v>
                </c:pt>
                <c:pt idx="504">
                  <c:v>4.6900000000000004</c:v>
                </c:pt>
                <c:pt idx="505">
                  <c:v>4.7</c:v>
                </c:pt>
                <c:pt idx="506">
                  <c:v>4.75</c:v>
                </c:pt>
                <c:pt idx="507">
                  <c:v>4.7300000000000004</c:v>
                </c:pt>
                <c:pt idx="508">
                  <c:v>4.7</c:v>
                </c:pt>
                <c:pt idx="509">
                  <c:v>4.6399999999999997</c:v>
                </c:pt>
                <c:pt idx="510">
                  <c:v>4.6399999999999997</c:v>
                </c:pt>
                <c:pt idx="511">
                  <c:v>4.67</c:v>
                </c:pt>
                <c:pt idx="512">
                  <c:v>4.71</c:v>
                </c:pt>
                <c:pt idx="513">
                  <c:v>4.75</c:v>
                </c:pt>
                <c:pt idx="514">
                  <c:v>4.8099999999999996</c:v>
                </c:pt>
                <c:pt idx="515">
                  <c:v>4.8</c:v>
                </c:pt>
                <c:pt idx="516">
                  <c:v>4.8600000000000003</c:v>
                </c:pt>
                <c:pt idx="517">
                  <c:v>4.75</c:v>
                </c:pt>
                <c:pt idx="518">
                  <c:v>4.74</c:v>
                </c:pt>
                <c:pt idx="519">
                  <c:v>4.71</c:v>
                </c:pt>
                <c:pt idx="520">
                  <c:v>4.6100000000000003</c:v>
                </c:pt>
                <c:pt idx="521">
                  <c:v>4.5599999999999996</c:v>
                </c:pt>
                <c:pt idx="522">
                  <c:v>4.5999999999999996</c:v>
                </c:pt>
                <c:pt idx="523">
                  <c:v>4.5999999999999996</c:v>
                </c:pt>
                <c:pt idx="524">
                  <c:v>4.6500000000000004</c:v>
                </c:pt>
                <c:pt idx="525">
                  <c:v>4.74</c:v>
                </c:pt>
                <c:pt idx="526">
                  <c:v>4.8099999999999996</c:v>
                </c:pt>
                <c:pt idx="527">
                  <c:v>4.84</c:v>
                </c:pt>
                <c:pt idx="528">
                  <c:v>4.87</c:v>
                </c:pt>
                <c:pt idx="529">
                  <c:v>5.0199999999999996</c:v>
                </c:pt>
                <c:pt idx="530">
                  <c:v>5.0999999999999996</c:v>
                </c:pt>
                <c:pt idx="531">
                  <c:v>5.1100000000000003</c:v>
                </c:pt>
                <c:pt idx="532">
                  <c:v>5.1559999999999997</c:v>
                </c:pt>
                <c:pt idx="533">
                  <c:v>5.24</c:v>
                </c:pt>
                <c:pt idx="534">
                  <c:v>5.32</c:v>
                </c:pt>
                <c:pt idx="535">
                  <c:v>5.45</c:v>
                </c:pt>
                <c:pt idx="536">
                  <c:v>5.39</c:v>
                </c:pt>
                <c:pt idx="537">
                  <c:v>5.28</c:v>
                </c:pt>
                <c:pt idx="538">
                  <c:v>5.18</c:v>
                </c:pt>
                <c:pt idx="539">
                  <c:v>5.18</c:v>
                </c:pt>
                <c:pt idx="540">
                  <c:v>5.19</c:v>
                </c:pt>
                <c:pt idx="541">
                  <c:v>5.22</c:v>
                </c:pt>
                <c:pt idx="542">
                  <c:v>5.09</c:v>
                </c:pt>
                <c:pt idx="543">
                  <c:v>4.9800000000000004</c:v>
                </c:pt>
                <c:pt idx="544">
                  <c:v>4.84</c:v>
                </c:pt>
                <c:pt idx="545">
                  <c:v>4.75</c:v>
                </c:pt>
                <c:pt idx="546">
                  <c:v>4.7</c:v>
                </c:pt>
                <c:pt idx="547">
                  <c:v>4.58</c:v>
                </c:pt>
                <c:pt idx="548">
                  <c:v>4.49</c:v>
                </c:pt>
                <c:pt idx="549">
                  <c:v>4.4800000000000004</c:v>
                </c:pt>
                <c:pt idx="550">
                  <c:v>4.46</c:v>
                </c:pt>
                <c:pt idx="551">
                  <c:v>4.45</c:v>
                </c:pt>
                <c:pt idx="552">
                  <c:v>4.47</c:v>
                </c:pt>
                <c:pt idx="553">
                  <c:v>4.6100000000000003</c:v>
                </c:pt>
                <c:pt idx="554">
                  <c:v>4.72</c:v>
                </c:pt>
                <c:pt idx="555">
                  <c:v>4.7</c:v>
                </c:pt>
                <c:pt idx="556">
                  <c:v>4.5599999999999996</c:v>
                </c:pt>
                <c:pt idx="557">
                  <c:v>4.53</c:v>
                </c:pt>
                <c:pt idx="558">
                  <c:v>4.54</c:v>
                </c:pt>
                <c:pt idx="559">
                  <c:v>4.5599999999999996</c:v>
                </c:pt>
                <c:pt idx="560">
                  <c:v>4.57</c:v>
                </c:pt>
                <c:pt idx="561">
                  <c:v>4.57</c:v>
                </c:pt>
                <c:pt idx="562">
                  <c:v>4.57</c:v>
                </c:pt>
                <c:pt idx="563">
                  <c:v>4.57</c:v>
                </c:pt>
                <c:pt idx="564">
                  <c:v>4.58</c:v>
                </c:pt>
                <c:pt idx="565">
                  <c:v>4.58</c:v>
                </c:pt>
                <c:pt idx="566">
                  <c:v>4.53</c:v>
                </c:pt>
                <c:pt idx="567">
                  <c:v>4.51</c:v>
                </c:pt>
                <c:pt idx="568">
                  <c:v>4.47</c:v>
                </c:pt>
                <c:pt idx="569">
                  <c:v>4.49</c:v>
                </c:pt>
                <c:pt idx="570">
                  <c:v>4.51</c:v>
                </c:pt>
                <c:pt idx="571">
                  <c:v>4.55</c:v>
                </c:pt>
                <c:pt idx="572">
                  <c:v>4.71</c:v>
                </c:pt>
                <c:pt idx="573">
                  <c:v>4.75</c:v>
                </c:pt>
                <c:pt idx="574">
                  <c:v>4.75</c:v>
                </c:pt>
                <c:pt idx="575">
                  <c:v>4.8499999999999996</c:v>
                </c:pt>
                <c:pt idx="576">
                  <c:v>4.97</c:v>
                </c:pt>
                <c:pt idx="577">
                  <c:v>5.12</c:v>
                </c:pt>
                <c:pt idx="578">
                  <c:v>5.21</c:v>
                </c:pt>
                <c:pt idx="579">
                  <c:v>5.29</c:v>
                </c:pt>
                <c:pt idx="580">
                  <c:v>5.37</c:v>
                </c:pt>
                <c:pt idx="581">
                  <c:v>5.46</c:v>
                </c:pt>
                <c:pt idx="582">
                  <c:v>5.46</c:v>
                </c:pt>
                <c:pt idx="583">
                  <c:v>5.4</c:v>
                </c:pt>
                <c:pt idx="584">
                  <c:v>5.35</c:v>
                </c:pt>
                <c:pt idx="585">
                  <c:v>5.4</c:v>
                </c:pt>
                <c:pt idx="586">
                  <c:v>5.45</c:v>
                </c:pt>
                <c:pt idx="587">
                  <c:v>5.46</c:v>
                </c:pt>
                <c:pt idx="588">
                  <c:v>5.55</c:v>
                </c:pt>
                <c:pt idx="589">
                  <c:v>5.51</c:v>
                </c:pt>
                <c:pt idx="590">
                  <c:v>5.49</c:v>
                </c:pt>
                <c:pt idx="591">
                  <c:v>5.42</c:v>
                </c:pt>
                <c:pt idx="592">
                  <c:v>5.39</c:v>
                </c:pt>
                <c:pt idx="593">
                  <c:v>5.31</c:v>
                </c:pt>
                <c:pt idx="594">
                  <c:v>5.34</c:v>
                </c:pt>
                <c:pt idx="595">
                  <c:v>5.31</c:v>
                </c:pt>
                <c:pt idx="596">
                  <c:v>5.24</c:v>
                </c:pt>
                <c:pt idx="597">
                  <c:v>5.24</c:v>
                </c:pt>
                <c:pt idx="598">
                  <c:v>5.23</c:v>
                </c:pt>
                <c:pt idx="599">
                  <c:v>5.16</c:v>
                </c:pt>
                <c:pt idx="600">
                  <c:v>5.13</c:v>
                </c:pt>
                <c:pt idx="601">
                  <c:v>5.15</c:v>
                </c:pt>
                <c:pt idx="602">
                  <c:v>5.21</c:v>
                </c:pt>
                <c:pt idx="603">
                  <c:v>5.26</c:v>
                </c:pt>
                <c:pt idx="604">
                  <c:v>5.26</c:v>
                </c:pt>
                <c:pt idx="605">
                  <c:v>5.29</c:v>
                </c:pt>
                <c:pt idx="606">
                  <c:v>5.31</c:v>
                </c:pt>
                <c:pt idx="607">
                  <c:v>5.25</c:v>
                </c:pt>
                <c:pt idx="608">
                  <c:v>5.22</c:v>
                </c:pt>
                <c:pt idx="609">
                  <c:v>5.24</c:v>
                </c:pt>
                <c:pt idx="610">
                  <c:v>5.26</c:v>
                </c:pt>
                <c:pt idx="611">
                  <c:v>5.27</c:v>
                </c:pt>
                <c:pt idx="612">
                  <c:v>5.42</c:v>
                </c:pt>
                <c:pt idx="613">
                  <c:v>5.56</c:v>
                </c:pt>
                <c:pt idx="614">
                  <c:v>5.62</c:v>
                </c:pt>
                <c:pt idx="615">
                  <c:v>5.62</c:v>
                </c:pt>
                <c:pt idx="616">
                  <c:v>5.71</c:v>
                </c:pt>
                <c:pt idx="617">
                  <c:v>5.75</c:v>
                </c:pt>
                <c:pt idx="618">
                  <c:v>5.81</c:v>
                </c:pt>
                <c:pt idx="619">
                  <c:v>5.91</c:v>
                </c:pt>
                <c:pt idx="620">
                  <c:v>5.94</c:v>
                </c:pt>
                <c:pt idx="621">
                  <c:v>5.94</c:v>
                </c:pt>
                <c:pt idx="622">
                  <c:v>5.94</c:v>
                </c:pt>
                <c:pt idx="623">
                  <c:v>5.98</c:v>
                </c:pt>
                <c:pt idx="624">
                  <c:v>6</c:v>
                </c:pt>
                <c:pt idx="625">
                  <c:v>6.05</c:v>
                </c:pt>
                <c:pt idx="626">
                  <c:v>6.1</c:v>
                </c:pt>
                <c:pt idx="627">
                  <c:v>6.13</c:v>
                </c:pt>
                <c:pt idx="628">
                  <c:v>6.12</c:v>
                </c:pt>
                <c:pt idx="629">
                  <c:v>6.12</c:v>
                </c:pt>
                <c:pt idx="630">
                  <c:v>6.11</c:v>
                </c:pt>
                <c:pt idx="631">
                  <c:v>6.1</c:v>
                </c:pt>
                <c:pt idx="632">
                  <c:v>6.07</c:v>
                </c:pt>
                <c:pt idx="633">
                  <c:v>6.09</c:v>
                </c:pt>
                <c:pt idx="634">
                  <c:v>6.1</c:v>
                </c:pt>
                <c:pt idx="635">
                  <c:v>6.15</c:v>
                </c:pt>
                <c:pt idx="636">
                  <c:v>6.19</c:v>
                </c:pt>
                <c:pt idx="637">
                  <c:v>6.16</c:v>
                </c:pt>
                <c:pt idx="638">
                  <c:v>6.07</c:v>
                </c:pt>
                <c:pt idx="639">
                  <c:v>6.03</c:v>
                </c:pt>
                <c:pt idx="640">
                  <c:v>5.98</c:v>
                </c:pt>
                <c:pt idx="641">
                  <c:v>5.94</c:v>
                </c:pt>
                <c:pt idx="642">
                  <c:v>5.96</c:v>
                </c:pt>
                <c:pt idx="643">
                  <c:v>5.91</c:v>
                </c:pt>
                <c:pt idx="644">
                  <c:v>5.85</c:v>
                </c:pt>
                <c:pt idx="645">
                  <c:v>5.89</c:v>
                </c:pt>
                <c:pt idx="646">
                  <c:v>5.96</c:v>
                </c:pt>
                <c:pt idx="647">
                  <c:v>5.93</c:v>
                </c:pt>
                <c:pt idx="648">
                  <c:v>5.87</c:v>
                </c:pt>
                <c:pt idx="649">
                  <c:v>5.84</c:v>
                </c:pt>
                <c:pt idx="650">
                  <c:v>5.86</c:v>
                </c:pt>
                <c:pt idx="651">
                  <c:v>5.84</c:v>
                </c:pt>
                <c:pt idx="652">
                  <c:v>5.85</c:v>
                </c:pt>
                <c:pt idx="653">
                  <c:v>5.84</c:v>
                </c:pt>
                <c:pt idx="654">
                  <c:v>5.84</c:v>
                </c:pt>
                <c:pt idx="655">
                  <c:v>5.82</c:v>
                </c:pt>
                <c:pt idx="656">
                  <c:v>5.8</c:v>
                </c:pt>
                <c:pt idx="657">
                  <c:v>5.74</c:v>
                </c:pt>
                <c:pt idx="658">
                  <c:v>5.68</c:v>
                </c:pt>
                <c:pt idx="659">
                  <c:v>5.73</c:v>
                </c:pt>
                <c:pt idx="660">
                  <c:v>5.82</c:v>
                </c:pt>
                <c:pt idx="661">
                  <c:v>5.93</c:v>
                </c:pt>
                <c:pt idx="662">
                  <c:v>5.98</c:v>
                </c:pt>
                <c:pt idx="663">
                  <c:v>6.03</c:v>
                </c:pt>
                <c:pt idx="664">
                  <c:v>6</c:v>
                </c:pt>
                <c:pt idx="665">
                  <c:v>6.02</c:v>
                </c:pt>
                <c:pt idx="666">
                  <c:v>6.05</c:v>
                </c:pt>
                <c:pt idx="667">
                  <c:v>6.01</c:v>
                </c:pt>
                <c:pt idx="668">
                  <c:v>5.99</c:v>
                </c:pt>
                <c:pt idx="669">
                  <c:v>5.99</c:v>
                </c:pt>
                <c:pt idx="670">
                  <c:v>5.96</c:v>
                </c:pt>
                <c:pt idx="671">
                  <c:v>5.91</c:v>
                </c:pt>
                <c:pt idx="672">
                  <c:v>5.87</c:v>
                </c:pt>
                <c:pt idx="673">
                  <c:v>5.85</c:v>
                </c:pt>
                <c:pt idx="674">
                  <c:v>5.82</c:v>
                </c:pt>
                <c:pt idx="675">
                  <c:v>5.81</c:v>
                </c:pt>
                <c:pt idx="676">
                  <c:v>5.72</c:v>
                </c:pt>
                <c:pt idx="677">
                  <c:v>5.61</c:v>
                </c:pt>
                <c:pt idx="678">
                  <c:v>5.48</c:v>
                </c:pt>
                <c:pt idx="679">
                  <c:v>5.44</c:v>
                </c:pt>
                <c:pt idx="680">
                  <c:v>5.4</c:v>
                </c:pt>
                <c:pt idx="681">
                  <c:v>5.35</c:v>
                </c:pt>
                <c:pt idx="682">
                  <c:v>5.4</c:v>
                </c:pt>
                <c:pt idx="683">
                  <c:v>5.41</c:v>
                </c:pt>
                <c:pt idx="684">
                  <c:v>5.34</c:v>
                </c:pt>
                <c:pt idx="685">
                  <c:v>5.24</c:v>
                </c:pt>
                <c:pt idx="686">
                  <c:v>5.15</c:v>
                </c:pt>
                <c:pt idx="687">
                  <c:v>5.1100000000000003</c:v>
                </c:pt>
                <c:pt idx="688">
                  <c:v>5.07</c:v>
                </c:pt>
                <c:pt idx="689">
                  <c:v>5.08</c:v>
                </c:pt>
                <c:pt idx="690">
                  <c:v>5.09</c:v>
                </c:pt>
                <c:pt idx="691">
                  <c:v>5.01</c:v>
                </c:pt>
                <c:pt idx="692">
                  <c:v>4.9000000000000004</c:v>
                </c:pt>
                <c:pt idx="693">
                  <c:v>4.83</c:v>
                </c:pt>
                <c:pt idx="694">
                  <c:v>4.82</c:v>
                </c:pt>
                <c:pt idx="695">
                  <c:v>4.8</c:v>
                </c:pt>
                <c:pt idx="696">
                  <c:v>4.7699999999999996</c:v>
                </c:pt>
                <c:pt idx="697">
                  <c:v>4.6900000000000004</c:v>
                </c:pt>
                <c:pt idx="698">
                  <c:v>4.62</c:v>
                </c:pt>
                <c:pt idx="699">
                  <c:v>4.57</c:v>
                </c:pt>
                <c:pt idx="700">
                  <c:v>4.57</c:v>
                </c:pt>
                <c:pt idx="701">
                  <c:v>4.66</c:v>
                </c:pt>
                <c:pt idx="702">
                  <c:v>4.7300000000000004</c:v>
                </c:pt>
                <c:pt idx="703">
                  <c:v>4.6399999999999997</c:v>
                </c:pt>
                <c:pt idx="704">
                  <c:v>4.62</c:v>
                </c:pt>
                <c:pt idx="705">
                  <c:v>4.72</c:v>
                </c:pt>
                <c:pt idx="706">
                  <c:v>4.78</c:v>
                </c:pt>
                <c:pt idx="707">
                  <c:v>4.78</c:v>
                </c:pt>
                <c:pt idx="708">
                  <c:v>4.8</c:v>
                </c:pt>
                <c:pt idx="709">
                  <c:v>4.88</c:v>
                </c:pt>
                <c:pt idx="710">
                  <c:v>4.87</c:v>
                </c:pt>
                <c:pt idx="711">
                  <c:v>4.83</c:v>
                </c:pt>
                <c:pt idx="712">
                  <c:v>4.92</c:v>
                </c:pt>
                <c:pt idx="713">
                  <c:v>4.8899999999999997</c:v>
                </c:pt>
                <c:pt idx="714">
                  <c:v>4.72</c:v>
                </c:pt>
                <c:pt idx="715">
                  <c:v>4.58</c:v>
                </c:pt>
                <c:pt idx="716">
                  <c:v>4.46</c:v>
                </c:pt>
                <c:pt idx="717">
                  <c:v>4.34</c:v>
                </c:pt>
                <c:pt idx="718">
                  <c:v>4.2699999999999996</c:v>
                </c:pt>
                <c:pt idx="719">
                  <c:v>4.32</c:v>
                </c:pt>
                <c:pt idx="720">
                  <c:v>4.4000000000000004</c:v>
                </c:pt>
                <c:pt idx="721">
                  <c:v>4.3099999999999996</c:v>
                </c:pt>
                <c:pt idx="722">
                  <c:v>4.1500000000000004</c:v>
                </c:pt>
                <c:pt idx="723">
                  <c:v>4.0999999999999996</c:v>
                </c:pt>
                <c:pt idx="724">
                  <c:v>3.95</c:v>
                </c:pt>
                <c:pt idx="725">
                  <c:v>3.9</c:v>
                </c:pt>
                <c:pt idx="726">
                  <c:v>3.88</c:v>
                </c:pt>
                <c:pt idx="727">
                  <c:v>3.85</c:v>
                </c:pt>
                <c:pt idx="728">
                  <c:v>3.8</c:v>
                </c:pt>
                <c:pt idx="729">
                  <c:v>3.78</c:v>
                </c:pt>
                <c:pt idx="730">
                  <c:v>3.81</c:v>
                </c:pt>
                <c:pt idx="731">
                  <c:v>3.84</c:v>
                </c:pt>
              </c:numCache>
            </c:numRef>
          </c:val>
          <c:smooth val="1"/>
          <c:extLst xmlns:c16r2="http://schemas.microsoft.com/office/drawing/2015/06/chart">
            <c:ext xmlns:c16="http://schemas.microsoft.com/office/drawing/2014/chart" uri="{C3380CC4-5D6E-409C-BE32-E72D297353CC}">
              <c16:uniqueId val="{00000005-0A6F-4E4B-BB09-B98A6D1299C4}"/>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DATOS!$AH$3:$AH$733</c:f>
              <c:numCache>
                <c:formatCode>0.00</c:formatCode>
                <c:ptCount val="731"/>
                <c:pt idx="0">
                  <c:v>3.89</c:v>
                </c:pt>
                <c:pt idx="1">
                  <c:v>3.92</c:v>
                </c:pt>
                <c:pt idx="2">
                  <c:v>3.98</c:v>
                </c:pt>
                <c:pt idx="3">
                  <c:v>4</c:v>
                </c:pt>
                <c:pt idx="4">
                  <c:v>4.04</c:v>
                </c:pt>
                <c:pt idx="5">
                  <c:v>3.93</c:v>
                </c:pt>
                <c:pt idx="6">
                  <c:v>3.91</c:v>
                </c:pt>
                <c:pt idx="7">
                  <c:v>3.9</c:v>
                </c:pt>
                <c:pt idx="8">
                  <c:v>3.89</c:v>
                </c:pt>
                <c:pt idx="9">
                  <c:v>3.88</c:v>
                </c:pt>
                <c:pt idx="10">
                  <c:v>3.86</c:v>
                </c:pt>
                <c:pt idx="11">
                  <c:v>3.84</c:v>
                </c:pt>
                <c:pt idx="12">
                  <c:v>3.72</c:v>
                </c:pt>
                <c:pt idx="13">
                  <c:v>3.65</c:v>
                </c:pt>
                <c:pt idx="14">
                  <c:v>3.69</c:v>
                </c:pt>
                <c:pt idx="15">
                  <c:v>3.8</c:v>
                </c:pt>
                <c:pt idx="16">
                  <c:v>3.77</c:v>
                </c:pt>
                <c:pt idx="17">
                  <c:v>3.97</c:v>
                </c:pt>
                <c:pt idx="18">
                  <c:v>4.0199999999999996</c:v>
                </c:pt>
                <c:pt idx="19">
                  <c:v>3.87</c:v>
                </c:pt>
                <c:pt idx="20">
                  <c:v>3.74</c:v>
                </c:pt>
                <c:pt idx="21">
                  <c:v>3.63</c:v>
                </c:pt>
                <c:pt idx="22">
                  <c:v>3.56</c:v>
                </c:pt>
                <c:pt idx="23">
                  <c:v>3.56</c:v>
                </c:pt>
                <c:pt idx="24">
                  <c:v>3.59</c:v>
                </c:pt>
                <c:pt idx="25">
                  <c:v>3.58</c:v>
                </c:pt>
                <c:pt idx="26">
                  <c:v>3.55</c:v>
                </c:pt>
                <c:pt idx="27">
                  <c:v>3.6</c:v>
                </c:pt>
                <c:pt idx="28">
                  <c:v>3.79</c:v>
                </c:pt>
                <c:pt idx="29">
                  <c:v>3.77</c:v>
                </c:pt>
                <c:pt idx="30">
                  <c:v>3.75</c:v>
                </c:pt>
                <c:pt idx="31">
                  <c:v>3.71</c:v>
                </c:pt>
                <c:pt idx="32">
                  <c:v>3.68</c:v>
                </c:pt>
                <c:pt idx="33">
                  <c:v>3.66</c:v>
                </c:pt>
                <c:pt idx="34">
                  <c:v>3.52</c:v>
                </c:pt>
                <c:pt idx="35">
                  <c:v>3.47</c:v>
                </c:pt>
                <c:pt idx="36">
                  <c:v>3.43</c:v>
                </c:pt>
                <c:pt idx="37">
                  <c:v>3.44</c:v>
                </c:pt>
                <c:pt idx="38">
                  <c:v>3.4</c:v>
                </c:pt>
                <c:pt idx="39">
                  <c:v>3.43</c:v>
                </c:pt>
                <c:pt idx="40">
                  <c:v>3.54</c:v>
                </c:pt>
                <c:pt idx="41">
                  <c:v>3.56</c:v>
                </c:pt>
                <c:pt idx="42">
                  <c:v>3.42</c:v>
                </c:pt>
                <c:pt idx="43">
                  <c:v>3.33</c:v>
                </c:pt>
                <c:pt idx="44">
                  <c:v>3.26</c:v>
                </c:pt>
                <c:pt idx="45">
                  <c:v>3.2</c:v>
                </c:pt>
                <c:pt idx="46">
                  <c:v>3.16</c:v>
                </c:pt>
                <c:pt idx="47">
                  <c:v>3.21</c:v>
                </c:pt>
                <c:pt idx="48">
                  <c:v>3.31</c:v>
                </c:pt>
                <c:pt idx="49">
                  <c:v>3.44</c:v>
                </c:pt>
                <c:pt idx="50">
                  <c:v>3.52</c:v>
                </c:pt>
                <c:pt idx="51">
                  <c:v>3.48</c:v>
                </c:pt>
                <c:pt idx="52">
                  <c:v>3.35</c:v>
                </c:pt>
                <c:pt idx="53">
                  <c:v>3.29</c:v>
                </c:pt>
                <c:pt idx="54">
                  <c:v>3.27</c:v>
                </c:pt>
                <c:pt idx="55">
                  <c:v>3.28</c:v>
                </c:pt>
                <c:pt idx="56">
                  <c:v>3.32</c:v>
                </c:pt>
                <c:pt idx="57">
                  <c:v>3.35</c:v>
                </c:pt>
                <c:pt idx="58">
                  <c:v>3.39</c:v>
                </c:pt>
                <c:pt idx="59">
                  <c:v>3.38</c:v>
                </c:pt>
                <c:pt idx="60">
                  <c:v>3.37</c:v>
                </c:pt>
                <c:pt idx="61">
                  <c:v>3.33</c:v>
                </c:pt>
                <c:pt idx="62">
                  <c:v>3.25</c:v>
                </c:pt>
                <c:pt idx="63">
                  <c:v>3.24</c:v>
                </c:pt>
                <c:pt idx="64">
                  <c:v>3.37</c:v>
                </c:pt>
                <c:pt idx="65">
                  <c:v>3.46</c:v>
                </c:pt>
                <c:pt idx="66">
                  <c:v>3.46</c:v>
                </c:pt>
                <c:pt idx="67">
                  <c:v>3.41</c:v>
                </c:pt>
                <c:pt idx="68">
                  <c:v>3.38</c:v>
                </c:pt>
                <c:pt idx="69">
                  <c:v>3.32</c:v>
                </c:pt>
                <c:pt idx="70">
                  <c:v>3.28</c:v>
                </c:pt>
                <c:pt idx="71">
                  <c:v>3.18</c:v>
                </c:pt>
                <c:pt idx="72">
                  <c:v>3.16</c:v>
                </c:pt>
                <c:pt idx="73">
                  <c:v>3.14</c:v>
                </c:pt>
                <c:pt idx="74">
                  <c:v>3.12</c:v>
                </c:pt>
                <c:pt idx="75">
                  <c:v>3.14</c:v>
                </c:pt>
                <c:pt idx="76">
                  <c:v>3.28</c:v>
                </c:pt>
                <c:pt idx="77">
                  <c:v>3.32</c:v>
                </c:pt>
                <c:pt idx="78">
                  <c:v>3.2</c:v>
                </c:pt>
                <c:pt idx="79">
                  <c:v>3.05</c:v>
                </c:pt>
                <c:pt idx="80">
                  <c:v>3.04</c:v>
                </c:pt>
                <c:pt idx="81">
                  <c:v>3.11</c:v>
                </c:pt>
                <c:pt idx="82">
                  <c:v>3.17</c:v>
                </c:pt>
                <c:pt idx="83">
                  <c:v>3.18</c:v>
                </c:pt>
                <c:pt idx="84">
                  <c:v>3.14</c:v>
                </c:pt>
                <c:pt idx="85">
                  <c:v>3.17</c:v>
                </c:pt>
                <c:pt idx="86">
                  <c:v>3.22</c:v>
                </c:pt>
                <c:pt idx="87">
                  <c:v>3.27</c:v>
                </c:pt>
                <c:pt idx="88">
                  <c:v>3.26</c:v>
                </c:pt>
                <c:pt idx="89">
                  <c:v>3.24</c:v>
                </c:pt>
                <c:pt idx="90">
                  <c:v>3.27</c:v>
                </c:pt>
                <c:pt idx="91">
                  <c:v>3.32</c:v>
                </c:pt>
                <c:pt idx="92">
                  <c:v>3.41</c:v>
                </c:pt>
                <c:pt idx="93">
                  <c:v>3.39</c:v>
                </c:pt>
                <c:pt idx="94">
                  <c:v>3.31</c:v>
                </c:pt>
                <c:pt idx="95">
                  <c:v>3.28</c:v>
                </c:pt>
                <c:pt idx="96">
                  <c:v>3.48</c:v>
                </c:pt>
                <c:pt idx="97">
                  <c:v>3.57</c:v>
                </c:pt>
                <c:pt idx="98">
                  <c:v>3.5</c:v>
                </c:pt>
                <c:pt idx="99">
                  <c:v>3.39</c:v>
                </c:pt>
                <c:pt idx="100">
                  <c:v>3.23</c:v>
                </c:pt>
                <c:pt idx="101">
                  <c:v>3.38</c:v>
                </c:pt>
                <c:pt idx="102">
                  <c:v>3.43</c:v>
                </c:pt>
                <c:pt idx="103">
                  <c:v>3.36</c:v>
                </c:pt>
                <c:pt idx="104">
                  <c:v>3.38</c:v>
                </c:pt>
                <c:pt idx="105">
                  <c:v>3.43</c:v>
                </c:pt>
                <c:pt idx="106">
                  <c:v>3.45</c:v>
                </c:pt>
                <c:pt idx="107">
                  <c:v>3.49</c:v>
                </c:pt>
                <c:pt idx="108">
                  <c:v>3.52</c:v>
                </c:pt>
                <c:pt idx="109">
                  <c:v>3.55</c:v>
                </c:pt>
                <c:pt idx="110">
                  <c:v>3.83</c:v>
                </c:pt>
                <c:pt idx="111">
                  <c:v>3.94</c:v>
                </c:pt>
                <c:pt idx="112">
                  <c:v>3.89</c:v>
                </c:pt>
                <c:pt idx="113">
                  <c:v>3.8</c:v>
                </c:pt>
                <c:pt idx="114">
                  <c:v>3.84</c:v>
                </c:pt>
                <c:pt idx="115">
                  <c:v>3.82</c:v>
                </c:pt>
                <c:pt idx="116">
                  <c:v>3.81</c:v>
                </c:pt>
                <c:pt idx="117">
                  <c:v>3.88</c:v>
                </c:pt>
                <c:pt idx="118">
                  <c:v>4.18</c:v>
                </c:pt>
                <c:pt idx="119">
                  <c:v>4.2300000000000004</c:v>
                </c:pt>
                <c:pt idx="120">
                  <c:v>4.3</c:v>
                </c:pt>
                <c:pt idx="121">
                  <c:v>4.18</c:v>
                </c:pt>
                <c:pt idx="122">
                  <c:v>4.0599999999999996</c:v>
                </c:pt>
                <c:pt idx="123">
                  <c:v>4</c:v>
                </c:pt>
                <c:pt idx="124">
                  <c:v>3.97</c:v>
                </c:pt>
                <c:pt idx="125">
                  <c:v>3.95</c:v>
                </c:pt>
                <c:pt idx="126">
                  <c:v>3.91</c:v>
                </c:pt>
                <c:pt idx="127">
                  <c:v>3.86</c:v>
                </c:pt>
                <c:pt idx="128">
                  <c:v>3.83</c:v>
                </c:pt>
                <c:pt idx="129">
                  <c:v>3.79</c:v>
                </c:pt>
                <c:pt idx="130">
                  <c:v>3.72</c:v>
                </c:pt>
                <c:pt idx="131">
                  <c:v>3.71</c:v>
                </c:pt>
                <c:pt idx="132">
                  <c:v>3.75</c:v>
                </c:pt>
                <c:pt idx="133">
                  <c:v>3.74</c:v>
                </c:pt>
                <c:pt idx="134">
                  <c:v>3.83</c:v>
                </c:pt>
                <c:pt idx="135">
                  <c:v>3.89</c:v>
                </c:pt>
                <c:pt idx="136">
                  <c:v>3.91</c:v>
                </c:pt>
                <c:pt idx="137">
                  <c:v>3.94</c:v>
                </c:pt>
                <c:pt idx="138">
                  <c:v>4.0999999999999996</c:v>
                </c:pt>
                <c:pt idx="139">
                  <c:v>4.24</c:v>
                </c:pt>
                <c:pt idx="140">
                  <c:v>4.21</c:v>
                </c:pt>
                <c:pt idx="141">
                  <c:v>4.1399999999999997</c:v>
                </c:pt>
                <c:pt idx="142">
                  <c:v>4.07</c:v>
                </c:pt>
                <c:pt idx="143">
                  <c:v>3.92</c:v>
                </c:pt>
                <c:pt idx="144">
                  <c:v>3.86</c:v>
                </c:pt>
                <c:pt idx="145">
                  <c:v>3.79</c:v>
                </c:pt>
                <c:pt idx="146">
                  <c:v>3.84</c:v>
                </c:pt>
                <c:pt idx="147">
                  <c:v>3.93</c:v>
                </c:pt>
                <c:pt idx="148">
                  <c:v>3.88</c:v>
                </c:pt>
                <c:pt idx="149">
                  <c:v>3.81</c:v>
                </c:pt>
                <c:pt idx="150">
                  <c:v>3.78</c:v>
                </c:pt>
                <c:pt idx="151">
                  <c:v>3.79</c:v>
                </c:pt>
                <c:pt idx="152">
                  <c:v>3.77</c:v>
                </c:pt>
                <c:pt idx="153">
                  <c:v>3.78</c:v>
                </c:pt>
                <c:pt idx="154">
                  <c:v>3.84</c:v>
                </c:pt>
                <c:pt idx="155">
                  <c:v>4.3600000000000003</c:v>
                </c:pt>
                <c:pt idx="156">
                  <c:v>4.33</c:v>
                </c:pt>
                <c:pt idx="157">
                  <c:v>4.21</c:v>
                </c:pt>
                <c:pt idx="158">
                  <c:v>4.34</c:v>
                </c:pt>
                <c:pt idx="159">
                  <c:v>4.34</c:v>
                </c:pt>
                <c:pt idx="160">
                  <c:v>4.34</c:v>
                </c:pt>
                <c:pt idx="161">
                  <c:v>4.28</c:v>
                </c:pt>
                <c:pt idx="162">
                  <c:v>4.24</c:v>
                </c:pt>
                <c:pt idx="163">
                  <c:v>4.18</c:v>
                </c:pt>
                <c:pt idx="164">
                  <c:v>4.12</c:v>
                </c:pt>
                <c:pt idx="165">
                  <c:v>4.12</c:v>
                </c:pt>
                <c:pt idx="166">
                  <c:v>4.18</c:v>
                </c:pt>
                <c:pt idx="167">
                  <c:v>4.2300000000000004</c:v>
                </c:pt>
                <c:pt idx="168">
                  <c:v>4.21</c:v>
                </c:pt>
                <c:pt idx="169">
                  <c:v>4.0999999999999996</c:v>
                </c:pt>
                <c:pt idx="170">
                  <c:v>4.0999999999999996</c:v>
                </c:pt>
                <c:pt idx="171">
                  <c:v>4.08</c:v>
                </c:pt>
                <c:pt idx="172">
                  <c:v>4.1399999999999997</c:v>
                </c:pt>
                <c:pt idx="173">
                  <c:v>4.24</c:v>
                </c:pt>
                <c:pt idx="174">
                  <c:v>4.3099999999999996</c:v>
                </c:pt>
                <c:pt idx="175">
                  <c:v>4.32</c:v>
                </c:pt>
                <c:pt idx="176">
                  <c:v>4.33</c:v>
                </c:pt>
                <c:pt idx="177">
                  <c:v>4.33</c:v>
                </c:pt>
                <c:pt idx="178">
                  <c:v>4.33</c:v>
                </c:pt>
                <c:pt idx="179">
                  <c:v>4.3099999999999996</c:v>
                </c:pt>
                <c:pt idx="180">
                  <c:v>4.21</c:v>
                </c:pt>
                <c:pt idx="181">
                  <c:v>4.0999999999999996</c:v>
                </c:pt>
                <c:pt idx="182">
                  <c:v>4</c:v>
                </c:pt>
                <c:pt idx="183">
                  <c:v>4.07</c:v>
                </c:pt>
                <c:pt idx="184">
                  <c:v>4.16</c:v>
                </c:pt>
                <c:pt idx="185">
                  <c:v>4.1900000000000004</c:v>
                </c:pt>
                <c:pt idx="186">
                  <c:v>4.13</c:v>
                </c:pt>
                <c:pt idx="187">
                  <c:v>4.21</c:v>
                </c:pt>
                <c:pt idx="188">
                  <c:v>4.28</c:v>
                </c:pt>
                <c:pt idx="189">
                  <c:v>4.2699999999999996</c:v>
                </c:pt>
                <c:pt idx="190">
                  <c:v>4.25</c:v>
                </c:pt>
                <c:pt idx="191">
                  <c:v>4.55</c:v>
                </c:pt>
                <c:pt idx="192">
                  <c:v>4.76</c:v>
                </c:pt>
                <c:pt idx="193">
                  <c:v>4.84</c:v>
                </c:pt>
                <c:pt idx="194">
                  <c:v>4.93</c:v>
                </c:pt>
                <c:pt idx="195">
                  <c:v>4.95</c:v>
                </c:pt>
                <c:pt idx="196">
                  <c:v>4.91</c:v>
                </c:pt>
                <c:pt idx="197">
                  <c:v>4.78</c:v>
                </c:pt>
                <c:pt idx="198">
                  <c:v>4.6399999999999997</c:v>
                </c:pt>
                <c:pt idx="199">
                  <c:v>4.59</c:v>
                </c:pt>
                <c:pt idx="200">
                  <c:v>4.53</c:v>
                </c:pt>
                <c:pt idx="201">
                  <c:v>4.6100000000000003</c:v>
                </c:pt>
                <c:pt idx="202">
                  <c:v>4.72</c:v>
                </c:pt>
                <c:pt idx="203">
                  <c:v>4.6500000000000004</c:v>
                </c:pt>
                <c:pt idx="204">
                  <c:v>4.68</c:v>
                </c:pt>
                <c:pt idx="205">
                  <c:v>4.66</c:v>
                </c:pt>
                <c:pt idx="206">
                  <c:v>4.6100000000000003</c:v>
                </c:pt>
                <c:pt idx="207">
                  <c:v>4.5599999999999996</c:v>
                </c:pt>
                <c:pt idx="208">
                  <c:v>4.58</c:v>
                </c:pt>
                <c:pt idx="209">
                  <c:v>4.6500000000000004</c:v>
                </c:pt>
                <c:pt idx="210">
                  <c:v>4.92</c:v>
                </c:pt>
                <c:pt idx="211">
                  <c:v>5.26</c:v>
                </c:pt>
                <c:pt idx="212">
                  <c:v>5.42</c:v>
                </c:pt>
                <c:pt idx="213">
                  <c:v>5.61</c:v>
                </c:pt>
                <c:pt idx="214">
                  <c:v>5.69</c:v>
                </c:pt>
                <c:pt idx="215">
                  <c:v>5.72</c:v>
                </c:pt>
                <c:pt idx="216">
                  <c:v>5.66</c:v>
                </c:pt>
                <c:pt idx="217">
                  <c:v>5.55</c:v>
                </c:pt>
                <c:pt idx="218">
                  <c:v>5.44</c:v>
                </c:pt>
                <c:pt idx="219">
                  <c:v>5.37</c:v>
                </c:pt>
                <c:pt idx="220">
                  <c:v>5.33</c:v>
                </c:pt>
                <c:pt idx="221">
                  <c:v>5.33</c:v>
                </c:pt>
                <c:pt idx="222">
                  <c:v>5.32</c:v>
                </c:pt>
                <c:pt idx="223">
                  <c:v>5.41</c:v>
                </c:pt>
                <c:pt idx="224">
                  <c:v>5.57</c:v>
                </c:pt>
                <c:pt idx="225">
                  <c:v>5.65</c:v>
                </c:pt>
                <c:pt idx="226">
                  <c:v>5.72</c:v>
                </c:pt>
                <c:pt idx="227">
                  <c:v>5.72</c:v>
                </c:pt>
                <c:pt idx="228">
                  <c:v>5.74</c:v>
                </c:pt>
                <c:pt idx="229">
                  <c:v>5.81</c:v>
                </c:pt>
                <c:pt idx="230">
                  <c:v>5.62</c:v>
                </c:pt>
                <c:pt idx="231">
                  <c:v>5.51</c:v>
                </c:pt>
                <c:pt idx="232">
                  <c:v>5.45</c:v>
                </c:pt>
                <c:pt idx="233">
                  <c:v>5.52</c:v>
                </c:pt>
                <c:pt idx="234">
                  <c:v>5.61</c:v>
                </c:pt>
                <c:pt idx="235">
                  <c:v>5.62</c:v>
                </c:pt>
                <c:pt idx="236">
                  <c:v>5.56</c:v>
                </c:pt>
                <c:pt idx="237">
                  <c:v>5.53</c:v>
                </c:pt>
                <c:pt idx="238">
                  <c:v>5.41</c:v>
                </c:pt>
                <c:pt idx="239">
                  <c:v>5.34</c:v>
                </c:pt>
                <c:pt idx="240">
                  <c:v>5.33</c:v>
                </c:pt>
                <c:pt idx="241">
                  <c:v>5.49</c:v>
                </c:pt>
                <c:pt idx="242">
                  <c:v>5.82</c:v>
                </c:pt>
                <c:pt idx="243">
                  <c:v>5.82</c:v>
                </c:pt>
                <c:pt idx="244">
                  <c:v>5.82</c:v>
                </c:pt>
                <c:pt idx="245">
                  <c:v>6.02</c:v>
                </c:pt>
                <c:pt idx="246">
                  <c:v>6.12</c:v>
                </c:pt>
                <c:pt idx="247">
                  <c:v>6.21</c:v>
                </c:pt>
                <c:pt idx="248">
                  <c:v>6.26</c:v>
                </c:pt>
                <c:pt idx="249">
                  <c:v>6.27</c:v>
                </c:pt>
                <c:pt idx="250">
                  <c:v>6.28</c:v>
                </c:pt>
                <c:pt idx="251">
                  <c:v>6.29</c:v>
                </c:pt>
                <c:pt idx="252">
                  <c:v>6.3</c:v>
                </c:pt>
                <c:pt idx="253">
                  <c:v>6.35</c:v>
                </c:pt>
                <c:pt idx="254">
                  <c:v>6.47</c:v>
                </c:pt>
                <c:pt idx="255">
                  <c:v>6.53</c:v>
                </c:pt>
                <c:pt idx="256">
                  <c:v>6.55</c:v>
                </c:pt>
                <c:pt idx="257">
                  <c:v>6.55</c:v>
                </c:pt>
                <c:pt idx="258">
                  <c:v>6.49</c:v>
                </c:pt>
                <c:pt idx="259">
                  <c:v>6.52</c:v>
                </c:pt>
                <c:pt idx="260">
                  <c:v>6.58</c:v>
                </c:pt>
                <c:pt idx="261">
                  <c:v>6.67</c:v>
                </c:pt>
                <c:pt idx="262">
                  <c:v>6.75</c:v>
                </c:pt>
                <c:pt idx="263">
                  <c:v>6.8</c:v>
                </c:pt>
                <c:pt idx="264">
                  <c:v>6.86</c:v>
                </c:pt>
                <c:pt idx="265">
                  <c:v>6.92</c:v>
                </c:pt>
                <c:pt idx="266">
                  <c:v>7.02</c:v>
                </c:pt>
                <c:pt idx="267">
                  <c:v>7.08</c:v>
                </c:pt>
                <c:pt idx="268">
                  <c:v>7.08</c:v>
                </c:pt>
                <c:pt idx="269">
                  <c:v>7.09</c:v>
                </c:pt>
                <c:pt idx="270">
                  <c:v>7.1</c:v>
                </c:pt>
                <c:pt idx="271">
                  <c:v>7.06</c:v>
                </c:pt>
                <c:pt idx="272">
                  <c:v>7</c:v>
                </c:pt>
                <c:pt idx="273">
                  <c:v>6.96</c:v>
                </c:pt>
                <c:pt idx="274">
                  <c:v>6.88</c:v>
                </c:pt>
                <c:pt idx="275">
                  <c:v>6.79</c:v>
                </c:pt>
                <c:pt idx="276">
                  <c:v>6.77</c:v>
                </c:pt>
                <c:pt idx="277">
                  <c:v>6.73</c:v>
                </c:pt>
                <c:pt idx="278">
                  <c:v>6.7</c:v>
                </c:pt>
                <c:pt idx="279">
                  <c:v>6.68</c:v>
                </c:pt>
                <c:pt idx="280">
                  <c:v>6.63</c:v>
                </c:pt>
                <c:pt idx="281">
                  <c:v>6.56</c:v>
                </c:pt>
                <c:pt idx="282">
                  <c:v>6.62</c:v>
                </c:pt>
                <c:pt idx="283">
                  <c:v>6.5</c:v>
                </c:pt>
                <c:pt idx="284">
                  <c:v>6.45</c:v>
                </c:pt>
                <c:pt idx="285">
                  <c:v>6.42</c:v>
                </c:pt>
                <c:pt idx="286">
                  <c:v>6.39</c:v>
                </c:pt>
                <c:pt idx="287">
                  <c:v>6.39</c:v>
                </c:pt>
                <c:pt idx="288">
                  <c:v>6.38</c:v>
                </c:pt>
                <c:pt idx="289">
                  <c:v>6.35</c:v>
                </c:pt>
                <c:pt idx="290">
                  <c:v>6.31</c:v>
                </c:pt>
                <c:pt idx="291">
                  <c:v>6.27</c:v>
                </c:pt>
                <c:pt idx="292">
                  <c:v>6.2</c:v>
                </c:pt>
                <c:pt idx="293">
                  <c:v>6.14</c:v>
                </c:pt>
                <c:pt idx="294">
                  <c:v>6.12</c:v>
                </c:pt>
                <c:pt idx="295">
                  <c:v>6.15</c:v>
                </c:pt>
                <c:pt idx="296">
                  <c:v>6.18</c:v>
                </c:pt>
                <c:pt idx="297">
                  <c:v>6.2</c:v>
                </c:pt>
                <c:pt idx="298">
                  <c:v>6.23</c:v>
                </c:pt>
                <c:pt idx="299">
                  <c:v>6.29</c:v>
                </c:pt>
                <c:pt idx="300">
                  <c:v>6.3</c:v>
                </c:pt>
                <c:pt idx="301">
                  <c:v>6.3</c:v>
                </c:pt>
                <c:pt idx="302">
                  <c:v>6.3</c:v>
                </c:pt>
                <c:pt idx="303">
                  <c:v>6.35</c:v>
                </c:pt>
                <c:pt idx="304">
                  <c:v>6.49</c:v>
                </c:pt>
                <c:pt idx="305">
                  <c:v>6.4</c:v>
                </c:pt>
                <c:pt idx="306">
                  <c:v>6.38</c:v>
                </c:pt>
                <c:pt idx="307">
                  <c:v>6.39</c:v>
                </c:pt>
                <c:pt idx="308">
                  <c:v>6.41</c:v>
                </c:pt>
                <c:pt idx="309">
                  <c:v>6.41</c:v>
                </c:pt>
                <c:pt idx="310">
                  <c:v>6.4</c:v>
                </c:pt>
                <c:pt idx="311">
                  <c:v>6.4</c:v>
                </c:pt>
                <c:pt idx="312">
                  <c:v>6.4</c:v>
                </c:pt>
                <c:pt idx="313">
                  <c:v>6.41</c:v>
                </c:pt>
                <c:pt idx="314">
                  <c:v>6.42</c:v>
                </c:pt>
                <c:pt idx="315">
                  <c:v>6.43</c:v>
                </c:pt>
                <c:pt idx="316">
                  <c:v>6.45</c:v>
                </c:pt>
                <c:pt idx="317">
                  <c:v>6.44</c:v>
                </c:pt>
                <c:pt idx="318">
                  <c:v>6.41</c:v>
                </c:pt>
                <c:pt idx="319">
                  <c:v>6.36</c:v>
                </c:pt>
                <c:pt idx="320">
                  <c:v>6.37</c:v>
                </c:pt>
                <c:pt idx="321">
                  <c:v>6.38</c:v>
                </c:pt>
                <c:pt idx="322">
                  <c:v>6.4</c:v>
                </c:pt>
                <c:pt idx="323">
                  <c:v>6.46</c:v>
                </c:pt>
                <c:pt idx="324">
                  <c:v>6.43</c:v>
                </c:pt>
                <c:pt idx="325">
                  <c:v>6.4</c:v>
                </c:pt>
                <c:pt idx="326">
                  <c:v>6.36</c:v>
                </c:pt>
                <c:pt idx="327">
                  <c:v>6.32</c:v>
                </c:pt>
                <c:pt idx="328">
                  <c:v>6.3</c:v>
                </c:pt>
                <c:pt idx="329">
                  <c:v>6.24</c:v>
                </c:pt>
                <c:pt idx="330">
                  <c:v>6.19</c:v>
                </c:pt>
                <c:pt idx="331">
                  <c:v>6.18</c:v>
                </c:pt>
                <c:pt idx="332">
                  <c:v>6.16</c:v>
                </c:pt>
                <c:pt idx="333">
                  <c:v>6.15</c:v>
                </c:pt>
                <c:pt idx="334">
                  <c:v>6.14</c:v>
                </c:pt>
                <c:pt idx="335">
                  <c:v>6.11</c:v>
                </c:pt>
                <c:pt idx="336">
                  <c:v>6.02</c:v>
                </c:pt>
                <c:pt idx="337">
                  <c:v>6.01</c:v>
                </c:pt>
                <c:pt idx="338">
                  <c:v>5.95</c:v>
                </c:pt>
                <c:pt idx="339">
                  <c:v>5.86</c:v>
                </c:pt>
                <c:pt idx="340">
                  <c:v>5.82</c:v>
                </c:pt>
                <c:pt idx="341">
                  <c:v>5.72</c:v>
                </c:pt>
                <c:pt idx="342">
                  <c:v>5.75</c:v>
                </c:pt>
                <c:pt idx="343">
                  <c:v>5.75</c:v>
                </c:pt>
                <c:pt idx="344">
                  <c:v>5.78</c:v>
                </c:pt>
                <c:pt idx="345">
                  <c:v>5.78</c:v>
                </c:pt>
                <c:pt idx="346">
                  <c:v>5.78</c:v>
                </c:pt>
                <c:pt idx="347">
                  <c:v>5.76</c:v>
                </c:pt>
                <c:pt idx="348">
                  <c:v>5.73</c:v>
                </c:pt>
                <c:pt idx="349">
                  <c:v>5.73</c:v>
                </c:pt>
                <c:pt idx="350">
                  <c:v>5.73</c:v>
                </c:pt>
                <c:pt idx="351">
                  <c:v>5.65</c:v>
                </c:pt>
                <c:pt idx="352">
                  <c:v>5.6</c:v>
                </c:pt>
                <c:pt idx="353">
                  <c:v>5.57</c:v>
                </c:pt>
                <c:pt idx="354">
                  <c:v>5.62</c:v>
                </c:pt>
                <c:pt idx="355">
                  <c:v>5.66</c:v>
                </c:pt>
                <c:pt idx="356">
                  <c:v>5.68</c:v>
                </c:pt>
                <c:pt idx="357">
                  <c:v>5.63</c:v>
                </c:pt>
                <c:pt idx="358">
                  <c:v>5.68</c:v>
                </c:pt>
                <c:pt idx="359">
                  <c:v>5.65</c:v>
                </c:pt>
                <c:pt idx="360">
                  <c:v>5.72</c:v>
                </c:pt>
                <c:pt idx="361">
                  <c:v>5.73</c:v>
                </c:pt>
                <c:pt idx="362">
                  <c:v>5.72</c:v>
                </c:pt>
                <c:pt idx="363">
                  <c:v>5.73</c:v>
                </c:pt>
                <c:pt idx="364">
                  <c:v>5.72</c:v>
                </c:pt>
                <c:pt idx="365">
                  <c:v>5.72</c:v>
                </c:pt>
                <c:pt idx="366">
                  <c:v>5.7</c:v>
                </c:pt>
                <c:pt idx="367">
                  <c:v>5.68</c:v>
                </c:pt>
                <c:pt idx="368">
                  <c:v>5.67</c:v>
                </c:pt>
                <c:pt idx="369">
                  <c:v>5.52</c:v>
                </c:pt>
                <c:pt idx="370">
                  <c:v>5.52</c:v>
                </c:pt>
                <c:pt idx="371">
                  <c:v>5.42</c:v>
                </c:pt>
                <c:pt idx="372">
                  <c:v>5.38</c:v>
                </c:pt>
                <c:pt idx="373">
                  <c:v>5.36</c:v>
                </c:pt>
                <c:pt idx="374">
                  <c:v>5.34</c:v>
                </c:pt>
                <c:pt idx="375">
                  <c:v>5.43</c:v>
                </c:pt>
                <c:pt idx="376">
                  <c:v>5.52</c:v>
                </c:pt>
                <c:pt idx="377">
                  <c:v>5.57</c:v>
                </c:pt>
                <c:pt idx="378">
                  <c:v>5.62</c:v>
                </c:pt>
                <c:pt idx="379">
                  <c:v>5.66</c:v>
                </c:pt>
                <c:pt idx="380">
                  <c:v>5.69</c:v>
                </c:pt>
                <c:pt idx="381">
                  <c:v>5.73</c:v>
                </c:pt>
                <c:pt idx="382">
                  <c:v>5.76</c:v>
                </c:pt>
                <c:pt idx="383">
                  <c:v>5.78</c:v>
                </c:pt>
                <c:pt idx="384">
                  <c:v>5.79</c:v>
                </c:pt>
                <c:pt idx="385">
                  <c:v>5.8</c:v>
                </c:pt>
                <c:pt idx="386">
                  <c:v>5.75</c:v>
                </c:pt>
                <c:pt idx="387">
                  <c:v>5.69</c:v>
                </c:pt>
                <c:pt idx="388">
                  <c:v>5.56</c:v>
                </c:pt>
                <c:pt idx="389">
                  <c:v>5.4</c:v>
                </c:pt>
                <c:pt idx="390">
                  <c:v>5.46</c:v>
                </c:pt>
                <c:pt idx="391">
                  <c:v>5.32</c:v>
                </c:pt>
                <c:pt idx="392">
                  <c:v>5.31</c:v>
                </c:pt>
                <c:pt idx="393">
                  <c:v>5.29</c:v>
                </c:pt>
                <c:pt idx="394">
                  <c:v>5.29</c:v>
                </c:pt>
                <c:pt idx="395">
                  <c:v>5.22</c:v>
                </c:pt>
                <c:pt idx="396">
                  <c:v>5.19</c:v>
                </c:pt>
                <c:pt idx="397">
                  <c:v>5.17</c:v>
                </c:pt>
                <c:pt idx="398">
                  <c:v>5.15</c:v>
                </c:pt>
                <c:pt idx="399">
                  <c:v>5.19</c:v>
                </c:pt>
                <c:pt idx="400">
                  <c:v>5.28</c:v>
                </c:pt>
                <c:pt idx="401">
                  <c:v>5.32</c:v>
                </c:pt>
                <c:pt idx="402">
                  <c:v>5.37</c:v>
                </c:pt>
                <c:pt idx="403">
                  <c:v>5.42</c:v>
                </c:pt>
                <c:pt idx="404">
                  <c:v>5.46</c:v>
                </c:pt>
                <c:pt idx="405">
                  <c:v>5.53</c:v>
                </c:pt>
                <c:pt idx="406">
                  <c:v>5.57</c:v>
                </c:pt>
                <c:pt idx="407">
                  <c:v>5.53</c:v>
                </c:pt>
                <c:pt idx="408">
                  <c:v>5.48</c:v>
                </c:pt>
                <c:pt idx="409">
                  <c:v>5.46</c:v>
                </c:pt>
                <c:pt idx="410">
                  <c:v>5.48</c:v>
                </c:pt>
                <c:pt idx="411">
                  <c:v>5.42</c:v>
                </c:pt>
                <c:pt idx="412">
                  <c:v>5.53</c:v>
                </c:pt>
                <c:pt idx="413">
                  <c:v>5.53</c:v>
                </c:pt>
                <c:pt idx="414">
                  <c:v>5.48</c:v>
                </c:pt>
                <c:pt idx="415">
                  <c:v>5.47</c:v>
                </c:pt>
                <c:pt idx="416">
                  <c:v>5.49</c:v>
                </c:pt>
                <c:pt idx="417">
                  <c:v>5.5</c:v>
                </c:pt>
                <c:pt idx="418">
                  <c:v>5.51</c:v>
                </c:pt>
                <c:pt idx="419">
                  <c:v>5.5</c:v>
                </c:pt>
                <c:pt idx="420">
                  <c:v>5.45</c:v>
                </c:pt>
                <c:pt idx="421">
                  <c:v>5.43</c:v>
                </c:pt>
                <c:pt idx="422">
                  <c:v>5.4</c:v>
                </c:pt>
                <c:pt idx="423">
                  <c:v>5.41</c:v>
                </c:pt>
                <c:pt idx="424">
                  <c:v>5.44</c:v>
                </c:pt>
                <c:pt idx="425">
                  <c:v>5.44</c:v>
                </c:pt>
                <c:pt idx="426">
                  <c:v>5.39</c:v>
                </c:pt>
                <c:pt idx="427">
                  <c:v>5.32</c:v>
                </c:pt>
                <c:pt idx="428">
                  <c:v>5.3</c:v>
                </c:pt>
                <c:pt idx="429">
                  <c:v>5.31</c:v>
                </c:pt>
                <c:pt idx="430">
                  <c:v>5.37</c:v>
                </c:pt>
                <c:pt idx="431">
                  <c:v>5.39</c:v>
                </c:pt>
                <c:pt idx="432">
                  <c:v>5.4</c:v>
                </c:pt>
                <c:pt idx="433">
                  <c:v>5.5</c:v>
                </c:pt>
                <c:pt idx="434">
                  <c:v>5.52</c:v>
                </c:pt>
                <c:pt idx="435">
                  <c:v>5.55</c:v>
                </c:pt>
                <c:pt idx="436">
                  <c:v>5.57</c:v>
                </c:pt>
                <c:pt idx="437">
                  <c:v>5.56</c:v>
                </c:pt>
                <c:pt idx="438">
                  <c:v>5.56</c:v>
                </c:pt>
                <c:pt idx="439">
                  <c:v>5.58</c:v>
                </c:pt>
                <c:pt idx="440">
                  <c:v>5.59</c:v>
                </c:pt>
                <c:pt idx="441">
                  <c:v>5.54</c:v>
                </c:pt>
                <c:pt idx="442">
                  <c:v>5.53</c:v>
                </c:pt>
                <c:pt idx="443">
                  <c:v>5.57</c:v>
                </c:pt>
                <c:pt idx="444">
                  <c:v>5.52</c:v>
                </c:pt>
                <c:pt idx="445">
                  <c:v>5.5</c:v>
                </c:pt>
                <c:pt idx="446">
                  <c:v>5.46</c:v>
                </c:pt>
                <c:pt idx="447">
                  <c:v>5.46</c:v>
                </c:pt>
                <c:pt idx="448">
                  <c:v>5.47</c:v>
                </c:pt>
                <c:pt idx="449">
                  <c:v>5.45</c:v>
                </c:pt>
                <c:pt idx="450">
                  <c:v>5.42</c:v>
                </c:pt>
                <c:pt idx="451">
                  <c:v>5.4</c:v>
                </c:pt>
                <c:pt idx="452">
                  <c:v>5.35</c:v>
                </c:pt>
                <c:pt idx="453">
                  <c:v>5.36</c:v>
                </c:pt>
                <c:pt idx="454">
                  <c:v>5.37</c:v>
                </c:pt>
                <c:pt idx="455">
                  <c:v>5.37</c:v>
                </c:pt>
                <c:pt idx="456">
                  <c:v>5.38</c:v>
                </c:pt>
                <c:pt idx="457">
                  <c:v>5.39</c:v>
                </c:pt>
                <c:pt idx="458">
                  <c:v>5.39</c:v>
                </c:pt>
                <c:pt idx="459">
                  <c:v>5.4</c:v>
                </c:pt>
                <c:pt idx="460">
                  <c:v>5.4</c:v>
                </c:pt>
                <c:pt idx="461">
                  <c:v>5.42</c:v>
                </c:pt>
                <c:pt idx="462">
                  <c:v>5.42</c:v>
                </c:pt>
                <c:pt idx="463">
                  <c:v>5.42</c:v>
                </c:pt>
                <c:pt idx="464">
                  <c:v>5.43</c:v>
                </c:pt>
                <c:pt idx="465">
                  <c:v>5.45</c:v>
                </c:pt>
                <c:pt idx="466">
                  <c:v>5.46</c:v>
                </c:pt>
                <c:pt idx="467">
                  <c:v>5.45</c:v>
                </c:pt>
                <c:pt idx="468">
                  <c:v>5.44</c:v>
                </c:pt>
                <c:pt idx="469">
                  <c:v>5.43</c:v>
                </c:pt>
                <c:pt idx="470">
                  <c:v>5.36</c:v>
                </c:pt>
                <c:pt idx="471">
                  <c:v>5.28</c:v>
                </c:pt>
                <c:pt idx="472">
                  <c:v>5.19</c:v>
                </c:pt>
                <c:pt idx="473">
                  <c:v>5.12</c:v>
                </c:pt>
                <c:pt idx="474">
                  <c:v>5.04</c:v>
                </c:pt>
                <c:pt idx="475">
                  <c:v>4.97</c:v>
                </c:pt>
                <c:pt idx="476">
                  <c:v>4.97</c:v>
                </c:pt>
                <c:pt idx="477">
                  <c:v>4.93</c:v>
                </c:pt>
                <c:pt idx="478">
                  <c:v>4.9000000000000004</c:v>
                </c:pt>
                <c:pt idx="479">
                  <c:v>4.9400000000000004</c:v>
                </c:pt>
                <c:pt idx="480">
                  <c:v>4.9800000000000004</c:v>
                </c:pt>
                <c:pt idx="481">
                  <c:v>4.9400000000000004</c:v>
                </c:pt>
                <c:pt idx="482">
                  <c:v>5</c:v>
                </c:pt>
                <c:pt idx="483">
                  <c:v>5.0999999999999996</c:v>
                </c:pt>
                <c:pt idx="484">
                  <c:v>5.19</c:v>
                </c:pt>
                <c:pt idx="485">
                  <c:v>5.24</c:v>
                </c:pt>
                <c:pt idx="486">
                  <c:v>5.3</c:v>
                </c:pt>
                <c:pt idx="487">
                  <c:v>5.33</c:v>
                </c:pt>
                <c:pt idx="488">
                  <c:v>5.32</c:v>
                </c:pt>
                <c:pt idx="489">
                  <c:v>5.29</c:v>
                </c:pt>
                <c:pt idx="490">
                  <c:v>5.31</c:v>
                </c:pt>
                <c:pt idx="491">
                  <c:v>5.38</c:v>
                </c:pt>
                <c:pt idx="492">
                  <c:v>5.49</c:v>
                </c:pt>
                <c:pt idx="493">
                  <c:v>5.47</c:v>
                </c:pt>
                <c:pt idx="494">
                  <c:v>5.45</c:v>
                </c:pt>
                <c:pt idx="495">
                  <c:v>5.47</c:v>
                </c:pt>
                <c:pt idx="496">
                  <c:v>5.5</c:v>
                </c:pt>
                <c:pt idx="497">
                  <c:v>5.53</c:v>
                </c:pt>
                <c:pt idx="498">
                  <c:v>5.58</c:v>
                </c:pt>
                <c:pt idx="499">
                  <c:v>5.62</c:v>
                </c:pt>
                <c:pt idx="500">
                  <c:v>5.71</c:v>
                </c:pt>
                <c:pt idx="501">
                  <c:v>5.78</c:v>
                </c:pt>
                <c:pt idx="502">
                  <c:v>5.86</c:v>
                </c:pt>
                <c:pt idx="503">
                  <c:v>5.92</c:v>
                </c:pt>
                <c:pt idx="504">
                  <c:v>5.96</c:v>
                </c:pt>
                <c:pt idx="505">
                  <c:v>5.99</c:v>
                </c:pt>
                <c:pt idx="506">
                  <c:v>6</c:v>
                </c:pt>
                <c:pt idx="507">
                  <c:v>5.95</c:v>
                </c:pt>
                <c:pt idx="508">
                  <c:v>5.91</c:v>
                </c:pt>
                <c:pt idx="509">
                  <c:v>5.86</c:v>
                </c:pt>
                <c:pt idx="510">
                  <c:v>5.86</c:v>
                </c:pt>
                <c:pt idx="511">
                  <c:v>5.84</c:v>
                </c:pt>
                <c:pt idx="512">
                  <c:v>5.82</c:v>
                </c:pt>
                <c:pt idx="513">
                  <c:v>5.84</c:v>
                </c:pt>
                <c:pt idx="514">
                  <c:v>5.86</c:v>
                </c:pt>
                <c:pt idx="515">
                  <c:v>5.93</c:v>
                </c:pt>
                <c:pt idx="516">
                  <c:v>6.03</c:v>
                </c:pt>
                <c:pt idx="517">
                  <c:v>6.06</c:v>
                </c:pt>
                <c:pt idx="518">
                  <c:v>6.09</c:v>
                </c:pt>
                <c:pt idx="519">
                  <c:v>6.1</c:v>
                </c:pt>
                <c:pt idx="520">
                  <c:v>6.06</c:v>
                </c:pt>
                <c:pt idx="521">
                  <c:v>6.08</c:v>
                </c:pt>
                <c:pt idx="522">
                  <c:v>6.15</c:v>
                </c:pt>
                <c:pt idx="523">
                  <c:v>6.03</c:v>
                </c:pt>
                <c:pt idx="524">
                  <c:v>6.1</c:v>
                </c:pt>
                <c:pt idx="525">
                  <c:v>6.22</c:v>
                </c:pt>
                <c:pt idx="526">
                  <c:v>6.22</c:v>
                </c:pt>
                <c:pt idx="527">
                  <c:v>6.29</c:v>
                </c:pt>
                <c:pt idx="528">
                  <c:v>6.32</c:v>
                </c:pt>
                <c:pt idx="529">
                  <c:v>6.29</c:v>
                </c:pt>
                <c:pt idx="530">
                  <c:v>6.23</c:v>
                </c:pt>
                <c:pt idx="531">
                  <c:v>6.23</c:v>
                </c:pt>
                <c:pt idx="532">
                  <c:v>6.23</c:v>
                </c:pt>
                <c:pt idx="533">
                  <c:v>6.24</c:v>
                </c:pt>
                <c:pt idx="534">
                  <c:v>6.24</c:v>
                </c:pt>
                <c:pt idx="535">
                  <c:v>6.24</c:v>
                </c:pt>
                <c:pt idx="536">
                  <c:v>6.21</c:v>
                </c:pt>
                <c:pt idx="537">
                  <c:v>6.22</c:v>
                </c:pt>
                <c:pt idx="538">
                  <c:v>6.18</c:v>
                </c:pt>
                <c:pt idx="539">
                  <c:v>6.15</c:v>
                </c:pt>
                <c:pt idx="540">
                  <c:v>6.17</c:v>
                </c:pt>
                <c:pt idx="541">
                  <c:v>6.19</c:v>
                </c:pt>
                <c:pt idx="542">
                  <c:v>6.21</c:v>
                </c:pt>
                <c:pt idx="543">
                  <c:v>6.23</c:v>
                </c:pt>
                <c:pt idx="544">
                  <c:v>6.21</c:v>
                </c:pt>
                <c:pt idx="545">
                  <c:v>6.18</c:v>
                </c:pt>
                <c:pt idx="546">
                  <c:v>6.2</c:v>
                </c:pt>
                <c:pt idx="547">
                  <c:v>6.2</c:v>
                </c:pt>
                <c:pt idx="548">
                  <c:v>6.21</c:v>
                </c:pt>
                <c:pt idx="549">
                  <c:v>6.24</c:v>
                </c:pt>
                <c:pt idx="550">
                  <c:v>6.25</c:v>
                </c:pt>
                <c:pt idx="551">
                  <c:v>6.3</c:v>
                </c:pt>
                <c:pt idx="552">
                  <c:v>6.32</c:v>
                </c:pt>
                <c:pt idx="553">
                  <c:v>6.33</c:v>
                </c:pt>
                <c:pt idx="554">
                  <c:v>6.35</c:v>
                </c:pt>
                <c:pt idx="555">
                  <c:v>6.36</c:v>
                </c:pt>
                <c:pt idx="556">
                  <c:v>6.36</c:v>
                </c:pt>
                <c:pt idx="557">
                  <c:v>6.37</c:v>
                </c:pt>
                <c:pt idx="558">
                  <c:v>6.38</c:v>
                </c:pt>
                <c:pt idx="559">
                  <c:v>6.4</c:v>
                </c:pt>
                <c:pt idx="560">
                  <c:v>6.41</c:v>
                </c:pt>
                <c:pt idx="561">
                  <c:v>6.43</c:v>
                </c:pt>
                <c:pt idx="562">
                  <c:v>6.45</c:v>
                </c:pt>
                <c:pt idx="563">
                  <c:v>6.49</c:v>
                </c:pt>
                <c:pt idx="564">
                  <c:v>6.51</c:v>
                </c:pt>
                <c:pt idx="565">
                  <c:v>6.49</c:v>
                </c:pt>
                <c:pt idx="566">
                  <c:v>6.55</c:v>
                </c:pt>
                <c:pt idx="567">
                  <c:v>6.56</c:v>
                </c:pt>
                <c:pt idx="568">
                  <c:v>6.62</c:v>
                </c:pt>
                <c:pt idx="569">
                  <c:v>6.62</c:v>
                </c:pt>
                <c:pt idx="570">
                  <c:v>6.69</c:v>
                </c:pt>
                <c:pt idx="571">
                  <c:v>6.72</c:v>
                </c:pt>
                <c:pt idx="572">
                  <c:v>6.8</c:v>
                </c:pt>
                <c:pt idx="573">
                  <c:v>6.87</c:v>
                </c:pt>
                <c:pt idx="574">
                  <c:v>6.98</c:v>
                </c:pt>
                <c:pt idx="575">
                  <c:v>7.07</c:v>
                </c:pt>
                <c:pt idx="576">
                  <c:v>7.11</c:v>
                </c:pt>
                <c:pt idx="577">
                  <c:v>7.16</c:v>
                </c:pt>
                <c:pt idx="578">
                  <c:v>7.17</c:v>
                </c:pt>
                <c:pt idx="579">
                  <c:v>7.19</c:v>
                </c:pt>
                <c:pt idx="580">
                  <c:v>7.19</c:v>
                </c:pt>
                <c:pt idx="581">
                  <c:v>7.22</c:v>
                </c:pt>
                <c:pt idx="582">
                  <c:v>7.22</c:v>
                </c:pt>
                <c:pt idx="587">
                  <c:v>7.25</c:v>
                </c:pt>
                <c:pt idx="588">
                  <c:v>7.26</c:v>
                </c:pt>
                <c:pt idx="589">
                  <c:v>7.26</c:v>
                </c:pt>
                <c:pt idx="590">
                  <c:v>7.28</c:v>
                </c:pt>
                <c:pt idx="591">
                  <c:v>7.26</c:v>
                </c:pt>
                <c:pt idx="592">
                  <c:v>7.27</c:v>
                </c:pt>
                <c:pt idx="593">
                  <c:v>7.28</c:v>
                </c:pt>
                <c:pt idx="594">
                  <c:v>7.28</c:v>
                </c:pt>
                <c:pt idx="595">
                  <c:v>7.29</c:v>
                </c:pt>
                <c:pt idx="596">
                  <c:v>7.3</c:v>
                </c:pt>
                <c:pt idx="597">
                  <c:v>7.33</c:v>
                </c:pt>
                <c:pt idx="598">
                  <c:v>7.37</c:v>
                </c:pt>
                <c:pt idx="599">
                  <c:v>7.41</c:v>
                </c:pt>
                <c:pt idx="600">
                  <c:v>7.42</c:v>
                </c:pt>
                <c:pt idx="601">
                  <c:v>7.44</c:v>
                </c:pt>
                <c:pt idx="602">
                  <c:v>7.44</c:v>
                </c:pt>
                <c:pt idx="603">
                  <c:v>7.44</c:v>
                </c:pt>
                <c:pt idx="604">
                  <c:v>7.48</c:v>
                </c:pt>
                <c:pt idx="605">
                  <c:v>7.52</c:v>
                </c:pt>
                <c:pt idx="606">
                  <c:v>7.57</c:v>
                </c:pt>
                <c:pt idx="607">
                  <c:v>7.57</c:v>
                </c:pt>
                <c:pt idx="608">
                  <c:v>7.62</c:v>
                </c:pt>
                <c:pt idx="609">
                  <c:v>7.65</c:v>
                </c:pt>
                <c:pt idx="610">
                  <c:v>7.68</c:v>
                </c:pt>
                <c:pt idx="613">
                  <c:v>7.82</c:v>
                </c:pt>
                <c:pt idx="614">
                  <c:v>7.86</c:v>
                </c:pt>
                <c:pt idx="615">
                  <c:v>7.9</c:v>
                </c:pt>
                <c:pt idx="616">
                  <c:v>7.91</c:v>
                </c:pt>
                <c:pt idx="617">
                  <c:v>7.96</c:v>
                </c:pt>
                <c:pt idx="618">
                  <c:v>7.96</c:v>
                </c:pt>
                <c:pt idx="619">
                  <c:v>7.99</c:v>
                </c:pt>
                <c:pt idx="620">
                  <c:v>7.99</c:v>
                </c:pt>
                <c:pt idx="621">
                  <c:v>8.02</c:v>
                </c:pt>
                <c:pt idx="622">
                  <c:v>8.02</c:v>
                </c:pt>
                <c:pt idx="623">
                  <c:v>8.02</c:v>
                </c:pt>
                <c:pt idx="624">
                  <c:v>8.0500000000000007</c:v>
                </c:pt>
                <c:pt idx="625">
                  <c:v>8.02</c:v>
                </c:pt>
                <c:pt idx="626">
                  <c:v>8.0299999999999994</c:v>
                </c:pt>
                <c:pt idx="627">
                  <c:v>8</c:v>
                </c:pt>
                <c:pt idx="628">
                  <c:v>8.02</c:v>
                </c:pt>
                <c:pt idx="629">
                  <c:v>8.02</c:v>
                </c:pt>
                <c:pt idx="630">
                  <c:v>8</c:v>
                </c:pt>
                <c:pt idx="631">
                  <c:v>8.02</c:v>
                </c:pt>
                <c:pt idx="632">
                  <c:v>8</c:v>
                </c:pt>
                <c:pt idx="633">
                  <c:v>7.89</c:v>
                </c:pt>
                <c:pt idx="634">
                  <c:v>7.88</c:v>
                </c:pt>
                <c:pt idx="635">
                  <c:v>7.92</c:v>
                </c:pt>
                <c:pt idx="636">
                  <c:v>7.98</c:v>
                </c:pt>
                <c:pt idx="637">
                  <c:v>8.0299999999999994</c:v>
                </c:pt>
                <c:pt idx="638">
                  <c:v>8.08</c:v>
                </c:pt>
                <c:pt idx="639">
                  <c:v>8.07</c:v>
                </c:pt>
                <c:pt idx="640">
                  <c:v>8.1</c:v>
                </c:pt>
                <c:pt idx="641">
                  <c:v>8.1199999999999992</c:v>
                </c:pt>
                <c:pt idx="642">
                  <c:v>8.17</c:v>
                </c:pt>
                <c:pt idx="643">
                  <c:v>8.19</c:v>
                </c:pt>
                <c:pt idx="644">
                  <c:v>8.2100000000000009</c:v>
                </c:pt>
                <c:pt idx="645">
                  <c:v>8.23</c:v>
                </c:pt>
                <c:pt idx="646">
                  <c:v>8.24</c:v>
                </c:pt>
                <c:pt idx="647">
                  <c:v>8.2799999999999994</c:v>
                </c:pt>
                <c:pt idx="648">
                  <c:v>8.34</c:v>
                </c:pt>
                <c:pt idx="649">
                  <c:v>8.36</c:v>
                </c:pt>
                <c:pt idx="650">
                  <c:v>8.39</c:v>
                </c:pt>
                <c:pt idx="651">
                  <c:v>8.39</c:v>
                </c:pt>
                <c:pt idx="652">
                  <c:v>8.4</c:v>
                </c:pt>
                <c:pt idx="653">
                  <c:v>8.43</c:v>
                </c:pt>
                <c:pt idx="654">
                  <c:v>8.44</c:v>
                </c:pt>
                <c:pt idx="655">
                  <c:v>8.44</c:v>
                </c:pt>
                <c:pt idx="656">
                  <c:v>8.51</c:v>
                </c:pt>
                <c:pt idx="657">
                  <c:v>8.51</c:v>
                </c:pt>
                <c:pt idx="658">
                  <c:v>8.57</c:v>
                </c:pt>
                <c:pt idx="659">
                  <c:v>8.57</c:v>
                </c:pt>
                <c:pt idx="660">
                  <c:v>8.5399999999999991</c:v>
                </c:pt>
                <c:pt idx="661">
                  <c:v>8.59</c:v>
                </c:pt>
                <c:pt idx="662">
                  <c:v>8.59</c:v>
                </c:pt>
                <c:pt idx="663">
                  <c:v>8.6</c:v>
                </c:pt>
                <c:pt idx="664">
                  <c:v>8.61</c:v>
                </c:pt>
                <c:pt idx="665">
                  <c:v>8.61</c:v>
                </c:pt>
                <c:pt idx="666">
                  <c:v>8.6199999999999992</c:v>
                </c:pt>
                <c:pt idx="667">
                  <c:v>8.6300000000000008</c:v>
                </c:pt>
                <c:pt idx="668">
                  <c:v>8.65</c:v>
                </c:pt>
                <c:pt idx="669">
                  <c:v>8.68</c:v>
                </c:pt>
                <c:pt idx="670">
                  <c:v>8.68</c:v>
                </c:pt>
                <c:pt idx="671">
                  <c:v>8.68</c:v>
                </c:pt>
                <c:pt idx="672">
                  <c:v>8.7100000000000009</c:v>
                </c:pt>
                <c:pt idx="673">
                  <c:v>8.7100000000000009</c:v>
                </c:pt>
                <c:pt idx="674">
                  <c:v>8.75</c:v>
                </c:pt>
                <c:pt idx="675">
                  <c:v>8.7200000000000006</c:v>
                </c:pt>
                <c:pt idx="676">
                  <c:v>8.6999999999999993</c:v>
                </c:pt>
                <c:pt idx="677">
                  <c:v>8.7100000000000009</c:v>
                </c:pt>
                <c:pt idx="678">
                  <c:v>8.7200000000000006</c:v>
                </c:pt>
                <c:pt idx="679">
                  <c:v>8.73</c:v>
                </c:pt>
                <c:pt idx="680">
                  <c:v>8.74</c:v>
                </c:pt>
                <c:pt idx="685">
                  <c:v>8.77</c:v>
                </c:pt>
                <c:pt idx="686">
                  <c:v>8.7899999999999991</c:v>
                </c:pt>
                <c:pt idx="687">
                  <c:v>8.77</c:v>
                </c:pt>
                <c:pt idx="688">
                  <c:v>8.77</c:v>
                </c:pt>
                <c:pt idx="689">
                  <c:v>8.77</c:v>
                </c:pt>
                <c:pt idx="690">
                  <c:v>8.76</c:v>
                </c:pt>
                <c:pt idx="691">
                  <c:v>8.76</c:v>
                </c:pt>
                <c:pt idx="692">
                  <c:v>8.77</c:v>
                </c:pt>
                <c:pt idx="693">
                  <c:v>8.76</c:v>
                </c:pt>
                <c:pt idx="694">
                  <c:v>8.77</c:v>
                </c:pt>
                <c:pt idx="695">
                  <c:v>8.76</c:v>
                </c:pt>
                <c:pt idx="696">
                  <c:v>8.76</c:v>
                </c:pt>
                <c:pt idx="697">
                  <c:v>8.76</c:v>
                </c:pt>
                <c:pt idx="698">
                  <c:v>8.73</c:v>
                </c:pt>
                <c:pt idx="699">
                  <c:v>8.69</c:v>
                </c:pt>
                <c:pt idx="700">
                  <c:v>8.66</c:v>
                </c:pt>
                <c:pt idx="703">
                  <c:v>8.59</c:v>
                </c:pt>
                <c:pt idx="704">
                  <c:v>8.5399999999999991</c:v>
                </c:pt>
                <c:pt idx="705">
                  <c:v>8.5</c:v>
                </c:pt>
                <c:pt idx="706">
                  <c:v>8.4600000000000009</c:v>
                </c:pt>
                <c:pt idx="707">
                  <c:v>8.39</c:v>
                </c:pt>
                <c:pt idx="708">
                  <c:v>8.35</c:v>
                </c:pt>
                <c:pt idx="711">
                  <c:v>8.3000000000000007</c:v>
                </c:pt>
                <c:pt idx="712">
                  <c:v>8.2899999999999991</c:v>
                </c:pt>
                <c:pt idx="713">
                  <c:v>8.25</c:v>
                </c:pt>
                <c:pt idx="714">
                  <c:v>8.19</c:v>
                </c:pt>
                <c:pt idx="715">
                  <c:v>8.15</c:v>
                </c:pt>
                <c:pt idx="716">
                  <c:v>8.08</c:v>
                </c:pt>
                <c:pt idx="717">
                  <c:v>8.08</c:v>
                </c:pt>
                <c:pt idx="718">
                  <c:v>8.0500000000000007</c:v>
                </c:pt>
                <c:pt idx="719">
                  <c:v>8</c:v>
                </c:pt>
                <c:pt idx="720">
                  <c:v>7.93</c:v>
                </c:pt>
                <c:pt idx="721">
                  <c:v>7.87</c:v>
                </c:pt>
                <c:pt idx="722">
                  <c:v>7.79</c:v>
                </c:pt>
                <c:pt idx="723">
                  <c:v>7.77</c:v>
                </c:pt>
                <c:pt idx="724">
                  <c:v>7.64</c:v>
                </c:pt>
                <c:pt idx="725">
                  <c:v>7.62</c:v>
                </c:pt>
                <c:pt idx="726">
                  <c:v>7.58</c:v>
                </c:pt>
                <c:pt idx="727">
                  <c:v>7.58</c:v>
                </c:pt>
                <c:pt idx="728">
                  <c:v>7.57</c:v>
                </c:pt>
                <c:pt idx="729">
                  <c:v>7.62</c:v>
                </c:pt>
                <c:pt idx="730">
                  <c:v>7.6</c:v>
                </c:pt>
              </c:numCache>
            </c:numRef>
          </c:val>
          <c:smooth val="0"/>
          <c:extLst xmlns:c16r2="http://schemas.microsoft.com/office/drawing/2015/06/chart">
            <c:ext xmlns:c16="http://schemas.microsoft.com/office/drawing/2014/chart" uri="{C3380CC4-5D6E-409C-BE32-E72D297353CC}">
              <c16:uniqueId val="{00000006-0A6F-4E4B-BB09-B98A6D1299C4}"/>
            </c:ext>
          </c:extLst>
        </c:ser>
        <c:ser>
          <c:idx val="19"/>
          <c:order val="17"/>
          <c:tx>
            <c:v>2017</c:v>
          </c:tx>
          <c:spPr>
            <a:ln w="38100">
              <a:solidFill>
                <a:schemeClr val="tx1"/>
              </a:solidFill>
            </a:ln>
          </c:spPr>
          <c:marker>
            <c:symbol val="none"/>
          </c:marker>
          <c:val>
            <c:numRef>
              <c:f>[1]Teléfono!$AZ$5122:$AZ$5851</c:f>
              <c:numCache>
                <c:formatCode>0.00</c:formatCode>
                <c:ptCount val="730"/>
                <c:pt idx="0">
                  <c:v>7.55</c:v>
                </c:pt>
                <c:pt idx="1">
                  <c:v>7.57</c:v>
                </c:pt>
                <c:pt idx="2">
                  <c:v>7.55</c:v>
                </c:pt>
                <c:pt idx="3">
                  <c:v>7.52</c:v>
                </c:pt>
                <c:pt idx="4">
                  <c:v>7.55</c:v>
                </c:pt>
                <c:pt idx="5">
                  <c:v>7.53</c:v>
                </c:pt>
                <c:pt idx="6">
                  <c:v>7.5</c:v>
                </c:pt>
                <c:pt idx="7">
                  <c:v>7.48</c:v>
                </c:pt>
                <c:pt idx="8">
                  <c:v>7.42</c:v>
                </c:pt>
                <c:pt idx="9">
                  <c:v>7.39</c:v>
                </c:pt>
                <c:pt idx="10">
                  <c:v>7.37</c:v>
                </c:pt>
                <c:pt idx="11">
                  <c:v>7.35</c:v>
                </c:pt>
                <c:pt idx="12">
                  <c:v>7.35</c:v>
                </c:pt>
                <c:pt idx="13">
                  <c:v>7.33</c:v>
                </c:pt>
                <c:pt idx="14">
                  <c:v>7.28</c:v>
                </c:pt>
                <c:pt idx="15">
                  <c:v>7.22</c:v>
                </c:pt>
                <c:pt idx="16">
                  <c:v>7.21</c:v>
                </c:pt>
                <c:pt idx="17">
                  <c:v>7.13</c:v>
                </c:pt>
                <c:pt idx="18">
                  <c:v>7.1</c:v>
                </c:pt>
                <c:pt idx="19">
                  <c:v>7.1</c:v>
                </c:pt>
                <c:pt idx="20">
                  <c:v>7.02</c:v>
                </c:pt>
                <c:pt idx="21">
                  <c:v>7.13</c:v>
                </c:pt>
                <c:pt idx="22">
                  <c:v>7.19</c:v>
                </c:pt>
                <c:pt idx="23">
                  <c:v>7.23</c:v>
                </c:pt>
                <c:pt idx="24">
                  <c:v>7.28</c:v>
                </c:pt>
                <c:pt idx="25">
                  <c:v>7.27</c:v>
                </c:pt>
                <c:pt idx="26">
                  <c:v>7.24</c:v>
                </c:pt>
                <c:pt idx="27">
                  <c:v>7.19</c:v>
                </c:pt>
                <c:pt idx="28">
                  <c:v>7.16</c:v>
                </c:pt>
                <c:pt idx="29">
                  <c:v>7.1</c:v>
                </c:pt>
                <c:pt idx="30">
                  <c:v>7.04</c:v>
                </c:pt>
                <c:pt idx="31">
                  <c:v>7.02</c:v>
                </c:pt>
                <c:pt idx="32">
                  <c:v>7.01</c:v>
                </c:pt>
                <c:pt idx="33">
                  <c:v>7.01</c:v>
                </c:pt>
                <c:pt idx="34">
                  <c:v>7</c:v>
                </c:pt>
                <c:pt idx="35">
                  <c:v>7</c:v>
                </c:pt>
                <c:pt idx="36">
                  <c:v>6.97</c:v>
                </c:pt>
                <c:pt idx="37">
                  <c:v>6.96</c:v>
                </c:pt>
                <c:pt idx="38">
                  <c:v>6.96</c:v>
                </c:pt>
                <c:pt idx="39">
                  <c:v>6.88</c:v>
                </c:pt>
                <c:pt idx="40">
                  <c:v>6.81</c:v>
                </c:pt>
                <c:pt idx="41">
                  <c:v>6.78</c:v>
                </c:pt>
                <c:pt idx="42">
                  <c:v>6.74</c:v>
                </c:pt>
                <c:pt idx="43">
                  <c:v>6.7</c:v>
                </c:pt>
                <c:pt idx="44">
                  <c:v>6.7</c:v>
                </c:pt>
                <c:pt idx="45">
                  <c:v>6.72</c:v>
                </c:pt>
                <c:pt idx="46">
                  <c:v>6.74</c:v>
                </c:pt>
                <c:pt idx="47">
                  <c:v>6.77</c:v>
                </c:pt>
                <c:pt idx="48">
                  <c:v>6.54</c:v>
                </c:pt>
                <c:pt idx="49">
                  <c:v>6.47</c:v>
                </c:pt>
                <c:pt idx="50">
                  <c:v>6.43</c:v>
                </c:pt>
                <c:pt idx="51">
                  <c:v>6.46</c:v>
                </c:pt>
                <c:pt idx="52">
                  <c:v>6.5</c:v>
                </c:pt>
                <c:pt idx="53">
                  <c:v>6.45</c:v>
                </c:pt>
                <c:pt idx="54">
                  <c:v>6.34</c:v>
                </c:pt>
                <c:pt idx="55">
                  <c:v>6.28</c:v>
                </c:pt>
                <c:pt idx="56">
                  <c:v>6.19</c:v>
                </c:pt>
                <c:pt idx="57">
                  <c:v>6.12</c:v>
                </c:pt>
                <c:pt idx="58">
                  <c:v>6.05</c:v>
                </c:pt>
                <c:pt idx="59">
                  <c:v>6.03</c:v>
                </c:pt>
                <c:pt idx="60">
                  <c:v>6.03</c:v>
                </c:pt>
                <c:pt idx="61">
                  <c:v>6.03</c:v>
                </c:pt>
                <c:pt idx="62">
                  <c:v>6.02</c:v>
                </c:pt>
                <c:pt idx="63">
                  <c:v>6.01</c:v>
                </c:pt>
                <c:pt idx="64">
                  <c:v>6</c:v>
                </c:pt>
                <c:pt idx="65">
                  <c:v>6.01</c:v>
                </c:pt>
                <c:pt idx="66">
                  <c:v>6.03</c:v>
                </c:pt>
                <c:pt idx="67">
                  <c:v>5.84</c:v>
                </c:pt>
                <c:pt idx="68">
                  <c:v>5.8</c:v>
                </c:pt>
                <c:pt idx="69">
                  <c:v>5.82</c:v>
                </c:pt>
                <c:pt idx="70">
                  <c:v>5.95</c:v>
                </c:pt>
                <c:pt idx="71">
                  <c:v>6.04</c:v>
                </c:pt>
                <c:pt idx="72">
                  <c:v>6.08</c:v>
                </c:pt>
                <c:pt idx="73">
                  <c:v>6.08</c:v>
                </c:pt>
                <c:pt idx="74">
                  <c:v>5.98</c:v>
                </c:pt>
                <c:pt idx="75">
                  <c:v>5.88</c:v>
                </c:pt>
                <c:pt idx="76">
                  <c:v>5.77</c:v>
                </c:pt>
                <c:pt idx="77">
                  <c:v>5.78</c:v>
                </c:pt>
                <c:pt idx="78">
                  <c:v>5.78</c:v>
                </c:pt>
                <c:pt idx="79">
                  <c:v>5.78</c:v>
                </c:pt>
                <c:pt idx="80">
                  <c:v>5.79</c:v>
                </c:pt>
                <c:pt idx="81">
                  <c:v>5.78</c:v>
                </c:pt>
                <c:pt idx="82">
                  <c:v>5.78</c:v>
                </c:pt>
                <c:pt idx="83">
                  <c:v>5.73</c:v>
                </c:pt>
                <c:pt idx="84">
                  <c:v>5.72</c:v>
                </c:pt>
                <c:pt idx="85">
                  <c:v>5.74</c:v>
                </c:pt>
                <c:pt idx="86">
                  <c:v>5.78</c:v>
                </c:pt>
                <c:pt idx="87">
                  <c:v>5.78</c:v>
                </c:pt>
                <c:pt idx="88">
                  <c:v>5.77</c:v>
                </c:pt>
                <c:pt idx="89">
                  <c:v>5.76</c:v>
                </c:pt>
                <c:pt idx="90">
                  <c:v>5.74</c:v>
                </c:pt>
                <c:pt idx="91">
                  <c:v>5.71</c:v>
                </c:pt>
                <c:pt idx="92">
                  <c:v>5.63</c:v>
                </c:pt>
                <c:pt idx="93">
                  <c:v>5.54</c:v>
                </c:pt>
                <c:pt idx="94">
                  <c:v>5.45</c:v>
                </c:pt>
                <c:pt idx="95">
                  <c:v>5.38</c:v>
                </c:pt>
                <c:pt idx="96">
                  <c:v>5.35</c:v>
                </c:pt>
                <c:pt idx="97">
                  <c:v>5.32</c:v>
                </c:pt>
                <c:pt idx="98">
                  <c:v>5.31</c:v>
                </c:pt>
                <c:pt idx="99">
                  <c:v>5.28</c:v>
                </c:pt>
                <c:pt idx="100">
                  <c:v>5.31</c:v>
                </c:pt>
                <c:pt idx="101">
                  <c:v>5.24</c:v>
                </c:pt>
                <c:pt idx="102">
                  <c:v>5.22</c:v>
                </c:pt>
                <c:pt idx="103">
                  <c:v>5.24</c:v>
                </c:pt>
                <c:pt idx="104">
                  <c:v>5.22</c:v>
                </c:pt>
                <c:pt idx="105">
                  <c:v>5.1100000000000003</c:v>
                </c:pt>
                <c:pt idx="106">
                  <c:v>5.0199999999999996</c:v>
                </c:pt>
                <c:pt idx="107">
                  <c:v>5.01</c:v>
                </c:pt>
                <c:pt idx="108">
                  <c:v>5.05</c:v>
                </c:pt>
                <c:pt idx="109">
                  <c:v>5.1100000000000003</c:v>
                </c:pt>
                <c:pt idx="110">
                  <c:v>5.15</c:v>
                </c:pt>
                <c:pt idx="111">
                  <c:v>5.13</c:v>
                </c:pt>
                <c:pt idx="112">
                  <c:v>5.13</c:v>
                </c:pt>
                <c:pt idx="113">
                  <c:v>5.14</c:v>
                </c:pt>
                <c:pt idx="114">
                  <c:v>5.19</c:v>
                </c:pt>
                <c:pt idx="115">
                  <c:v>5.23</c:v>
                </c:pt>
                <c:pt idx="116">
                  <c:v>5.28</c:v>
                </c:pt>
                <c:pt idx="117">
                  <c:v>5.32</c:v>
                </c:pt>
                <c:pt idx="118">
                  <c:v>5.37</c:v>
                </c:pt>
                <c:pt idx="119">
                  <c:v>5.38</c:v>
                </c:pt>
                <c:pt idx="120">
                  <c:v>5.38</c:v>
                </c:pt>
                <c:pt idx="121">
                  <c:v>5.34</c:v>
                </c:pt>
                <c:pt idx="122">
                  <c:v>5.33</c:v>
                </c:pt>
                <c:pt idx="123">
                  <c:v>5.3</c:v>
                </c:pt>
                <c:pt idx="124">
                  <c:v>5.3</c:v>
                </c:pt>
                <c:pt idx="125">
                  <c:v>5.32</c:v>
                </c:pt>
                <c:pt idx="126">
                  <c:v>5.29</c:v>
                </c:pt>
                <c:pt idx="127">
                  <c:v>5.27</c:v>
                </c:pt>
                <c:pt idx="128">
                  <c:v>5.3</c:v>
                </c:pt>
                <c:pt idx="129">
                  <c:v>5.32</c:v>
                </c:pt>
                <c:pt idx="130">
                  <c:v>5.34</c:v>
                </c:pt>
                <c:pt idx="131">
                  <c:v>5.36</c:v>
                </c:pt>
                <c:pt idx="132">
                  <c:v>5.4</c:v>
                </c:pt>
                <c:pt idx="133">
                  <c:v>5.38</c:v>
                </c:pt>
                <c:pt idx="134">
                  <c:v>5.36</c:v>
                </c:pt>
                <c:pt idx="135">
                  <c:v>5.34</c:v>
                </c:pt>
                <c:pt idx="136">
                  <c:v>5.41</c:v>
                </c:pt>
                <c:pt idx="137">
                  <c:v>5.51</c:v>
                </c:pt>
                <c:pt idx="138">
                  <c:v>5.6</c:v>
                </c:pt>
                <c:pt idx="139">
                  <c:v>5.65</c:v>
                </c:pt>
                <c:pt idx="140">
                  <c:v>5.62</c:v>
                </c:pt>
                <c:pt idx="141">
                  <c:v>5.58</c:v>
                </c:pt>
                <c:pt idx="142">
                  <c:v>5.55</c:v>
                </c:pt>
                <c:pt idx="143">
                  <c:v>5.52</c:v>
                </c:pt>
                <c:pt idx="144">
                  <c:v>5.61</c:v>
                </c:pt>
                <c:pt idx="145">
                  <c:v>5.77</c:v>
                </c:pt>
                <c:pt idx="146">
                  <c:v>5.79</c:v>
                </c:pt>
                <c:pt idx="147">
                  <c:v>5.86</c:v>
                </c:pt>
                <c:pt idx="148">
                  <c:v>5.91</c:v>
                </c:pt>
                <c:pt idx="149">
                  <c:v>5.95</c:v>
                </c:pt>
                <c:pt idx="150">
                  <c:v>5.97</c:v>
                </c:pt>
                <c:pt idx="151">
                  <c:v>6.09</c:v>
                </c:pt>
                <c:pt idx="152">
                  <c:v>6.21</c:v>
                </c:pt>
                <c:pt idx="153">
                  <c:v>6.33</c:v>
                </c:pt>
                <c:pt idx="154">
                  <c:v>6.43</c:v>
                </c:pt>
                <c:pt idx="155">
                  <c:v>6.48</c:v>
                </c:pt>
                <c:pt idx="156">
                  <c:v>6.51</c:v>
                </c:pt>
                <c:pt idx="157">
                  <c:v>6.51</c:v>
                </c:pt>
                <c:pt idx="158">
                  <c:v>6.53</c:v>
                </c:pt>
                <c:pt idx="159">
                  <c:v>6.51</c:v>
                </c:pt>
                <c:pt idx="160">
                  <c:v>6.49</c:v>
                </c:pt>
                <c:pt idx="161">
                  <c:v>6.45</c:v>
                </c:pt>
                <c:pt idx="162">
                  <c:v>6.45</c:v>
                </c:pt>
                <c:pt idx="163">
                  <c:v>6.42</c:v>
                </c:pt>
                <c:pt idx="164">
                  <c:v>6.41</c:v>
                </c:pt>
                <c:pt idx="165">
                  <c:v>6.42</c:v>
                </c:pt>
                <c:pt idx="166">
                  <c:v>6.39</c:v>
                </c:pt>
                <c:pt idx="167">
                  <c:v>6.39</c:v>
                </c:pt>
                <c:pt idx="168">
                  <c:v>6.4</c:v>
                </c:pt>
                <c:pt idx="169">
                  <c:v>6.43</c:v>
                </c:pt>
                <c:pt idx="170">
                  <c:v>6.5</c:v>
                </c:pt>
                <c:pt idx="171">
                  <c:v>6.52</c:v>
                </c:pt>
                <c:pt idx="172">
                  <c:v>6.54</c:v>
                </c:pt>
                <c:pt idx="173">
                  <c:v>6.55</c:v>
                </c:pt>
                <c:pt idx="174">
                  <c:v>6.62</c:v>
                </c:pt>
                <c:pt idx="175">
                  <c:v>6.7</c:v>
                </c:pt>
                <c:pt idx="176">
                  <c:v>6.76</c:v>
                </c:pt>
                <c:pt idx="177">
                  <c:v>6.76</c:v>
                </c:pt>
                <c:pt idx="178">
                  <c:v>6.77</c:v>
                </c:pt>
                <c:pt idx="179">
                  <c:v>6.79</c:v>
                </c:pt>
                <c:pt idx="180">
                  <c:v>6.84</c:v>
                </c:pt>
                <c:pt idx="181">
                  <c:v>6.84</c:v>
                </c:pt>
                <c:pt idx="182">
                  <c:v>6.92</c:v>
                </c:pt>
                <c:pt idx="183">
                  <c:v>6.94</c:v>
                </c:pt>
                <c:pt idx="184">
                  <c:v>7</c:v>
                </c:pt>
                <c:pt idx="185">
                  <c:v>7.05</c:v>
                </c:pt>
                <c:pt idx="186">
                  <c:v>7.11</c:v>
                </c:pt>
                <c:pt idx="187">
                  <c:v>7.16</c:v>
                </c:pt>
                <c:pt idx="188">
                  <c:v>7.2</c:v>
                </c:pt>
                <c:pt idx="189">
                  <c:v>7.23</c:v>
                </c:pt>
                <c:pt idx="190">
                  <c:v>7.23</c:v>
                </c:pt>
                <c:pt idx="191">
                  <c:v>7.28</c:v>
                </c:pt>
                <c:pt idx="192">
                  <c:v>7.32</c:v>
                </c:pt>
                <c:pt idx="193">
                  <c:v>7.32</c:v>
                </c:pt>
                <c:pt idx="194">
                  <c:v>7.34</c:v>
                </c:pt>
                <c:pt idx="195">
                  <c:v>7.32</c:v>
                </c:pt>
                <c:pt idx="196">
                  <c:v>7.31</c:v>
                </c:pt>
                <c:pt idx="197">
                  <c:v>7.28</c:v>
                </c:pt>
                <c:pt idx="198">
                  <c:v>7.21</c:v>
                </c:pt>
                <c:pt idx="199">
                  <c:v>7.2</c:v>
                </c:pt>
                <c:pt idx="200">
                  <c:v>7.2</c:v>
                </c:pt>
                <c:pt idx="201">
                  <c:v>7.21</c:v>
                </c:pt>
                <c:pt idx="202">
                  <c:v>7.21</c:v>
                </c:pt>
                <c:pt idx="203">
                  <c:v>7.23</c:v>
                </c:pt>
                <c:pt idx="204">
                  <c:v>7.24</c:v>
                </c:pt>
                <c:pt idx="205">
                  <c:v>7.22</c:v>
                </c:pt>
                <c:pt idx="206">
                  <c:v>7.25</c:v>
                </c:pt>
                <c:pt idx="207">
                  <c:v>7.27</c:v>
                </c:pt>
                <c:pt idx="208">
                  <c:v>7.31</c:v>
                </c:pt>
                <c:pt idx="209">
                  <c:v>7.32</c:v>
                </c:pt>
                <c:pt idx="210">
                  <c:v>7.32</c:v>
                </c:pt>
                <c:pt idx="211">
                  <c:v>7.32</c:v>
                </c:pt>
                <c:pt idx="212">
                  <c:v>7.32</c:v>
                </c:pt>
                <c:pt idx="213">
                  <c:v>7.35</c:v>
                </c:pt>
                <c:pt idx="214">
                  <c:v>7.37</c:v>
                </c:pt>
                <c:pt idx="215">
                  <c:v>7.37</c:v>
                </c:pt>
                <c:pt idx="216">
                  <c:v>7.37</c:v>
                </c:pt>
                <c:pt idx="217">
                  <c:v>7.37</c:v>
                </c:pt>
                <c:pt idx="218">
                  <c:v>7.38</c:v>
                </c:pt>
                <c:pt idx="219">
                  <c:v>7.39</c:v>
                </c:pt>
                <c:pt idx="220">
                  <c:v>7.4</c:v>
                </c:pt>
                <c:pt idx="221">
                  <c:v>7.41</c:v>
                </c:pt>
                <c:pt idx="222">
                  <c:v>7.44</c:v>
                </c:pt>
                <c:pt idx="223">
                  <c:v>7.45</c:v>
                </c:pt>
                <c:pt idx="224">
                  <c:v>7.46</c:v>
                </c:pt>
                <c:pt idx="225">
                  <c:v>7.49</c:v>
                </c:pt>
                <c:pt idx="226">
                  <c:v>7.51</c:v>
                </c:pt>
                <c:pt idx="227">
                  <c:v>7.53</c:v>
                </c:pt>
                <c:pt idx="228">
                  <c:v>7.54</c:v>
                </c:pt>
                <c:pt idx="229">
                  <c:v>7.58</c:v>
                </c:pt>
                <c:pt idx="230">
                  <c:v>7.54</c:v>
                </c:pt>
                <c:pt idx="231">
                  <c:v>7.58</c:v>
                </c:pt>
                <c:pt idx="232">
                  <c:v>7.54</c:v>
                </c:pt>
                <c:pt idx="233">
                  <c:v>7.61</c:v>
                </c:pt>
                <c:pt idx="234">
                  <c:v>7.61</c:v>
                </c:pt>
                <c:pt idx="235">
                  <c:v>7.61</c:v>
                </c:pt>
                <c:pt idx="236">
                  <c:v>7.61</c:v>
                </c:pt>
                <c:pt idx="237">
                  <c:v>7.62</c:v>
                </c:pt>
                <c:pt idx="238">
                  <c:v>7.65</c:v>
                </c:pt>
                <c:pt idx="239">
                  <c:v>7.67</c:v>
                </c:pt>
                <c:pt idx="240">
                  <c:v>7.67</c:v>
                </c:pt>
                <c:pt idx="241">
                  <c:v>7.69</c:v>
                </c:pt>
                <c:pt idx="242">
                  <c:v>7.7</c:v>
                </c:pt>
                <c:pt idx="243">
                  <c:v>7.7</c:v>
                </c:pt>
                <c:pt idx="244">
                  <c:v>7.73</c:v>
                </c:pt>
                <c:pt idx="246">
                  <c:v>7.72</c:v>
                </c:pt>
                <c:pt idx="247">
                  <c:v>7.72</c:v>
                </c:pt>
                <c:pt idx="248">
                  <c:v>7.73</c:v>
                </c:pt>
                <c:pt idx="249">
                  <c:v>7.75</c:v>
                </c:pt>
                <c:pt idx="250">
                  <c:v>7.8</c:v>
                </c:pt>
                <c:pt idx="251">
                  <c:v>7.85</c:v>
                </c:pt>
                <c:pt idx="252">
                  <c:v>7.88</c:v>
                </c:pt>
                <c:pt idx="253">
                  <c:v>7.89</c:v>
                </c:pt>
                <c:pt idx="254">
                  <c:v>7.93</c:v>
                </c:pt>
                <c:pt idx="255">
                  <c:v>7.94</c:v>
                </c:pt>
                <c:pt idx="256">
                  <c:v>8.0399999999999991</c:v>
                </c:pt>
                <c:pt idx="257">
                  <c:v>8.0500000000000007</c:v>
                </c:pt>
                <c:pt idx="258">
                  <c:v>8.11</c:v>
                </c:pt>
                <c:pt idx="259">
                  <c:v>8.17</c:v>
                </c:pt>
                <c:pt idx="260">
                  <c:v>8.23</c:v>
                </c:pt>
                <c:pt idx="261">
                  <c:v>8.2799999999999994</c:v>
                </c:pt>
                <c:pt idx="262">
                  <c:v>8.4</c:v>
                </c:pt>
                <c:pt idx="263">
                  <c:v>8.42</c:v>
                </c:pt>
                <c:pt idx="264">
                  <c:v>8.4600000000000009</c:v>
                </c:pt>
                <c:pt idx="265">
                  <c:v>8.5</c:v>
                </c:pt>
                <c:pt idx="266">
                  <c:v>8.56</c:v>
                </c:pt>
                <c:pt idx="267">
                  <c:v>8.59</c:v>
                </c:pt>
                <c:pt idx="268">
                  <c:v>8.6300000000000008</c:v>
                </c:pt>
                <c:pt idx="269">
                  <c:v>8.66</c:v>
                </c:pt>
                <c:pt idx="270">
                  <c:v>8.69</c:v>
                </c:pt>
                <c:pt idx="271">
                  <c:v>8.73</c:v>
                </c:pt>
                <c:pt idx="272">
                  <c:v>8.77</c:v>
                </c:pt>
                <c:pt idx="273">
                  <c:v>8.81</c:v>
                </c:pt>
                <c:pt idx="274">
                  <c:v>8.84</c:v>
                </c:pt>
                <c:pt idx="275">
                  <c:v>8.8699999999999992</c:v>
                </c:pt>
                <c:pt idx="276">
                  <c:v>8.9</c:v>
                </c:pt>
                <c:pt idx="277">
                  <c:v>8.92</c:v>
                </c:pt>
                <c:pt idx="278">
                  <c:v>8.9499999999999993</c:v>
                </c:pt>
                <c:pt idx="279">
                  <c:v>8.9600000000000009</c:v>
                </c:pt>
                <c:pt idx="280">
                  <c:v>9</c:v>
                </c:pt>
                <c:pt idx="281">
                  <c:v>9.02</c:v>
                </c:pt>
                <c:pt idx="282">
                  <c:v>9.06</c:v>
                </c:pt>
                <c:pt idx="283">
                  <c:v>9.1</c:v>
                </c:pt>
                <c:pt idx="284">
                  <c:v>9.1199999999999992</c:v>
                </c:pt>
                <c:pt idx="285">
                  <c:v>9.15</c:v>
                </c:pt>
                <c:pt idx="286">
                  <c:v>9.18</c:v>
                </c:pt>
                <c:pt idx="287">
                  <c:v>9.23</c:v>
                </c:pt>
                <c:pt idx="288">
                  <c:v>9.24</c:v>
                </c:pt>
                <c:pt idx="289">
                  <c:v>9.24</c:v>
                </c:pt>
                <c:pt idx="290">
                  <c:v>9.26</c:v>
                </c:pt>
                <c:pt idx="291">
                  <c:v>9.26</c:v>
                </c:pt>
                <c:pt idx="292">
                  <c:v>9.32</c:v>
                </c:pt>
                <c:pt idx="293">
                  <c:v>9.32</c:v>
                </c:pt>
                <c:pt idx="294">
                  <c:v>9.33</c:v>
                </c:pt>
                <c:pt idx="295">
                  <c:v>9.33</c:v>
                </c:pt>
                <c:pt idx="296">
                  <c:v>9.31</c:v>
                </c:pt>
                <c:pt idx="297">
                  <c:v>9.31</c:v>
                </c:pt>
                <c:pt idx="298">
                  <c:v>9.31</c:v>
                </c:pt>
                <c:pt idx="299">
                  <c:v>9.2899999999999991</c:v>
                </c:pt>
                <c:pt idx="300">
                  <c:v>9.2899999999999991</c:v>
                </c:pt>
                <c:pt idx="301">
                  <c:v>9.27</c:v>
                </c:pt>
                <c:pt idx="302">
                  <c:v>9.24</c:v>
                </c:pt>
                <c:pt idx="303">
                  <c:v>9.23</c:v>
                </c:pt>
                <c:pt idx="304">
                  <c:v>9.19</c:v>
                </c:pt>
                <c:pt idx="305">
                  <c:v>9.19</c:v>
                </c:pt>
                <c:pt idx="306">
                  <c:v>9.14</c:v>
                </c:pt>
                <c:pt idx="307">
                  <c:v>9.1</c:v>
                </c:pt>
                <c:pt idx="308">
                  <c:v>9.07</c:v>
                </c:pt>
                <c:pt idx="309">
                  <c:v>9.0399999999999991</c:v>
                </c:pt>
                <c:pt idx="310">
                  <c:v>9</c:v>
                </c:pt>
                <c:pt idx="311">
                  <c:v>8.9600000000000009</c:v>
                </c:pt>
                <c:pt idx="312">
                  <c:v>8.93</c:v>
                </c:pt>
                <c:pt idx="313">
                  <c:v>8.89</c:v>
                </c:pt>
                <c:pt idx="314">
                  <c:v>8.83</c:v>
                </c:pt>
                <c:pt idx="315">
                  <c:v>8.7799999999999994</c:v>
                </c:pt>
                <c:pt idx="316">
                  <c:v>8.7799999999999994</c:v>
                </c:pt>
                <c:pt idx="317">
                  <c:v>8.74</c:v>
                </c:pt>
                <c:pt idx="318">
                  <c:v>8.6999999999999993</c:v>
                </c:pt>
                <c:pt idx="319">
                  <c:v>8.66</c:v>
                </c:pt>
                <c:pt idx="320">
                  <c:v>8.66</c:v>
                </c:pt>
                <c:pt idx="321">
                  <c:v>8.65</c:v>
                </c:pt>
                <c:pt idx="322">
                  <c:v>8.66</c:v>
                </c:pt>
                <c:pt idx="323">
                  <c:v>8.5299999999999994</c:v>
                </c:pt>
                <c:pt idx="324">
                  <c:v>8.51</c:v>
                </c:pt>
                <c:pt idx="325">
                  <c:v>8.5500000000000007</c:v>
                </c:pt>
                <c:pt idx="326">
                  <c:v>8.51</c:v>
                </c:pt>
                <c:pt idx="327">
                  <c:v>8.4700000000000006</c:v>
                </c:pt>
                <c:pt idx="328">
                  <c:v>8.4700000000000006</c:v>
                </c:pt>
                <c:pt idx="329">
                  <c:v>8.4700000000000006</c:v>
                </c:pt>
                <c:pt idx="330">
                  <c:v>8.4700000000000006</c:v>
                </c:pt>
                <c:pt idx="331">
                  <c:v>8.51</c:v>
                </c:pt>
                <c:pt idx="332">
                  <c:v>8.52</c:v>
                </c:pt>
                <c:pt idx="333">
                  <c:v>8.52</c:v>
                </c:pt>
                <c:pt idx="334">
                  <c:v>8.52</c:v>
                </c:pt>
                <c:pt idx="335">
                  <c:v>8.52</c:v>
                </c:pt>
                <c:pt idx="336">
                  <c:v>8.5399999999999991</c:v>
                </c:pt>
                <c:pt idx="337">
                  <c:v>8.5399999999999991</c:v>
                </c:pt>
                <c:pt idx="338">
                  <c:v>8.52</c:v>
                </c:pt>
                <c:pt idx="339">
                  <c:v>8.52</c:v>
                </c:pt>
                <c:pt idx="340">
                  <c:v>8.52</c:v>
                </c:pt>
                <c:pt idx="341">
                  <c:v>8.52</c:v>
                </c:pt>
                <c:pt idx="342">
                  <c:v>8.52</c:v>
                </c:pt>
                <c:pt idx="343">
                  <c:v>8.51</c:v>
                </c:pt>
                <c:pt idx="344">
                  <c:v>8.51</c:v>
                </c:pt>
                <c:pt idx="345">
                  <c:v>8.51</c:v>
                </c:pt>
                <c:pt idx="346">
                  <c:v>8.51</c:v>
                </c:pt>
                <c:pt idx="349">
                  <c:v>8.52</c:v>
                </c:pt>
                <c:pt idx="350">
                  <c:v>8.52</c:v>
                </c:pt>
                <c:pt idx="351">
                  <c:v>8.52</c:v>
                </c:pt>
                <c:pt idx="352">
                  <c:v>8.49</c:v>
                </c:pt>
                <c:pt idx="353">
                  <c:v>8.49</c:v>
                </c:pt>
                <c:pt idx="354">
                  <c:v>8.48</c:v>
                </c:pt>
                <c:pt idx="357">
                  <c:v>8.4600000000000009</c:v>
                </c:pt>
                <c:pt idx="358">
                  <c:v>8.43</c:v>
                </c:pt>
                <c:pt idx="359">
                  <c:v>8.42</c:v>
                </c:pt>
                <c:pt idx="360">
                  <c:v>8.42</c:v>
                </c:pt>
                <c:pt idx="361">
                  <c:v>8.41</c:v>
                </c:pt>
                <c:pt idx="362">
                  <c:v>8.4</c:v>
                </c:pt>
                <c:pt idx="363">
                  <c:v>8.3800000000000008</c:v>
                </c:pt>
                <c:pt idx="364">
                  <c:v>8.36</c:v>
                </c:pt>
                <c:pt idx="365">
                  <c:v>8.34</c:v>
                </c:pt>
                <c:pt idx="366">
                  <c:v>8.32</c:v>
                </c:pt>
                <c:pt idx="367">
                  <c:v>8.32</c:v>
                </c:pt>
                <c:pt idx="368">
                  <c:v>8.32</c:v>
                </c:pt>
                <c:pt idx="369">
                  <c:v>8.2899999999999991</c:v>
                </c:pt>
                <c:pt idx="370">
                  <c:v>8.26</c:v>
                </c:pt>
                <c:pt idx="371">
                  <c:v>8.2200000000000006</c:v>
                </c:pt>
                <c:pt idx="372">
                  <c:v>8.18</c:v>
                </c:pt>
                <c:pt idx="373">
                  <c:v>8.14</c:v>
                </c:pt>
                <c:pt idx="374">
                  <c:v>8.06</c:v>
                </c:pt>
                <c:pt idx="375">
                  <c:v>8.0399999999999991</c:v>
                </c:pt>
                <c:pt idx="376">
                  <c:v>8.02</c:v>
                </c:pt>
                <c:pt idx="377">
                  <c:v>7.97</c:v>
                </c:pt>
                <c:pt idx="378">
                  <c:v>7.93</c:v>
                </c:pt>
                <c:pt idx="379">
                  <c:v>7.87</c:v>
                </c:pt>
                <c:pt idx="380">
                  <c:v>7.91</c:v>
                </c:pt>
                <c:pt idx="381">
                  <c:v>7.67</c:v>
                </c:pt>
                <c:pt idx="382">
                  <c:v>7.71</c:v>
                </c:pt>
                <c:pt idx="383">
                  <c:v>7.59</c:v>
                </c:pt>
                <c:pt idx="384">
                  <c:v>7.54</c:v>
                </c:pt>
                <c:pt idx="385">
                  <c:v>7.5</c:v>
                </c:pt>
                <c:pt idx="386">
                  <c:v>7.44</c:v>
                </c:pt>
                <c:pt idx="387">
                  <c:v>7.42</c:v>
                </c:pt>
                <c:pt idx="388">
                  <c:v>7.42</c:v>
                </c:pt>
                <c:pt idx="389">
                  <c:v>7.4</c:v>
                </c:pt>
                <c:pt idx="390">
                  <c:v>7.38</c:v>
                </c:pt>
                <c:pt idx="391">
                  <c:v>7.37</c:v>
                </c:pt>
                <c:pt idx="392">
                  <c:v>7.4</c:v>
                </c:pt>
                <c:pt idx="393">
                  <c:v>7.42</c:v>
                </c:pt>
                <c:pt idx="394">
                  <c:v>7.39</c:v>
                </c:pt>
                <c:pt idx="395">
                  <c:v>7.37</c:v>
                </c:pt>
                <c:pt idx="396">
                  <c:v>7.33</c:v>
                </c:pt>
                <c:pt idx="397">
                  <c:v>7.31</c:v>
                </c:pt>
                <c:pt idx="398">
                  <c:v>7.28</c:v>
                </c:pt>
                <c:pt idx="399">
                  <c:v>7.28</c:v>
                </c:pt>
                <c:pt idx="400">
                  <c:v>7.28</c:v>
                </c:pt>
                <c:pt idx="401">
                  <c:v>7.28</c:v>
                </c:pt>
                <c:pt idx="402">
                  <c:v>7.27</c:v>
                </c:pt>
                <c:pt idx="403">
                  <c:v>7.27</c:v>
                </c:pt>
                <c:pt idx="404">
                  <c:v>7.31</c:v>
                </c:pt>
                <c:pt idx="405">
                  <c:v>7.35</c:v>
                </c:pt>
                <c:pt idx="406">
                  <c:v>7.33</c:v>
                </c:pt>
                <c:pt idx="407">
                  <c:v>7.32</c:v>
                </c:pt>
                <c:pt idx="408">
                  <c:v>7.27</c:v>
                </c:pt>
                <c:pt idx="409">
                  <c:v>7.21</c:v>
                </c:pt>
                <c:pt idx="410">
                  <c:v>7.13</c:v>
                </c:pt>
                <c:pt idx="411">
                  <c:v>7.05</c:v>
                </c:pt>
                <c:pt idx="412">
                  <c:v>6.98</c:v>
                </c:pt>
                <c:pt idx="413">
                  <c:v>6.87</c:v>
                </c:pt>
                <c:pt idx="414">
                  <c:v>6.81</c:v>
                </c:pt>
                <c:pt idx="415">
                  <c:v>6.77</c:v>
                </c:pt>
                <c:pt idx="416">
                  <c:v>6.67</c:v>
                </c:pt>
                <c:pt idx="417">
                  <c:v>6.62</c:v>
                </c:pt>
                <c:pt idx="418">
                  <c:v>6.61</c:v>
                </c:pt>
                <c:pt idx="419">
                  <c:v>6.58</c:v>
                </c:pt>
                <c:pt idx="420">
                  <c:v>6.63</c:v>
                </c:pt>
                <c:pt idx="421">
                  <c:v>6.63</c:v>
                </c:pt>
                <c:pt idx="422">
                  <c:v>6.63</c:v>
                </c:pt>
                <c:pt idx="423">
                  <c:v>6.63</c:v>
                </c:pt>
                <c:pt idx="424">
                  <c:v>6.57</c:v>
                </c:pt>
                <c:pt idx="425">
                  <c:v>6.65</c:v>
                </c:pt>
                <c:pt idx="426">
                  <c:v>6.59</c:v>
                </c:pt>
                <c:pt idx="427">
                  <c:v>6.6</c:v>
                </c:pt>
                <c:pt idx="428">
                  <c:v>6.63</c:v>
                </c:pt>
                <c:pt idx="429">
                  <c:v>6.62</c:v>
                </c:pt>
                <c:pt idx="430">
                  <c:v>6.54</c:v>
                </c:pt>
                <c:pt idx="431">
                  <c:v>6.52</c:v>
                </c:pt>
                <c:pt idx="432">
                  <c:v>6.48</c:v>
                </c:pt>
                <c:pt idx="433">
                  <c:v>6.42</c:v>
                </c:pt>
                <c:pt idx="434">
                  <c:v>6.35</c:v>
                </c:pt>
                <c:pt idx="435">
                  <c:v>6.31</c:v>
                </c:pt>
                <c:pt idx="436">
                  <c:v>6.28</c:v>
                </c:pt>
                <c:pt idx="437">
                  <c:v>6.35</c:v>
                </c:pt>
                <c:pt idx="438">
                  <c:v>6.34</c:v>
                </c:pt>
                <c:pt idx="439">
                  <c:v>6.3</c:v>
                </c:pt>
                <c:pt idx="440">
                  <c:v>6.26</c:v>
                </c:pt>
                <c:pt idx="441">
                  <c:v>6.27</c:v>
                </c:pt>
                <c:pt idx="442">
                  <c:v>6.28</c:v>
                </c:pt>
                <c:pt idx="443">
                  <c:v>6.33</c:v>
                </c:pt>
                <c:pt idx="444">
                  <c:v>6.38</c:v>
                </c:pt>
                <c:pt idx="445">
                  <c:v>6.36</c:v>
                </c:pt>
                <c:pt idx="446">
                  <c:v>6.34</c:v>
                </c:pt>
                <c:pt idx="447">
                  <c:v>6.37</c:v>
                </c:pt>
                <c:pt idx="448">
                  <c:v>6.36</c:v>
                </c:pt>
                <c:pt idx="449">
                  <c:v>6.39</c:v>
                </c:pt>
                <c:pt idx="450">
                  <c:v>6.46</c:v>
                </c:pt>
                <c:pt idx="451">
                  <c:v>6.53</c:v>
                </c:pt>
                <c:pt idx="452">
                  <c:v>6.59</c:v>
                </c:pt>
                <c:pt idx="453">
                  <c:v>6.62</c:v>
                </c:pt>
                <c:pt idx="454">
                  <c:v>6.59</c:v>
                </c:pt>
                <c:pt idx="455">
                  <c:v>6.53</c:v>
                </c:pt>
                <c:pt idx="456">
                  <c:v>6.45</c:v>
                </c:pt>
                <c:pt idx="457">
                  <c:v>6.42</c:v>
                </c:pt>
                <c:pt idx="458">
                  <c:v>6.4</c:v>
                </c:pt>
                <c:pt idx="459">
                  <c:v>6.4</c:v>
                </c:pt>
                <c:pt idx="460">
                  <c:v>6.45</c:v>
                </c:pt>
                <c:pt idx="461">
                  <c:v>6.46</c:v>
                </c:pt>
                <c:pt idx="462">
                  <c:v>6.46</c:v>
                </c:pt>
                <c:pt idx="463">
                  <c:v>6.46</c:v>
                </c:pt>
                <c:pt idx="464">
                  <c:v>6.49</c:v>
                </c:pt>
                <c:pt idx="465">
                  <c:v>6.54</c:v>
                </c:pt>
                <c:pt idx="466">
                  <c:v>6.58</c:v>
                </c:pt>
                <c:pt idx="467">
                  <c:v>6.61</c:v>
                </c:pt>
                <c:pt idx="468">
                  <c:v>6.61</c:v>
                </c:pt>
                <c:pt idx="469">
                  <c:v>6.61</c:v>
                </c:pt>
                <c:pt idx="470">
                  <c:v>6.62</c:v>
                </c:pt>
                <c:pt idx="471">
                  <c:v>6.62</c:v>
                </c:pt>
                <c:pt idx="472">
                  <c:v>6.63</c:v>
                </c:pt>
                <c:pt idx="473">
                  <c:v>6.65</c:v>
                </c:pt>
                <c:pt idx="474">
                  <c:v>6.62</c:v>
                </c:pt>
                <c:pt idx="475">
                  <c:v>6.62</c:v>
                </c:pt>
                <c:pt idx="476">
                  <c:v>6.63</c:v>
                </c:pt>
                <c:pt idx="477">
                  <c:v>6.61</c:v>
                </c:pt>
                <c:pt idx="478">
                  <c:v>6.63</c:v>
                </c:pt>
                <c:pt idx="479">
                  <c:v>6.63</c:v>
                </c:pt>
                <c:pt idx="480">
                  <c:v>6.64</c:v>
                </c:pt>
                <c:pt idx="481">
                  <c:v>6.64</c:v>
                </c:pt>
                <c:pt idx="482">
                  <c:v>6.65</c:v>
                </c:pt>
                <c:pt idx="483">
                  <c:v>6.75</c:v>
                </c:pt>
                <c:pt idx="484">
                  <c:v>6.77</c:v>
                </c:pt>
                <c:pt idx="485">
                  <c:v>6.8</c:v>
                </c:pt>
                <c:pt idx="486">
                  <c:v>6.8</c:v>
                </c:pt>
                <c:pt idx="487">
                  <c:v>6.84</c:v>
                </c:pt>
                <c:pt idx="488">
                  <c:v>6.85</c:v>
                </c:pt>
                <c:pt idx="489">
                  <c:v>6.83</c:v>
                </c:pt>
                <c:pt idx="490">
                  <c:v>6.83</c:v>
                </c:pt>
                <c:pt idx="491">
                  <c:v>6.81</c:v>
                </c:pt>
                <c:pt idx="492">
                  <c:v>6.82</c:v>
                </c:pt>
                <c:pt idx="493">
                  <c:v>6.81</c:v>
                </c:pt>
                <c:pt idx="494">
                  <c:v>6.77</c:v>
                </c:pt>
                <c:pt idx="495">
                  <c:v>6.75</c:v>
                </c:pt>
                <c:pt idx="496">
                  <c:v>6.75</c:v>
                </c:pt>
                <c:pt idx="497">
                  <c:v>6.73</c:v>
                </c:pt>
                <c:pt idx="498">
                  <c:v>6.71</c:v>
                </c:pt>
                <c:pt idx="499">
                  <c:v>6.65</c:v>
                </c:pt>
                <c:pt idx="500">
                  <c:v>6.66</c:v>
                </c:pt>
                <c:pt idx="501">
                  <c:v>6.71</c:v>
                </c:pt>
                <c:pt idx="502">
                  <c:v>6.76</c:v>
                </c:pt>
                <c:pt idx="503">
                  <c:v>6.8</c:v>
                </c:pt>
                <c:pt idx="504">
                  <c:v>6.83</c:v>
                </c:pt>
                <c:pt idx="505">
                  <c:v>6.91</c:v>
                </c:pt>
                <c:pt idx="506">
                  <c:v>6.91</c:v>
                </c:pt>
                <c:pt idx="507">
                  <c:v>6.91</c:v>
                </c:pt>
                <c:pt idx="508">
                  <c:v>6.93</c:v>
                </c:pt>
                <c:pt idx="509">
                  <c:v>6.96</c:v>
                </c:pt>
                <c:pt idx="510">
                  <c:v>7</c:v>
                </c:pt>
                <c:pt idx="511">
                  <c:v>7.02</c:v>
                </c:pt>
                <c:pt idx="512">
                  <c:v>7</c:v>
                </c:pt>
                <c:pt idx="513">
                  <c:v>6.99</c:v>
                </c:pt>
                <c:pt idx="514">
                  <c:v>6.95</c:v>
                </c:pt>
                <c:pt idx="515">
                  <c:v>6.95</c:v>
                </c:pt>
                <c:pt idx="516">
                  <c:v>6.95</c:v>
                </c:pt>
                <c:pt idx="517">
                  <c:v>6.95</c:v>
                </c:pt>
                <c:pt idx="518">
                  <c:v>6.95</c:v>
                </c:pt>
                <c:pt idx="519">
                  <c:v>6.95</c:v>
                </c:pt>
                <c:pt idx="520">
                  <c:v>6.95</c:v>
                </c:pt>
                <c:pt idx="521">
                  <c:v>7</c:v>
                </c:pt>
                <c:pt idx="522">
                  <c:v>7.02</c:v>
                </c:pt>
                <c:pt idx="523">
                  <c:v>7.07</c:v>
                </c:pt>
                <c:pt idx="524">
                  <c:v>7.08</c:v>
                </c:pt>
                <c:pt idx="525">
                  <c:v>7.09</c:v>
                </c:pt>
                <c:pt idx="526">
                  <c:v>7.03</c:v>
                </c:pt>
                <c:pt idx="527">
                  <c:v>7</c:v>
                </c:pt>
                <c:pt idx="528">
                  <c:v>7</c:v>
                </c:pt>
                <c:pt idx="529">
                  <c:v>7.02</c:v>
                </c:pt>
                <c:pt idx="530">
                  <c:v>7.08</c:v>
                </c:pt>
                <c:pt idx="531">
                  <c:v>7.12</c:v>
                </c:pt>
                <c:pt idx="532">
                  <c:v>7.1</c:v>
                </c:pt>
                <c:pt idx="533">
                  <c:v>7.05</c:v>
                </c:pt>
                <c:pt idx="534">
                  <c:v>7.02</c:v>
                </c:pt>
                <c:pt idx="535">
                  <c:v>7.05</c:v>
                </c:pt>
                <c:pt idx="536">
                  <c:v>7.12</c:v>
                </c:pt>
                <c:pt idx="537">
                  <c:v>7.15</c:v>
                </c:pt>
                <c:pt idx="538">
                  <c:v>7.13</c:v>
                </c:pt>
                <c:pt idx="539">
                  <c:v>7.11</c:v>
                </c:pt>
                <c:pt idx="540">
                  <c:v>7.09</c:v>
                </c:pt>
                <c:pt idx="541">
                  <c:v>7.04</c:v>
                </c:pt>
                <c:pt idx="542">
                  <c:v>7.01</c:v>
                </c:pt>
                <c:pt idx="543">
                  <c:v>7</c:v>
                </c:pt>
                <c:pt idx="544">
                  <c:v>7</c:v>
                </c:pt>
                <c:pt idx="545">
                  <c:v>7</c:v>
                </c:pt>
                <c:pt idx="546">
                  <c:v>7</c:v>
                </c:pt>
                <c:pt idx="547">
                  <c:v>7.05</c:v>
                </c:pt>
                <c:pt idx="548">
                  <c:v>7.11</c:v>
                </c:pt>
                <c:pt idx="549">
                  <c:v>7.16</c:v>
                </c:pt>
                <c:pt idx="550">
                  <c:v>7.17</c:v>
                </c:pt>
                <c:pt idx="551">
                  <c:v>7.25</c:v>
                </c:pt>
                <c:pt idx="552">
                  <c:v>7.31</c:v>
                </c:pt>
                <c:pt idx="553">
                  <c:v>7.35</c:v>
                </c:pt>
                <c:pt idx="554">
                  <c:v>7.41</c:v>
                </c:pt>
                <c:pt idx="555">
                  <c:v>7.45</c:v>
                </c:pt>
                <c:pt idx="556">
                  <c:v>7.51</c:v>
                </c:pt>
                <c:pt idx="557">
                  <c:v>7.54</c:v>
                </c:pt>
                <c:pt idx="558">
                  <c:v>7.58</c:v>
                </c:pt>
                <c:pt idx="559">
                  <c:v>7.61</c:v>
                </c:pt>
                <c:pt idx="560">
                  <c:v>7.64</c:v>
                </c:pt>
                <c:pt idx="561">
                  <c:v>7.65</c:v>
                </c:pt>
                <c:pt idx="562">
                  <c:v>7.67</c:v>
                </c:pt>
                <c:pt idx="563">
                  <c:v>7.67</c:v>
                </c:pt>
                <c:pt idx="564">
                  <c:v>7.69</c:v>
                </c:pt>
                <c:pt idx="565">
                  <c:v>7.68</c:v>
                </c:pt>
                <c:pt idx="566">
                  <c:v>7.69</c:v>
                </c:pt>
                <c:pt idx="567">
                  <c:v>7.68</c:v>
                </c:pt>
                <c:pt idx="568">
                  <c:v>7.69</c:v>
                </c:pt>
                <c:pt idx="569">
                  <c:v>7.69</c:v>
                </c:pt>
                <c:pt idx="570">
                  <c:v>7.7</c:v>
                </c:pt>
                <c:pt idx="571">
                  <c:v>7.68</c:v>
                </c:pt>
                <c:pt idx="572">
                  <c:v>7.67</c:v>
                </c:pt>
                <c:pt idx="573">
                  <c:v>7.69</c:v>
                </c:pt>
                <c:pt idx="574">
                  <c:v>7.67</c:v>
                </c:pt>
                <c:pt idx="575">
                  <c:v>7.63</c:v>
                </c:pt>
                <c:pt idx="576">
                  <c:v>7.62</c:v>
                </c:pt>
                <c:pt idx="577">
                  <c:v>7.57</c:v>
                </c:pt>
                <c:pt idx="578">
                  <c:v>7.52</c:v>
                </c:pt>
                <c:pt idx="579">
                  <c:v>7.48</c:v>
                </c:pt>
                <c:pt idx="580">
                  <c:v>7.42</c:v>
                </c:pt>
                <c:pt idx="581">
                  <c:v>7.39</c:v>
                </c:pt>
                <c:pt idx="582">
                  <c:v>7.33</c:v>
                </c:pt>
                <c:pt idx="583">
                  <c:v>7.28</c:v>
                </c:pt>
                <c:pt idx="584">
                  <c:v>7.2</c:v>
                </c:pt>
                <c:pt idx="585">
                  <c:v>7.17</c:v>
                </c:pt>
                <c:pt idx="586">
                  <c:v>7.1</c:v>
                </c:pt>
                <c:pt idx="587">
                  <c:v>7.06</c:v>
                </c:pt>
                <c:pt idx="588">
                  <c:v>7.03</c:v>
                </c:pt>
                <c:pt idx="589">
                  <c:v>7.02</c:v>
                </c:pt>
                <c:pt idx="590">
                  <c:v>7.01</c:v>
                </c:pt>
                <c:pt idx="591">
                  <c:v>6.98</c:v>
                </c:pt>
                <c:pt idx="592">
                  <c:v>6.92</c:v>
                </c:pt>
                <c:pt idx="593">
                  <c:v>6.93</c:v>
                </c:pt>
                <c:pt idx="594">
                  <c:v>7.01</c:v>
                </c:pt>
                <c:pt idx="595">
                  <c:v>7.1</c:v>
                </c:pt>
                <c:pt idx="596">
                  <c:v>7.17</c:v>
                </c:pt>
                <c:pt idx="597">
                  <c:v>7.16</c:v>
                </c:pt>
                <c:pt idx="598">
                  <c:v>7.13</c:v>
                </c:pt>
                <c:pt idx="599">
                  <c:v>7.08</c:v>
                </c:pt>
                <c:pt idx="600">
                  <c:v>7.03</c:v>
                </c:pt>
                <c:pt idx="601">
                  <c:v>7.01</c:v>
                </c:pt>
                <c:pt idx="602">
                  <c:v>7.09</c:v>
                </c:pt>
                <c:pt idx="603">
                  <c:v>7.12</c:v>
                </c:pt>
                <c:pt idx="604">
                  <c:v>7.2</c:v>
                </c:pt>
                <c:pt idx="605">
                  <c:v>7.22</c:v>
                </c:pt>
                <c:pt idx="606">
                  <c:v>7.31</c:v>
                </c:pt>
                <c:pt idx="607">
                  <c:v>7.4</c:v>
                </c:pt>
                <c:pt idx="608">
                  <c:v>7.42</c:v>
                </c:pt>
              </c:numCache>
            </c:numRef>
          </c:val>
          <c:smooth val="0"/>
          <c:extLst xmlns:c16r2="http://schemas.microsoft.com/office/drawing/2015/06/chart">
            <c:ext xmlns:c16="http://schemas.microsoft.com/office/drawing/2014/chart" uri="{C3380CC4-5D6E-409C-BE32-E72D297353CC}">
              <c16:uniqueId val="{00000007-0A6F-4E4B-BB09-B98A6D1299C4}"/>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0.00</c:formatCode>
                <c:ptCount val="732"/>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pt idx="21">
                  <c:v>8.3000000000000007</c:v>
                </c:pt>
                <c:pt idx="22">
                  <c:v>8.3000000000000007</c:v>
                </c:pt>
                <c:pt idx="23">
                  <c:v>8.3000000000000007</c:v>
                </c:pt>
                <c:pt idx="24">
                  <c:v>8.3000000000000007</c:v>
                </c:pt>
                <c:pt idx="25">
                  <c:v>8.3000000000000007</c:v>
                </c:pt>
                <c:pt idx="26">
                  <c:v>8.3000000000000007</c:v>
                </c:pt>
                <c:pt idx="27">
                  <c:v>8.3000000000000007</c:v>
                </c:pt>
                <c:pt idx="28">
                  <c:v>8.3000000000000007</c:v>
                </c:pt>
                <c:pt idx="29">
                  <c:v>8.3000000000000007</c:v>
                </c:pt>
                <c:pt idx="30">
                  <c:v>8.3000000000000007</c:v>
                </c:pt>
                <c:pt idx="31">
                  <c:v>8.3000000000000007</c:v>
                </c:pt>
                <c:pt idx="32">
                  <c:v>8.3000000000000007</c:v>
                </c:pt>
                <c:pt idx="33">
                  <c:v>8.3000000000000007</c:v>
                </c:pt>
                <c:pt idx="34">
                  <c:v>8.3000000000000007</c:v>
                </c:pt>
                <c:pt idx="35">
                  <c:v>8.3000000000000007</c:v>
                </c:pt>
                <c:pt idx="36">
                  <c:v>8.3000000000000007</c:v>
                </c:pt>
                <c:pt idx="37">
                  <c:v>8.3000000000000007</c:v>
                </c:pt>
                <c:pt idx="38">
                  <c:v>8.3000000000000007</c:v>
                </c:pt>
                <c:pt idx="39">
                  <c:v>8.3000000000000007</c:v>
                </c:pt>
                <c:pt idx="40">
                  <c:v>8.3000000000000007</c:v>
                </c:pt>
                <c:pt idx="41">
                  <c:v>8.3000000000000007</c:v>
                </c:pt>
                <c:pt idx="42">
                  <c:v>8.3000000000000007</c:v>
                </c:pt>
                <c:pt idx="43">
                  <c:v>8.3000000000000007</c:v>
                </c:pt>
                <c:pt idx="44">
                  <c:v>8.3000000000000007</c:v>
                </c:pt>
                <c:pt idx="45">
                  <c:v>8.3000000000000007</c:v>
                </c:pt>
                <c:pt idx="46">
                  <c:v>8.3000000000000007</c:v>
                </c:pt>
                <c:pt idx="47">
                  <c:v>8.3000000000000007</c:v>
                </c:pt>
                <c:pt idx="48">
                  <c:v>8.3000000000000007</c:v>
                </c:pt>
                <c:pt idx="49">
                  <c:v>8.3000000000000007</c:v>
                </c:pt>
                <c:pt idx="50">
                  <c:v>8.3000000000000007</c:v>
                </c:pt>
                <c:pt idx="51">
                  <c:v>8.3000000000000007</c:v>
                </c:pt>
                <c:pt idx="52">
                  <c:v>8.3000000000000007</c:v>
                </c:pt>
                <c:pt idx="53">
                  <c:v>8.3000000000000007</c:v>
                </c:pt>
                <c:pt idx="54">
                  <c:v>8.3000000000000007</c:v>
                </c:pt>
                <c:pt idx="55">
                  <c:v>8.3000000000000007</c:v>
                </c:pt>
                <c:pt idx="56">
                  <c:v>8.3000000000000007</c:v>
                </c:pt>
                <c:pt idx="57">
                  <c:v>8.3000000000000007</c:v>
                </c:pt>
                <c:pt idx="58">
                  <c:v>8.3000000000000007</c:v>
                </c:pt>
                <c:pt idx="59">
                  <c:v>8.3000000000000007</c:v>
                </c:pt>
                <c:pt idx="60">
                  <c:v>8.3000000000000007</c:v>
                </c:pt>
                <c:pt idx="61">
                  <c:v>8.3000000000000007</c:v>
                </c:pt>
                <c:pt idx="62">
                  <c:v>8.3000000000000007</c:v>
                </c:pt>
                <c:pt idx="63">
                  <c:v>8.3000000000000007</c:v>
                </c:pt>
                <c:pt idx="64">
                  <c:v>8.3000000000000007</c:v>
                </c:pt>
                <c:pt idx="65">
                  <c:v>8.3000000000000007</c:v>
                </c:pt>
                <c:pt idx="66">
                  <c:v>8.3000000000000007</c:v>
                </c:pt>
                <c:pt idx="67">
                  <c:v>8.3000000000000007</c:v>
                </c:pt>
                <c:pt idx="68">
                  <c:v>8.3000000000000007</c:v>
                </c:pt>
                <c:pt idx="69">
                  <c:v>8.3000000000000007</c:v>
                </c:pt>
                <c:pt idx="70">
                  <c:v>8.3000000000000007</c:v>
                </c:pt>
                <c:pt idx="71">
                  <c:v>8.3000000000000007</c:v>
                </c:pt>
                <c:pt idx="72">
                  <c:v>8.3000000000000007</c:v>
                </c:pt>
                <c:pt idx="73">
                  <c:v>8.3000000000000007</c:v>
                </c:pt>
                <c:pt idx="74">
                  <c:v>8.3000000000000007</c:v>
                </c:pt>
                <c:pt idx="75">
                  <c:v>8.3000000000000007</c:v>
                </c:pt>
                <c:pt idx="76">
                  <c:v>8.3000000000000007</c:v>
                </c:pt>
                <c:pt idx="77">
                  <c:v>8.3000000000000007</c:v>
                </c:pt>
                <c:pt idx="78">
                  <c:v>8.3000000000000007</c:v>
                </c:pt>
                <c:pt idx="79">
                  <c:v>8.3000000000000007</c:v>
                </c:pt>
                <c:pt idx="80">
                  <c:v>8.3000000000000007</c:v>
                </c:pt>
                <c:pt idx="81">
                  <c:v>8.3000000000000007</c:v>
                </c:pt>
                <c:pt idx="82">
                  <c:v>8.3000000000000007</c:v>
                </c:pt>
                <c:pt idx="83">
                  <c:v>8.3000000000000007</c:v>
                </c:pt>
                <c:pt idx="84">
                  <c:v>8.3000000000000007</c:v>
                </c:pt>
                <c:pt idx="85">
                  <c:v>8.3000000000000007</c:v>
                </c:pt>
                <c:pt idx="86">
                  <c:v>8.3000000000000007</c:v>
                </c:pt>
                <c:pt idx="87">
                  <c:v>8.3000000000000007</c:v>
                </c:pt>
                <c:pt idx="88">
                  <c:v>8.3000000000000007</c:v>
                </c:pt>
                <c:pt idx="89">
                  <c:v>8.3000000000000007</c:v>
                </c:pt>
                <c:pt idx="90">
                  <c:v>8.3000000000000007</c:v>
                </c:pt>
                <c:pt idx="91">
                  <c:v>8.3000000000000007</c:v>
                </c:pt>
                <c:pt idx="92">
                  <c:v>8.3000000000000007</c:v>
                </c:pt>
                <c:pt idx="93">
                  <c:v>8.3000000000000007</c:v>
                </c:pt>
                <c:pt idx="94">
                  <c:v>8.3000000000000007</c:v>
                </c:pt>
                <c:pt idx="95">
                  <c:v>8.3000000000000007</c:v>
                </c:pt>
                <c:pt idx="96">
                  <c:v>8.3000000000000007</c:v>
                </c:pt>
                <c:pt idx="97">
                  <c:v>8.3000000000000007</c:v>
                </c:pt>
                <c:pt idx="98">
                  <c:v>8.3000000000000007</c:v>
                </c:pt>
                <c:pt idx="99">
                  <c:v>8.3000000000000007</c:v>
                </c:pt>
                <c:pt idx="100">
                  <c:v>8.3000000000000007</c:v>
                </c:pt>
                <c:pt idx="101">
                  <c:v>8.3000000000000007</c:v>
                </c:pt>
                <c:pt idx="102">
                  <c:v>8.3000000000000007</c:v>
                </c:pt>
                <c:pt idx="103">
                  <c:v>8.3000000000000007</c:v>
                </c:pt>
                <c:pt idx="104">
                  <c:v>8.3000000000000007</c:v>
                </c:pt>
                <c:pt idx="105">
                  <c:v>8.3000000000000007</c:v>
                </c:pt>
                <c:pt idx="106">
                  <c:v>8.3000000000000007</c:v>
                </c:pt>
                <c:pt idx="107">
                  <c:v>8.3000000000000007</c:v>
                </c:pt>
                <c:pt idx="108">
                  <c:v>8.3000000000000007</c:v>
                </c:pt>
                <c:pt idx="109">
                  <c:v>8.3000000000000007</c:v>
                </c:pt>
                <c:pt idx="110">
                  <c:v>8.3000000000000007</c:v>
                </c:pt>
                <c:pt idx="111">
                  <c:v>8.3000000000000007</c:v>
                </c:pt>
                <c:pt idx="112">
                  <c:v>8.3000000000000007</c:v>
                </c:pt>
                <c:pt idx="113">
                  <c:v>8.3000000000000007</c:v>
                </c:pt>
                <c:pt idx="114">
                  <c:v>8.3000000000000007</c:v>
                </c:pt>
                <c:pt idx="115">
                  <c:v>8.3000000000000007</c:v>
                </c:pt>
                <c:pt idx="116">
                  <c:v>8.3000000000000007</c:v>
                </c:pt>
                <c:pt idx="117">
                  <c:v>8.3000000000000007</c:v>
                </c:pt>
                <c:pt idx="118">
                  <c:v>8.3000000000000007</c:v>
                </c:pt>
                <c:pt idx="119">
                  <c:v>8.3000000000000007</c:v>
                </c:pt>
                <c:pt idx="120">
                  <c:v>8.3000000000000007</c:v>
                </c:pt>
                <c:pt idx="121">
                  <c:v>8.3000000000000007</c:v>
                </c:pt>
                <c:pt idx="122">
                  <c:v>8.3000000000000007</c:v>
                </c:pt>
                <c:pt idx="123">
                  <c:v>8.3000000000000007</c:v>
                </c:pt>
                <c:pt idx="124">
                  <c:v>8.3000000000000007</c:v>
                </c:pt>
                <c:pt idx="125">
                  <c:v>8.3000000000000007</c:v>
                </c:pt>
                <c:pt idx="126">
                  <c:v>8.3000000000000007</c:v>
                </c:pt>
                <c:pt idx="127">
                  <c:v>8.3000000000000007</c:v>
                </c:pt>
                <c:pt idx="128">
                  <c:v>8.3000000000000007</c:v>
                </c:pt>
                <c:pt idx="129">
                  <c:v>8.3000000000000007</c:v>
                </c:pt>
                <c:pt idx="130">
                  <c:v>8.3000000000000007</c:v>
                </c:pt>
                <c:pt idx="131">
                  <c:v>8.3000000000000007</c:v>
                </c:pt>
                <c:pt idx="132">
                  <c:v>8.3000000000000007</c:v>
                </c:pt>
                <c:pt idx="133">
                  <c:v>8.3000000000000007</c:v>
                </c:pt>
                <c:pt idx="134">
                  <c:v>8.3000000000000007</c:v>
                </c:pt>
                <c:pt idx="135">
                  <c:v>8.3000000000000007</c:v>
                </c:pt>
                <c:pt idx="136">
                  <c:v>8.3000000000000007</c:v>
                </c:pt>
                <c:pt idx="137">
                  <c:v>8.3000000000000007</c:v>
                </c:pt>
                <c:pt idx="138">
                  <c:v>8.3000000000000007</c:v>
                </c:pt>
                <c:pt idx="139">
                  <c:v>8.3000000000000007</c:v>
                </c:pt>
                <c:pt idx="140">
                  <c:v>8.3000000000000007</c:v>
                </c:pt>
                <c:pt idx="141">
                  <c:v>8.3000000000000007</c:v>
                </c:pt>
                <c:pt idx="142">
                  <c:v>8.3000000000000007</c:v>
                </c:pt>
                <c:pt idx="143">
                  <c:v>8.3000000000000007</c:v>
                </c:pt>
                <c:pt idx="144">
                  <c:v>8.3000000000000007</c:v>
                </c:pt>
                <c:pt idx="145">
                  <c:v>8.3000000000000007</c:v>
                </c:pt>
                <c:pt idx="146">
                  <c:v>8.3000000000000007</c:v>
                </c:pt>
                <c:pt idx="147">
                  <c:v>8.3000000000000007</c:v>
                </c:pt>
                <c:pt idx="148">
                  <c:v>8.3000000000000007</c:v>
                </c:pt>
                <c:pt idx="149">
                  <c:v>8.3000000000000007</c:v>
                </c:pt>
                <c:pt idx="150">
                  <c:v>8.3000000000000007</c:v>
                </c:pt>
                <c:pt idx="151">
                  <c:v>8.3000000000000007</c:v>
                </c:pt>
                <c:pt idx="152">
                  <c:v>8.3000000000000007</c:v>
                </c:pt>
                <c:pt idx="153">
                  <c:v>8.3000000000000007</c:v>
                </c:pt>
                <c:pt idx="154">
                  <c:v>8.3000000000000007</c:v>
                </c:pt>
                <c:pt idx="155">
                  <c:v>8.3000000000000007</c:v>
                </c:pt>
                <c:pt idx="156">
                  <c:v>8.3000000000000007</c:v>
                </c:pt>
                <c:pt idx="157">
                  <c:v>8.3000000000000007</c:v>
                </c:pt>
                <c:pt idx="158">
                  <c:v>8.3000000000000007</c:v>
                </c:pt>
                <c:pt idx="159">
                  <c:v>8.3000000000000007</c:v>
                </c:pt>
                <c:pt idx="160">
                  <c:v>8.3000000000000007</c:v>
                </c:pt>
                <c:pt idx="161">
                  <c:v>8.3000000000000007</c:v>
                </c:pt>
                <c:pt idx="162">
                  <c:v>8.3000000000000007</c:v>
                </c:pt>
                <c:pt idx="163">
                  <c:v>8.3000000000000007</c:v>
                </c:pt>
                <c:pt idx="164">
                  <c:v>8.3000000000000007</c:v>
                </c:pt>
                <c:pt idx="165">
                  <c:v>8.3000000000000007</c:v>
                </c:pt>
                <c:pt idx="166">
                  <c:v>8.3000000000000007</c:v>
                </c:pt>
                <c:pt idx="167">
                  <c:v>8.3000000000000007</c:v>
                </c:pt>
                <c:pt idx="168">
                  <c:v>8.3000000000000007</c:v>
                </c:pt>
                <c:pt idx="169">
                  <c:v>8.3000000000000007</c:v>
                </c:pt>
                <c:pt idx="170">
                  <c:v>8.3000000000000007</c:v>
                </c:pt>
                <c:pt idx="171">
                  <c:v>8.3000000000000007</c:v>
                </c:pt>
                <c:pt idx="172">
                  <c:v>8.3000000000000007</c:v>
                </c:pt>
                <c:pt idx="173">
                  <c:v>8.3000000000000007</c:v>
                </c:pt>
                <c:pt idx="174">
                  <c:v>8.3000000000000007</c:v>
                </c:pt>
                <c:pt idx="175">
                  <c:v>8.3000000000000007</c:v>
                </c:pt>
                <c:pt idx="176">
                  <c:v>8.3000000000000007</c:v>
                </c:pt>
                <c:pt idx="177">
                  <c:v>8.3000000000000007</c:v>
                </c:pt>
                <c:pt idx="178">
                  <c:v>8.3000000000000007</c:v>
                </c:pt>
                <c:pt idx="179">
                  <c:v>8.3000000000000007</c:v>
                </c:pt>
                <c:pt idx="180">
                  <c:v>8.3000000000000007</c:v>
                </c:pt>
                <c:pt idx="181">
                  <c:v>8.3000000000000007</c:v>
                </c:pt>
                <c:pt idx="182">
                  <c:v>8.3000000000000007</c:v>
                </c:pt>
                <c:pt idx="183">
                  <c:v>8.3000000000000007</c:v>
                </c:pt>
                <c:pt idx="184">
                  <c:v>8.3000000000000007</c:v>
                </c:pt>
                <c:pt idx="185">
                  <c:v>8.3000000000000007</c:v>
                </c:pt>
                <c:pt idx="186">
                  <c:v>8.3000000000000007</c:v>
                </c:pt>
                <c:pt idx="187">
                  <c:v>8.3000000000000007</c:v>
                </c:pt>
                <c:pt idx="188">
                  <c:v>8.3000000000000007</c:v>
                </c:pt>
                <c:pt idx="189">
                  <c:v>8.3000000000000007</c:v>
                </c:pt>
                <c:pt idx="190">
                  <c:v>8.3000000000000007</c:v>
                </c:pt>
                <c:pt idx="191">
                  <c:v>8.3000000000000007</c:v>
                </c:pt>
                <c:pt idx="192">
                  <c:v>8.3000000000000007</c:v>
                </c:pt>
                <c:pt idx="193">
                  <c:v>8.3000000000000007</c:v>
                </c:pt>
                <c:pt idx="194">
                  <c:v>8.3000000000000007</c:v>
                </c:pt>
                <c:pt idx="195">
                  <c:v>8.3000000000000007</c:v>
                </c:pt>
                <c:pt idx="196">
                  <c:v>8.3000000000000007</c:v>
                </c:pt>
                <c:pt idx="197">
                  <c:v>8.3000000000000007</c:v>
                </c:pt>
                <c:pt idx="198">
                  <c:v>8.3000000000000007</c:v>
                </c:pt>
                <c:pt idx="199">
                  <c:v>8.3000000000000007</c:v>
                </c:pt>
                <c:pt idx="200">
                  <c:v>8.3000000000000007</c:v>
                </c:pt>
                <c:pt idx="201">
                  <c:v>8.3000000000000007</c:v>
                </c:pt>
                <c:pt idx="202">
                  <c:v>8.3000000000000007</c:v>
                </c:pt>
                <c:pt idx="203">
                  <c:v>8.3000000000000007</c:v>
                </c:pt>
                <c:pt idx="204">
                  <c:v>8.3000000000000007</c:v>
                </c:pt>
                <c:pt idx="205">
                  <c:v>8.3000000000000007</c:v>
                </c:pt>
                <c:pt idx="206">
                  <c:v>8.3000000000000007</c:v>
                </c:pt>
                <c:pt idx="207">
                  <c:v>8.3000000000000007</c:v>
                </c:pt>
                <c:pt idx="208">
                  <c:v>8.3000000000000007</c:v>
                </c:pt>
                <c:pt idx="209">
                  <c:v>8.3000000000000007</c:v>
                </c:pt>
                <c:pt idx="210">
                  <c:v>8.3000000000000007</c:v>
                </c:pt>
                <c:pt idx="211">
                  <c:v>8.3000000000000007</c:v>
                </c:pt>
                <c:pt idx="212">
                  <c:v>8.3000000000000007</c:v>
                </c:pt>
                <c:pt idx="213">
                  <c:v>8.3000000000000007</c:v>
                </c:pt>
                <c:pt idx="214">
                  <c:v>8.3000000000000007</c:v>
                </c:pt>
                <c:pt idx="215">
                  <c:v>8.3000000000000007</c:v>
                </c:pt>
                <c:pt idx="216">
                  <c:v>8.3000000000000007</c:v>
                </c:pt>
                <c:pt idx="217">
                  <c:v>8.3000000000000007</c:v>
                </c:pt>
                <c:pt idx="218">
                  <c:v>8.3000000000000007</c:v>
                </c:pt>
                <c:pt idx="219">
                  <c:v>8.3000000000000007</c:v>
                </c:pt>
                <c:pt idx="220">
                  <c:v>8.3000000000000007</c:v>
                </c:pt>
                <c:pt idx="221">
                  <c:v>8.3000000000000007</c:v>
                </c:pt>
                <c:pt idx="222">
                  <c:v>8.3000000000000007</c:v>
                </c:pt>
                <c:pt idx="223">
                  <c:v>8.3000000000000007</c:v>
                </c:pt>
                <c:pt idx="224">
                  <c:v>8.3000000000000007</c:v>
                </c:pt>
                <c:pt idx="225">
                  <c:v>8.3000000000000007</c:v>
                </c:pt>
                <c:pt idx="226">
                  <c:v>8.3000000000000007</c:v>
                </c:pt>
                <c:pt idx="227">
                  <c:v>8.3000000000000007</c:v>
                </c:pt>
                <c:pt idx="228">
                  <c:v>8.3000000000000007</c:v>
                </c:pt>
                <c:pt idx="229">
                  <c:v>8.3000000000000007</c:v>
                </c:pt>
                <c:pt idx="230">
                  <c:v>8.3000000000000007</c:v>
                </c:pt>
                <c:pt idx="231">
                  <c:v>8.3000000000000007</c:v>
                </c:pt>
                <c:pt idx="232">
                  <c:v>8.3000000000000007</c:v>
                </c:pt>
                <c:pt idx="233">
                  <c:v>8.3000000000000007</c:v>
                </c:pt>
                <c:pt idx="234">
                  <c:v>8.3000000000000007</c:v>
                </c:pt>
                <c:pt idx="235">
                  <c:v>8.3000000000000007</c:v>
                </c:pt>
                <c:pt idx="236">
                  <c:v>8.3000000000000007</c:v>
                </c:pt>
                <c:pt idx="237">
                  <c:v>8.3000000000000007</c:v>
                </c:pt>
                <c:pt idx="238">
                  <c:v>8.3000000000000007</c:v>
                </c:pt>
                <c:pt idx="239">
                  <c:v>8.3000000000000007</c:v>
                </c:pt>
                <c:pt idx="240">
                  <c:v>8.3000000000000007</c:v>
                </c:pt>
                <c:pt idx="241">
                  <c:v>8.3000000000000007</c:v>
                </c:pt>
                <c:pt idx="242">
                  <c:v>8.3000000000000007</c:v>
                </c:pt>
                <c:pt idx="243">
                  <c:v>8.3000000000000007</c:v>
                </c:pt>
                <c:pt idx="244">
                  <c:v>8.3000000000000007</c:v>
                </c:pt>
                <c:pt idx="245">
                  <c:v>8.3000000000000007</c:v>
                </c:pt>
                <c:pt idx="246">
                  <c:v>8.3000000000000007</c:v>
                </c:pt>
                <c:pt idx="247">
                  <c:v>8.3000000000000007</c:v>
                </c:pt>
                <c:pt idx="248">
                  <c:v>8.3000000000000007</c:v>
                </c:pt>
                <c:pt idx="249">
                  <c:v>8.3000000000000007</c:v>
                </c:pt>
                <c:pt idx="250">
                  <c:v>8.3000000000000007</c:v>
                </c:pt>
                <c:pt idx="251">
                  <c:v>8.3000000000000007</c:v>
                </c:pt>
                <c:pt idx="252">
                  <c:v>8.3000000000000007</c:v>
                </c:pt>
                <c:pt idx="253">
                  <c:v>8.3000000000000007</c:v>
                </c:pt>
                <c:pt idx="254">
                  <c:v>8.3000000000000007</c:v>
                </c:pt>
                <c:pt idx="255">
                  <c:v>8.3000000000000007</c:v>
                </c:pt>
                <c:pt idx="256">
                  <c:v>8.3000000000000007</c:v>
                </c:pt>
                <c:pt idx="257">
                  <c:v>8.3000000000000007</c:v>
                </c:pt>
                <c:pt idx="258">
                  <c:v>8.3000000000000007</c:v>
                </c:pt>
                <c:pt idx="259">
                  <c:v>8.3000000000000007</c:v>
                </c:pt>
                <c:pt idx="260">
                  <c:v>8.3000000000000007</c:v>
                </c:pt>
                <c:pt idx="261">
                  <c:v>8.3000000000000007</c:v>
                </c:pt>
                <c:pt idx="262">
                  <c:v>8.3000000000000007</c:v>
                </c:pt>
                <c:pt idx="263">
                  <c:v>8.3000000000000007</c:v>
                </c:pt>
                <c:pt idx="264">
                  <c:v>8.3000000000000007</c:v>
                </c:pt>
                <c:pt idx="265">
                  <c:v>8.3000000000000007</c:v>
                </c:pt>
                <c:pt idx="266">
                  <c:v>8.3000000000000007</c:v>
                </c:pt>
                <c:pt idx="267">
                  <c:v>8.3000000000000007</c:v>
                </c:pt>
                <c:pt idx="268">
                  <c:v>8.3000000000000007</c:v>
                </c:pt>
                <c:pt idx="269">
                  <c:v>8.3000000000000007</c:v>
                </c:pt>
                <c:pt idx="270">
                  <c:v>8.3000000000000007</c:v>
                </c:pt>
                <c:pt idx="271">
                  <c:v>8.3000000000000007</c:v>
                </c:pt>
                <c:pt idx="272">
                  <c:v>8.3000000000000007</c:v>
                </c:pt>
                <c:pt idx="273">
                  <c:v>8.3000000000000007</c:v>
                </c:pt>
                <c:pt idx="274">
                  <c:v>8.3000000000000007</c:v>
                </c:pt>
                <c:pt idx="275">
                  <c:v>8.3000000000000007</c:v>
                </c:pt>
                <c:pt idx="276">
                  <c:v>8.3000000000000007</c:v>
                </c:pt>
                <c:pt idx="277">
                  <c:v>8.3000000000000007</c:v>
                </c:pt>
                <c:pt idx="278">
                  <c:v>8.3000000000000007</c:v>
                </c:pt>
                <c:pt idx="279">
                  <c:v>8.3000000000000007</c:v>
                </c:pt>
                <c:pt idx="280">
                  <c:v>8.3000000000000007</c:v>
                </c:pt>
                <c:pt idx="281">
                  <c:v>8.3000000000000007</c:v>
                </c:pt>
                <c:pt idx="282">
                  <c:v>8.3000000000000007</c:v>
                </c:pt>
                <c:pt idx="283">
                  <c:v>8.3000000000000007</c:v>
                </c:pt>
                <c:pt idx="284">
                  <c:v>8.3000000000000007</c:v>
                </c:pt>
                <c:pt idx="285">
                  <c:v>8.3000000000000007</c:v>
                </c:pt>
                <c:pt idx="286">
                  <c:v>8.3000000000000007</c:v>
                </c:pt>
                <c:pt idx="287">
                  <c:v>8.3000000000000007</c:v>
                </c:pt>
                <c:pt idx="288">
                  <c:v>8.3000000000000007</c:v>
                </c:pt>
                <c:pt idx="289">
                  <c:v>8.3000000000000007</c:v>
                </c:pt>
                <c:pt idx="290">
                  <c:v>8.3000000000000007</c:v>
                </c:pt>
                <c:pt idx="291">
                  <c:v>8.3000000000000007</c:v>
                </c:pt>
                <c:pt idx="292">
                  <c:v>8.3000000000000007</c:v>
                </c:pt>
                <c:pt idx="293">
                  <c:v>8.3000000000000007</c:v>
                </c:pt>
                <c:pt idx="294">
                  <c:v>8.3000000000000007</c:v>
                </c:pt>
                <c:pt idx="295">
                  <c:v>8.3000000000000007</c:v>
                </c:pt>
                <c:pt idx="296">
                  <c:v>8.3000000000000007</c:v>
                </c:pt>
                <c:pt idx="297">
                  <c:v>8.3000000000000007</c:v>
                </c:pt>
                <c:pt idx="298">
                  <c:v>8.3000000000000007</c:v>
                </c:pt>
                <c:pt idx="299">
                  <c:v>8.3000000000000007</c:v>
                </c:pt>
                <c:pt idx="300">
                  <c:v>8.3000000000000007</c:v>
                </c:pt>
                <c:pt idx="301">
                  <c:v>8.3000000000000007</c:v>
                </c:pt>
                <c:pt idx="302">
                  <c:v>8.3000000000000007</c:v>
                </c:pt>
                <c:pt idx="303">
                  <c:v>8.3000000000000007</c:v>
                </c:pt>
                <c:pt idx="304">
                  <c:v>8.3000000000000007</c:v>
                </c:pt>
                <c:pt idx="305">
                  <c:v>8.3000000000000007</c:v>
                </c:pt>
                <c:pt idx="306">
                  <c:v>8.3000000000000007</c:v>
                </c:pt>
                <c:pt idx="307">
                  <c:v>8.3000000000000007</c:v>
                </c:pt>
                <c:pt idx="308">
                  <c:v>8.3000000000000007</c:v>
                </c:pt>
                <c:pt idx="309">
                  <c:v>8.3000000000000007</c:v>
                </c:pt>
                <c:pt idx="310">
                  <c:v>8.3000000000000007</c:v>
                </c:pt>
                <c:pt idx="311">
                  <c:v>8.3000000000000007</c:v>
                </c:pt>
                <c:pt idx="312">
                  <c:v>8.3000000000000007</c:v>
                </c:pt>
                <c:pt idx="313">
                  <c:v>8.3000000000000007</c:v>
                </c:pt>
                <c:pt idx="314">
                  <c:v>8.3000000000000007</c:v>
                </c:pt>
                <c:pt idx="315">
                  <c:v>8.3000000000000007</c:v>
                </c:pt>
                <c:pt idx="316">
                  <c:v>8.3000000000000007</c:v>
                </c:pt>
                <c:pt idx="317">
                  <c:v>8.3000000000000007</c:v>
                </c:pt>
                <c:pt idx="318">
                  <c:v>8.3000000000000007</c:v>
                </c:pt>
                <c:pt idx="319">
                  <c:v>8.3000000000000007</c:v>
                </c:pt>
                <c:pt idx="320">
                  <c:v>8.3000000000000007</c:v>
                </c:pt>
                <c:pt idx="321">
                  <c:v>8.3000000000000007</c:v>
                </c:pt>
                <c:pt idx="322">
                  <c:v>8.3000000000000007</c:v>
                </c:pt>
                <c:pt idx="323">
                  <c:v>8.3000000000000007</c:v>
                </c:pt>
                <c:pt idx="324">
                  <c:v>8.3000000000000007</c:v>
                </c:pt>
                <c:pt idx="325">
                  <c:v>8.3000000000000007</c:v>
                </c:pt>
                <c:pt idx="326">
                  <c:v>8.3000000000000007</c:v>
                </c:pt>
                <c:pt idx="327">
                  <c:v>8.3000000000000007</c:v>
                </c:pt>
                <c:pt idx="328">
                  <c:v>8.3000000000000007</c:v>
                </c:pt>
                <c:pt idx="329">
                  <c:v>8.3000000000000007</c:v>
                </c:pt>
                <c:pt idx="330">
                  <c:v>8.3000000000000007</c:v>
                </c:pt>
                <c:pt idx="331">
                  <c:v>8.3000000000000007</c:v>
                </c:pt>
                <c:pt idx="332">
                  <c:v>8.3000000000000007</c:v>
                </c:pt>
                <c:pt idx="333">
                  <c:v>8.3000000000000007</c:v>
                </c:pt>
                <c:pt idx="334">
                  <c:v>8.3000000000000007</c:v>
                </c:pt>
                <c:pt idx="335">
                  <c:v>8.3000000000000007</c:v>
                </c:pt>
                <c:pt idx="336">
                  <c:v>8.3000000000000007</c:v>
                </c:pt>
                <c:pt idx="337">
                  <c:v>8.3000000000000007</c:v>
                </c:pt>
                <c:pt idx="338">
                  <c:v>8.3000000000000007</c:v>
                </c:pt>
                <c:pt idx="339">
                  <c:v>8.3000000000000007</c:v>
                </c:pt>
                <c:pt idx="340">
                  <c:v>8.3000000000000007</c:v>
                </c:pt>
                <c:pt idx="341">
                  <c:v>8.3000000000000007</c:v>
                </c:pt>
                <c:pt idx="342">
                  <c:v>8.3000000000000007</c:v>
                </c:pt>
                <c:pt idx="343">
                  <c:v>8.3000000000000007</c:v>
                </c:pt>
                <c:pt idx="344">
                  <c:v>8.3000000000000007</c:v>
                </c:pt>
                <c:pt idx="345">
                  <c:v>8.3000000000000007</c:v>
                </c:pt>
                <c:pt idx="346">
                  <c:v>8.3000000000000007</c:v>
                </c:pt>
                <c:pt idx="347">
                  <c:v>8.3000000000000007</c:v>
                </c:pt>
                <c:pt idx="348">
                  <c:v>8.3000000000000007</c:v>
                </c:pt>
                <c:pt idx="349">
                  <c:v>8.3000000000000007</c:v>
                </c:pt>
                <c:pt idx="350">
                  <c:v>8.3000000000000007</c:v>
                </c:pt>
                <c:pt idx="351">
                  <c:v>8.3000000000000007</c:v>
                </c:pt>
                <c:pt idx="352">
                  <c:v>8.3000000000000007</c:v>
                </c:pt>
                <c:pt idx="353">
                  <c:v>8.3000000000000007</c:v>
                </c:pt>
                <c:pt idx="354">
                  <c:v>8.3000000000000007</c:v>
                </c:pt>
                <c:pt idx="355">
                  <c:v>8.3000000000000007</c:v>
                </c:pt>
                <c:pt idx="356">
                  <c:v>8.3000000000000007</c:v>
                </c:pt>
                <c:pt idx="357">
                  <c:v>8.3000000000000007</c:v>
                </c:pt>
                <c:pt idx="358">
                  <c:v>8.3000000000000007</c:v>
                </c:pt>
                <c:pt idx="359">
                  <c:v>8.3000000000000007</c:v>
                </c:pt>
                <c:pt idx="360">
                  <c:v>8.3000000000000007</c:v>
                </c:pt>
                <c:pt idx="361">
                  <c:v>8.3000000000000007</c:v>
                </c:pt>
                <c:pt idx="362">
                  <c:v>8.3000000000000007</c:v>
                </c:pt>
                <c:pt idx="363">
                  <c:v>8.3000000000000007</c:v>
                </c:pt>
                <c:pt idx="364">
                  <c:v>8.3000000000000007</c:v>
                </c:pt>
                <c:pt idx="365">
                  <c:v>8.3000000000000007</c:v>
                </c:pt>
                <c:pt idx="366">
                  <c:v>8.3000000000000007</c:v>
                </c:pt>
                <c:pt idx="367">
                  <c:v>8.3000000000000007</c:v>
                </c:pt>
                <c:pt idx="368">
                  <c:v>8.3000000000000007</c:v>
                </c:pt>
                <c:pt idx="369">
                  <c:v>8.3000000000000007</c:v>
                </c:pt>
                <c:pt idx="370">
                  <c:v>8.3000000000000007</c:v>
                </c:pt>
                <c:pt idx="371">
                  <c:v>8.3000000000000007</c:v>
                </c:pt>
                <c:pt idx="372">
                  <c:v>8.3000000000000007</c:v>
                </c:pt>
                <c:pt idx="373">
                  <c:v>8.3000000000000007</c:v>
                </c:pt>
                <c:pt idx="374">
                  <c:v>8.3000000000000007</c:v>
                </c:pt>
                <c:pt idx="375">
                  <c:v>8.3000000000000007</c:v>
                </c:pt>
                <c:pt idx="376">
                  <c:v>8.3000000000000007</c:v>
                </c:pt>
                <c:pt idx="377">
                  <c:v>8.3000000000000007</c:v>
                </c:pt>
                <c:pt idx="378">
                  <c:v>8.3000000000000007</c:v>
                </c:pt>
                <c:pt idx="379">
                  <c:v>8.3000000000000007</c:v>
                </c:pt>
                <c:pt idx="380">
                  <c:v>8.3000000000000007</c:v>
                </c:pt>
                <c:pt idx="381">
                  <c:v>8.3000000000000007</c:v>
                </c:pt>
                <c:pt idx="382">
                  <c:v>8.3000000000000007</c:v>
                </c:pt>
                <c:pt idx="383">
                  <c:v>8.3000000000000007</c:v>
                </c:pt>
                <c:pt idx="384">
                  <c:v>8.3000000000000007</c:v>
                </c:pt>
                <c:pt idx="385">
                  <c:v>8.3000000000000007</c:v>
                </c:pt>
                <c:pt idx="386">
                  <c:v>8.3000000000000007</c:v>
                </c:pt>
                <c:pt idx="387">
                  <c:v>8.3000000000000007</c:v>
                </c:pt>
                <c:pt idx="388">
                  <c:v>8.3000000000000007</c:v>
                </c:pt>
                <c:pt idx="389">
                  <c:v>8.3000000000000007</c:v>
                </c:pt>
                <c:pt idx="390">
                  <c:v>8.3000000000000007</c:v>
                </c:pt>
                <c:pt idx="391">
                  <c:v>8.3000000000000007</c:v>
                </c:pt>
                <c:pt idx="392">
                  <c:v>8.3000000000000007</c:v>
                </c:pt>
                <c:pt idx="393">
                  <c:v>8.3000000000000007</c:v>
                </c:pt>
                <c:pt idx="394">
                  <c:v>8.3000000000000007</c:v>
                </c:pt>
                <c:pt idx="395">
                  <c:v>8.3000000000000007</c:v>
                </c:pt>
                <c:pt idx="396">
                  <c:v>8.3000000000000007</c:v>
                </c:pt>
                <c:pt idx="397">
                  <c:v>8.3000000000000007</c:v>
                </c:pt>
                <c:pt idx="398">
                  <c:v>8.3000000000000007</c:v>
                </c:pt>
                <c:pt idx="399">
                  <c:v>8.3000000000000007</c:v>
                </c:pt>
                <c:pt idx="400">
                  <c:v>8.3000000000000007</c:v>
                </c:pt>
                <c:pt idx="401">
                  <c:v>8.3000000000000007</c:v>
                </c:pt>
                <c:pt idx="402">
                  <c:v>8.3000000000000007</c:v>
                </c:pt>
                <c:pt idx="403">
                  <c:v>8.3000000000000007</c:v>
                </c:pt>
                <c:pt idx="404">
                  <c:v>8.3000000000000007</c:v>
                </c:pt>
                <c:pt idx="405">
                  <c:v>8.3000000000000007</c:v>
                </c:pt>
                <c:pt idx="406">
                  <c:v>8.3000000000000007</c:v>
                </c:pt>
                <c:pt idx="407">
                  <c:v>8.3000000000000007</c:v>
                </c:pt>
                <c:pt idx="408">
                  <c:v>8.3000000000000007</c:v>
                </c:pt>
                <c:pt idx="409">
                  <c:v>8.3000000000000007</c:v>
                </c:pt>
                <c:pt idx="410">
                  <c:v>8.3000000000000007</c:v>
                </c:pt>
                <c:pt idx="411">
                  <c:v>8.3000000000000007</c:v>
                </c:pt>
                <c:pt idx="412">
                  <c:v>8.3000000000000007</c:v>
                </c:pt>
                <c:pt idx="413">
                  <c:v>8.3000000000000007</c:v>
                </c:pt>
                <c:pt idx="414">
                  <c:v>8.3000000000000007</c:v>
                </c:pt>
                <c:pt idx="415">
                  <c:v>8.3000000000000007</c:v>
                </c:pt>
                <c:pt idx="416">
                  <c:v>8.3000000000000007</c:v>
                </c:pt>
                <c:pt idx="417">
                  <c:v>8.3000000000000007</c:v>
                </c:pt>
                <c:pt idx="418">
                  <c:v>8.3000000000000007</c:v>
                </c:pt>
                <c:pt idx="419">
                  <c:v>8.3000000000000007</c:v>
                </c:pt>
                <c:pt idx="420">
                  <c:v>8.3000000000000007</c:v>
                </c:pt>
                <c:pt idx="421">
                  <c:v>8.3000000000000007</c:v>
                </c:pt>
                <c:pt idx="422">
                  <c:v>8.3000000000000007</c:v>
                </c:pt>
                <c:pt idx="423">
                  <c:v>8.3000000000000007</c:v>
                </c:pt>
                <c:pt idx="424">
                  <c:v>8.3000000000000007</c:v>
                </c:pt>
                <c:pt idx="425">
                  <c:v>8.3000000000000007</c:v>
                </c:pt>
                <c:pt idx="426">
                  <c:v>8.3000000000000007</c:v>
                </c:pt>
                <c:pt idx="427">
                  <c:v>8.3000000000000007</c:v>
                </c:pt>
                <c:pt idx="428">
                  <c:v>8.3000000000000007</c:v>
                </c:pt>
                <c:pt idx="429">
                  <c:v>8.3000000000000007</c:v>
                </c:pt>
                <c:pt idx="430">
                  <c:v>8.3000000000000007</c:v>
                </c:pt>
                <c:pt idx="431">
                  <c:v>8.3000000000000007</c:v>
                </c:pt>
                <c:pt idx="432">
                  <c:v>8.3000000000000007</c:v>
                </c:pt>
                <c:pt idx="433">
                  <c:v>8.3000000000000007</c:v>
                </c:pt>
                <c:pt idx="434">
                  <c:v>8.3000000000000007</c:v>
                </c:pt>
                <c:pt idx="435">
                  <c:v>8.3000000000000007</c:v>
                </c:pt>
                <c:pt idx="436">
                  <c:v>8.3000000000000007</c:v>
                </c:pt>
                <c:pt idx="437">
                  <c:v>8.3000000000000007</c:v>
                </c:pt>
                <c:pt idx="438">
                  <c:v>8.3000000000000007</c:v>
                </c:pt>
                <c:pt idx="439">
                  <c:v>8.3000000000000007</c:v>
                </c:pt>
                <c:pt idx="440">
                  <c:v>8.3000000000000007</c:v>
                </c:pt>
                <c:pt idx="441">
                  <c:v>8.3000000000000007</c:v>
                </c:pt>
                <c:pt idx="442">
                  <c:v>8.3000000000000007</c:v>
                </c:pt>
                <c:pt idx="443">
                  <c:v>8.3000000000000007</c:v>
                </c:pt>
                <c:pt idx="444">
                  <c:v>8.3000000000000007</c:v>
                </c:pt>
                <c:pt idx="445">
                  <c:v>8.3000000000000007</c:v>
                </c:pt>
                <c:pt idx="446">
                  <c:v>8.3000000000000007</c:v>
                </c:pt>
                <c:pt idx="447">
                  <c:v>8.3000000000000007</c:v>
                </c:pt>
                <c:pt idx="448">
                  <c:v>8.3000000000000007</c:v>
                </c:pt>
                <c:pt idx="449">
                  <c:v>8.3000000000000007</c:v>
                </c:pt>
                <c:pt idx="450">
                  <c:v>8.3000000000000007</c:v>
                </c:pt>
                <c:pt idx="451">
                  <c:v>8.3000000000000007</c:v>
                </c:pt>
                <c:pt idx="452">
                  <c:v>8.3000000000000007</c:v>
                </c:pt>
                <c:pt idx="453">
                  <c:v>8.3000000000000007</c:v>
                </c:pt>
                <c:pt idx="454">
                  <c:v>8.3000000000000007</c:v>
                </c:pt>
                <c:pt idx="455">
                  <c:v>8.3000000000000007</c:v>
                </c:pt>
                <c:pt idx="456">
                  <c:v>8.3000000000000007</c:v>
                </c:pt>
                <c:pt idx="457">
                  <c:v>8.3000000000000007</c:v>
                </c:pt>
                <c:pt idx="458">
                  <c:v>8.3000000000000007</c:v>
                </c:pt>
                <c:pt idx="459">
                  <c:v>8.3000000000000007</c:v>
                </c:pt>
                <c:pt idx="460">
                  <c:v>8.3000000000000007</c:v>
                </c:pt>
                <c:pt idx="461">
                  <c:v>8.3000000000000007</c:v>
                </c:pt>
                <c:pt idx="462">
                  <c:v>8.3000000000000007</c:v>
                </c:pt>
                <c:pt idx="463">
                  <c:v>8.3000000000000007</c:v>
                </c:pt>
                <c:pt idx="464">
                  <c:v>8.3000000000000007</c:v>
                </c:pt>
                <c:pt idx="465">
                  <c:v>8.3000000000000007</c:v>
                </c:pt>
                <c:pt idx="466">
                  <c:v>8.3000000000000007</c:v>
                </c:pt>
                <c:pt idx="467">
                  <c:v>8.3000000000000007</c:v>
                </c:pt>
                <c:pt idx="468">
                  <c:v>8.3000000000000007</c:v>
                </c:pt>
                <c:pt idx="469">
                  <c:v>8.3000000000000007</c:v>
                </c:pt>
                <c:pt idx="470">
                  <c:v>8.3000000000000007</c:v>
                </c:pt>
                <c:pt idx="471">
                  <c:v>8.3000000000000007</c:v>
                </c:pt>
                <c:pt idx="472">
                  <c:v>8.3000000000000007</c:v>
                </c:pt>
                <c:pt idx="473">
                  <c:v>8.3000000000000007</c:v>
                </c:pt>
                <c:pt idx="474">
                  <c:v>8.3000000000000007</c:v>
                </c:pt>
                <c:pt idx="475">
                  <c:v>8.3000000000000007</c:v>
                </c:pt>
                <c:pt idx="476">
                  <c:v>8.3000000000000007</c:v>
                </c:pt>
                <c:pt idx="477">
                  <c:v>8.3000000000000007</c:v>
                </c:pt>
                <c:pt idx="478">
                  <c:v>8.3000000000000007</c:v>
                </c:pt>
                <c:pt idx="479">
                  <c:v>8.3000000000000007</c:v>
                </c:pt>
                <c:pt idx="480">
                  <c:v>8.3000000000000007</c:v>
                </c:pt>
                <c:pt idx="481">
                  <c:v>8.3000000000000007</c:v>
                </c:pt>
                <c:pt idx="482">
                  <c:v>8.3000000000000007</c:v>
                </c:pt>
                <c:pt idx="483">
                  <c:v>8.3000000000000007</c:v>
                </c:pt>
                <c:pt idx="484">
                  <c:v>8.3000000000000007</c:v>
                </c:pt>
                <c:pt idx="485">
                  <c:v>8.3000000000000007</c:v>
                </c:pt>
                <c:pt idx="486">
                  <c:v>8.3000000000000007</c:v>
                </c:pt>
                <c:pt idx="487">
                  <c:v>8.3000000000000007</c:v>
                </c:pt>
                <c:pt idx="488">
                  <c:v>8.3000000000000007</c:v>
                </c:pt>
                <c:pt idx="489">
                  <c:v>8.3000000000000007</c:v>
                </c:pt>
                <c:pt idx="490">
                  <c:v>8.3000000000000007</c:v>
                </c:pt>
                <c:pt idx="491">
                  <c:v>8.3000000000000007</c:v>
                </c:pt>
                <c:pt idx="492">
                  <c:v>8.3000000000000007</c:v>
                </c:pt>
                <c:pt idx="493">
                  <c:v>8.3000000000000007</c:v>
                </c:pt>
                <c:pt idx="494">
                  <c:v>8.3000000000000007</c:v>
                </c:pt>
                <c:pt idx="495">
                  <c:v>8.3000000000000007</c:v>
                </c:pt>
                <c:pt idx="496">
                  <c:v>8.3000000000000007</c:v>
                </c:pt>
                <c:pt idx="497">
                  <c:v>8.3000000000000007</c:v>
                </c:pt>
                <c:pt idx="498">
                  <c:v>8.3000000000000007</c:v>
                </c:pt>
                <c:pt idx="499">
                  <c:v>8.3000000000000007</c:v>
                </c:pt>
                <c:pt idx="500">
                  <c:v>8.3000000000000007</c:v>
                </c:pt>
                <c:pt idx="501">
                  <c:v>8.3000000000000007</c:v>
                </c:pt>
                <c:pt idx="502">
                  <c:v>8.3000000000000007</c:v>
                </c:pt>
                <c:pt idx="503">
                  <c:v>8.3000000000000007</c:v>
                </c:pt>
                <c:pt idx="504">
                  <c:v>8.3000000000000007</c:v>
                </c:pt>
                <c:pt idx="505">
                  <c:v>8.3000000000000007</c:v>
                </c:pt>
                <c:pt idx="506">
                  <c:v>8.3000000000000007</c:v>
                </c:pt>
                <c:pt idx="507">
                  <c:v>8.3000000000000007</c:v>
                </c:pt>
                <c:pt idx="508">
                  <c:v>8.3000000000000007</c:v>
                </c:pt>
                <c:pt idx="509">
                  <c:v>8.3000000000000007</c:v>
                </c:pt>
                <c:pt idx="510">
                  <c:v>8.3000000000000007</c:v>
                </c:pt>
                <c:pt idx="511">
                  <c:v>8.3000000000000007</c:v>
                </c:pt>
                <c:pt idx="512">
                  <c:v>8.3000000000000007</c:v>
                </c:pt>
                <c:pt idx="513">
                  <c:v>8.3000000000000007</c:v>
                </c:pt>
                <c:pt idx="514">
                  <c:v>8.3000000000000007</c:v>
                </c:pt>
                <c:pt idx="515">
                  <c:v>8.3000000000000007</c:v>
                </c:pt>
                <c:pt idx="516">
                  <c:v>8.3000000000000007</c:v>
                </c:pt>
                <c:pt idx="517">
                  <c:v>8.3000000000000007</c:v>
                </c:pt>
                <c:pt idx="518">
                  <c:v>8.3000000000000007</c:v>
                </c:pt>
                <c:pt idx="519">
                  <c:v>8.3000000000000007</c:v>
                </c:pt>
                <c:pt idx="520">
                  <c:v>8.3000000000000007</c:v>
                </c:pt>
                <c:pt idx="521">
                  <c:v>8.3000000000000007</c:v>
                </c:pt>
                <c:pt idx="522">
                  <c:v>8.3000000000000007</c:v>
                </c:pt>
                <c:pt idx="523">
                  <c:v>8.3000000000000007</c:v>
                </c:pt>
                <c:pt idx="524">
                  <c:v>8.3000000000000007</c:v>
                </c:pt>
                <c:pt idx="525">
                  <c:v>8.3000000000000007</c:v>
                </c:pt>
                <c:pt idx="526">
                  <c:v>8.3000000000000007</c:v>
                </c:pt>
                <c:pt idx="527">
                  <c:v>8.3000000000000007</c:v>
                </c:pt>
                <c:pt idx="528">
                  <c:v>8.3000000000000007</c:v>
                </c:pt>
                <c:pt idx="529">
                  <c:v>8.3000000000000007</c:v>
                </c:pt>
                <c:pt idx="530">
                  <c:v>8.3000000000000007</c:v>
                </c:pt>
                <c:pt idx="531">
                  <c:v>8.3000000000000007</c:v>
                </c:pt>
                <c:pt idx="532">
                  <c:v>8.3000000000000007</c:v>
                </c:pt>
                <c:pt idx="533">
                  <c:v>8.3000000000000007</c:v>
                </c:pt>
                <c:pt idx="534">
                  <c:v>8.3000000000000007</c:v>
                </c:pt>
                <c:pt idx="535">
                  <c:v>8.3000000000000007</c:v>
                </c:pt>
                <c:pt idx="536">
                  <c:v>8.3000000000000007</c:v>
                </c:pt>
                <c:pt idx="537">
                  <c:v>8.3000000000000007</c:v>
                </c:pt>
                <c:pt idx="538">
                  <c:v>8.3000000000000007</c:v>
                </c:pt>
                <c:pt idx="539">
                  <c:v>8.3000000000000007</c:v>
                </c:pt>
                <c:pt idx="540">
                  <c:v>8.3000000000000007</c:v>
                </c:pt>
                <c:pt idx="541">
                  <c:v>8.3000000000000007</c:v>
                </c:pt>
                <c:pt idx="542">
                  <c:v>8.3000000000000007</c:v>
                </c:pt>
                <c:pt idx="543">
                  <c:v>8.3000000000000007</c:v>
                </c:pt>
                <c:pt idx="544">
                  <c:v>8.3000000000000007</c:v>
                </c:pt>
                <c:pt idx="545">
                  <c:v>8.3000000000000007</c:v>
                </c:pt>
                <c:pt idx="546">
                  <c:v>8.3000000000000007</c:v>
                </c:pt>
                <c:pt idx="547">
                  <c:v>8.3000000000000007</c:v>
                </c:pt>
                <c:pt idx="548">
                  <c:v>8.3000000000000007</c:v>
                </c:pt>
                <c:pt idx="549">
                  <c:v>8.3000000000000007</c:v>
                </c:pt>
                <c:pt idx="550">
                  <c:v>8.3000000000000007</c:v>
                </c:pt>
                <c:pt idx="551">
                  <c:v>8.3000000000000007</c:v>
                </c:pt>
                <c:pt idx="552">
                  <c:v>8.3000000000000007</c:v>
                </c:pt>
                <c:pt idx="553">
                  <c:v>8.3000000000000007</c:v>
                </c:pt>
                <c:pt idx="554">
                  <c:v>8.3000000000000007</c:v>
                </c:pt>
                <c:pt idx="555">
                  <c:v>8.3000000000000007</c:v>
                </c:pt>
                <c:pt idx="556">
                  <c:v>8.3000000000000007</c:v>
                </c:pt>
                <c:pt idx="557">
                  <c:v>8.3000000000000007</c:v>
                </c:pt>
                <c:pt idx="558">
                  <c:v>8.3000000000000007</c:v>
                </c:pt>
                <c:pt idx="559">
                  <c:v>8.3000000000000007</c:v>
                </c:pt>
                <c:pt idx="560">
                  <c:v>8.3000000000000007</c:v>
                </c:pt>
                <c:pt idx="561">
                  <c:v>8.3000000000000007</c:v>
                </c:pt>
                <c:pt idx="562">
                  <c:v>8.3000000000000007</c:v>
                </c:pt>
                <c:pt idx="563">
                  <c:v>8.3000000000000007</c:v>
                </c:pt>
                <c:pt idx="564">
                  <c:v>8.3000000000000007</c:v>
                </c:pt>
                <c:pt idx="565">
                  <c:v>8.3000000000000007</c:v>
                </c:pt>
                <c:pt idx="566">
                  <c:v>8.3000000000000007</c:v>
                </c:pt>
                <c:pt idx="567">
                  <c:v>8.3000000000000007</c:v>
                </c:pt>
                <c:pt idx="568">
                  <c:v>8.3000000000000007</c:v>
                </c:pt>
                <c:pt idx="569">
                  <c:v>8.3000000000000007</c:v>
                </c:pt>
                <c:pt idx="570">
                  <c:v>8.3000000000000007</c:v>
                </c:pt>
                <c:pt idx="571">
                  <c:v>8.3000000000000007</c:v>
                </c:pt>
                <c:pt idx="572">
                  <c:v>8.3000000000000007</c:v>
                </c:pt>
                <c:pt idx="573">
                  <c:v>8.3000000000000007</c:v>
                </c:pt>
                <c:pt idx="574">
                  <c:v>8.3000000000000007</c:v>
                </c:pt>
                <c:pt idx="575">
                  <c:v>8.3000000000000007</c:v>
                </c:pt>
                <c:pt idx="576">
                  <c:v>8.3000000000000007</c:v>
                </c:pt>
                <c:pt idx="577">
                  <c:v>8.3000000000000007</c:v>
                </c:pt>
                <c:pt idx="578">
                  <c:v>8.3000000000000007</c:v>
                </c:pt>
                <c:pt idx="579">
                  <c:v>8.3000000000000007</c:v>
                </c:pt>
                <c:pt idx="580">
                  <c:v>8.3000000000000007</c:v>
                </c:pt>
                <c:pt idx="581">
                  <c:v>8.3000000000000007</c:v>
                </c:pt>
                <c:pt idx="582">
                  <c:v>8.3000000000000007</c:v>
                </c:pt>
                <c:pt idx="583">
                  <c:v>8.3000000000000007</c:v>
                </c:pt>
                <c:pt idx="584">
                  <c:v>8.3000000000000007</c:v>
                </c:pt>
                <c:pt idx="585">
                  <c:v>8.3000000000000007</c:v>
                </c:pt>
                <c:pt idx="586">
                  <c:v>8.3000000000000007</c:v>
                </c:pt>
                <c:pt idx="587">
                  <c:v>8.3000000000000007</c:v>
                </c:pt>
                <c:pt idx="588">
                  <c:v>8.3000000000000007</c:v>
                </c:pt>
                <c:pt idx="589">
                  <c:v>8.3000000000000007</c:v>
                </c:pt>
                <c:pt idx="590">
                  <c:v>8.3000000000000007</c:v>
                </c:pt>
                <c:pt idx="591">
                  <c:v>8.3000000000000007</c:v>
                </c:pt>
                <c:pt idx="592">
                  <c:v>8.3000000000000007</c:v>
                </c:pt>
                <c:pt idx="593">
                  <c:v>8.3000000000000007</c:v>
                </c:pt>
                <c:pt idx="594">
                  <c:v>8.3000000000000007</c:v>
                </c:pt>
                <c:pt idx="595">
                  <c:v>8.3000000000000007</c:v>
                </c:pt>
                <c:pt idx="596">
                  <c:v>8.3000000000000007</c:v>
                </c:pt>
                <c:pt idx="597">
                  <c:v>8.3000000000000007</c:v>
                </c:pt>
                <c:pt idx="598">
                  <c:v>8.3000000000000007</c:v>
                </c:pt>
                <c:pt idx="599">
                  <c:v>8.3000000000000007</c:v>
                </c:pt>
                <c:pt idx="600">
                  <c:v>8.3000000000000007</c:v>
                </c:pt>
                <c:pt idx="601">
                  <c:v>8.3000000000000007</c:v>
                </c:pt>
                <c:pt idx="602">
                  <c:v>8.3000000000000007</c:v>
                </c:pt>
                <c:pt idx="603">
                  <c:v>8.3000000000000007</c:v>
                </c:pt>
                <c:pt idx="604">
                  <c:v>8.3000000000000007</c:v>
                </c:pt>
                <c:pt idx="605">
                  <c:v>8.3000000000000007</c:v>
                </c:pt>
                <c:pt idx="606">
                  <c:v>8.3000000000000007</c:v>
                </c:pt>
                <c:pt idx="607">
                  <c:v>8.3000000000000007</c:v>
                </c:pt>
                <c:pt idx="608">
                  <c:v>8.3000000000000007</c:v>
                </c:pt>
                <c:pt idx="609">
                  <c:v>8.3000000000000007</c:v>
                </c:pt>
                <c:pt idx="610">
                  <c:v>8.3000000000000007</c:v>
                </c:pt>
                <c:pt idx="611">
                  <c:v>8.3000000000000007</c:v>
                </c:pt>
                <c:pt idx="612">
                  <c:v>8.3000000000000007</c:v>
                </c:pt>
                <c:pt idx="613">
                  <c:v>8.3000000000000007</c:v>
                </c:pt>
                <c:pt idx="614">
                  <c:v>8.3000000000000007</c:v>
                </c:pt>
                <c:pt idx="615">
                  <c:v>8.3000000000000007</c:v>
                </c:pt>
                <c:pt idx="616">
                  <c:v>8.3000000000000007</c:v>
                </c:pt>
                <c:pt idx="617">
                  <c:v>8.3000000000000007</c:v>
                </c:pt>
                <c:pt idx="618">
                  <c:v>8.3000000000000007</c:v>
                </c:pt>
                <c:pt idx="619">
                  <c:v>8.3000000000000007</c:v>
                </c:pt>
                <c:pt idx="620">
                  <c:v>8.3000000000000007</c:v>
                </c:pt>
                <c:pt idx="621">
                  <c:v>8.3000000000000007</c:v>
                </c:pt>
                <c:pt idx="622">
                  <c:v>8.3000000000000007</c:v>
                </c:pt>
                <c:pt idx="623">
                  <c:v>8.3000000000000007</c:v>
                </c:pt>
                <c:pt idx="624">
                  <c:v>8.3000000000000007</c:v>
                </c:pt>
                <c:pt idx="625">
                  <c:v>8.3000000000000007</c:v>
                </c:pt>
                <c:pt idx="626">
                  <c:v>8.3000000000000007</c:v>
                </c:pt>
                <c:pt idx="627">
                  <c:v>8.3000000000000007</c:v>
                </c:pt>
                <c:pt idx="628">
                  <c:v>8.3000000000000007</c:v>
                </c:pt>
                <c:pt idx="629">
                  <c:v>8.3000000000000007</c:v>
                </c:pt>
                <c:pt idx="630">
                  <c:v>8.3000000000000007</c:v>
                </c:pt>
                <c:pt idx="631">
                  <c:v>8.3000000000000007</c:v>
                </c:pt>
                <c:pt idx="632">
                  <c:v>8.3000000000000007</c:v>
                </c:pt>
                <c:pt idx="633">
                  <c:v>8.3000000000000007</c:v>
                </c:pt>
                <c:pt idx="634">
                  <c:v>8.3000000000000007</c:v>
                </c:pt>
                <c:pt idx="635">
                  <c:v>8.3000000000000007</c:v>
                </c:pt>
                <c:pt idx="636">
                  <c:v>8.3000000000000007</c:v>
                </c:pt>
                <c:pt idx="637">
                  <c:v>8.3000000000000007</c:v>
                </c:pt>
                <c:pt idx="638">
                  <c:v>8.3000000000000007</c:v>
                </c:pt>
                <c:pt idx="639">
                  <c:v>8.3000000000000007</c:v>
                </c:pt>
                <c:pt idx="640">
                  <c:v>8.3000000000000007</c:v>
                </c:pt>
                <c:pt idx="641">
                  <c:v>8.3000000000000007</c:v>
                </c:pt>
                <c:pt idx="642">
                  <c:v>8.3000000000000007</c:v>
                </c:pt>
                <c:pt idx="643">
                  <c:v>8.3000000000000007</c:v>
                </c:pt>
                <c:pt idx="644">
                  <c:v>8.3000000000000007</c:v>
                </c:pt>
                <c:pt idx="645">
                  <c:v>8.3000000000000007</c:v>
                </c:pt>
                <c:pt idx="646">
                  <c:v>8.3000000000000007</c:v>
                </c:pt>
                <c:pt idx="647">
                  <c:v>8.3000000000000007</c:v>
                </c:pt>
                <c:pt idx="648">
                  <c:v>8.3000000000000007</c:v>
                </c:pt>
                <c:pt idx="649">
                  <c:v>8.3000000000000007</c:v>
                </c:pt>
                <c:pt idx="650">
                  <c:v>8.3000000000000007</c:v>
                </c:pt>
                <c:pt idx="651">
                  <c:v>8.3000000000000007</c:v>
                </c:pt>
                <c:pt idx="652">
                  <c:v>8.3000000000000007</c:v>
                </c:pt>
                <c:pt idx="653">
                  <c:v>8.3000000000000007</c:v>
                </c:pt>
                <c:pt idx="654">
                  <c:v>8.3000000000000007</c:v>
                </c:pt>
                <c:pt idx="655">
                  <c:v>8.3000000000000007</c:v>
                </c:pt>
                <c:pt idx="656">
                  <c:v>8.3000000000000007</c:v>
                </c:pt>
                <c:pt idx="657">
                  <c:v>8.3000000000000007</c:v>
                </c:pt>
                <c:pt idx="658">
                  <c:v>8.3000000000000007</c:v>
                </c:pt>
                <c:pt idx="659">
                  <c:v>8.3000000000000007</c:v>
                </c:pt>
                <c:pt idx="660">
                  <c:v>8.3000000000000007</c:v>
                </c:pt>
                <c:pt idx="661">
                  <c:v>8.3000000000000007</c:v>
                </c:pt>
                <c:pt idx="662">
                  <c:v>8.3000000000000007</c:v>
                </c:pt>
                <c:pt idx="663">
                  <c:v>8.3000000000000007</c:v>
                </c:pt>
                <c:pt idx="664">
                  <c:v>8.3000000000000007</c:v>
                </c:pt>
                <c:pt idx="665">
                  <c:v>8.3000000000000007</c:v>
                </c:pt>
                <c:pt idx="666">
                  <c:v>8.3000000000000007</c:v>
                </c:pt>
                <c:pt idx="667">
                  <c:v>8.3000000000000007</c:v>
                </c:pt>
                <c:pt idx="668">
                  <c:v>8.3000000000000007</c:v>
                </c:pt>
                <c:pt idx="669">
                  <c:v>8.3000000000000007</c:v>
                </c:pt>
                <c:pt idx="670">
                  <c:v>8.3000000000000007</c:v>
                </c:pt>
                <c:pt idx="671">
                  <c:v>8.3000000000000007</c:v>
                </c:pt>
                <c:pt idx="672">
                  <c:v>8.3000000000000007</c:v>
                </c:pt>
                <c:pt idx="673">
                  <c:v>8.3000000000000007</c:v>
                </c:pt>
                <c:pt idx="674">
                  <c:v>8.3000000000000007</c:v>
                </c:pt>
                <c:pt idx="675">
                  <c:v>8.3000000000000007</c:v>
                </c:pt>
                <c:pt idx="676">
                  <c:v>8.3000000000000007</c:v>
                </c:pt>
                <c:pt idx="677">
                  <c:v>8.3000000000000007</c:v>
                </c:pt>
                <c:pt idx="678">
                  <c:v>8.3000000000000007</c:v>
                </c:pt>
                <c:pt idx="679">
                  <c:v>8.3000000000000007</c:v>
                </c:pt>
                <c:pt idx="680">
                  <c:v>8.3000000000000007</c:v>
                </c:pt>
                <c:pt idx="681">
                  <c:v>8.3000000000000007</c:v>
                </c:pt>
                <c:pt idx="682">
                  <c:v>8.3000000000000007</c:v>
                </c:pt>
                <c:pt idx="683">
                  <c:v>8.3000000000000007</c:v>
                </c:pt>
                <c:pt idx="684">
                  <c:v>8.3000000000000007</c:v>
                </c:pt>
                <c:pt idx="685">
                  <c:v>8.3000000000000007</c:v>
                </c:pt>
                <c:pt idx="686">
                  <c:v>8.3000000000000007</c:v>
                </c:pt>
                <c:pt idx="687">
                  <c:v>8.3000000000000007</c:v>
                </c:pt>
                <c:pt idx="688">
                  <c:v>8.3000000000000007</c:v>
                </c:pt>
                <c:pt idx="689">
                  <c:v>8.3000000000000007</c:v>
                </c:pt>
                <c:pt idx="690">
                  <c:v>8.3000000000000007</c:v>
                </c:pt>
                <c:pt idx="691">
                  <c:v>8.3000000000000007</c:v>
                </c:pt>
                <c:pt idx="692">
                  <c:v>8.3000000000000007</c:v>
                </c:pt>
                <c:pt idx="693">
                  <c:v>8.3000000000000007</c:v>
                </c:pt>
                <c:pt idx="694">
                  <c:v>8.3000000000000007</c:v>
                </c:pt>
                <c:pt idx="695">
                  <c:v>8.3000000000000007</c:v>
                </c:pt>
                <c:pt idx="696">
                  <c:v>8.3000000000000007</c:v>
                </c:pt>
                <c:pt idx="697">
                  <c:v>8.3000000000000007</c:v>
                </c:pt>
                <c:pt idx="698">
                  <c:v>8.3000000000000007</c:v>
                </c:pt>
                <c:pt idx="699">
                  <c:v>8.3000000000000007</c:v>
                </c:pt>
                <c:pt idx="700">
                  <c:v>8.3000000000000007</c:v>
                </c:pt>
                <c:pt idx="701">
                  <c:v>8.3000000000000007</c:v>
                </c:pt>
                <c:pt idx="702">
                  <c:v>8.3000000000000007</c:v>
                </c:pt>
                <c:pt idx="703">
                  <c:v>8.3000000000000007</c:v>
                </c:pt>
                <c:pt idx="704">
                  <c:v>8.3000000000000007</c:v>
                </c:pt>
                <c:pt idx="705">
                  <c:v>8.3000000000000007</c:v>
                </c:pt>
                <c:pt idx="706">
                  <c:v>8.3000000000000007</c:v>
                </c:pt>
                <c:pt idx="707">
                  <c:v>8.3000000000000007</c:v>
                </c:pt>
                <c:pt idx="708">
                  <c:v>8.3000000000000007</c:v>
                </c:pt>
                <c:pt idx="709">
                  <c:v>8.3000000000000007</c:v>
                </c:pt>
                <c:pt idx="710">
                  <c:v>8.3000000000000007</c:v>
                </c:pt>
                <c:pt idx="711">
                  <c:v>8.3000000000000007</c:v>
                </c:pt>
                <c:pt idx="712">
                  <c:v>8.3000000000000007</c:v>
                </c:pt>
                <c:pt idx="713">
                  <c:v>8.3000000000000007</c:v>
                </c:pt>
                <c:pt idx="714">
                  <c:v>8.3000000000000007</c:v>
                </c:pt>
                <c:pt idx="715">
                  <c:v>8.3000000000000007</c:v>
                </c:pt>
                <c:pt idx="716">
                  <c:v>8.3000000000000007</c:v>
                </c:pt>
                <c:pt idx="717">
                  <c:v>8.3000000000000007</c:v>
                </c:pt>
                <c:pt idx="718">
                  <c:v>8.3000000000000007</c:v>
                </c:pt>
                <c:pt idx="719">
                  <c:v>8.3000000000000007</c:v>
                </c:pt>
                <c:pt idx="720">
                  <c:v>8.3000000000000007</c:v>
                </c:pt>
                <c:pt idx="721">
                  <c:v>8.3000000000000007</c:v>
                </c:pt>
                <c:pt idx="722">
                  <c:v>8.3000000000000007</c:v>
                </c:pt>
                <c:pt idx="723">
                  <c:v>8.3000000000000007</c:v>
                </c:pt>
                <c:pt idx="724">
                  <c:v>8.3000000000000007</c:v>
                </c:pt>
                <c:pt idx="725">
                  <c:v>8.3000000000000007</c:v>
                </c:pt>
                <c:pt idx="726">
                  <c:v>8.3000000000000007</c:v>
                </c:pt>
                <c:pt idx="727">
                  <c:v>8.3000000000000007</c:v>
                </c:pt>
                <c:pt idx="728">
                  <c:v>8.3000000000000007</c:v>
                </c:pt>
                <c:pt idx="729">
                  <c:v>8.3000000000000007</c:v>
                </c:pt>
                <c:pt idx="730">
                  <c:v>8.3000000000000007</c:v>
                </c:pt>
                <c:pt idx="731">
                  <c:v>8.3000000000000007</c:v>
                </c:pt>
              </c:numCache>
            </c:numRef>
          </c:val>
          <c:smooth val="1"/>
          <c:extLst xmlns:c16r2="http://schemas.microsoft.com/office/drawing/2015/06/chart">
            <c:ext xmlns:c16="http://schemas.microsoft.com/office/drawing/2014/chart" uri="{C3380CC4-5D6E-409C-BE32-E72D297353CC}">
              <c16:uniqueId val="{00000008-0A6F-4E4B-BB09-B98A6D1299C4}"/>
            </c:ext>
          </c:extLst>
        </c:ser>
        <c:ser>
          <c:idx val="12"/>
          <c:order val="19"/>
          <c:tx>
            <c:v>MINIMO ABSOLUTO 1992</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2.41</c:v>
                </c:pt>
                <c:pt idx="1">
                  <c:v>2.41</c:v>
                </c:pt>
                <c:pt idx="2">
                  <c:v>2.41</c:v>
                </c:pt>
                <c:pt idx="3">
                  <c:v>2.41</c:v>
                </c:pt>
                <c:pt idx="4">
                  <c:v>2.41</c:v>
                </c:pt>
                <c:pt idx="5">
                  <c:v>2.41</c:v>
                </c:pt>
                <c:pt idx="6">
                  <c:v>2.41</c:v>
                </c:pt>
                <c:pt idx="7">
                  <c:v>2.41</c:v>
                </c:pt>
                <c:pt idx="8">
                  <c:v>2.41</c:v>
                </c:pt>
                <c:pt idx="9">
                  <c:v>2.41</c:v>
                </c:pt>
                <c:pt idx="10">
                  <c:v>2.41</c:v>
                </c:pt>
                <c:pt idx="11">
                  <c:v>2.41</c:v>
                </c:pt>
                <c:pt idx="12">
                  <c:v>2.41</c:v>
                </c:pt>
                <c:pt idx="13">
                  <c:v>2.41</c:v>
                </c:pt>
                <c:pt idx="14">
                  <c:v>2.41</c:v>
                </c:pt>
                <c:pt idx="15">
                  <c:v>2.41</c:v>
                </c:pt>
                <c:pt idx="16">
                  <c:v>2.41</c:v>
                </c:pt>
                <c:pt idx="17">
                  <c:v>2.41</c:v>
                </c:pt>
                <c:pt idx="18">
                  <c:v>2.41</c:v>
                </c:pt>
                <c:pt idx="19">
                  <c:v>2.41</c:v>
                </c:pt>
                <c:pt idx="20">
                  <c:v>2.41</c:v>
                </c:pt>
                <c:pt idx="21">
                  <c:v>2.41</c:v>
                </c:pt>
                <c:pt idx="22">
                  <c:v>2.41</c:v>
                </c:pt>
                <c:pt idx="23">
                  <c:v>2.41</c:v>
                </c:pt>
                <c:pt idx="24">
                  <c:v>2.41</c:v>
                </c:pt>
                <c:pt idx="25">
                  <c:v>2.41</c:v>
                </c:pt>
                <c:pt idx="26">
                  <c:v>2.41</c:v>
                </c:pt>
                <c:pt idx="27">
                  <c:v>2.41</c:v>
                </c:pt>
                <c:pt idx="28">
                  <c:v>2.41</c:v>
                </c:pt>
                <c:pt idx="29">
                  <c:v>2.41</c:v>
                </c:pt>
                <c:pt idx="30">
                  <c:v>2.41</c:v>
                </c:pt>
                <c:pt idx="31">
                  <c:v>2.41</c:v>
                </c:pt>
                <c:pt idx="32">
                  <c:v>2.41</c:v>
                </c:pt>
                <c:pt idx="33">
                  <c:v>2.41</c:v>
                </c:pt>
                <c:pt idx="34">
                  <c:v>2.41</c:v>
                </c:pt>
                <c:pt idx="35">
                  <c:v>2.41</c:v>
                </c:pt>
                <c:pt idx="36">
                  <c:v>2.41</c:v>
                </c:pt>
                <c:pt idx="37">
                  <c:v>2.41</c:v>
                </c:pt>
                <c:pt idx="38">
                  <c:v>2.41</c:v>
                </c:pt>
                <c:pt idx="39">
                  <c:v>2.41</c:v>
                </c:pt>
                <c:pt idx="40">
                  <c:v>2.41</c:v>
                </c:pt>
                <c:pt idx="41">
                  <c:v>2.41</c:v>
                </c:pt>
                <c:pt idx="42">
                  <c:v>2.41</c:v>
                </c:pt>
                <c:pt idx="43">
                  <c:v>2.41</c:v>
                </c:pt>
                <c:pt idx="44">
                  <c:v>2.41</c:v>
                </c:pt>
                <c:pt idx="45">
                  <c:v>2.41</c:v>
                </c:pt>
                <c:pt idx="46">
                  <c:v>2.41</c:v>
                </c:pt>
                <c:pt idx="47">
                  <c:v>2.41</c:v>
                </c:pt>
                <c:pt idx="48">
                  <c:v>2.41</c:v>
                </c:pt>
                <c:pt idx="49">
                  <c:v>2.41</c:v>
                </c:pt>
                <c:pt idx="50">
                  <c:v>2.41</c:v>
                </c:pt>
                <c:pt idx="51">
                  <c:v>2.41</c:v>
                </c:pt>
                <c:pt idx="52">
                  <c:v>2.41</c:v>
                </c:pt>
                <c:pt idx="53">
                  <c:v>2.41</c:v>
                </c:pt>
                <c:pt idx="54">
                  <c:v>2.41</c:v>
                </c:pt>
                <c:pt idx="55">
                  <c:v>2.41</c:v>
                </c:pt>
                <c:pt idx="56">
                  <c:v>2.41</c:v>
                </c:pt>
                <c:pt idx="57">
                  <c:v>2.41</c:v>
                </c:pt>
                <c:pt idx="58">
                  <c:v>2.41</c:v>
                </c:pt>
                <c:pt idx="59">
                  <c:v>2.41</c:v>
                </c:pt>
                <c:pt idx="60">
                  <c:v>2.41</c:v>
                </c:pt>
                <c:pt idx="61">
                  <c:v>2.41</c:v>
                </c:pt>
                <c:pt idx="62">
                  <c:v>2.41</c:v>
                </c:pt>
                <c:pt idx="63">
                  <c:v>2.41</c:v>
                </c:pt>
                <c:pt idx="64">
                  <c:v>2.41</c:v>
                </c:pt>
                <c:pt idx="65">
                  <c:v>2.41</c:v>
                </c:pt>
                <c:pt idx="66">
                  <c:v>2.41</c:v>
                </c:pt>
                <c:pt idx="67">
                  <c:v>2.41</c:v>
                </c:pt>
                <c:pt idx="68">
                  <c:v>2.41</c:v>
                </c:pt>
                <c:pt idx="69">
                  <c:v>2.41</c:v>
                </c:pt>
                <c:pt idx="70">
                  <c:v>2.41</c:v>
                </c:pt>
                <c:pt idx="71">
                  <c:v>2.41</c:v>
                </c:pt>
                <c:pt idx="72">
                  <c:v>2.41</c:v>
                </c:pt>
                <c:pt idx="73">
                  <c:v>2.41</c:v>
                </c:pt>
                <c:pt idx="74">
                  <c:v>2.41</c:v>
                </c:pt>
                <c:pt idx="75">
                  <c:v>2.41</c:v>
                </c:pt>
                <c:pt idx="76">
                  <c:v>2.41</c:v>
                </c:pt>
                <c:pt idx="77">
                  <c:v>2.41</c:v>
                </c:pt>
                <c:pt idx="78">
                  <c:v>2.41</c:v>
                </c:pt>
                <c:pt idx="79">
                  <c:v>2.41</c:v>
                </c:pt>
                <c:pt idx="80">
                  <c:v>2.41</c:v>
                </c:pt>
                <c:pt idx="81">
                  <c:v>2.41</c:v>
                </c:pt>
                <c:pt idx="82">
                  <c:v>2.41</c:v>
                </c:pt>
                <c:pt idx="83">
                  <c:v>2.41</c:v>
                </c:pt>
                <c:pt idx="84">
                  <c:v>2.41</c:v>
                </c:pt>
                <c:pt idx="85">
                  <c:v>2.41</c:v>
                </c:pt>
                <c:pt idx="86">
                  <c:v>2.41</c:v>
                </c:pt>
                <c:pt idx="87">
                  <c:v>2.41</c:v>
                </c:pt>
                <c:pt idx="88">
                  <c:v>2.41</c:v>
                </c:pt>
                <c:pt idx="89">
                  <c:v>2.41</c:v>
                </c:pt>
                <c:pt idx="90">
                  <c:v>2.41</c:v>
                </c:pt>
                <c:pt idx="91">
                  <c:v>2.41</c:v>
                </c:pt>
                <c:pt idx="92">
                  <c:v>2.41</c:v>
                </c:pt>
                <c:pt idx="93">
                  <c:v>2.41</c:v>
                </c:pt>
                <c:pt idx="94">
                  <c:v>2.41</c:v>
                </c:pt>
                <c:pt idx="95">
                  <c:v>2.41</c:v>
                </c:pt>
                <c:pt idx="96">
                  <c:v>2.41</c:v>
                </c:pt>
                <c:pt idx="97">
                  <c:v>2.41</c:v>
                </c:pt>
                <c:pt idx="98">
                  <c:v>2.41</c:v>
                </c:pt>
                <c:pt idx="99">
                  <c:v>2.41</c:v>
                </c:pt>
                <c:pt idx="100">
                  <c:v>2.41</c:v>
                </c:pt>
                <c:pt idx="101">
                  <c:v>2.41</c:v>
                </c:pt>
                <c:pt idx="102">
                  <c:v>2.41</c:v>
                </c:pt>
                <c:pt idx="103">
                  <c:v>2.41</c:v>
                </c:pt>
                <c:pt idx="104">
                  <c:v>2.41</c:v>
                </c:pt>
                <c:pt idx="105">
                  <c:v>2.41</c:v>
                </c:pt>
                <c:pt idx="106">
                  <c:v>2.41</c:v>
                </c:pt>
                <c:pt idx="107">
                  <c:v>2.41</c:v>
                </c:pt>
                <c:pt idx="108">
                  <c:v>2.41</c:v>
                </c:pt>
                <c:pt idx="109">
                  <c:v>2.41</c:v>
                </c:pt>
                <c:pt idx="110">
                  <c:v>2.41</c:v>
                </c:pt>
                <c:pt idx="111">
                  <c:v>2.41</c:v>
                </c:pt>
                <c:pt idx="112">
                  <c:v>2.41</c:v>
                </c:pt>
                <c:pt idx="113">
                  <c:v>2.41</c:v>
                </c:pt>
                <c:pt idx="114">
                  <c:v>2.41</c:v>
                </c:pt>
                <c:pt idx="115">
                  <c:v>2.41</c:v>
                </c:pt>
                <c:pt idx="116">
                  <c:v>2.41</c:v>
                </c:pt>
                <c:pt idx="117">
                  <c:v>2.41</c:v>
                </c:pt>
                <c:pt idx="118">
                  <c:v>2.41</c:v>
                </c:pt>
                <c:pt idx="119">
                  <c:v>2.41</c:v>
                </c:pt>
                <c:pt idx="120">
                  <c:v>2.41</c:v>
                </c:pt>
                <c:pt idx="121">
                  <c:v>2.41</c:v>
                </c:pt>
                <c:pt idx="122">
                  <c:v>2.41</c:v>
                </c:pt>
                <c:pt idx="123">
                  <c:v>2.41</c:v>
                </c:pt>
                <c:pt idx="124">
                  <c:v>2.41</c:v>
                </c:pt>
                <c:pt idx="125">
                  <c:v>2.41</c:v>
                </c:pt>
                <c:pt idx="126">
                  <c:v>2.41</c:v>
                </c:pt>
                <c:pt idx="127">
                  <c:v>2.41</c:v>
                </c:pt>
                <c:pt idx="128">
                  <c:v>2.41</c:v>
                </c:pt>
                <c:pt idx="129">
                  <c:v>2.41</c:v>
                </c:pt>
                <c:pt idx="130">
                  <c:v>2.41</c:v>
                </c:pt>
                <c:pt idx="131">
                  <c:v>2.41</c:v>
                </c:pt>
                <c:pt idx="132">
                  <c:v>2.41</c:v>
                </c:pt>
                <c:pt idx="133">
                  <c:v>2.41</c:v>
                </c:pt>
                <c:pt idx="134">
                  <c:v>2.41</c:v>
                </c:pt>
                <c:pt idx="135">
                  <c:v>2.41</c:v>
                </c:pt>
                <c:pt idx="136">
                  <c:v>2.41</c:v>
                </c:pt>
                <c:pt idx="137">
                  <c:v>2.41</c:v>
                </c:pt>
                <c:pt idx="138">
                  <c:v>2.41</c:v>
                </c:pt>
                <c:pt idx="139">
                  <c:v>2.41</c:v>
                </c:pt>
                <c:pt idx="140">
                  <c:v>2.41</c:v>
                </c:pt>
                <c:pt idx="141">
                  <c:v>2.41</c:v>
                </c:pt>
                <c:pt idx="142">
                  <c:v>2.41</c:v>
                </c:pt>
                <c:pt idx="143">
                  <c:v>2.41</c:v>
                </c:pt>
                <c:pt idx="144">
                  <c:v>2.41</c:v>
                </c:pt>
                <c:pt idx="145">
                  <c:v>2.41</c:v>
                </c:pt>
                <c:pt idx="146">
                  <c:v>2.41</c:v>
                </c:pt>
                <c:pt idx="147">
                  <c:v>2.41</c:v>
                </c:pt>
                <c:pt idx="148">
                  <c:v>2.41</c:v>
                </c:pt>
                <c:pt idx="149">
                  <c:v>2.41</c:v>
                </c:pt>
                <c:pt idx="150">
                  <c:v>2.41</c:v>
                </c:pt>
                <c:pt idx="151">
                  <c:v>2.41</c:v>
                </c:pt>
                <c:pt idx="152">
                  <c:v>2.41</c:v>
                </c:pt>
                <c:pt idx="153">
                  <c:v>2.41</c:v>
                </c:pt>
                <c:pt idx="154">
                  <c:v>2.41</c:v>
                </c:pt>
                <c:pt idx="155">
                  <c:v>2.41</c:v>
                </c:pt>
                <c:pt idx="156">
                  <c:v>2.41</c:v>
                </c:pt>
                <c:pt idx="157">
                  <c:v>2.41</c:v>
                </c:pt>
                <c:pt idx="158">
                  <c:v>2.41</c:v>
                </c:pt>
                <c:pt idx="159">
                  <c:v>2.41</c:v>
                </c:pt>
                <c:pt idx="160">
                  <c:v>2.41</c:v>
                </c:pt>
                <c:pt idx="161">
                  <c:v>2.41</c:v>
                </c:pt>
                <c:pt idx="162">
                  <c:v>2.41</c:v>
                </c:pt>
                <c:pt idx="163">
                  <c:v>2.41</c:v>
                </c:pt>
                <c:pt idx="164">
                  <c:v>2.41</c:v>
                </c:pt>
                <c:pt idx="165">
                  <c:v>2.41</c:v>
                </c:pt>
                <c:pt idx="166">
                  <c:v>2.41</c:v>
                </c:pt>
                <c:pt idx="167">
                  <c:v>2.41</c:v>
                </c:pt>
                <c:pt idx="168">
                  <c:v>2.41</c:v>
                </c:pt>
                <c:pt idx="169">
                  <c:v>2.41</c:v>
                </c:pt>
                <c:pt idx="170">
                  <c:v>2.41</c:v>
                </c:pt>
                <c:pt idx="171">
                  <c:v>2.41</c:v>
                </c:pt>
                <c:pt idx="172">
                  <c:v>2.41</c:v>
                </c:pt>
                <c:pt idx="173">
                  <c:v>2.41</c:v>
                </c:pt>
                <c:pt idx="174">
                  <c:v>2.41</c:v>
                </c:pt>
                <c:pt idx="175">
                  <c:v>2.41</c:v>
                </c:pt>
                <c:pt idx="176">
                  <c:v>2.41</c:v>
                </c:pt>
                <c:pt idx="177">
                  <c:v>2.41</c:v>
                </c:pt>
                <c:pt idx="178">
                  <c:v>2.41</c:v>
                </c:pt>
                <c:pt idx="179">
                  <c:v>2.41</c:v>
                </c:pt>
                <c:pt idx="180">
                  <c:v>2.41</c:v>
                </c:pt>
                <c:pt idx="181">
                  <c:v>2.41</c:v>
                </c:pt>
                <c:pt idx="182">
                  <c:v>2.41</c:v>
                </c:pt>
                <c:pt idx="183">
                  <c:v>2.41</c:v>
                </c:pt>
                <c:pt idx="184">
                  <c:v>2.41</c:v>
                </c:pt>
                <c:pt idx="185">
                  <c:v>2.41</c:v>
                </c:pt>
                <c:pt idx="186">
                  <c:v>2.41</c:v>
                </c:pt>
                <c:pt idx="187">
                  <c:v>2.41</c:v>
                </c:pt>
                <c:pt idx="188">
                  <c:v>2.41</c:v>
                </c:pt>
                <c:pt idx="189">
                  <c:v>2.41</c:v>
                </c:pt>
                <c:pt idx="190">
                  <c:v>2.41</c:v>
                </c:pt>
                <c:pt idx="191">
                  <c:v>2.41</c:v>
                </c:pt>
                <c:pt idx="192">
                  <c:v>2.41</c:v>
                </c:pt>
                <c:pt idx="193">
                  <c:v>2.41</c:v>
                </c:pt>
                <c:pt idx="194">
                  <c:v>2.41</c:v>
                </c:pt>
                <c:pt idx="195">
                  <c:v>2.41</c:v>
                </c:pt>
                <c:pt idx="196">
                  <c:v>2.41</c:v>
                </c:pt>
                <c:pt idx="197">
                  <c:v>2.41</c:v>
                </c:pt>
                <c:pt idx="198">
                  <c:v>2.41</c:v>
                </c:pt>
                <c:pt idx="199">
                  <c:v>2.41</c:v>
                </c:pt>
                <c:pt idx="200">
                  <c:v>2.41</c:v>
                </c:pt>
                <c:pt idx="201">
                  <c:v>2.41</c:v>
                </c:pt>
                <c:pt idx="202">
                  <c:v>2.41</c:v>
                </c:pt>
                <c:pt idx="203">
                  <c:v>2.41</c:v>
                </c:pt>
                <c:pt idx="204">
                  <c:v>2.41</c:v>
                </c:pt>
                <c:pt idx="205">
                  <c:v>2.41</c:v>
                </c:pt>
                <c:pt idx="206">
                  <c:v>2.41</c:v>
                </c:pt>
                <c:pt idx="207">
                  <c:v>2.41</c:v>
                </c:pt>
                <c:pt idx="208">
                  <c:v>2.41</c:v>
                </c:pt>
                <c:pt idx="209">
                  <c:v>2.41</c:v>
                </c:pt>
                <c:pt idx="210">
                  <c:v>2.41</c:v>
                </c:pt>
                <c:pt idx="211">
                  <c:v>2.41</c:v>
                </c:pt>
                <c:pt idx="212">
                  <c:v>2.41</c:v>
                </c:pt>
                <c:pt idx="213">
                  <c:v>2.41</c:v>
                </c:pt>
                <c:pt idx="214">
                  <c:v>2.41</c:v>
                </c:pt>
                <c:pt idx="215">
                  <c:v>2.41</c:v>
                </c:pt>
                <c:pt idx="216">
                  <c:v>2.41</c:v>
                </c:pt>
                <c:pt idx="217">
                  <c:v>2.41</c:v>
                </c:pt>
                <c:pt idx="218">
                  <c:v>2.41</c:v>
                </c:pt>
                <c:pt idx="219">
                  <c:v>2.41</c:v>
                </c:pt>
                <c:pt idx="220">
                  <c:v>2.41</c:v>
                </c:pt>
                <c:pt idx="221">
                  <c:v>2.41</c:v>
                </c:pt>
                <c:pt idx="222">
                  <c:v>2.41</c:v>
                </c:pt>
                <c:pt idx="223">
                  <c:v>2.41</c:v>
                </c:pt>
                <c:pt idx="224">
                  <c:v>2.41</c:v>
                </c:pt>
                <c:pt idx="225">
                  <c:v>2.41</c:v>
                </c:pt>
                <c:pt idx="226">
                  <c:v>2.41</c:v>
                </c:pt>
                <c:pt idx="227">
                  <c:v>2.41</c:v>
                </c:pt>
                <c:pt idx="228">
                  <c:v>2.41</c:v>
                </c:pt>
                <c:pt idx="229">
                  <c:v>2.41</c:v>
                </c:pt>
                <c:pt idx="230">
                  <c:v>2.41</c:v>
                </c:pt>
                <c:pt idx="231">
                  <c:v>2.41</c:v>
                </c:pt>
                <c:pt idx="232">
                  <c:v>2.41</c:v>
                </c:pt>
                <c:pt idx="233">
                  <c:v>2.41</c:v>
                </c:pt>
                <c:pt idx="234">
                  <c:v>2.41</c:v>
                </c:pt>
                <c:pt idx="235">
                  <c:v>2.41</c:v>
                </c:pt>
                <c:pt idx="236">
                  <c:v>2.41</c:v>
                </c:pt>
                <c:pt idx="237">
                  <c:v>2.41</c:v>
                </c:pt>
                <c:pt idx="238">
                  <c:v>2.41</c:v>
                </c:pt>
                <c:pt idx="239">
                  <c:v>2.41</c:v>
                </c:pt>
                <c:pt idx="240">
                  <c:v>2.41</c:v>
                </c:pt>
                <c:pt idx="241">
                  <c:v>2.41</c:v>
                </c:pt>
                <c:pt idx="242">
                  <c:v>2.41</c:v>
                </c:pt>
                <c:pt idx="243">
                  <c:v>2.41</c:v>
                </c:pt>
                <c:pt idx="244">
                  <c:v>2.41</c:v>
                </c:pt>
                <c:pt idx="245">
                  <c:v>2.41</c:v>
                </c:pt>
                <c:pt idx="246">
                  <c:v>2.41</c:v>
                </c:pt>
                <c:pt idx="247">
                  <c:v>2.41</c:v>
                </c:pt>
                <c:pt idx="248">
                  <c:v>2.41</c:v>
                </c:pt>
                <c:pt idx="249">
                  <c:v>2.41</c:v>
                </c:pt>
                <c:pt idx="250">
                  <c:v>2.41</c:v>
                </c:pt>
                <c:pt idx="251">
                  <c:v>2.41</c:v>
                </c:pt>
                <c:pt idx="252">
                  <c:v>2.41</c:v>
                </c:pt>
                <c:pt idx="253">
                  <c:v>2.41</c:v>
                </c:pt>
                <c:pt idx="254">
                  <c:v>2.41</c:v>
                </c:pt>
                <c:pt idx="255">
                  <c:v>2.41</c:v>
                </c:pt>
                <c:pt idx="256">
                  <c:v>2.41</c:v>
                </c:pt>
                <c:pt idx="257">
                  <c:v>2.41</c:v>
                </c:pt>
                <c:pt idx="258">
                  <c:v>2.41</c:v>
                </c:pt>
                <c:pt idx="259">
                  <c:v>2.41</c:v>
                </c:pt>
                <c:pt idx="260">
                  <c:v>2.41</c:v>
                </c:pt>
                <c:pt idx="261">
                  <c:v>2.41</c:v>
                </c:pt>
                <c:pt idx="262">
                  <c:v>2.41</c:v>
                </c:pt>
                <c:pt idx="263">
                  <c:v>2.41</c:v>
                </c:pt>
                <c:pt idx="264">
                  <c:v>2.41</c:v>
                </c:pt>
                <c:pt idx="265">
                  <c:v>2.41</c:v>
                </c:pt>
                <c:pt idx="266">
                  <c:v>2.41</c:v>
                </c:pt>
                <c:pt idx="267">
                  <c:v>2.41</c:v>
                </c:pt>
                <c:pt idx="268">
                  <c:v>2.41</c:v>
                </c:pt>
                <c:pt idx="269">
                  <c:v>2.41</c:v>
                </c:pt>
                <c:pt idx="270">
                  <c:v>2.41</c:v>
                </c:pt>
                <c:pt idx="271">
                  <c:v>2.41</c:v>
                </c:pt>
                <c:pt idx="272">
                  <c:v>2.41</c:v>
                </c:pt>
                <c:pt idx="273">
                  <c:v>2.41</c:v>
                </c:pt>
                <c:pt idx="274">
                  <c:v>2.41</c:v>
                </c:pt>
                <c:pt idx="275">
                  <c:v>2.41</c:v>
                </c:pt>
                <c:pt idx="276">
                  <c:v>2.41</c:v>
                </c:pt>
                <c:pt idx="277">
                  <c:v>2.41</c:v>
                </c:pt>
                <c:pt idx="278">
                  <c:v>2.41</c:v>
                </c:pt>
                <c:pt idx="279">
                  <c:v>2.41</c:v>
                </c:pt>
                <c:pt idx="280">
                  <c:v>2.41</c:v>
                </c:pt>
                <c:pt idx="281">
                  <c:v>2.41</c:v>
                </c:pt>
                <c:pt idx="282">
                  <c:v>2.41</c:v>
                </c:pt>
                <c:pt idx="283">
                  <c:v>2.41</c:v>
                </c:pt>
                <c:pt idx="284">
                  <c:v>2.41</c:v>
                </c:pt>
                <c:pt idx="285">
                  <c:v>2.41</c:v>
                </c:pt>
                <c:pt idx="286">
                  <c:v>2.41</c:v>
                </c:pt>
                <c:pt idx="287">
                  <c:v>2.41</c:v>
                </c:pt>
                <c:pt idx="288">
                  <c:v>2.41</c:v>
                </c:pt>
                <c:pt idx="289">
                  <c:v>2.41</c:v>
                </c:pt>
                <c:pt idx="290">
                  <c:v>2.41</c:v>
                </c:pt>
                <c:pt idx="291">
                  <c:v>2.41</c:v>
                </c:pt>
                <c:pt idx="292">
                  <c:v>2.41</c:v>
                </c:pt>
                <c:pt idx="293">
                  <c:v>2.41</c:v>
                </c:pt>
                <c:pt idx="294">
                  <c:v>2.41</c:v>
                </c:pt>
                <c:pt idx="295">
                  <c:v>2.41</c:v>
                </c:pt>
                <c:pt idx="296">
                  <c:v>2.41</c:v>
                </c:pt>
                <c:pt idx="297">
                  <c:v>2.41</c:v>
                </c:pt>
                <c:pt idx="298">
                  <c:v>2.41</c:v>
                </c:pt>
                <c:pt idx="299">
                  <c:v>2.41</c:v>
                </c:pt>
                <c:pt idx="300">
                  <c:v>2.41</c:v>
                </c:pt>
                <c:pt idx="301">
                  <c:v>2.41</c:v>
                </c:pt>
                <c:pt idx="302">
                  <c:v>2.41</c:v>
                </c:pt>
                <c:pt idx="303">
                  <c:v>2.41</c:v>
                </c:pt>
                <c:pt idx="304">
                  <c:v>2.41</c:v>
                </c:pt>
                <c:pt idx="305">
                  <c:v>2.41</c:v>
                </c:pt>
                <c:pt idx="306">
                  <c:v>2.41</c:v>
                </c:pt>
                <c:pt idx="307">
                  <c:v>2.41</c:v>
                </c:pt>
                <c:pt idx="308">
                  <c:v>2.41</c:v>
                </c:pt>
                <c:pt idx="309">
                  <c:v>2.41</c:v>
                </c:pt>
                <c:pt idx="310">
                  <c:v>2.41</c:v>
                </c:pt>
                <c:pt idx="311">
                  <c:v>2.41</c:v>
                </c:pt>
                <c:pt idx="312">
                  <c:v>2.41</c:v>
                </c:pt>
                <c:pt idx="313">
                  <c:v>2.41</c:v>
                </c:pt>
                <c:pt idx="314">
                  <c:v>2.41</c:v>
                </c:pt>
                <c:pt idx="315">
                  <c:v>2.41</c:v>
                </c:pt>
                <c:pt idx="316">
                  <c:v>2.41</c:v>
                </c:pt>
                <c:pt idx="317">
                  <c:v>2.41</c:v>
                </c:pt>
                <c:pt idx="318">
                  <c:v>2.41</c:v>
                </c:pt>
                <c:pt idx="319">
                  <c:v>2.41</c:v>
                </c:pt>
                <c:pt idx="320">
                  <c:v>2.41</c:v>
                </c:pt>
                <c:pt idx="321">
                  <c:v>2.41</c:v>
                </c:pt>
                <c:pt idx="322">
                  <c:v>2.41</c:v>
                </c:pt>
                <c:pt idx="323">
                  <c:v>2.41</c:v>
                </c:pt>
                <c:pt idx="324">
                  <c:v>2.41</c:v>
                </c:pt>
                <c:pt idx="325">
                  <c:v>2.41</c:v>
                </c:pt>
                <c:pt idx="326">
                  <c:v>2.41</c:v>
                </c:pt>
                <c:pt idx="327">
                  <c:v>2.41</c:v>
                </c:pt>
                <c:pt idx="328">
                  <c:v>2.41</c:v>
                </c:pt>
                <c:pt idx="329">
                  <c:v>2.41</c:v>
                </c:pt>
                <c:pt idx="330">
                  <c:v>2.41</c:v>
                </c:pt>
                <c:pt idx="331">
                  <c:v>2.41</c:v>
                </c:pt>
                <c:pt idx="332">
                  <c:v>2.41</c:v>
                </c:pt>
                <c:pt idx="333">
                  <c:v>2.41</c:v>
                </c:pt>
                <c:pt idx="334">
                  <c:v>2.41</c:v>
                </c:pt>
                <c:pt idx="335">
                  <c:v>2.41</c:v>
                </c:pt>
                <c:pt idx="336">
                  <c:v>2.41</c:v>
                </c:pt>
                <c:pt idx="337">
                  <c:v>2.41</c:v>
                </c:pt>
                <c:pt idx="338">
                  <c:v>2.41</c:v>
                </c:pt>
                <c:pt idx="339">
                  <c:v>2.41</c:v>
                </c:pt>
                <c:pt idx="340">
                  <c:v>2.41</c:v>
                </c:pt>
                <c:pt idx="341">
                  <c:v>2.41</c:v>
                </c:pt>
                <c:pt idx="342">
                  <c:v>2.41</c:v>
                </c:pt>
                <c:pt idx="343">
                  <c:v>2.41</c:v>
                </c:pt>
                <c:pt idx="344">
                  <c:v>2.41</c:v>
                </c:pt>
                <c:pt idx="345">
                  <c:v>2.41</c:v>
                </c:pt>
                <c:pt idx="346">
                  <c:v>2.41</c:v>
                </c:pt>
                <c:pt idx="347">
                  <c:v>2.41</c:v>
                </c:pt>
                <c:pt idx="348">
                  <c:v>2.41</c:v>
                </c:pt>
                <c:pt idx="349">
                  <c:v>2.41</c:v>
                </c:pt>
                <c:pt idx="350">
                  <c:v>2.41</c:v>
                </c:pt>
                <c:pt idx="351">
                  <c:v>2.41</c:v>
                </c:pt>
                <c:pt idx="352">
                  <c:v>2.41</c:v>
                </c:pt>
                <c:pt idx="353">
                  <c:v>2.41</c:v>
                </c:pt>
                <c:pt idx="354">
                  <c:v>2.41</c:v>
                </c:pt>
                <c:pt idx="355">
                  <c:v>2.41</c:v>
                </c:pt>
                <c:pt idx="356">
                  <c:v>2.41</c:v>
                </c:pt>
                <c:pt idx="357">
                  <c:v>2.41</c:v>
                </c:pt>
                <c:pt idx="358">
                  <c:v>2.41</c:v>
                </c:pt>
                <c:pt idx="359">
                  <c:v>2.41</c:v>
                </c:pt>
                <c:pt idx="360">
                  <c:v>2.41</c:v>
                </c:pt>
                <c:pt idx="361">
                  <c:v>2.41</c:v>
                </c:pt>
                <c:pt idx="362">
                  <c:v>2.41</c:v>
                </c:pt>
                <c:pt idx="363">
                  <c:v>2.41</c:v>
                </c:pt>
                <c:pt idx="364">
                  <c:v>2.41</c:v>
                </c:pt>
                <c:pt idx="365">
                  <c:v>2.41</c:v>
                </c:pt>
                <c:pt idx="366">
                  <c:v>2.41</c:v>
                </c:pt>
                <c:pt idx="367">
                  <c:v>2.41</c:v>
                </c:pt>
                <c:pt idx="368">
                  <c:v>2.41</c:v>
                </c:pt>
                <c:pt idx="369">
                  <c:v>2.41</c:v>
                </c:pt>
                <c:pt idx="370">
                  <c:v>2.41</c:v>
                </c:pt>
                <c:pt idx="371">
                  <c:v>2.41</c:v>
                </c:pt>
                <c:pt idx="372">
                  <c:v>2.41</c:v>
                </c:pt>
                <c:pt idx="373">
                  <c:v>2.41</c:v>
                </c:pt>
                <c:pt idx="374">
                  <c:v>2.41</c:v>
                </c:pt>
                <c:pt idx="375">
                  <c:v>2.41</c:v>
                </c:pt>
                <c:pt idx="376">
                  <c:v>2.41</c:v>
                </c:pt>
                <c:pt idx="377">
                  <c:v>2.41</c:v>
                </c:pt>
                <c:pt idx="378">
                  <c:v>2.41</c:v>
                </c:pt>
                <c:pt idx="379">
                  <c:v>2.41</c:v>
                </c:pt>
                <c:pt idx="380">
                  <c:v>2.41</c:v>
                </c:pt>
                <c:pt idx="381">
                  <c:v>2.41</c:v>
                </c:pt>
                <c:pt idx="382">
                  <c:v>2.41</c:v>
                </c:pt>
                <c:pt idx="383">
                  <c:v>2.41</c:v>
                </c:pt>
                <c:pt idx="384">
                  <c:v>2.41</c:v>
                </c:pt>
                <c:pt idx="385">
                  <c:v>2.41</c:v>
                </c:pt>
                <c:pt idx="386">
                  <c:v>2.41</c:v>
                </c:pt>
                <c:pt idx="387">
                  <c:v>2.41</c:v>
                </c:pt>
                <c:pt idx="388">
                  <c:v>2.41</c:v>
                </c:pt>
                <c:pt idx="389">
                  <c:v>2.41</c:v>
                </c:pt>
                <c:pt idx="390">
                  <c:v>2.41</c:v>
                </c:pt>
                <c:pt idx="391">
                  <c:v>2.41</c:v>
                </c:pt>
                <c:pt idx="392">
                  <c:v>2.41</c:v>
                </c:pt>
                <c:pt idx="393">
                  <c:v>2.41</c:v>
                </c:pt>
                <c:pt idx="394">
                  <c:v>2.41</c:v>
                </c:pt>
                <c:pt idx="395">
                  <c:v>2.41</c:v>
                </c:pt>
                <c:pt idx="396">
                  <c:v>2.41</c:v>
                </c:pt>
                <c:pt idx="397">
                  <c:v>2.41</c:v>
                </c:pt>
                <c:pt idx="398">
                  <c:v>2.41</c:v>
                </c:pt>
                <c:pt idx="399">
                  <c:v>2.41</c:v>
                </c:pt>
                <c:pt idx="400">
                  <c:v>2.41</c:v>
                </c:pt>
                <c:pt idx="401">
                  <c:v>2.41</c:v>
                </c:pt>
                <c:pt idx="402">
                  <c:v>2.41</c:v>
                </c:pt>
                <c:pt idx="403">
                  <c:v>2.41</c:v>
                </c:pt>
                <c:pt idx="404">
                  <c:v>2.41</c:v>
                </c:pt>
                <c:pt idx="405">
                  <c:v>2.41</c:v>
                </c:pt>
                <c:pt idx="406">
                  <c:v>2.41</c:v>
                </c:pt>
                <c:pt idx="407">
                  <c:v>2.41</c:v>
                </c:pt>
                <c:pt idx="408">
                  <c:v>2.41</c:v>
                </c:pt>
                <c:pt idx="409">
                  <c:v>2.41</c:v>
                </c:pt>
                <c:pt idx="410">
                  <c:v>2.41</c:v>
                </c:pt>
                <c:pt idx="411">
                  <c:v>2.41</c:v>
                </c:pt>
                <c:pt idx="412">
                  <c:v>2.41</c:v>
                </c:pt>
                <c:pt idx="413">
                  <c:v>2.41</c:v>
                </c:pt>
                <c:pt idx="414">
                  <c:v>2.41</c:v>
                </c:pt>
                <c:pt idx="415">
                  <c:v>2.41</c:v>
                </c:pt>
                <c:pt idx="416">
                  <c:v>2.41</c:v>
                </c:pt>
                <c:pt idx="417">
                  <c:v>2.41</c:v>
                </c:pt>
                <c:pt idx="418">
                  <c:v>2.41</c:v>
                </c:pt>
                <c:pt idx="419">
                  <c:v>2.41</c:v>
                </c:pt>
                <c:pt idx="420">
                  <c:v>2.41</c:v>
                </c:pt>
                <c:pt idx="421">
                  <c:v>2.41</c:v>
                </c:pt>
                <c:pt idx="422">
                  <c:v>2.41</c:v>
                </c:pt>
                <c:pt idx="423">
                  <c:v>2.41</c:v>
                </c:pt>
                <c:pt idx="424">
                  <c:v>2.41</c:v>
                </c:pt>
                <c:pt idx="425">
                  <c:v>2.41</c:v>
                </c:pt>
                <c:pt idx="426">
                  <c:v>2.41</c:v>
                </c:pt>
                <c:pt idx="427">
                  <c:v>2.41</c:v>
                </c:pt>
                <c:pt idx="428">
                  <c:v>2.41</c:v>
                </c:pt>
                <c:pt idx="429">
                  <c:v>2.41</c:v>
                </c:pt>
                <c:pt idx="430">
                  <c:v>2.41</c:v>
                </c:pt>
                <c:pt idx="431">
                  <c:v>2.41</c:v>
                </c:pt>
                <c:pt idx="432">
                  <c:v>2.41</c:v>
                </c:pt>
                <c:pt idx="433">
                  <c:v>2.41</c:v>
                </c:pt>
                <c:pt idx="434">
                  <c:v>2.41</c:v>
                </c:pt>
                <c:pt idx="435">
                  <c:v>2.41</c:v>
                </c:pt>
                <c:pt idx="436">
                  <c:v>2.41</c:v>
                </c:pt>
                <c:pt idx="437">
                  <c:v>2.41</c:v>
                </c:pt>
                <c:pt idx="438">
                  <c:v>2.41</c:v>
                </c:pt>
                <c:pt idx="439">
                  <c:v>2.41</c:v>
                </c:pt>
                <c:pt idx="440">
                  <c:v>2.41</c:v>
                </c:pt>
                <c:pt idx="441">
                  <c:v>2.41</c:v>
                </c:pt>
                <c:pt idx="442">
                  <c:v>2.41</c:v>
                </c:pt>
                <c:pt idx="443">
                  <c:v>2.41</c:v>
                </c:pt>
                <c:pt idx="444">
                  <c:v>2.41</c:v>
                </c:pt>
                <c:pt idx="445">
                  <c:v>2.41</c:v>
                </c:pt>
                <c:pt idx="446">
                  <c:v>2.41</c:v>
                </c:pt>
                <c:pt idx="447">
                  <c:v>2.41</c:v>
                </c:pt>
                <c:pt idx="448">
                  <c:v>2.41</c:v>
                </c:pt>
                <c:pt idx="449">
                  <c:v>2.41</c:v>
                </c:pt>
                <c:pt idx="450">
                  <c:v>2.41</c:v>
                </c:pt>
                <c:pt idx="451">
                  <c:v>2.41</c:v>
                </c:pt>
                <c:pt idx="452">
                  <c:v>2.41</c:v>
                </c:pt>
                <c:pt idx="453">
                  <c:v>2.41</c:v>
                </c:pt>
                <c:pt idx="454">
                  <c:v>2.41</c:v>
                </c:pt>
                <c:pt idx="455">
                  <c:v>2.41</c:v>
                </c:pt>
                <c:pt idx="456">
                  <c:v>2.41</c:v>
                </c:pt>
                <c:pt idx="457">
                  <c:v>2.41</c:v>
                </c:pt>
                <c:pt idx="458">
                  <c:v>2.41</c:v>
                </c:pt>
                <c:pt idx="459">
                  <c:v>2.41</c:v>
                </c:pt>
                <c:pt idx="460">
                  <c:v>2.41</c:v>
                </c:pt>
                <c:pt idx="461">
                  <c:v>2.41</c:v>
                </c:pt>
                <c:pt idx="462">
                  <c:v>2.41</c:v>
                </c:pt>
                <c:pt idx="463">
                  <c:v>2.41</c:v>
                </c:pt>
                <c:pt idx="464">
                  <c:v>2.41</c:v>
                </c:pt>
                <c:pt idx="465">
                  <c:v>2.41</c:v>
                </c:pt>
                <c:pt idx="466">
                  <c:v>2.41</c:v>
                </c:pt>
                <c:pt idx="467">
                  <c:v>2.41</c:v>
                </c:pt>
                <c:pt idx="468">
                  <c:v>2.41</c:v>
                </c:pt>
                <c:pt idx="469">
                  <c:v>2.41</c:v>
                </c:pt>
                <c:pt idx="470">
                  <c:v>2.41</c:v>
                </c:pt>
                <c:pt idx="471">
                  <c:v>2.41</c:v>
                </c:pt>
                <c:pt idx="472">
                  <c:v>2.41</c:v>
                </c:pt>
                <c:pt idx="473">
                  <c:v>2.41</c:v>
                </c:pt>
                <c:pt idx="474">
                  <c:v>2.41</c:v>
                </c:pt>
                <c:pt idx="475">
                  <c:v>2.41</c:v>
                </c:pt>
                <c:pt idx="476">
                  <c:v>2.41</c:v>
                </c:pt>
                <c:pt idx="477">
                  <c:v>2.41</c:v>
                </c:pt>
                <c:pt idx="478">
                  <c:v>2.41</c:v>
                </c:pt>
                <c:pt idx="479">
                  <c:v>2.41</c:v>
                </c:pt>
                <c:pt idx="480">
                  <c:v>2.41</c:v>
                </c:pt>
                <c:pt idx="481">
                  <c:v>2.41</c:v>
                </c:pt>
                <c:pt idx="482">
                  <c:v>2.41</c:v>
                </c:pt>
                <c:pt idx="483">
                  <c:v>2.41</c:v>
                </c:pt>
                <c:pt idx="484">
                  <c:v>2.41</c:v>
                </c:pt>
                <c:pt idx="485">
                  <c:v>2.41</c:v>
                </c:pt>
                <c:pt idx="486">
                  <c:v>2.41</c:v>
                </c:pt>
                <c:pt idx="487">
                  <c:v>2.41</c:v>
                </c:pt>
                <c:pt idx="488">
                  <c:v>2.41</c:v>
                </c:pt>
                <c:pt idx="489">
                  <c:v>2.41</c:v>
                </c:pt>
                <c:pt idx="490">
                  <c:v>2.41</c:v>
                </c:pt>
                <c:pt idx="491">
                  <c:v>2.41</c:v>
                </c:pt>
                <c:pt idx="492">
                  <c:v>2.41</c:v>
                </c:pt>
                <c:pt idx="493">
                  <c:v>2.41</c:v>
                </c:pt>
                <c:pt idx="494">
                  <c:v>2.41</c:v>
                </c:pt>
                <c:pt idx="495">
                  <c:v>2.41</c:v>
                </c:pt>
                <c:pt idx="496">
                  <c:v>2.41</c:v>
                </c:pt>
                <c:pt idx="497">
                  <c:v>2.41</c:v>
                </c:pt>
                <c:pt idx="498">
                  <c:v>2.41</c:v>
                </c:pt>
                <c:pt idx="499">
                  <c:v>2.41</c:v>
                </c:pt>
                <c:pt idx="500">
                  <c:v>2.41</c:v>
                </c:pt>
                <c:pt idx="501">
                  <c:v>2.41</c:v>
                </c:pt>
                <c:pt idx="502">
                  <c:v>2.41</c:v>
                </c:pt>
                <c:pt idx="503">
                  <c:v>2.41</c:v>
                </c:pt>
                <c:pt idx="504">
                  <c:v>2.41</c:v>
                </c:pt>
                <c:pt idx="505">
                  <c:v>2.41</c:v>
                </c:pt>
                <c:pt idx="506">
                  <c:v>2.41</c:v>
                </c:pt>
                <c:pt idx="507">
                  <c:v>2.41</c:v>
                </c:pt>
                <c:pt idx="508">
                  <c:v>2.41</c:v>
                </c:pt>
                <c:pt idx="509">
                  <c:v>2.41</c:v>
                </c:pt>
                <c:pt idx="510">
                  <c:v>2.41</c:v>
                </c:pt>
                <c:pt idx="511">
                  <c:v>2.41</c:v>
                </c:pt>
                <c:pt idx="512">
                  <c:v>2.41</c:v>
                </c:pt>
                <c:pt idx="513">
                  <c:v>2.41</c:v>
                </c:pt>
                <c:pt idx="514">
                  <c:v>2.41</c:v>
                </c:pt>
                <c:pt idx="515">
                  <c:v>2.41</c:v>
                </c:pt>
                <c:pt idx="516">
                  <c:v>2.41</c:v>
                </c:pt>
                <c:pt idx="517">
                  <c:v>2.41</c:v>
                </c:pt>
                <c:pt idx="518">
                  <c:v>2.41</c:v>
                </c:pt>
                <c:pt idx="519">
                  <c:v>2.41</c:v>
                </c:pt>
                <c:pt idx="520">
                  <c:v>2.41</c:v>
                </c:pt>
                <c:pt idx="521">
                  <c:v>2.41</c:v>
                </c:pt>
                <c:pt idx="522">
                  <c:v>2.41</c:v>
                </c:pt>
                <c:pt idx="523">
                  <c:v>2.41</c:v>
                </c:pt>
                <c:pt idx="524">
                  <c:v>2.41</c:v>
                </c:pt>
                <c:pt idx="525">
                  <c:v>2.41</c:v>
                </c:pt>
                <c:pt idx="526">
                  <c:v>2.41</c:v>
                </c:pt>
                <c:pt idx="527">
                  <c:v>2.41</c:v>
                </c:pt>
                <c:pt idx="528">
                  <c:v>2.41</c:v>
                </c:pt>
                <c:pt idx="529">
                  <c:v>2.41</c:v>
                </c:pt>
                <c:pt idx="530">
                  <c:v>2.41</c:v>
                </c:pt>
                <c:pt idx="531">
                  <c:v>2.41</c:v>
                </c:pt>
                <c:pt idx="532">
                  <c:v>2.41</c:v>
                </c:pt>
                <c:pt idx="533">
                  <c:v>2.41</c:v>
                </c:pt>
                <c:pt idx="534">
                  <c:v>2.41</c:v>
                </c:pt>
                <c:pt idx="535">
                  <c:v>2.41</c:v>
                </c:pt>
                <c:pt idx="536">
                  <c:v>2.41</c:v>
                </c:pt>
                <c:pt idx="537">
                  <c:v>2.41</c:v>
                </c:pt>
                <c:pt idx="538">
                  <c:v>2.41</c:v>
                </c:pt>
                <c:pt idx="539">
                  <c:v>2.41</c:v>
                </c:pt>
                <c:pt idx="540">
                  <c:v>2.41</c:v>
                </c:pt>
                <c:pt idx="541">
                  <c:v>2.41</c:v>
                </c:pt>
                <c:pt idx="542">
                  <c:v>2.41</c:v>
                </c:pt>
                <c:pt idx="543">
                  <c:v>2.41</c:v>
                </c:pt>
                <c:pt idx="544">
                  <c:v>2.41</c:v>
                </c:pt>
                <c:pt idx="545">
                  <c:v>2.41</c:v>
                </c:pt>
                <c:pt idx="546">
                  <c:v>2.41</c:v>
                </c:pt>
                <c:pt idx="547">
                  <c:v>2.41</c:v>
                </c:pt>
                <c:pt idx="548">
                  <c:v>2.41</c:v>
                </c:pt>
                <c:pt idx="549">
                  <c:v>2.41</c:v>
                </c:pt>
                <c:pt idx="550">
                  <c:v>2.41</c:v>
                </c:pt>
                <c:pt idx="551">
                  <c:v>2.41</c:v>
                </c:pt>
                <c:pt idx="552">
                  <c:v>2.41</c:v>
                </c:pt>
                <c:pt idx="553">
                  <c:v>2.41</c:v>
                </c:pt>
                <c:pt idx="554">
                  <c:v>2.41</c:v>
                </c:pt>
                <c:pt idx="555">
                  <c:v>2.41</c:v>
                </c:pt>
                <c:pt idx="556">
                  <c:v>2.41</c:v>
                </c:pt>
                <c:pt idx="557">
                  <c:v>2.41</c:v>
                </c:pt>
                <c:pt idx="558">
                  <c:v>2.41</c:v>
                </c:pt>
                <c:pt idx="559">
                  <c:v>2.41</c:v>
                </c:pt>
                <c:pt idx="560">
                  <c:v>2.41</c:v>
                </c:pt>
                <c:pt idx="561">
                  <c:v>2.41</c:v>
                </c:pt>
                <c:pt idx="562">
                  <c:v>2.41</c:v>
                </c:pt>
                <c:pt idx="563">
                  <c:v>2.41</c:v>
                </c:pt>
                <c:pt idx="564">
                  <c:v>2.41</c:v>
                </c:pt>
                <c:pt idx="565">
                  <c:v>2.41</c:v>
                </c:pt>
                <c:pt idx="566">
                  <c:v>2.41</c:v>
                </c:pt>
                <c:pt idx="567">
                  <c:v>2.41</c:v>
                </c:pt>
                <c:pt idx="568">
                  <c:v>2.41</c:v>
                </c:pt>
                <c:pt idx="569">
                  <c:v>2.41</c:v>
                </c:pt>
                <c:pt idx="570">
                  <c:v>2.41</c:v>
                </c:pt>
                <c:pt idx="571">
                  <c:v>2.41</c:v>
                </c:pt>
                <c:pt idx="572">
                  <c:v>2.41</c:v>
                </c:pt>
                <c:pt idx="573">
                  <c:v>2.41</c:v>
                </c:pt>
                <c:pt idx="574">
                  <c:v>2.41</c:v>
                </c:pt>
                <c:pt idx="575">
                  <c:v>2.41</c:v>
                </c:pt>
                <c:pt idx="576">
                  <c:v>2.41</c:v>
                </c:pt>
                <c:pt idx="577">
                  <c:v>2.41</c:v>
                </c:pt>
                <c:pt idx="578">
                  <c:v>2.41</c:v>
                </c:pt>
                <c:pt idx="579">
                  <c:v>2.41</c:v>
                </c:pt>
                <c:pt idx="580">
                  <c:v>2.41</c:v>
                </c:pt>
                <c:pt idx="581">
                  <c:v>2.41</c:v>
                </c:pt>
                <c:pt idx="582">
                  <c:v>2.41</c:v>
                </c:pt>
                <c:pt idx="583">
                  <c:v>2.41</c:v>
                </c:pt>
                <c:pt idx="584">
                  <c:v>2.41</c:v>
                </c:pt>
                <c:pt idx="585">
                  <c:v>2.41</c:v>
                </c:pt>
                <c:pt idx="586">
                  <c:v>2.41</c:v>
                </c:pt>
                <c:pt idx="587">
                  <c:v>2.41</c:v>
                </c:pt>
                <c:pt idx="588">
                  <c:v>2.41</c:v>
                </c:pt>
                <c:pt idx="589">
                  <c:v>2.41</c:v>
                </c:pt>
                <c:pt idx="590">
                  <c:v>2.41</c:v>
                </c:pt>
                <c:pt idx="591">
                  <c:v>2.41</c:v>
                </c:pt>
                <c:pt idx="592">
                  <c:v>2.41</c:v>
                </c:pt>
                <c:pt idx="593">
                  <c:v>2.41</c:v>
                </c:pt>
                <c:pt idx="594">
                  <c:v>2.41</c:v>
                </c:pt>
                <c:pt idx="595">
                  <c:v>2.41</c:v>
                </c:pt>
                <c:pt idx="596">
                  <c:v>2.41</c:v>
                </c:pt>
                <c:pt idx="597">
                  <c:v>2.41</c:v>
                </c:pt>
                <c:pt idx="598">
                  <c:v>2.41</c:v>
                </c:pt>
                <c:pt idx="599">
                  <c:v>2.41</c:v>
                </c:pt>
                <c:pt idx="600">
                  <c:v>2.41</c:v>
                </c:pt>
                <c:pt idx="601">
                  <c:v>2.41</c:v>
                </c:pt>
                <c:pt idx="602">
                  <c:v>2.41</c:v>
                </c:pt>
                <c:pt idx="603">
                  <c:v>2.41</c:v>
                </c:pt>
                <c:pt idx="604">
                  <c:v>2.41</c:v>
                </c:pt>
                <c:pt idx="605">
                  <c:v>2.41</c:v>
                </c:pt>
                <c:pt idx="606">
                  <c:v>2.41</c:v>
                </c:pt>
                <c:pt idx="607">
                  <c:v>2.41</c:v>
                </c:pt>
                <c:pt idx="608">
                  <c:v>2.41</c:v>
                </c:pt>
                <c:pt idx="609">
                  <c:v>2.41</c:v>
                </c:pt>
                <c:pt idx="610">
                  <c:v>2.41</c:v>
                </c:pt>
                <c:pt idx="611">
                  <c:v>2.41</c:v>
                </c:pt>
                <c:pt idx="612">
                  <c:v>2.41</c:v>
                </c:pt>
                <c:pt idx="613">
                  <c:v>2.41</c:v>
                </c:pt>
                <c:pt idx="614">
                  <c:v>2.41</c:v>
                </c:pt>
                <c:pt idx="615">
                  <c:v>2.41</c:v>
                </c:pt>
                <c:pt idx="616">
                  <c:v>2.41</c:v>
                </c:pt>
                <c:pt idx="617">
                  <c:v>2.41</c:v>
                </c:pt>
                <c:pt idx="618">
                  <c:v>2.41</c:v>
                </c:pt>
                <c:pt idx="619">
                  <c:v>2.41</c:v>
                </c:pt>
                <c:pt idx="620">
                  <c:v>2.41</c:v>
                </c:pt>
                <c:pt idx="621">
                  <c:v>2.41</c:v>
                </c:pt>
                <c:pt idx="622">
                  <c:v>2.41</c:v>
                </c:pt>
                <c:pt idx="623">
                  <c:v>2.41</c:v>
                </c:pt>
                <c:pt idx="624">
                  <c:v>2.41</c:v>
                </c:pt>
                <c:pt idx="625">
                  <c:v>2.41</c:v>
                </c:pt>
                <c:pt idx="626">
                  <c:v>2.41</c:v>
                </c:pt>
                <c:pt idx="627">
                  <c:v>2.41</c:v>
                </c:pt>
                <c:pt idx="628">
                  <c:v>2.41</c:v>
                </c:pt>
                <c:pt idx="629">
                  <c:v>2.41</c:v>
                </c:pt>
                <c:pt idx="630">
                  <c:v>2.41</c:v>
                </c:pt>
                <c:pt idx="631">
                  <c:v>2.41</c:v>
                </c:pt>
                <c:pt idx="632">
                  <c:v>2.41</c:v>
                </c:pt>
                <c:pt idx="633">
                  <c:v>2.41</c:v>
                </c:pt>
                <c:pt idx="634">
                  <c:v>2.41</c:v>
                </c:pt>
                <c:pt idx="635">
                  <c:v>2.41</c:v>
                </c:pt>
                <c:pt idx="636">
                  <c:v>2.41</c:v>
                </c:pt>
                <c:pt idx="637">
                  <c:v>2.41</c:v>
                </c:pt>
                <c:pt idx="638">
                  <c:v>2.41</c:v>
                </c:pt>
                <c:pt idx="639">
                  <c:v>2.41</c:v>
                </c:pt>
                <c:pt idx="640">
                  <c:v>2.41</c:v>
                </c:pt>
                <c:pt idx="641">
                  <c:v>2.41</c:v>
                </c:pt>
                <c:pt idx="642">
                  <c:v>2.41</c:v>
                </c:pt>
                <c:pt idx="643">
                  <c:v>2.41</c:v>
                </c:pt>
                <c:pt idx="644">
                  <c:v>2.41</c:v>
                </c:pt>
                <c:pt idx="645">
                  <c:v>2.41</c:v>
                </c:pt>
                <c:pt idx="646">
                  <c:v>2.41</c:v>
                </c:pt>
                <c:pt idx="647">
                  <c:v>2.41</c:v>
                </c:pt>
                <c:pt idx="648">
                  <c:v>2.41</c:v>
                </c:pt>
                <c:pt idx="649">
                  <c:v>2.41</c:v>
                </c:pt>
                <c:pt idx="650">
                  <c:v>2.41</c:v>
                </c:pt>
                <c:pt idx="651">
                  <c:v>2.41</c:v>
                </c:pt>
                <c:pt idx="652">
                  <c:v>2.41</c:v>
                </c:pt>
                <c:pt idx="653">
                  <c:v>2.41</c:v>
                </c:pt>
                <c:pt idx="654">
                  <c:v>2.41</c:v>
                </c:pt>
                <c:pt idx="655">
                  <c:v>2.41</c:v>
                </c:pt>
                <c:pt idx="656">
                  <c:v>2.41</c:v>
                </c:pt>
                <c:pt idx="657">
                  <c:v>2.41</c:v>
                </c:pt>
                <c:pt idx="658">
                  <c:v>2.41</c:v>
                </c:pt>
                <c:pt idx="659">
                  <c:v>2.41</c:v>
                </c:pt>
                <c:pt idx="660">
                  <c:v>2.41</c:v>
                </c:pt>
                <c:pt idx="661">
                  <c:v>2.41</c:v>
                </c:pt>
                <c:pt idx="662">
                  <c:v>2.41</c:v>
                </c:pt>
                <c:pt idx="663">
                  <c:v>2.41</c:v>
                </c:pt>
                <c:pt idx="664">
                  <c:v>2.41</c:v>
                </c:pt>
                <c:pt idx="665">
                  <c:v>2.41</c:v>
                </c:pt>
                <c:pt idx="666">
                  <c:v>2.41</c:v>
                </c:pt>
                <c:pt idx="667">
                  <c:v>2.41</c:v>
                </c:pt>
                <c:pt idx="668">
                  <c:v>2.41</c:v>
                </c:pt>
                <c:pt idx="669">
                  <c:v>2.41</c:v>
                </c:pt>
                <c:pt idx="670">
                  <c:v>2.41</c:v>
                </c:pt>
                <c:pt idx="671">
                  <c:v>2.41</c:v>
                </c:pt>
                <c:pt idx="672">
                  <c:v>2.41</c:v>
                </c:pt>
                <c:pt idx="673">
                  <c:v>2.41</c:v>
                </c:pt>
                <c:pt idx="674">
                  <c:v>2.41</c:v>
                </c:pt>
                <c:pt idx="675">
                  <c:v>2.41</c:v>
                </c:pt>
                <c:pt idx="676">
                  <c:v>2.41</c:v>
                </c:pt>
                <c:pt idx="677">
                  <c:v>2.41</c:v>
                </c:pt>
                <c:pt idx="678">
                  <c:v>2.41</c:v>
                </c:pt>
                <c:pt idx="679">
                  <c:v>2.41</c:v>
                </c:pt>
                <c:pt idx="680">
                  <c:v>2.41</c:v>
                </c:pt>
                <c:pt idx="681">
                  <c:v>2.41</c:v>
                </c:pt>
                <c:pt idx="682">
                  <c:v>2.41</c:v>
                </c:pt>
                <c:pt idx="683">
                  <c:v>2.41</c:v>
                </c:pt>
                <c:pt idx="684">
                  <c:v>2.41</c:v>
                </c:pt>
                <c:pt idx="685">
                  <c:v>2.41</c:v>
                </c:pt>
                <c:pt idx="686">
                  <c:v>2.41</c:v>
                </c:pt>
                <c:pt idx="687">
                  <c:v>2.41</c:v>
                </c:pt>
                <c:pt idx="688">
                  <c:v>2.41</c:v>
                </c:pt>
                <c:pt idx="689">
                  <c:v>2.41</c:v>
                </c:pt>
                <c:pt idx="690">
                  <c:v>2.41</c:v>
                </c:pt>
                <c:pt idx="691">
                  <c:v>2.41</c:v>
                </c:pt>
                <c:pt idx="692">
                  <c:v>2.41</c:v>
                </c:pt>
                <c:pt idx="693">
                  <c:v>2.41</c:v>
                </c:pt>
                <c:pt idx="694">
                  <c:v>2.41</c:v>
                </c:pt>
                <c:pt idx="695">
                  <c:v>2.41</c:v>
                </c:pt>
                <c:pt idx="696">
                  <c:v>2.41</c:v>
                </c:pt>
                <c:pt idx="697">
                  <c:v>2.41</c:v>
                </c:pt>
                <c:pt idx="698">
                  <c:v>2.41</c:v>
                </c:pt>
                <c:pt idx="699">
                  <c:v>2.41</c:v>
                </c:pt>
                <c:pt idx="700">
                  <c:v>2.41</c:v>
                </c:pt>
                <c:pt idx="701">
                  <c:v>2.41</c:v>
                </c:pt>
                <c:pt idx="702">
                  <c:v>2.41</c:v>
                </c:pt>
                <c:pt idx="703">
                  <c:v>2.41</c:v>
                </c:pt>
                <c:pt idx="704">
                  <c:v>2.41</c:v>
                </c:pt>
                <c:pt idx="705">
                  <c:v>2.41</c:v>
                </c:pt>
                <c:pt idx="706">
                  <c:v>2.41</c:v>
                </c:pt>
                <c:pt idx="707">
                  <c:v>2.41</c:v>
                </c:pt>
                <c:pt idx="708">
                  <c:v>2.41</c:v>
                </c:pt>
                <c:pt idx="709">
                  <c:v>2.41</c:v>
                </c:pt>
                <c:pt idx="710">
                  <c:v>2.41</c:v>
                </c:pt>
                <c:pt idx="711">
                  <c:v>2.41</c:v>
                </c:pt>
                <c:pt idx="712">
                  <c:v>2.41</c:v>
                </c:pt>
                <c:pt idx="713">
                  <c:v>2.41</c:v>
                </c:pt>
                <c:pt idx="714">
                  <c:v>2.41</c:v>
                </c:pt>
                <c:pt idx="715">
                  <c:v>2.41</c:v>
                </c:pt>
                <c:pt idx="716">
                  <c:v>2.41</c:v>
                </c:pt>
                <c:pt idx="717">
                  <c:v>2.41</c:v>
                </c:pt>
                <c:pt idx="718">
                  <c:v>2.41</c:v>
                </c:pt>
                <c:pt idx="719">
                  <c:v>2.41</c:v>
                </c:pt>
                <c:pt idx="720">
                  <c:v>2.41</c:v>
                </c:pt>
                <c:pt idx="721">
                  <c:v>2.41</c:v>
                </c:pt>
                <c:pt idx="722">
                  <c:v>2.41</c:v>
                </c:pt>
                <c:pt idx="723">
                  <c:v>2.41</c:v>
                </c:pt>
                <c:pt idx="724">
                  <c:v>2.41</c:v>
                </c:pt>
                <c:pt idx="725">
                  <c:v>2.41</c:v>
                </c:pt>
                <c:pt idx="726">
                  <c:v>2.41</c:v>
                </c:pt>
                <c:pt idx="727">
                  <c:v>2.41</c:v>
                </c:pt>
                <c:pt idx="728">
                  <c:v>2.41</c:v>
                </c:pt>
                <c:pt idx="729">
                  <c:v>2.41</c:v>
                </c:pt>
                <c:pt idx="730">
                  <c:v>2.41</c:v>
                </c:pt>
                <c:pt idx="731">
                  <c:v>2.41</c:v>
                </c:pt>
              </c:numCache>
            </c:numRef>
          </c:val>
          <c:smooth val="1"/>
          <c:extLst xmlns:c16r2="http://schemas.microsoft.com/office/drawing/2015/06/chart">
            <c:ext xmlns:c16="http://schemas.microsoft.com/office/drawing/2014/chart" uri="{C3380CC4-5D6E-409C-BE32-E72D297353CC}">
              <c16:uniqueId val="{00000009-0A6F-4E4B-BB09-B98A6D1299C4}"/>
            </c:ext>
          </c:extLst>
        </c:ser>
        <c:dLbls>
          <c:showLegendKey val="0"/>
          <c:showVal val="0"/>
          <c:showCatName val="0"/>
          <c:showSerName val="0"/>
          <c:showPercent val="0"/>
          <c:showBubbleSize val="0"/>
        </c:dLbls>
        <c:marker val="1"/>
        <c:smooth val="0"/>
        <c:axId val="140683048"/>
        <c:axId val="140683440"/>
        <c:extLst xmlns:c16r2="http://schemas.microsoft.com/office/drawing/2015/06/char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xmlns:c16r2="http://schemas.microsoft.com/office/drawing/2015/06/char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6r2="http://schemas.microsoft.com/office/drawing/2015/06/chart">
                      <c:ext uri="{02D57815-91ED-43cb-92C2-25804820EDAC}">
                        <c15:formulaRef>
                          <c15:sqref>DATOS!$R$3:$R$734</c15:sqref>
                        </c15:formulaRef>
                      </c:ext>
                    </c:extLst>
                    <c:numCache>
                      <c:formatCode>0.00</c:formatCode>
                      <c:ptCount val="732"/>
                      <c:pt idx="0">
                        <c:v>8.4499999999999993</c:v>
                      </c:pt>
                      <c:pt idx="1">
                        <c:v>8.4130000000000003</c:v>
                      </c:pt>
                      <c:pt idx="2">
                        <c:v>8.3699999999999992</c:v>
                      </c:pt>
                      <c:pt idx="3">
                        <c:v>8.3000000000000007</c:v>
                      </c:pt>
                      <c:pt idx="4">
                        <c:v>8.26</c:v>
                      </c:pt>
                      <c:pt idx="5">
                        <c:v>8.19</c:v>
                      </c:pt>
                      <c:pt idx="6">
                        <c:v>8.1</c:v>
                      </c:pt>
                      <c:pt idx="7">
                        <c:v>8.0399999999999991</c:v>
                      </c:pt>
                      <c:pt idx="8">
                        <c:v>7.96</c:v>
                      </c:pt>
                      <c:pt idx="9">
                        <c:v>7.89</c:v>
                      </c:pt>
                      <c:pt idx="10">
                        <c:v>7.78</c:v>
                      </c:pt>
                      <c:pt idx="11">
                        <c:v>7.7</c:v>
                      </c:pt>
                      <c:pt idx="12">
                        <c:v>7.68</c:v>
                      </c:pt>
                      <c:pt idx="13">
                        <c:v>7.64</c:v>
                      </c:pt>
                      <c:pt idx="14">
                        <c:v>7.58</c:v>
                      </c:pt>
                      <c:pt idx="15">
                        <c:v>7.5</c:v>
                      </c:pt>
                      <c:pt idx="16">
                        <c:v>7.4</c:v>
                      </c:pt>
                      <c:pt idx="17">
                        <c:v>7.34</c:v>
                      </c:pt>
                      <c:pt idx="18">
                        <c:v>7.28</c:v>
                      </c:pt>
                      <c:pt idx="19">
                        <c:v>7.19</c:v>
                      </c:pt>
                      <c:pt idx="20">
                        <c:v>7.14</c:v>
                      </c:pt>
                      <c:pt idx="21">
                        <c:v>7.14</c:v>
                      </c:pt>
                      <c:pt idx="22">
                        <c:v>7.14</c:v>
                      </c:pt>
                      <c:pt idx="23">
                        <c:v>7.1</c:v>
                      </c:pt>
                      <c:pt idx="24">
                        <c:v>7.05</c:v>
                      </c:pt>
                      <c:pt idx="25">
                        <c:v>6.98</c:v>
                      </c:pt>
                      <c:pt idx="26">
                        <c:v>6.9</c:v>
                      </c:pt>
                      <c:pt idx="27">
                        <c:v>6.81</c:v>
                      </c:pt>
                      <c:pt idx="28">
                        <c:v>6.75</c:v>
                      </c:pt>
                      <c:pt idx="29">
                        <c:v>6.7</c:v>
                      </c:pt>
                      <c:pt idx="30">
                        <c:v>6.66</c:v>
                      </c:pt>
                      <c:pt idx="31">
                        <c:v>6.52</c:v>
                      </c:pt>
                      <c:pt idx="32">
                        <c:v>6.58</c:v>
                      </c:pt>
                      <c:pt idx="33">
                        <c:v>6.51</c:v>
                      </c:pt>
                      <c:pt idx="34">
                        <c:v>6.45</c:v>
                      </c:pt>
                      <c:pt idx="35">
                        <c:v>6.42</c:v>
                      </c:pt>
                      <c:pt idx="36">
                        <c:v>6.38</c:v>
                      </c:pt>
                      <c:pt idx="37">
                        <c:v>6.32</c:v>
                      </c:pt>
                      <c:pt idx="38">
                        <c:v>6.24</c:v>
                      </c:pt>
                      <c:pt idx="39">
                        <c:v>6.18</c:v>
                      </c:pt>
                      <c:pt idx="40">
                        <c:v>6.12</c:v>
                      </c:pt>
                      <c:pt idx="41">
                        <c:v>6.1</c:v>
                      </c:pt>
                      <c:pt idx="42">
                        <c:v>6.03</c:v>
                      </c:pt>
                      <c:pt idx="43">
                        <c:v>6.03</c:v>
                      </c:pt>
                      <c:pt idx="44">
                        <c:v>6.02</c:v>
                      </c:pt>
                      <c:pt idx="45">
                        <c:v>6.01</c:v>
                      </c:pt>
                      <c:pt idx="46">
                        <c:v>6</c:v>
                      </c:pt>
                      <c:pt idx="47">
                        <c:v>5.96</c:v>
                      </c:pt>
                      <c:pt idx="48">
                        <c:v>5.94</c:v>
                      </c:pt>
                      <c:pt idx="49">
                        <c:v>5.93</c:v>
                      </c:pt>
                      <c:pt idx="50">
                        <c:v>5.9</c:v>
                      </c:pt>
                      <c:pt idx="51">
                        <c:v>5.86</c:v>
                      </c:pt>
                      <c:pt idx="52">
                        <c:v>5.8</c:v>
                      </c:pt>
                      <c:pt idx="53">
                        <c:v>5.8</c:v>
                      </c:pt>
                      <c:pt idx="54">
                        <c:v>5.76</c:v>
                      </c:pt>
                      <c:pt idx="55">
                        <c:v>5.78</c:v>
                      </c:pt>
                      <c:pt idx="56">
                        <c:v>5.83</c:v>
                      </c:pt>
                      <c:pt idx="57">
                        <c:v>5.92</c:v>
                      </c:pt>
                      <c:pt idx="58">
                        <c:v>6</c:v>
                      </c:pt>
                      <c:pt idx="59">
                        <c:v>5.99</c:v>
                      </c:pt>
                      <c:pt idx="60">
                        <c:v>5.94</c:v>
                      </c:pt>
                      <c:pt idx="61">
                        <c:v>5.91</c:v>
                      </c:pt>
                      <c:pt idx="62">
                        <c:v>5.89</c:v>
                      </c:pt>
                      <c:pt idx="63">
                        <c:v>5.8</c:v>
                      </c:pt>
                      <c:pt idx="64">
                        <c:v>5.72</c:v>
                      </c:pt>
                      <c:pt idx="65">
                        <c:v>5.67</c:v>
                      </c:pt>
                      <c:pt idx="66">
                        <c:v>5.65</c:v>
                      </c:pt>
                      <c:pt idx="67">
                        <c:v>5.65</c:v>
                      </c:pt>
                      <c:pt idx="68">
                        <c:v>5.7</c:v>
                      </c:pt>
                      <c:pt idx="69">
                        <c:v>5.72</c:v>
                      </c:pt>
                      <c:pt idx="70">
                        <c:v>5.74</c:v>
                      </c:pt>
                      <c:pt idx="71">
                        <c:v>5.76</c:v>
                      </c:pt>
                      <c:pt idx="72">
                        <c:v>5.79</c:v>
                      </c:pt>
                      <c:pt idx="73">
                        <c:v>5.81</c:v>
                      </c:pt>
                      <c:pt idx="74">
                        <c:v>5.82</c:v>
                      </c:pt>
                      <c:pt idx="75">
                        <c:v>5.83</c:v>
                      </c:pt>
                      <c:pt idx="76">
                        <c:v>5.83</c:v>
                      </c:pt>
                      <c:pt idx="77">
                        <c:v>5.84</c:v>
                      </c:pt>
                      <c:pt idx="78">
                        <c:v>5.85</c:v>
                      </c:pt>
                      <c:pt idx="79">
                        <c:v>5.83</c:v>
                      </c:pt>
                      <c:pt idx="80">
                        <c:v>5.8</c:v>
                      </c:pt>
                      <c:pt idx="81">
                        <c:v>5.75</c:v>
                      </c:pt>
                      <c:pt idx="82">
                        <c:v>5.7</c:v>
                      </c:pt>
                      <c:pt idx="83">
                        <c:v>5.67</c:v>
                      </c:pt>
                      <c:pt idx="84">
                        <c:v>5.59</c:v>
                      </c:pt>
                      <c:pt idx="85">
                        <c:v>5.5</c:v>
                      </c:pt>
                      <c:pt idx="86">
                        <c:v>5.43</c:v>
                      </c:pt>
                      <c:pt idx="87">
                        <c:v>5.39</c:v>
                      </c:pt>
                      <c:pt idx="88">
                        <c:v>5.35</c:v>
                      </c:pt>
                      <c:pt idx="89">
                        <c:v>5.28</c:v>
                      </c:pt>
                      <c:pt idx="90">
                        <c:v>5.22</c:v>
                      </c:pt>
                      <c:pt idx="91">
                        <c:v>5.21</c:v>
                      </c:pt>
                      <c:pt idx="92">
                        <c:v>5.2</c:v>
                      </c:pt>
                      <c:pt idx="93">
                        <c:v>5.2</c:v>
                      </c:pt>
                      <c:pt idx="94">
                        <c:v>5.2</c:v>
                      </c:pt>
                      <c:pt idx="95">
                        <c:v>5.18</c:v>
                      </c:pt>
                      <c:pt idx="96">
                        <c:v>5.15</c:v>
                      </c:pt>
                      <c:pt idx="97">
                        <c:v>5.1100000000000003</c:v>
                      </c:pt>
                      <c:pt idx="98">
                        <c:v>5.08</c:v>
                      </c:pt>
                      <c:pt idx="99">
                        <c:v>5.19</c:v>
                      </c:pt>
                      <c:pt idx="100">
                        <c:v>5.3</c:v>
                      </c:pt>
                      <c:pt idx="101">
                        <c:v>5.38</c:v>
                      </c:pt>
                      <c:pt idx="102">
                        <c:v>5.38</c:v>
                      </c:pt>
                      <c:pt idx="103">
                        <c:v>5.33</c:v>
                      </c:pt>
                      <c:pt idx="104">
                        <c:v>5.24</c:v>
                      </c:pt>
                      <c:pt idx="105">
                        <c:v>5.27</c:v>
                      </c:pt>
                      <c:pt idx="106">
                        <c:v>5.29</c:v>
                      </c:pt>
                      <c:pt idx="107">
                        <c:v>5.35</c:v>
                      </c:pt>
                      <c:pt idx="108">
                        <c:v>5.39</c:v>
                      </c:pt>
                      <c:pt idx="109">
                        <c:v>5.41</c:v>
                      </c:pt>
                      <c:pt idx="110">
                        <c:v>5.4</c:v>
                      </c:pt>
                      <c:pt idx="111">
                        <c:v>5.43</c:v>
                      </c:pt>
                      <c:pt idx="112">
                        <c:v>5.5</c:v>
                      </c:pt>
                      <c:pt idx="113">
                        <c:v>5.7</c:v>
                      </c:pt>
                      <c:pt idx="114">
                        <c:v>5.85</c:v>
                      </c:pt>
                      <c:pt idx="115">
                        <c:v>6.01</c:v>
                      </c:pt>
                      <c:pt idx="116">
                        <c:v>6.06</c:v>
                      </c:pt>
                      <c:pt idx="117">
                        <c:v>6.06</c:v>
                      </c:pt>
                      <c:pt idx="118">
                        <c:v>6.06</c:v>
                      </c:pt>
                      <c:pt idx="119">
                        <c:v>6.12</c:v>
                      </c:pt>
                      <c:pt idx="120">
                        <c:v>6.28</c:v>
                      </c:pt>
                      <c:pt idx="121">
                        <c:v>6.34</c:v>
                      </c:pt>
                      <c:pt idx="122">
                        <c:v>6.37</c:v>
                      </c:pt>
                      <c:pt idx="123">
                        <c:v>6.4</c:v>
                      </c:pt>
                      <c:pt idx="124">
                        <c:v>6.45</c:v>
                      </c:pt>
                      <c:pt idx="125">
                        <c:v>6.45</c:v>
                      </c:pt>
                      <c:pt idx="126">
                        <c:v>6.48</c:v>
                      </c:pt>
                      <c:pt idx="127">
                        <c:v>6.5</c:v>
                      </c:pt>
                      <c:pt idx="128">
                        <c:v>6.52</c:v>
                      </c:pt>
                      <c:pt idx="129">
                        <c:v>6.52</c:v>
                      </c:pt>
                      <c:pt idx="130">
                        <c:v>6.5</c:v>
                      </c:pt>
                      <c:pt idx="131">
                        <c:v>6.52</c:v>
                      </c:pt>
                      <c:pt idx="132">
                        <c:v>6.53</c:v>
                      </c:pt>
                      <c:pt idx="133">
                        <c:v>6.53</c:v>
                      </c:pt>
                      <c:pt idx="134">
                        <c:v>6.53</c:v>
                      </c:pt>
                      <c:pt idx="135">
                        <c:v>6.53</c:v>
                      </c:pt>
                      <c:pt idx="136">
                        <c:v>6.53</c:v>
                      </c:pt>
                      <c:pt idx="137">
                        <c:v>6.54</c:v>
                      </c:pt>
                      <c:pt idx="138">
                        <c:v>6.58</c:v>
                      </c:pt>
                      <c:pt idx="139">
                        <c:v>6.58</c:v>
                      </c:pt>
                      <c:pt idx="140">
                        <c:v>6.59</c:v>
                      </c:pt>
                      <c:pt idx="141">
                        <c:v>6.57</c:v>
                      </c:pt>
                      <c:pt idx="142">
                        <c:v>6.55</c:v>
                      </c:pt>
                      <c:pt idx="143">
                        <c:v>6.54</c:v>
                      </c:pt>
                      <c:pt idx="144">
                        <c:v>6.53</c:v>
                      </c:pt>
                      <c:pt idx="145">
                        <c:v>6.5</c:v>
                      </c:pt>
                      <c:pt idx="146">
                        <c:v>6.46</c:v>
                      </c:pt>
                      <c:pt idx="147">
                        <c:v>6.44</c:v>
                      </c:pt>
                      <c:pt idx="148">
                        <c:v>6.42</c:v>
                      </c:pt>
                      <c:pt idx="149">
                        <c:v>6.42</c:v>
                      </c:pt>
                      <c:pt idx="150">
                        <c:v>6.42</c:v>
                      </c:pt>
                      <c:pt idx="151">
                        <c:v>6.4</c:v>
                      </c:pt>
                      <c:pt idx="152">
                        <c:v>6.4</c:v>
                      </c:pt>
                      <c:pt idx="153">
                        <c:v>6.38</c:v>
                      </c:pt>
                      <c:pt idx="154">
                        <c:v>6.42</c:v>
                      </c:pt>
                      <c:pt idx="155">
                        <c:v>6.4</c:v>
                      </c:pt>
                      <c:pt idx="156">
                        <c:v>6.38</c:v>
                      </c:pt>
                      <c:pt idx="157">
                        <c:v>6.36</c:v>
                      </c:pt>
                      <c:pt idx="158">
                        <c:v>6.36</c:v>
                      </c:pt>
                      <c:pt idx="159">
                        <c:v>6.3</c:v>
                      </c:pt>
                      <c:pt idx="160">
                        <c:v>6.36</c:v>
                      </c:pt>
                      <c:pt idx="161">
                        <c:v>6.34</c:v>
                      </c:pt>
                      <c:pt idx="162">
                        <c:v>6.27</c:v>
                      </c:pt>
                      <c:pt idx="163">
                        <c:v>6.26</c:v>
                      </c:pt>
                      <c:pt idx="164">
                        <c:v>6.2</c:v>
                      </c:pt>
                      <c:pt idx="165">
                        <c:v>6.18</c:v>
                      </c:pt>
                      <c:pt idx="166">
                        <c:v>6.08</c:v>
                      </c:pt>
                      <c:pt idx="167">
                        <c:v>6.02</c:v>
                      </c:pt>
                      <c:pt idx="168">
                        <c:v>6</c:v>
                      </c:pt>
                      <c:pt idx="169">
                        <c:v>6.02</c:v>
                      </c:pt>
                      <c:pt idx="170">
                        <c:v>6.07</c:v>
                      </c:pt>
                      <c:pt idx="171">
                        <c:v>6.1</c:v>
                      </c:pt>
                      <c:pt idx="172">
                        <c:v>6.14</c:v>
                      </c:pt>
                      <c:pt idx="173">
                        <c:v>6.18</c:v>
                      </c:pt>
                      <c:pt idx="174">
                        <c:v>6.19</c:v>
                      </c:pt>
                      <c:pt idx="175">
                        <c:v>6.2</c:v>
                      </c:pt>
                      <c:pt idx="176">
                        <c:v>6.21</c:v>
                      </c:pt>
                      <c:pt idx="177">
                        <c:v>6.22</c:v>
                      </c:pt>
                      <c:pt idx="178">
                        <c:v>6.23</c:v>
                      </c:pt>
                      <c:pt idx="179">
                        <c:v>6.3</c:v>
                      </c:pt>
                      <c:pt idx="180">
                        <c:v>6.32</c:v>
                      </c:pt>
                      <c:pt idx="181">
                        <c:v>6.34</c:v>
                      </c:pt>
                      <c:pt idx="182">
                        <c:v>6.34</c:v>
                      </c:pt>
                      <c:pt idx="183">
                        <c:v>6.36</c:v>
                      </c:pt>
                      <c:pt idx="184">
                        <c:v>6.41</c:v>
                      </c:pt>
                      <c:pt idx="185">
                        <c:v>6.43</c:v>
                      </c:pt>
                      <c:pt idx="186">
                        <c:v>6.45</c:v>
                      </c:pt>
                      <c:pt idx="187">
                        <c:v>6.44</c:v>
                      </c:pt>
                      <c:pt idx="188">
                        <c:v>6.41</c:v>
                      </c:pt>
                      <c:pt idx="189">
                        <c:v>6.4</c:v>
                      </c:pt>
                      <c:pt idx="190">
                        <c:v>6.39</c:v>
                      </c:pt>
                      <c:pt idx="191">
                        <c:v>6.4</c:v>
                      </c:pt>
                      <c:pt idx="192">
                        <c:v>6.43</c:v>
                      </c:pt>
                      <c:pt idx="193">
                        <c:v>6.45</c:v>
                      </c:pt>
                      <c:pt idx="194">
                        <c:v>6.48</c:v>
                      </c:pt>
                      <c:pt idx="195">
                        <c:v>6.51</c:v>
                      </c:pt>
                      <c:pt idx="196">
                        <c:v>6.55</c:v>
                      </c:pt>
                      <c:pt idx="197">
                        <c:v>6.56</c:v>
                      </c:pt>
                      <c:pt idx="198">
                        <c:v>6.55</c:v>
                      </c:pt>
                      <c:pt idx="199">
                        <c:v>6.54</c:v>
                      </c:pt>
                      <c:pt idx="200">
                        <c:v>6.56</c:v>
                      </c:pt>
                      <c:pt idx="201">
                        <c:v>6.58</c:v>
                      </c:pt>
                      <c:pt idx="202">
                        <c:v>6.57</c:v>
                      </c:pt>
                      <c:pt idx="203">
                        <c:v>6.54</c:v>
                      </c:pt>
                      <c:pt idx="204">
                        <c:v>6.52</c:v>
                      </c:pt>
                      <c:pt idx="205">
                        <c:v>6.5</c:v>
                      </c:pt>
                      <c:pt idx="206">
                        <c:v>6.46</c:v>
                      </c:pt>
                      <c:pt idx="207">
                        <c:v>6.46</c:v>
                      </c:pt>
                      <c:pt idx="208">
                        <c:v>6.46</c:v>
                      </c:pt>
                      <c:pt idx="209">
                        <c:v>6.44</c:v>
                      </c:pt>
                      <c:pt idx="210">
                        <c:v>6.52</c:v>
                      </c:pt>
                      <c:pt idx="211">
                        <c:v>6.52</c:v>
                      </c:pt>
                      <c:pt idx="212">
                        <c:v>6.52</c:v>
                      </c:pt>
                      <c:pt idx="213">
                        <c:v>6.54</c:v>
                      </c:pt>
                      <c:pt idx="214">
                        <c:v>6.59</c:v>
                      </c:pt>
                      <c:pt idx="215">
                        <c:v>6.62</c:v>
                      </c:pt>
                      <c:pt idx="216">
                        <c:v>6.63</c:v>
                      </c:pt>
                      <c:pt idx="217">
                        <c:v>6.63</c:v>
                      </c:pt>
                      <c:pt idx="218">
                        <c:v>6.67</c:v>
                      </c:pt>
                      <c:pt idx="219">
                        <c:v>6.7</c:v>
                      </c:pt>
                      <c:pt idx="220">
                        <c:v>6.74</c:v>
                      </c:pt>
                      <c:pt idx="221">
                        <c:v>6.8</c:v>
                      </c:pt>
                      <c:pt idx="222">
                        <c:v>6.82</c:v>
                      </c:pt>
                      <c:pt idx="223">
                        <c:v>6.84</c:v>
                      </c:pt>
                      <c:pt idx="224">
                        <c:v>6.87</c:v>
                      </c:pt>
                      <c:pt idx="225">
                        <c:v>6.88</c:v>
                      </c:pt>
                      <c:pt idx="226">
                        <c:v>6.9</c:v>
                      </c:pt>
                      <c:pt idx="227">
                        <c:v>6.9</c:v>
                      </c:pt>
                      <c:pt idx="228">
                        <c:v>6.94</c:v>
                      </c:pt>
                      <c:pt idx="229">
                        <c:v>6.97</c:v>
                      </c:pt>
                      <c:pt idx="230">
                        <c:v>6.97</c:v>
                      </c:pt>
                      <c:pt idx="231">
                        <c:v>7</c:v>
                      </c:pt>
                      <c:pt idx="232">
                        <c:v>7.04</c:v>
                      </c:pt>
                      <c:pt idx="233">
                        <c:v>7.02</c:v>
                      </c:pt>
                      <c:pt idx="234">
                        <c:v>7.01</c:v>
                      </c:pt>
                      <c:pt idx="235">
                        <c:v>7.03</c:v>
                      </c:pt>
                      <c:pt idx="236">
                        <c:v>7.02</c:v>
                      </c:pt>
                      <c:pt idx="237">
                        <c:v>7</c:v>
                      </c:pt>
                      <c:pt idx="238">
                        <c:v>6.99</c:v>
                      </c:pt>
                      <c:pt idx="239">
                        <c:v>6.99</c:v>
                      </c:pt>
                      <c:pt idx="240">
                        <c:v>6.98</c:v>
                      </c:pt>
                      <c:pt idx="241">
                        <c:v>6.98</c:v>
                      </c:pt>
                      <c:pt idx="242">
                        <c:v>6.98</c:v>
                      </c:pt>
                      <c:pt idx="243">
                        <c:v>6.97</c:v>
                      </c:pt>
                      <c:pt idx="244">
                        <c:v>6.96</c:v>
                      </c:pt>
                      <c:pt idx="245">
                        <c:v>6.94</c:v>
                      </c:pt>
                      <c:pt idx="246">
                        <c:v>6.93</c:v>
                      </c:pt>
                      <c:pt idx="247">
                        <c:v>6.93</c:v>
                      </c:pt>
                      <c:pt idx="248">
                        <c:v>6.92</c:v>
                      </c:pt>
                      <c:pt idx="249">
                        <c:v>6.91</c:v>
                      </c:pt>
                      <c:pt idx="250">
                        <c:v>6.9</c:v>
                      </c:pt>
                      <c:pt idx="251">
                        <c:v>6.88</c:v>
                      </c:pt>
                      <c:pt idx="252">
                        <c:v>6.9</c:v>
                      </c:pt>
                      <c:pt idx="253">
                        <c:v>6.91</c:v>
                      </c:pt>
                      <c:pt idx="254">
                        <c:v>6.92</c:v>
                      </c:pt>
                      <c:pt idx="255">
                        <c:v>6.92</c:v>
                      </c:pt>
                      <c:pt idx="256">
                        <c:v>6.93</c:v>
                      </c:pt>
                      <c:pt idx="257">
                        <c:v>6.95</c:v>
                      </c:pt>
                      <c:pt idx="258">
                        <c:v>6.97</c:v>
                      </c:pt>
                      <c:pt idx="259">
                        <c:v>7</c:v>
                      </c:pt>
                      <c:pt idx="260">
                        <c:v>7.02</c:v>
                      </c:pt>
                      <c:pt idx="261">
                        <c:v>7.04</c:v>
                      </c:pt>
                      <c:pt idx="262">
                        <c:v>7.08</c:v>
                      </c:pt>
                      <c:pt idx="263">
                        <c:v>7.14</c:v>
                      </c:pt>
                      <c:pt idx="264">
                        <c:v>7.15</c:v>
                      </c:pt>
                      <c:pt idx="265">
                        <c:v>7.16</c:v>
                      </c:pt>
                      <c:pt idx="266">
                        <c:v>7.19</c:v>
                      </c:pt>
                      <c:pt idx="267">
                        <c:v>7.2</c:v>
                      </c:pt>
                      <c:pt idx="268">
                        <c:v>7.21</c:v>
                      </c:pt>
                      <c:pt idx="269">
                        <c:v>7.23</c:v>
                      </c:pt>
                      <c:pt idx="270">
                        <c:v>7.26</c:v>
                      </c:pt>
                      <c:pt idx="271">
                        <c:v>7.27</c:v>
                      </c:pt>
                      <c:pt idx="272">
                        <c:v>7.28</c:v>
                      </c:pt>
                      <c:pt idx="273">
                        <c:v>7.29</c:v>
                      </c:pt>
                      <c:pt idx="274">
                        <c:v>7.32</c:v>
                      </c:pt>
                      <c:pt idx="275">
                        <c:v>7.37</c:v>
                      </c:pt>
                      <c:pt idx="276">
                        <c:v>7.38</c:v>
                      </c:pt>
                      <c:pt idx="277">
                        <c:v>7.41</c:v>
                      </c:pt>
                      <c:pt idx="278">
                        <c:v>7.43</c:v>
                      </c:pt>
                      <c:pt idx="279">
                        <c:v>7.45</c:v>
                      </c:pt>
                      <c:pt idx="280">
                        <c:v>7.49</c:v>
                      </c:pt>
                      <c:pt idx="281">
                        <c:v>7.53</c:v>
                      </c:pt>
                      <c:pt idx="282">
                        <c:v>7.56</c:v>
                      </c:pt>
                      <c:pt idx="283">
                        <c:v>7.58</c:v>
                      </c:pt>
                      <c:pt idx="284">
                        <c:v>7.6</c:v>
                      </c:pt>
                      <c:pt idx="285">
                        <c:v>7.62</c:v>
                      </c:pt>
                      <c:pt idx="286">
                        <c:v>7.65</c:v>
                      </c:pt>
                      <c:pt idx="287">
                        <c:v>7.69</c:v>
                      </c:pt>
                      <c:pt idx="288">
                        <c:v>7.72</c:v>
                      </c:pt>
                      <c:pt idx="289">
                        <c:v>7.77</c:v>
                      </c:pt>
                      <c:pt idx="290">
                        <c:v>7.8</c:v>
                      </c:pt>
                      <c:pt idx="291">
                        <c:v>7.8</c:v>
                      </c:pt>
                      <c:pt idx="292">
                        <c:v>7.83</c:v>
                      </c:pt>
                      <c:pt idx="293">
                        <c:v>7.84</c:v>
                      </c:pt>
                      <c:pt idx="294">
                        <c:v>7.85</c:v>
                      </c:pt>
                      <c:pt idx="295">
                        <c:v>7.89</c:v>
                      </c:pt>
                      <c:pt idx="296">
                        <c:v>7.9</c:v>
                      </c:pt>
                      <c:pt idx="297">
                        <c:v>7.92</c:v>
                      </c:pt>
                      <c:pt idx="298">
                        <c:v>7.95</c:v>
                      </c:pt>
                      <c:pt idx="299">
                        <c:v>7.97</c:v>
                      </c:pt>
                      <c:pt idx="300">
                        <c:v>7.99</c:v>
                      </c:pt>
                      <c:pt idx="301">
                        <c:v>7.99</c:v>
                      </c:pt>
                      <c:pt idx="302">
                        <c:v>7.99</c:v>
                      </c:pt>
                      <c:pt idx="303">
                        <c:v>8.02</c:v>
                      </c:pt>
                      <c:pt idx="304">
                        <c:v>8.0399999999999991</c:v>
                      </c:pt>
                      <c:pt idx="305">
                        <c:v>8.0500000000000007</c:v>
                      </c:pt>
                      <c:pt idx="306">
                        <c:v>8.07</c:v>
                      </c:pt>
                      <c:pt idx="307">
                        <c:v>8.07</c:v>
                      </c:pt>
                      <c:pt idx="308">
                        <c:v>8.1</c:v>
                      </c:pt>
                      <c:pt idx="309">
                        <c:v>8.1199999999999992</c:v>
                      </c:pt>
                      <c:pt idx="310">
                        <c:v>8.1300000000000008</c:v>
                      </c:pt>
                      <c:pt idx="311">
                        <c:v>8.14</c:v>
                      </c:pt>
                      <c:pt idx="312">
                        <c:v>8.16</c:v>
                      </c:pt>
                      <c:pt idx="313">
                        <c:v>8.18</c:v>
                      </c:pt>
                      <c:pt idx="314">
                        <c:v>8.18</c:v>
                      </c:pt>
                      <c:pt idx="315">
                        <c:v>8.1999999999999993</c:v>
                      </c:pt>
                      <c:pt idx="316">
                        <c:v>8.2200000000000006</c:v>
                      </c:pt>
                      <c:pt idx="317">
                        <c:v>8.23</c:v>
                      </c:pt>
                      <c:pt idx="318">
                        <c:v>8.25</c:v>
                      </c:pt>
                      <c:pt idx="319">
                        <c:v>8.27</c:v>
                      </c:pt>
                      <c:pt idx="320">
                        <c:v>8.27</c:v>
                      </c:pt>
                      <c:pt idx="321">
                        <c:v>8.27</c:v>
                      </c:pt>
                      <c:pt idx="322">
                        <c:v>8.2899999999999991</c:v>
                      </c:pt>
                      <c:pt idx="323">
                        <c:v>8.31</c:v>
                      </c:pt>
                      <c:pt idx="324">
                        <c:v>8.3000000000000007</c:v>
                      </c:pt>
                      <c:pt idx="325">
                        <c:v>8.3000000000000007</c:v>
                      </c:pt>
                      <c:pt idx="326">
                        <c:v>8.2899999999999991</c:v>
                      </c:pt>
                      <c:pt idx="327">
                        <c:v>8.2799999999999994</c:v>
                      </c:pt>
                      <c:pt idx="328">
                        <c:v>8.27</c:v>
                      </c:pt>
                      <c:pt idx="329">
                        <c:v>8.25</c:v>
                      </c:pt>
                      <c:pt idx="330">
                        <c:v>8.23</c:v>
                      </c:pt>
                      <c:pt idx="331">
                        <c:v>8.2100000000000009</c:v>
                      </c:pt>
                      <c:pt idx="332">
                        <c:v>8.16</c:v>
                      </c:pt>
                      <c:pt idx="333">
                        <c:v>8.14</c:v>
                      </c:pt>
                      <c:pt idx="334">
                        <c:v>8.1199999999999992</c:v>
                      </c:pt>
                      <c:pt idx="335">
                        <c:v>8.11</c:v>
                      </c:pt>
                      <c:pt idx="336">
                        <c:v>8.1</c:v>
                      </c:pt>
                      <c:pt idx="337">
                        <c:v>8.1</c:v>
                      </c:pt>
                      <c:pt idx="338">
                        <c:v>8.1</c:v>
                      </c:pt>
                      <c:pt idx="339">
                        <c:v>8.1</c:v>
                      </c:pt>
                      <c:pt idx="340">
                        <c:v>8.1</c:v>
                      </c:pt>
                      <c:pt idx="341">
                        <c:v>8.1</c:v>
                      </c:pt>
                      <c:pt idx="342">
                        <c:v>8.1</c:v>
                      </c:pt>
                      <c:pt idx="343">
                        <c:v>8.1</c:v>
                      </c:pt>
                      <c:pt idx="344">
                        <c:v>8.1</c:v>
                      </c:pt>
                      <c:pt idx="345">
                        <c:v>8.11</c:v>
                      </c:pt>
                      <c:pt idx="346">
                        <c:v>8.1300000000000008</c:v>
                      </c:pt>
                      <c:pt idx="347">
                        <c:v>8.1300000000000008</c:v>
                      </c:pt>
                      <c:pt idx="348">
                        <c:v>8.1300000000000008</c:v>
                      </c:pt>
                      <c:pt idx="349">
                        <c:v>8.11</c:v>
                      </c:pt>
                      <c:pt idx="350">
                        <c:v>8.1199999999999992</c:v>
                      </c:pt>
                      <c:pt idx="351">
                        <c:v>8.1300000000000008</c:v>
                      </c:pt>
                      <c:pt idx="352">
                        <c:v>8.15</c:v>
                      </c:pt>
                      <c:pt idx="353">
                        <c:v>8.15</c:v>
                      </c:pt>
                      <c:pt idx="354">
                        <c:v>8.17</c:v>
                      </c:pt>
                      <c:pt idx="355">
                        <c:v>8.17</c:v>
                      </c:pt>
                      <c:pt idx="356">
                        <c:v>8.17</c:v>
                      </c:pt>
                      <c:pt idx="357">
                        <c:v>8.17</c:v>
                      </c:pt>
                      <c:pt idx="358">
                        <c:v>8.18</c:v>
                      </c:pt>
                      <c:pt idx="359">
                        <c:v>8.17</c:v>
                      </c:pt>
                      <c:pt idx="360">
                        <c:v>8.17</c:v>
                      </c:pt>
                      <c:pt idx="361">
                        <c:v>8.17</c:v>
                      </c:pt>
                      <c:pt idx="362">
                        <c:v>8.14</c:v>
                      </c:pt>
                      <c:pt idx="363">
                        <c:v>8.15</c:v>
                      </c:pt>
                      <c:pt idx="364">
                        <c:v>8.1199999999999992</c:v>
                      </c:pt>
                      <c:pt idx="365">
                        <c:v>8.1</c:v>
                      </c:pt>
                      <c:pt idx="366">
                        <c:v>8.0500000000000007</c:v>
                      </c:pt>
                      <c:pt idx="367">
                        <c:v>7.94</c:v>
                      </c:pt>
                      <c:pt idx="368">
                        <c:v>7.92</c:v>
                      </c:pt>
                      <c:pt idx="369">
                        <c:v>7.9</c:v>
                      </c:pt>
                      <c:pt idx="370">
                        <c:v>7.84</c:v>
                      </c:pt>
                      <c:pt idx="371">
                        <c:v>7.82</c:v>
                      </c:pt>
                      <c:pt idx="372">
                        <c:v>7.79</c:v>
                      </c:pt>
                      <c:pt idx="373">
                        <c:v>7.73</c:v>
                      </c:pt>
                      <c:pt idx="374">
                        <c:v>7.66</c:v>
                      </c:pt>
                      <c:pt idx="375">
                        <c:v>7.64</c:v>
                      </c:pt>
                      <c:pt idx="376">
                        <c:v>7.58</c:v>
                      </c:pt>
                      <c:pt idx="377">
                        <c:v>7.57</c:v>
                      </c:pt>
                      <c:pt idx="378">
                        <c:v>7.53</c:v>
                      </c:pt>
                      <c:pt idx="379">
                        <c:v>7.5</c:v>
                      </c:pt>
                      <c:pt idx="380">
                        <c:v>7.49</c:v>
                      </c:pt>
                      <c:pt idx="381">
                        <c:v>7.48</c:v>
                      </c:pt>
                      <c:pt idx="382">
                        <c:v>7.47</c:v>
                      </c:pt>
                      <c:pt idx="383">
                        <c:v>7.42</c:v>
                      </c:pt>
                      <c:pt idx="384">
                        <c:v>7.39</c:v>
                      </c:pt>
                      <c:pt idx="385">
                        <c:v>7.36</c:v>
                      </c:pt>
                      <c:pt idx="386">
                        <c:v>7.3</c:v>
                      </c:pt>
                      <c:pt idx="387">
                        <c:v>7.28</c:v>
                      </c:pt>
                      <c:pt idx="388">
                        <c:v>7.2</c:v>
                      </c:pt>
                      <c:pt idx="389">
                        <c:v>7.14</c:v>
                      </c:pt>
                      <c:pt idx="390">
                        <c:v>7.05</c:v>
                      </c:pt>
                      <c:pt idx="391">
                        <c:v>7</c:v>
                      </c:pt>
                      <c:pt idx="392">
                        <c:v>6.92</c:v>
                      </c:pt>
                      <c:pt idx="393">
                        <c:v>6.84</c:v>
                      </c:pt>
                      <c:pt idx="394">
                        <c:v>6.82</c:v>
                      </c:pt>
                      <c:pt idx="395">
                        <c:v>6.81</c:v>
                      </c:pt>
                      <c:pt idx="396">
                        <c:v>6.8</c:v>
                      </c:pt>
                      <c:pt idx="397">
                        <c:v>6.77</c:v>
                      </c:pt>
                      <c:pt idx="398">
                        <c:v>6.77</c:v>
                      </c:pt>
                      <c:pt idx="399">
                        <c:v>6.74</c:v>
                      </c:pt>
                      <c:pt idx="400">
                        <c:v>6.74</c:v>
                      </c:pt>
                      <c:pt idx="401">
                        <c:v>6.74</c:v>
                      </c:pt>
                      <c:pt idx="402">
                        <c:v>6.76</c:v>
                      </c:pt>
                      <c:pt idx="403">
                        <c:v>6.8</c:v>
                      </c:pt>
                      <c:pt idx="404">
                        <c:v>6.89</c:v>
                      </c:pt>
                      <c:pt idx="405">
                        <c:v>6.89</c:v>
                      </c:pt>
                      <c:pt idx="406">
                        <c:v>6.84</c:v>
                      </c:pt>
                      <c:pt idx="407">
                        <c:v>6.82</c:v>
                      </c:pt>
                      <c:pt idx="408">
                        <c:v>6.8</c:v>
                      </c:pt>
                      <c:pt idx="409">
                        <c:v>6.83</c:v>
                      </c:pt>
                      <c:pt idx="410">
                        <c:v>6.85</c:v>
                      </c:pt>
                      <c:pt idx="411">
                        <c:v>6.9</c:v>
                      </c:pt>
                      <c:pt idx="412">
                        <c:v>6.86</c:v>
                      </c:pt>
                      <c:pt idx="413">
                        <c:v>6.8</c:v>
                      </c:pt>
                      <c:pt idx="414">
                        <c:v>6.78</c:v>
                      </c:pt>
                      <c:pt idx="415">
                        <c:v>6.78</c:v>
                      </c:pt>
                      <c:pt idx="416">
                        <c:v>6.74</c:v>
                      </c:pt>
                      <c:pt idx="417">
                        <c:v>6.74</c:v>
                      </c:pt>
                      <c:pt idx="418">
                        <c:v>6.77</c:v>
                      </c:pt>
                      <c:pt idx="419">
                        <c:v>6.8</c:v>
                      </c:pt>
                      <c:pt idx="420">
                        <c:v>6.8</c:v>
                      </c:pt>
                      <c:pt idx="421">
                        <c:v>6.77</c:v>
                      </c:pt>
                      <c:pt idx="422">
                        <c:v>6.81</c:v>
                      </c:pt>
                      <c:pt idx="423">
                        <c:v>6.76</c:v>
                      </c:pt>
                      <c:pt idx="424">
                        <c:v>6.88</c:v>
                      </c:pt>
                      <c:pt idx="425">
                        <c:v>6.9</c:v>
                      </c:pt>
                      <c:pt idx="426">
                        <c:v>6.89</c:v>
                      </c:pt>
                      <c:pt idx="427">
                        <c:v>6.9</c:v>
                      </c:pt>
                      <c:pt idx="428">
                        <c:v>6.9</c:v>
                      </c:pt>
                      <c:pt idx="429">
                        <c:v>6.88</c:v>
                      </c:pt>
                      <c:pt idx="430">
                        <c:v>6.85</c:v>
                      </c:pt>
                      <c:pt idx="431">
                        <c:v>6.85</c:v>
                      </c:pt>
                      <c:pt idx="432">
                        <c:v>6.85</c:v>
                      </c:pt>
                      <c:pt idx="433">
                        <c:v>6.89</c:v>
                      </c:pt>
                      <c:pt idx="434">
                        <c:v>6.92</c:v>
                      </c:pt>
                      <c:pt idx="435">
                        <c:v>6.92</c:v>
                      </c:pt>
                      <c:pt idx="436">
                        <c:v>6.95</c:v>
                      </c:pt>
                      <c:pt idx="437">
                        <c:v>6.95</c:v>
                      </c:pt>
                      <c:pt idx="438">
                        <c:v>6.95</c:v>
                      </c:pt>
                      <c:pt idx="439">
                        <c:v>6.94</c:v>
                      </c:pt>
                      <c:pt idx="440">
                        <c:v>6.94</c:v>
                      </c:pt>
                      <c:pt idx="441">
                        <c:v>6.95</c:v>
                      </c:pt>
                      <c:pt idx="442">
                        <c:v>6.95</c:v>
                      </c:pt>
                      <c:pt idx="443">
                        <c:v>6.97</c:v>
                      </c:pt>
                      <c:pt idx="444">
                        <c:v>6.94</c:v>
                      </c:pt>
                      <c:pt idx="445">
                        <c:v>6.9</c:v>
                      </c:pt>
                      <c:pt idx="446">
                        <c:v>6.87</c:v>
                      </c:pt>
                      <c:pt idx="447">
                        <c:v>6.85</c:v>
                      </c:pt>
                      <c:pt idx="448">
                        <c:v>6.83</c:v>
                      </c:pt>
                      <c:pt idx="449">
                        <c:v>6.82</c:v>
                      </c:pt>
                      <c:pt idx="450">
                        <c:v>6.79</c:v>
                      </c:pt>
                      <c:pt idx="451">
                        <c:v>6.75</c:v>
                      </c:pt>
                      <c:pt idx="452">
                        <c:v>6.68</c:v>
                      </c:pt>
                      <c:pt idx="453">
                        <c:v>6.6</c:v>
                      </c:pt>
                      <c:pt idx="454">
                        <c:v>6.54</c:v>
                      </c:pt>
                      <c:pt idx="455">
                        <c:v>6.51</c:v>
                      </c:pt>
                      <c:pt idx="456">
                        <c:v>6.53</c:v>
                      </c:pt>
                      <c:pt idx="457">
                        <c:v>6.43</c:v>
                      </c:pt>
                      <c:pt idx="458">
                        <c:v>6.32</c:v>
                      </c:pt>
                      <c:pt idx="459">
                        <c:v>6.3</c:v>
                      </c:pt>
                      <c:pt idx="460">
                        <c:v>6.23</c:v>
                      </c:pt>
                      <c:pt idx="461">
                        <c:v>6.23</c:v>
                      </c:pt>
                      <c:pt idx="462">
                        <c:v>6.23</c:v>
                      </c:pt>
                      <c:pt idx="463">
                        <c:v>6.28</c:v>
                      </c:pt>
                      <c:pt idx="464">
                        <c:v>6.2</c:v>
                      </c:pt>
                      <c:pt idx="465">
                        <c:v>6.1</c:v>
                      </c:pt>
                      <c:pt idx="466">
                        <c:v>6</c:v>
                      </c:pt>
                      <c:pt idx="467">
                        <c:v>6</c:v>
                      </c:pt>
                      <c:pt idx="468">
                        <c:v>5.98</c:v>
                      </c:pt>
                      <c:pt idx="469">
                        <c:v>5.95</c:v>
                      </c:pt>
                      <c:pt idx="470">
                        <c:v>5.86</c:v>
                      </c:pt>
                      <c:pt idx="471">
                        <c:v>5.8</c:v>
                      </c:pt>
                      <c:pt idx="472">
                        <c:v>5.73</c:v>
                      </c:pt>
                      <c:pt idx="473">
                        <c:v>5.65</c:v>
                      </c:pt>
                      <c:pt idx="474">
                        <c:v>5.58</c:v>
                      </c:pt>
                      <c:pt idx="475">
                        <c:v>5.54</c:v>
                      </c:pt>
                      <c:pt idx="476">
                        <c:v>5.49</c:v>
                      </c:pt>
                      <c:pt idx="477">
                        <c:v>5.49</c:v>
                      </c:pt>
                      <c:pt idx="478">
                        <c:v>5.52</c:v>
                      </c:pt>
                      <c:pt idx="479">
                        <c:v>5.53</c:v>
                      </c:pt>
                      <c:pt idx="480">
                        <c:v>5.58</c:v>
                      </c:pt>
                      <c:pt idx="481">
                        <c:v>5.6</c:v>
                      </c:pt>
                      <c:pt idx="482">
                        <c:v>5.8</c:v>
                      </c:pt>
                      <c:pt idx="483">
                        <c:v>5.88</c:v>
                      </c:pt>
                      <c:pt idx="484">
                        <c:v>5.82</c:v>
                      </c:pt>
                      <c:pt idx="485">
                        <c:v>5.78</c:v>
                      </c:pt>
                      <c:pt idx="486">
                        <c:v>5.82</c:v>
                      </c:pt>
                      <c:pt idx="487">
                        <c:v>5.92</c:v>
                      </c:pt>
                      <c:pt idx="488">
                        <c:v>6</c:v>
                      </c:pt>
                      <c:pt idx="489">
                        <c:v>6.03</c:v>
                      </c:pt>
                      <c:pt idx="490">
                        <c:v>6.12</c:v>
                      </c:pt>
                      <c:pt idx="491">
                        <c:v>6.14</c:v>
                      </c:pt>
                      <c:pt idx="492">
                        <c:v>6.17</c:v>
                      </c:pt>
                      <c:pt idx="493">
                        <c:v>6.21</c:v>
                      </c:pt>
                      <c:pt idx="494">
                        <c:v>6.3</c:v>
                      </c:pt>
                      <c:pt idx="495">
                        <c:v>6.3</c:v>
                      </c:pt>
                      <c:pt idx="496">
                        <c:v>6.4</c:v>
                      </c:pt>
                      <c:pt idx="497">
                        <c:v>6.42</c:v>
                      </c:pt>
                      <c:pt idx="498">
                        <c:v>6.51</c:v>
                      </c:pt>
                      <c:pt idx="499">
                        <c:v>6.62</c:v>
                      </c:pt>
                      <c:pt idx="500">
                        <c:v>6.78</c:v>
                      </c:pt>
                      <c:pt idx="501">
                        <c:v>6.83</c:v>
                      </c:pt>
                      <c:pt idx="502">
                        <c:v>6.88</c:v>
                      </c:pt>
                      <c:pt idx="503">
                        <c:v>6.86</c:v>
                      </c:pt>
                      <c:pt idx="504">
                        <c:v>6.82</c:v>
                      </c:pt>
                      <c:pt idx="505">
                        <c:v>6.83</c:v>
                      </c:pt>
                      <c:pt idx="506">
                        <c:v>6.85</c:v>
                      </c:pt>
                      <c:pt idx="507">
                        <c:v>6.87</c:v>
                      </c:pt>
                      <c:pt idx="508">
                        <c:v>6.96</c:v>
                      </c:pt>
                      <c:pt idx="509">
                        <c:v>6.97</c:v>
                      </c:pt>
                      <c:pt idx="510">
                        <c:v>6.98</c:v>
                      </c:pt>
                      <c:pt idx="511">
                        <c:v>7.05</c:v>
                      </c:pt>
                      <c:pt idx="512">
                        <c:v>7.12</c:v>
                      </c:pt>
                      <c:pt idx="513">
                        <c:v>7.14</c:v>
                      </c:pt>
                      <c:pt idx="514">
                        <c:v>7.16</c:v>
                      </c:pt>
                      <c:pt idx="515">
                        <c:v>7.16</c:v>
                      </c:pt>
                      <c:pt idx="516">
                        <c:v>7.2</c:v>
                      </c:pt>
                      <c:pt idx="517">
                        <c:v>7.18</c:v>
                      </c:pt>
                      <c:pt idx="518">
                        <c:v>7.21</c:v>
                      </c:pt>
                      <c:pt idx="519">
                        <c:v>7.22</c:v>
                      </c:pt>
                      <c:pt idx="520">
                        <c:v>7.23</c:v>
                      </c:pt>
                      <c:pt idx="521">
                        <c:v>7.26</c:v>
                      </c:pt>
                      <c:pt idx="522">
                        <c:v>7.27</c:v>
                      </c:pt>
                      <c:pt idx="523">
                        <c:v>7.29</c:v>
                      </c:pt>
                      <c:pt idx="524">
                        <c:v>7.29</c:v>
                      </c:pt>
                      <c:pt idx="525">
                        <c:v>7.27</c:v>
                      </c:pt>
                      <c:pt idx="526">
                        <c:v>7.3</c:v>
                      </c:pt>
                      <c:pt idx="527">
                        <c:v>7.33</c:v>
                      </c:pt>
                      <c:pt idx="528">
                        <c:v>7.33</c:v>
                      </c:pt>
                      <c:pt idx="529">
                        <c:v>7.35</c:v>
                      </c:pt>
                      <c:pt idx="530">
                        <c:v>7.36</c:v>
                      </c:pt>
                      <c:pt idx="531">
                        <c:v>7.37</c:v>
                      </c:pt>
                      <c:pt idx="532">
                        <c:v>7.4</c:v>
                      </c:pt>
                      <c:pt idx="533">
                        <c:v>7.44</c:v>
                      </c:pt>
                      <c:pt idx="534">
                        <c:v>7.47</c:v>
                      </c:pt>
                      <c:pt idx="535">
                        <c:v>7.47</c:v>
                      </c:pt>
                      <c:pt idx="536">
                        <c:v>7.51</c:v>
                      </c:pt>
                      <c:pt idx="537">
                        <c:v>7.53</c:v>
                      </c:pt>
                      <c:pt idx="538">
                        <c:v>7.57</c:v>
                      </c:pt>
                      <c:pt idx="539">
                        <c:v>7.57</c:v>
                      </c:pt>
                      <c:pt idx="540">
                        <c:v>7.57</c:v>
                      </c:pt>
                      <c:pt idx="541">
                        <c:v>7.68</c:v>
                      </c:pt>
                      <c:pt idx="542">
                        <c:v>7.7</c:v>
                      </c:pt>
                      <c:pt idx="543">
                        <c:v>7.72</c:v>
                      </c:pt>
                      <c:pt idx="544">
                        <c:v>7.78</c:v>
                      </c:pt>
                      <c:pt idx="545">
                        <c:v>7.81</c:v>
                      </c:pt>
                      <c:pt idx="546">
                        <c:v>7.84</c:v>
                      </c:pt>
                      <c:pt idx="547">
                        <c:v>7.85</c:v>
                      </c:pt>
                      <c:pt idx="548">
                        <c:v>7.87</c:v>
                      </c:pt>
                      <c:pt idx="549">
                        <c:v>7.89</c:v>
                      </c:pt>
                      <c:pt idx="550">
                        <c:v>7.92</c:v>
                      </c:pt>
                      <c:pt idx="551">
                        <c:v>7.95</c:v>
                      </c:pt>
                      <c:pt idx="552">
                        <c:v>7.97</c:v>
                      </c:pt>
                      <c:pt idx="553">
                        <c:v>7.99</c:v>
                      </c:pt>
                      <c:pt idx="554">
                        <c:v>8.02</c:v>
                      </c:pt>
                      <c:pt idx="555">
                        <c:v>8.02</c:v>
                      </c:pt>
                      <c:pt idx="556">
                        <c:v>8.07</c:v>
                      </c:pt>
                      <c:pt idx="557">
                        <c:v>8.08</c:v>
                      </c:pt>
                      <c:pt idx="558">
                        <c:v>8.1</c:v>
                      </c:pt>
                      <c:pt idx="559">
                        <c:v>8.1</c:v>
                      </c:pt>
                      <c:pt idx="560">
                        <c:v>8.14</c:v>
                      </c:pt>
                      <c:pt idx="561">
                        <c:v>8.15</c:v>
                      </c:pt>
                      <c:pt idx="562">
                        <c:v>8.16</c:v>
                      </c:pt>
                      <c:pt idx="563">
                        <c:v>8.19</c:v>
                      </c:pt>
                      <c:pt idx="564">
                        <c:v>8.2100000000000009</c:v>
                      </c:pt>
                      <c:pt idx="565">
                        <c:v>8.24</c:v>
                      </c:pt>
                      <c:pt idx="566">
                        <c:v>8.26</c:v>
                      </c:pt>
                      <c:pt idx="567">
                        <c:v>8.26</c:v>
                      </c:pt>
                      <c:pt idx="568">
                        <c:v>8.26</c:v>
                      </c:pt>
                      <c:pt idx="569">
                        <c:v>8.27</c:v>
                      </c:pt>
                      <c:pt idx="570">
                        <c:v>8.27</c:v>
                      </c:pt>
                      <c:pt idx="571">
                        <c:v>8.2799999999999994</c:v>
                      </c:pt>
                      <c:pt idx="572">
                        <c:v>8.2799999999999994</c:v>
                      </c:pt>
                      <c:pt idx="573">
                        <c:v>8.2799999999999994</c:v>
                      </c:pt>
                      <c:pt idx="574">
                        <c:v>8.2200000000000006</c:v>
                      </c:pt>
                      <c:pt idx="575">
                        <c:v>8.19</c:v>
                      </c:pt>
                      <c:pt idx="576">
                        <c:v>8.14</c:v>
                      </c:pt>
                      <c:pt idx="577">
                        <c:v>8.1</c:v>
                      </c:pt>
                      <c:pt idx="578">
                        <c:v>8.0399999999999991</c:v>
                      </c:pt>
                      <c:pt idx="579">
                        <c:v>8</c:v>
                      </c:pt>
                      <c:pt idx="580">
                        <c:v>7.94</c:v>
                      </c:pt>
                      <c:pt idx="581">
                        <c:v>7.91</c:v>
                      </c:pt>
                      <c:pt idx="582">
                        <c:v>7.86</c:v>
                      </c:pt>
                      <c:pt idx="583">
                        <c:v>7.78</c:v>
                      </c:pt>
                      <c:pt idx="584">
                        <c:v>7.67</c:v>
                      </c:pt>
                      <c:pt idx="585">
                        <c:v>7.62</c:v>
                      </c:pt>
                      <c:pt idx="586">
                        <c:v>7.55</c:v>
                      </c:pt>
                      <c:pt idx="587">
                        <c:v>7.5</c:v>
                      </c:pt>
                      <c:pt idx="588">
                        <c:v>7.44</c:v>
                      </c:pt>
                      <c:pt idx="589">
                        <c:v>7.36</c:v>
                      </c:pt>
                      <c:pt idx="590">
                        <c:v>7.35</c:v>
                      </c:pt>
                      <c:pt idx="591">
                        <c:v>7.34</c:v>
                      </c:pt>
                      <c:pt idx="592">
                        <c:v>7.33</c:v>
                      </c:pt>
                      <c:pt idx="593">
                        <c:v>7.33</c:v>
                      </c:pt>
                      <c:pt idx="594">
                        <c:v>7.33</c:v>
                      </c:pt>
                      <c:pt idx="595">
                        <c:v>7.35</c:v>
                      </c:pt>
                      <c:pt idx="596">
                        <c:v>7.42</c:v>
                      </c:pt>
                      <c:pt idx="597">
                        <c:v>7.42</c:v>
                      </c:pt>
                      <c:pt idx="598">
                        <c:v>7.44</c:v>
                      </c:pt>
                      <c:pt idx="599">
                        <c:v>7.44</c:v>
                      </c:pt>
                      <c:pt idx="600">
                        <c:v>7.47</c:v>
                      </c:pt>
                      <c:pt idx="601">
                        <c:v>7.48</c:v>
                      </c:pt>
                      <c:pt idx="602">
                        <c:v>7.52</c:v>
                      </c:pt>
                      <c:pt idx="603">
                        <c:v>7.55</c:v>
                      </c:pt>
                      <c:pt idx="604">
                        <c:v>7.58</c:v>
                      </c:pt>
                      <c:pt idx="605">
                        <c:v>7.61</c:v>
                      </c:pt>
                      <c:pt idx="606">
                        <c:v>7.63</c:v>
                      </c:pt>
                      <c:pt idx="607">
                        <c:v>7.69</c:v>
                      </c:pt>
                      <c:pt idx="608">
                        <c:v>7.76</c:v>
                      </c:pt>
                      <c:pt idx="609">
                        <c:v>7.73</c:v>
                      </c:pt>
                      <c:pt idx="610">
                        <c:v>7.75</c:v>
                      </c:pt>
                      <c:pt idx="611">
                        <c:v>7.76</c:v>
                      </c:pt>
                      <c:pt idx="612">
                        <c:v>7.8</c:v>
                      </c:pt>
                      <c:pt idx="613">
                        <c:v>7.8</c:v>
                      </c:pt>
                      <c:pt idx="614">
                        <c:v>7.86</c:v>
                      </c:pt>
                      <c:pt idx="615">
                        <c:v>7.89</c:v>
                      </c:pt>
                      <c:pt idx="616">
                        <c:v>7.94</c:v>
                      </c:pt>
                      <c:pt idx="617">
                        <c:v>8</c:v>
                      </c:pt>
                      <c:pt idx="618">
                        <c:v>8.0299999999999994</c:v>
                      </c:pt>
                      <c:pt idx="619">
                        <c:v>8.0399999999999991</c:v>
                      </c:pt>
                      <c:pt idx="620">
                        <c:v>8.0500000000000007</c:v>
                      </c:pt>
                      <c:pt idx="621">
                        <c:v>8.07</c:v>
                      </c:pt>
                      <c:pt idx="622">
                        <c:v>8.11</c:v>
                      </c:pt>
                      <c:pt idx="623">
                        <c:v>8.11</c:v>
                      </c:pt>
                      <c:pt idx="624">
                        <c:v>8.16</c:v>
                      </c:pt>
                      <c:pt idx="625">
                        <c:v>8.1999999999999993</c:v>
                      </c:pt>
                      <c:pt idx="626">
                        <c:v>8.23</c:v>
                      </c:pt>
                      <c:pt idx="627">
                        <c:v>8.25</c:v>
                      </c:pt>
                      <c:pt idx="628">
                        <c:v>8.2899999999999991</c:v>
                      </c:pt>
                      <c:pt idx="629">
                        <c:v>8.31</c:v>
                      </c:pt>
                      <c:pt idx="630">
                        <c:v>8.33</c:v>
                      </c:pt>
                      <c:pt idx="631">
                        <c:v>8.34</c:v>
                      </c:pt>
                      <c:pt idx="632">
                        <c:v>8.36</c:v>
                      </c:pt>
                      <c:pt idx="633">
                        <c:v>8.39</c:v>
                      </c:pt>
                      <c:pt idx="634">
                        <c:v>8.42</c:v>
                      </c:pt>
                      <c:pt idx="635">
                        <c:v>8.4499999999999993</c:v>
                      </c:pt>
                      <c:pt idx="636">
                        <c:v>8.4499999999999993</c:v>
                      </c:pt>
                      <c:pt idx="637">
                        <c:v>8.44</c:v>
                      </c:pt>
                      <c:pt idx="638">
                        <c:v>8.42</c:v>
                      </c:pt>
                      <c:pt idx="639">
                        <c:v>8.4</c:v>
                      </c:pt>
                      <c:pt idx="640">
                        <c:v>8.3800000000000008</c:v>
                      </c:pt>
                      <c:pt idx="641">
                        <c:v>8.3699999999999992</c:v>
                      </c:pt>
                      <c:pt idx="642">
                        <c:v>8.35</c:v>
                      </c:pt>
                      <c:pt idx="643">
                        <c:v>8.31</c:v>
                      </c:pt>
                      <c:pt idx="644">
                        <c:v>8.27</c:v>
                      </c:pt>
                      <c:pt idx="645">
                        <c:v>8.26</c:v>
                      </c:pt>
                      <c:pt idx="646">
                        <c:v>8.18</c:v>
                      </c:pt>
                      <c:pt idx="647">
                        <c:v>8.16</c:v>
                      </c:pt>
                      <c:pt idx="648">
                        <c:v>8.1300000000000008</c:v>
                      </c:pt>
                      <c:pt idx="649">
                        <c:v>8.1</c:v>
                      </c:pt>
                      <c:pt idx="650">
                        <c:v>8.14</c:v>
                      </c:pt>
                      <c:pt idx="651">
                        <c:v>8.16</c:v>
                      </c:pt>
                      <c:pt idx="652">
                        <c:v>8.17</c:v>
                      </c:pt>
                      <c:pt idx="653">
                        <c:v>8.16</c:v>
                      </c:pt>
                      <c:pt idx="654">
                        <c:v>8.16</c:v>
                      </c:pt>
                      <c:pt idx="655">
                        <c:v>8.1300000000000008</c:v>
                      </c:pt>
                      <c:pt idx="656">
                        <c:v>8.1300000000000008</c:v>
                      </c:pt>
                      <c:pt idx="657">
                        <c:v>8.1300000000000008</c:v>
                      </c:pt>
                      <c:pt idx="658">
                        <c:v>8.1199999999999992</c:v>
                      </c:pt>
                      <c:pt idx="659">
                        <c:v>8.08</c:v>
                      </c:pt>
                      <c:pt idx="660">
                        <c:v>8.02</c:v>
                      </c:pt>
                      <c:pt idx="661">
                        <c:v>7.98</c:v>
                      </c:pt>
                      <c:pt idx="662">
                        <c:v>7.93</c:v>
                      </c:pt>
                      <c:pt idx="663">
                        <c:v>7.9</c:v>
                      </c:pt>
                      <c:pt idx="664">
                        <c:v>7.79</c:v>
                      </c:pt>
                      <c:pt idx="665">
                        <c:v>7.7</c:v>
                      </c:pt>
                      <c:pt idx="666">
                        <c:v>7.63</c:v>
                      </c:pt>
                      <c:pt idx="667">
                        <c:v>7.6</c:v>
                      </c:pt>
                      <c:pt idx="668">
                        <c:v>7.58</c:v>
                      </c:pt>
                      <c:pt idx="669">
                        <c:v>7.53</c:v>
                      </c:pt>
                      <c:pt idx="670">
                        <c:v>7.48</c:v>
                      </c:pt>
                      <c:pt idx="671">
                        <c:v>7.48</c:v>
                      </c:pt>
                      <c:pt idx="672">
                        <c:v>7.45</c:v>
                      </c:pt>
                      <c:pt idx="673">
                        <c:v>7.44</c:v>
                      </c:pt>
                      <c:pt idx="674">
                        <c:v>7.43</c:v>
                      </c:pt>
                      <c:pt idx="675">
                        <c:v>7.4</c:v>
                      </c:pt>
                      <c:pt idx="676">
                        <c:v>7.36</c:v>
                      </c:pt>
                      <c:pt idx="677">
                        <c:v>7.34</c:v>
                      </c:pt>
                      <c:pt idx="678">
                        <c:v>7.38</c:v>
                      </c:pt>
                      <c:pt idx="679">
                        <c:v>7.42</c:v>
                      </c:pt>
                      <c:pt idx="680">
                        <c:v>7.42</c:v>
                      </c:pt>
                      <c:pt idx="681">
                        <c:v>7.4</c:v>
                      </c:pt>
                      <c:pt idx="682">
                        <c:v>7.4</c:v>
                      </c:pt>
                      <c:pt idx="683">
                        <c:v>7.4</c:v>
                      </c:pt>
                      <c:pt idx="684">
                        <c:v>7.35</c:v>
                      </c:pt>
                      <c:pt idx="685">
                        <c:v>7.27</c:v>
                      </c:pt>
                      <c:pt idx="686">
                        <c:v>7.22</c:v>
                      </c:pt>
                      <c:pt idx="687">
                        <c:v>7.16</c:v>
                      </c:pt>
                      <c:pt idx="688">
                        <c:v>7.11</c:v>
                      </c:pt>
                      <c:pt idx="689">
                        <c:v>7.09</c:v>
                      </c:pt>
                      <c:pt idx="690">
                        <c:v>7.07</c:v>
                      </c:pt>
                      <c:pt idx="691">
                        <c:v>7.03</c:v>
                      </c:pt>
                      <c:pt idx="692">
                        <c:v>6.95</c:v>
                      </c:pt>
                      <c:pt idx="693">
                        <c:v>6.9</c:v>
                      </c:pt>
                      <c:pt idx="694">
                        <c:v>6.88</c:v>
                      </c:pt>
                      <c:pt idx="695">
                        <c:v>6.88</c:v>
                      </c:pt>
                      <c:pt idx="696">
                        <c:v>6.93</c:v>
                      </c:pt>
                      <c:pt idx="697">
                        <c:v>6.9</c:v>
                      </c:pt>
                      <c:pt idx="698">
                        <c:v>6.82</c:v>
                      </c:pt>
                      <c:pt idx="699">
                        <c:v>6.77</c:v>
                      </c:pt>
                      <c:pt idx="700">
                        <c:v>6.62</c:v>
                      </c:pt>
                      <c:pt idx="701">
                        <c:v>6.56</c:v>
                      </c:pt>
                      <c:pt idx="702">
                        <c:v>6.49</c:v>
                      </c:pt>
                      <c:pt idx="703">
                        <c:v>6.45</c:v>
                      </c:pt>
                      <c:pt idx="704">
                        <c:v>6.4</c:v>
                      </c:pt>
                      <c:pt idx="705">
                        <c:v>6.37</c:v>
                      </c:pt>
                      <c:pt idx="706">
                        <c:v>6.33</c:v>
                      </c:pt>
                      <c:pt idx="707">
                        <c:v>6.28</c:v>
                      </c:pt>
                      <c:pt idx="708">
                        <c:v>6.33</c:v>
                      </c:pt>
                      <c:pt idx="709">
                        <c:v>6.22</c:v>
                      </c:pt>
                      <c:pt idx="710">
                        <c:v>6.08</c:v>
                      </c:pt>
                      <c:pt idx="711">
                        <c:v>6.02</c:v>
                      </c:pt>
                      <c:pt idx="712">
                        <c:v>5.95</c:v>
                      </c:pt>
                      <c:pt idx="713">
                        <c:v>5.95</c:v>
                      </c:pt>
                      <c:pt idx="714">
                        <c:v>5.92</c:v>
                      </c:pt>
                      <c:pt idx="715">
                        <c:v>5.92</c:v>
                      </c:pt>
                      <c:pt idx="716">
                        <c:v>5.9</c:v>
                      </c:pt>
                      <c:pt idx="717">
                        <c:v>5.9</c:v>
                      </c:pt>
                      <c:pt idx="718">
                        <c:v>5.89</c:v>
                      </c:pt>
                      <c:pt idx="719">
                        <c:v>5.87</c:v>
                      </c:pt>
                      <c:pt idx="720">
                        <c:v>5.85</c:v>
                      </c:pt>
                      <c:pt idx="721">
                        <c:v>5.81</c:v>
                      </c:pt>
                      <c:pt idx="722">
                        <c:v>5.74</c:v>
                      </c:pt>
                      <c:pt idx="723">
                        <c:v>5.72</c:v>
                      </c:pt>
                      <c:pt idx="724">
                        <c:v>5.7</c:v>
                      </c:pt>
                      <c:pt idx="725">
                        <c:v>5.72</c:v>
                      </c:pt>
                      <c:pt idx="726">
                        <c:v>5.79</c:v>
                      </c:pt>
                      <c:pt idx="727">
                        <c:v>5.85</c:v>
                      </c:pt>
                      <c:pt idx="728">
                        <c:v>5.9</c:v>
                      </c:pt>
                      <c:pt idx="729">
                        <c:v>5.92</c:v>
                      </c:pt>
                      <c:pt idx="730">
                        <c:v>5.94</c:v>
                      </c:pt>
                      <c:pt idx="731">
                        <c:v>5.99</c:v>
                      </c:pt>
                    </c:numCache>
                  </c:numRef>
                </c:val>
                <c:smooth val="1"/>
                <c:extLst xmlns:c16r2="http://schemas.microsoft.com/office/drawing/2015/06/chart">
                  <c:ext xmlns:c16="http://schemas.microsoft.com/office/drawing/2014/chart" uri="{C3380CC4-5D6E-409C-BE32-E72D297353CC}">
                    <c16:uniqueId val="{0000000A-0A6F-4E4B-BB09-B98A6D1299C4}"/>
                  </c:ext>
                </c:extLst>
              </c15:ser>
            </c15:filteredLineSeries>
            <c15:filteredLineSeries>
              <c15:ser>
                <c:idx val="1"/>
                <c:order val="1"/>
                <c:tx>
                  <c:strRef>
                    <c:extLst xmlns:c15="http://schemas.microsoft.com/office/drawing/2012/chart" xmlns:c16r2="http://schemas.microsoft.com/office/drawing/2015/06/chart">
                      <c:ext xmlns:c15="http://schemas.microsoft.com/office/drawing/2012/chart" uri="{02D57815-91ED-43cb-92C2-25804820EDAC}">
                        <c15:formulaRef>
                          <c15:sqref>DATOS!$S$2</c15:sqref>
                        </c15:formulaRef>
                      </c:ext>
                    </c:extLst>
                    <c:strCache>
                      <c:ptCount val="1"/>
                      <c:pt idx="0">
                        <c:v>2001</c:v>
                      </c:pt>
                    </c:strCache>
                  </c:strRef>
                </c:tx>
                <c:spPr>
                  <a:ln w="12700">
                    <a:solidFill>
                      <a:schemeClr val="bg1">
                        <a:lumMod val="5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DATOS!$S$3:$S$734</c15:sqref>
                        </c15:formulaRef>
                      </c:ext>
                    </c:extLst>
                    <c:numCache>
                      <c:formatCode>0.00</c:formatCode>
                      <c:ptCount val="732"/>
                      <c:pt idx="0">
                        <c:v>6.1</c:v>
                      </c:pt>
                      <c:pt idx="1">
                        <c:v>6.15</c:v>
                      </c:pt>
                      <c:pt idx="2">
                        <c:v>6.12</c:v>
                      </c:pt>
                      <c:pt idx="3">
                        <c:v>6.09</c:v>
                      </c:pt>
                      <c:pt idx="4">
                        <c:v>6.04</c:v>
                      </c:pt>
                      <c:pt idx="5">
                        <c:v>6</c:v>
                      </c:pt>
                      <c:pt idx="6">
                        <c:v>5.93</c:v>
                      </c:pt>
                      <c:pt idx="7">
                        <c:v>5.86</c:v>
                      </c:pt>
                      <c:pt idx="8">
                        <c:v>5.82</c:v>
                      </c:pt>
                      <c:pt idx="9">
                        <c:v>5.76</c:v>
                      </c:pt>
                      <c:pt idx="10">
                        <c:v>5.64</c:v>
                      </c:pt>
                      <c:pt idx="11">
                        <c:v>5.6</c:v>
                      </c:pt>
                      <c:pt idx="12">
                        <c:v>5.55</c:v>
                      </c:pt>
                      <c:pt idx="13">
                        <c:v>5.5</c:v>
                      </c:pt>
                      <c:pt idx="14">
                        <c:v>5.45</c:v>
                      </c:pt>
                      <c:pt idx="15">
                        <c:v>5.42</c:v>
                      </c:pt>
                      <c:pt idx="16">
                        <c:v>5.4</c:v>
                      </c:pt>
                      <c:pt idx="17">
                        <c:v>5.38</c:v>
                      </c:pt>
                      <c:pt idx="18">
                        <c:v>5.34</c:v>
                      </c:pt>
                      <c:pt idx="19">
                        <c:v>5.35</c:v>
                      </c:pt>
                      <c:pt idx="20">
                        <c:v>5.24</c:v>
                      </c:pt>
                      <c:pt idx="21">
                        <c:v>5.12</c:v>
                      </c:pt>
                      <c:pt idx="22">
                        <c:v>5.05</c:v>
                      </c:pt>
                      <c:pt idx="23">
                        <c:v>5</c:v>
                      </c:pt>
                      <c:pt idx="24">
                        <c:v>4.95</c:v>
                      </c:pt>
                      <c:pt idx="25">
                        <c:v>4.9800000000000004</c:v>
                      </c:pt>
                      <c:pt idx="26">
                        <c:v>5.0199999999999996</c:v>
                      </c:pt>
                      <c:pt idx="27">
                        <c:v>5</c:v>
                      </c:pt>
                      <c:pt idx="28">
                        <c:v>4.9400000000000004</c:v>
                      </c:pt>
                      <c:pt idx="29">
                        <c:v>4.88</c:v>
                      </c:pt>
                      <c:pt idx="30">
                        <c:v>4.8</c:v>
                      </c:pt>
                      <c:pt idx="31">
                        <c:v>4.78</c:v>
                      </c:pt>
                      <c:pt idx="32">
                        <c:v>4.7</c:v>
                      </c:pt>
                      <c:pt idx="33">
                        <c:v>4.68</c:v>
                      </c:pt>
                      <c:pt idx="34">
                        <c:v>4.67</c:v>
                      </c:pt>
                      <c:pt idx="35">
                        <c:v>4.72</c:v>
                      </c:pt>
                      <c:pt idx="36">
                        <c:v>4.79</c:v>
                      </c:pt>
                      <c:pt idx="37">
                        <c:v>4.8899999999999997</c:v>
                      </c:pt>
                      <c:pt idx="38">
                        <c:v>4.96</c:v>
                      </c:pt>
                      <c:pt idx="39">
                        <c:v>4.99</c:v>
                      </c:pt>
                      <c:pt idx="40">
                        <c:v>4.97</c:v>
                      </c:pt>
                      <c:pt idx="41">
                        <c:v>4.9400000000000004</c:v>
                      </c:pt>
                      <c:pt idx="42">
                        <c:v>4.9000000000000004</c:v>
                      </c:pt>
                      <c:pt idx="43">
                        <c:v>4.88</c:v>
                      </c:pt>
                      <c:pt idx="44">
                        <c:v>5.0199999999999996</c:v>
                      </c:pt>
                      <c:pt idx="45">
                        <c:v>5.1100000000000003</c:v>
                      </c:pt>
                      <c:pt idx="46">
                        <c:v>5.25</c:v>
                      </c:pt>
                      <c:pt idx="47">
                        <c:v>5.25</c:v>
                      </c:pt>
                      <c:pt idx="48">
                        <c:v>5.21</c:v>
                      </c:pt>
                      <c:pt idx="49">
                        <c:v>5.2</c:v>
                      </c:pt>
                      <c:pt idx="50">
                        <c:v>5.21</c:v>
                      </c:pt>
                      <c:pt idx="51">
                        <c:v>5.22</c:v>
                      </c:pt>
                      <c:pt idx="52">
                        <c:v>5.25</c:v>
                      </c:pt>
                      <c:pt idx="53">
                        <c:v>5.25</c:v>
                      </c:pt>
                      <c:pt idx="54">
                        <c:v>5.25</c:v>
                      </c:pt>
                      <c:pt idx="55">
                        <c:v>5.23</c:v>
                      </c:pt>
                      <c:pt idx="56">
                        <c:v>5.2</c:v>
                      </c:pt>
                      <c:pt idx="57">
                        <c:v>5.12</c:v>
                      </c:pt>
                      <c:pt idx="58">
                        <c:v>4.97</c:v>
                      </c:pt>
                      <c:pt idx="59">
                        <c:v>4.91</c:v>
                      </c:pt>
                      <c:pt idx="60">
                        <c:v>4.71</c:v>
                      </c:pt>
                      <c:pt idx="61">
                        <c:v>4.7</c:v>
                      </c:pt>
                      <c:pt idx="62">
                        <c:v>4.58</c:v>
                      </c:pt>
                      <c:pt idx="63">
                        <c:v>4.54</c:v>
                      </c:pt>
                      <c:pt idx="64">
                        <c:v>4.5</c:v>
                      </c:pt>
                      <c:pt idx="65">
                        <c:v>4.4800000000000004</c:v>
                      </c:pt>
                      <c:pt idx="66">
                        <c:v>4.46</c:v>
                      </c:pt>
                      <c:pt idx="67">
                        <c:v>4.4000000000000004</c:v>
                      </c:pt>
                      <c:pt idx="68">
                        <c:v>4.34</c:v>
                      </c:pt>
                      <c:pt idx="69">
                        <c:v>4.26</c:v>
                      </c:pt>
                      <c:pt idx="70">
                        <c:v>4.2</c:v>
                      </c:pt>
                      <c:pt idx="71">
                        <c:v>4.1900000000000004</c:v>
                      </c:pt>
                      <c:pt idx="72">
                        <c:v>4.18</c:v>
                      </c:pt>
                      <c:pt idx="73">
                        <c:v>4.17</c:v>
                      </c:pt>
                      <c:pt idx="74">
                        <c:v>4.1900000000000004</c:v>
                      </c:pt>
                      <c:pt idx="75">
                        <c:v>4.2</c:v>
                      </c:pt>
                      <c:pt idx="76">
                        <c:v>4.28</c:v>
                      </c:pt>
                      <c:pt idx="77">
                        <c:v>4.3600000000000003</c:v>
                      </c:pt>
                      <c:pt idx="78">
                        <c:v>4.37</c:v>
                      </c:pt>
                      <c:pt idx="79">
                        <c:v>4.37</c:v>
                      </c:pt>
                      <c:pt idx="80">
                        <c:v>4.3</c:v>
                      </c:pt>
                      <c:pt idx="81">
                        <c:v>4.1500000000000004</c:v>
                      </c:pt>
                      <c:pt idx="82">
                        <c:v>4.0599999999999996</c:v>
                      </c:pt>
                      <c:pt idx="83">
                        <c:v>4</c:v>
                      </c:pt>
                      <c:pt idx="84">
                        <c:v>3.96</c:v>
                      </c:pt>
                      <c:pt idx="85">
                        <c:v>3.9</c:v>
                      </c:pt>
                      <c:pt idx="86">
                        <c:v>3.86</c:v>
                      </c:pt>
                      <c:pt idx="87">
                        <c:v>3.86</c:v>
                      </c:pt>
                      <c:pt idx="88">
                        <c:v>3.84</c:v>
                      </c:pt>
                      <c:pt idx="89">
                        <c:v>3.82</c:v>
                      </c:pt>
                      <c:pt idx="90">
                        <c:v>3.79</c:v>
                      </c:pt>
                      <c:pt idx="91">
                        <c:v>3.77</c:v>
                      </c:pt>
                      <c:pt idx="92">
                        <c:v>3.73</c:v>
                      </c:pt>
                      <c:pt idx="93">
                        <c:v>3.72</c:v>
                      </c:pt>
                      <c:pt idx="94">
                        <c:v>3.74</c:v>
                      </c:pt>
                      <c:pt idx="95">
                        <c:v>3.76</c:v>
                      </c:pt>
                      <c:pt idx="96">
                        <c:v>3.78</c:v>
                      </c:pt>
                      <c:pt idx="97">
                        <c:v>3.8</c:v>
                      </c:pt>
                      <c:pt idx="98">
                        <c:v>3.83</c:v>
                      </c:pt>
                      <c:pt idx="99">
                        <c:v>3.83</c:v>
                      </c:pt>
                      <c:pt idx="100">
                        <c:v>3.83</c:v>
                      </c:pt>
                      <c:pt idx="101">
                        <c:v>3.86</c:v>
                      </c:pt>
                      <c:pt idx="102">
                        <c:v>3.87</c:v>
                      </c:pt>
                      <c:pt idx="103">
                        <c:v>3.85</c:v>
                      </c:pt>
                      <c:pt idx="104">
                        <c:v>3.74</c:v>
                      </c:pt>
                      <c:pt idx="105">
                        <c:v>3.76</c:v>
                      </c:pt>
                      <c:pt idx="106">
                        <c:v>3.78</c:v>
                      </c:pt>
                      <c:pt idx="107">
                        <c:v>3.84</c:v>
                      </c:pt>
                      <c:pt idx="108">
                        <c:v>3.84</c:v>
                      </c:pt>
                      <c:pt idx="109">
                        <c:v>3.93</c:v>
                      </c:pt>
                      <c:pt idx="110">
                        <c:v>3.96</c:v>
                      </c:pt>
                      <c:pt idx="111">
                        <c:v>4</c:v>
                      </c:pt>
                      <c:pt idx="112">
                        <c:v>3.97</c:v>
                      </c:pt>
                      <c:pt idx="113">
                        <c:v>3.98</c:v>
                      </c:pt>
                      <c:pt idx="114">
                        <c:v>4</c:v>
                      </c:pt>
                      <c:pt idx="115">
                        <c:v>3.98</c:v>
                      </c:pt>
                      <c:pt idx="116">
                        <c:v>3.91</c:v>
                      </c:pt>
                      <c:pt idx="117">
                        <c:v>3.89</c:v>
                      </c:pt>
                      <c:pt idx="118">
                        <c:v>3.91</c:v>
                      </c:pt>
                      <c:pt idx="119">
                        <c:v>3.93</c:v>
                      </c:pt>
                      <c:pt idx="120">
                        <c:v>3.95</c:v>
                      </c:pt>
                      <c:pt idx="121">
                        <c:v>4</c:v>
                      </c:pt>
                      <c:pt idx="122">
                        <c:v>4.17</c:v>
                      </c:pt>
                      <c:pt idx="123">
                        <c:v>4.1900000000000004</c:v>
                      </c:pt>
                      <c:pt idx="124">
                        <c:v>4.17</c:v>
                      </c:pt>
                      <c:pt idx="125">
                        <c:v>4.1500000000000004</c:v>
                      </c:pt>
                      <c:pt idx="126">
                        <c:v>4.09</c:v>
                      </c:pt>
                      <c:pt idx="127">
                        <c:v>4.03</c:v>
                      </c:pt>
                      <c:pt idx="128">
                        <c:v>3.98</c:v>
                      </c:pt>
                      <c:pt idx="129">
                        <c:v>4</c:v>
                      </c:pt>
                      <c:pt idx="130">
                        <c:v>4.09</c:v>
                      </c:pt>
                      <c:pt idx="131">
                        <c:v>4.1500000000000004</c:v>
                      </c:pt>
                      <c:pt idx="132">
                        <c:v>4.24</c:v>
                      </c:pt>
                      <c:pt idx="133">
                        <c:v>4.4000000000000004</c:v>
                      </c:pt>
                      <c:pt idx="134">
                        <c:v>4.57</c:v>
                      </c:pt>
                      <c:pt idx="135">
                        <c:v>4.5999999999999996</c:v>
                      </c:pt>
                      <c:pt idx="136">
                        <c:v>4.6399999999999997</c:v>
                      </c:pt>
                      <c:pt idx="137">
                        <c:v>4.6399999999999997</c:v>
                      </c:pt>
                      <c:pt idx="138">
                        <c:v>4.66</c:v>
                      </c:pt>
                      <c:pt idx="139">
                        <c:v>4.7</c:v>
                      </c:pt>
                      <c:pt idx="140">
                        <c:v>4.8600000000000003</c:v>
                      </c:pt>
                      <c:pt idx="141">
                        <c:v>5</c:v>
                      </c:pt>
                      <c:pt idx="142">
                        <c:v>4.93</c:v>
                      </c:pt>
                      <c:pt idx="143">
                        <c:v>4.83</c:v>
                      </c:pt>
                      <c:pt idx="144">
                        <c:v>4.75</c:v>
                      </c:pt>
                      <c:pt idx="145">
                        <c:v>4.75</c:v>
                      </c:pt>
                      <c:pt idx="146">
                        <c:v>4.82</c:v>
                      </c:pt>
                      <c:pt idx="147">
                        <c:v>4.84</c:v>
                      </c:pt>
                      <c:pt idx="148">
                        <c:v>4.8</c:v>
                      </c:pt>
                      <c:pt idx="149">
                        <c:v>4.75</c:v>
                      </c:pt>
                      <c:pt idx="150">
                        <c:v>4.63</c:v>
                      </c:pt>
                      <c:pt idx="151">
                        <c:v>4.6100000000000003</c:v>
                      </c:pt>
                      <c:pt idx="152">
                        <c:v>4.58</c:v>
                      </c:pt>
                      <c:pt idx="153">
                        <c:v>4.5199999999999996</c:v>
                      </c:pt>
                      <c:pt idx="154">
                        <c:v>4.5999999999999996</c:v>
                      </c:pt>
                      <c:pt idx="155">
                        <c:v>4.5999999999999996</c:v>
                      </c:pt>
                      <c:pt idx="156">
                        <c:v>4.58</c:v>
                      </c:pt>
                      <c:pt idx="157">
                        <c:v>4.59</c:v>
                      </c:pt>
                      <c:pt idx="158">
                        <c:v>4.63</c:v>
                      </c:pt>
                      <c:pt idx="159">
                        <c:v>4.68</c:v>
                      </c:pt>
                      <c:pt idx="160">
                        <c:v>4.7699999999999996</c:v>
                      </c:pt>
                      <c:pt idx="161">
                        <c:v>4.8099999999999996</c:v>
                      </c:pt>
                      <c:pt idx="162">
                        <c:v>4.9000000000000004</c:v>
                      </c:pt>
                      <c:pt idx="163">
                        <c:v>4.93</c:v>
                      </c:pt>
                      <c:pt idx="164">
                        <c:v>5.0199999999999996</c:v>
                      </c:pt>
                      <c:pt idx="165">
                        <c:v>5.0999999999999996</c:v>
                      </c:pt>
                      <c:pt idx="166">
                        <c:v>5.38</c:v>
                      </c:pt>
                      <c:pt idx="167">
                        <c:v>5.58</c:v>
                      </c:pt>
                      <c:pt idx="168">
                        <c:v>5.64</c:v>
                      </c:pt>
                      <c:pt idx="169">
                        <c:v>5.68</c:v>
                      </c:pt>
                      <c:pt idx="170">
                        <c:v>5.64</c:v>
                      </c:pt>
                      <c:pt idx="171">
                        <c:v>5.64</c:v>
                      </c:pt>
                      <c:pt idx="172">
                        <c:v>5.64</c:v>
                      </c:pt>
                      <c:pt idx="173">
                        <c:v>5.68</c:v>
                      </c:pt>
                      <c:pt idx="174">
                        <c:v>5.77</c:v>
                      </c:pt>
                      <c:pt idx="175">
                        <c:v>5.82</c:v>
                      </c:pt>
                      <c:pt idx="176">
                        <c:v>5.87</c:v>
                      </c:pt>
                      <c:pt idx="177">
                        <c:v>5.83</c:v>
                      </c:pt>
                      <c:pt idx="178">
                        <c:v>5.71</c:v>
                      </c:pt>
                      <c:pt idx="179">
                        <c:v>5.66</c:v>
                      </c:pt>
                      <c:pt idx="180">
                        <c:v>5.55</c:v>
                      </c:pt>
                      <c:pt idx="181">
                        <c:v>5.5</c:v>
                      </c:pt>
                      <c:pt idx="182">
                        <c:v>5.46</c:v>
                      </c:pt>
                      <c:pt idx="183">
                        <c:v>5.46</c:v>
                      </c:pt>
                      <c:pt idx="184">
                        <c:v>5.46</c:v>
                      </c:pt>
                      <c:pt idx="185">
                        <c:v>5.4</c:v>
                      </c:pt>
                      <c:pt idx="186">
                        <c:v>5.37</c:v>
                      </c:pt>
                      <c:pt idx="187">
                        <c:v>5.35</c:v>
                      </c:pt>
                      <c:pt idx="188">
                        <c:v>5.31</c:v>
                      </c:pt>
                      <c:pt idx="189">
                        <c:v>5.25</c:v>
                      </c:pt>
                      <c:pt idx="190">
                        <c:v>5.18</c:v>
                      </c:pt>
                      <c:pt idx="191">
                        <c:v>5.15</c:v>
                      </c:pt>
                      <c:pt idx="192">
                        <c:v>5.05</c:v>
                      </c:pt>
                      <c:pt idx="193">
                        <c:v>5</c:v>
                      </c:pt>
                      <c:pt idx="194">
                        <c:v>4.99</c:v>
                      </c:pt>
                      <c:pt idx="195">
                        <c:v>4.92</c:v>
                      </c:pt>
                      <c:pt idx="196">
                        <c:v>4.9000000000000004</c:v>
                      </c:pt>
                      <c:pt idx="197">
                        <c:v>4.88</c:v>
                      </c:pt>
                      <c:pt idx="198">
                        <c:v>4.8600000000000003</c:v>
                      </c:pt>
                      <c:pt idx="199">
                        <c:v>4.83</c:v>
                      </c:pt>
                      <c:pt idx="200">
                        <c:v>4.84</c:v>
                      </c:pt>
                      <c:pt idx="201">
                        <c:v>4.84</c:v>
                      </c:pt>
                      <c:pt idx="202">
                        <c:v>4.8600000000000003</c:v>
                      </c:pt>
                      <c:pt idx="203">
                        <c:v>4.8499999999999996</c:v>
                      </c:pt>
                      <c:pt idx="204">
                        <c:v>4.8499999999999996</c:v>
                      </c:pt>
                      <c:pt idx="205">
                        <c:v>4.9000000000000004</c:v>
                      </c:pt>
                      <c:pt idx="206">
                        <c:v>4.97</c:v>
                      </c:pt>
                      <c:pt idx="207">
                        <c:v>5.0999999999999996</c:v>
                      </c:pt>
                      <c:pt idx="208">
                        <c:v>5.16</c:v>
                      </c:pt>
                      <c:pt idx="209">
                        <c:v>5.14</c:v>
                      </c:pt>
                      <c:pt idx="210">
                        <c:v>5.14</c:v>
                      </c:pt>
                      <c:pt idx="211">
                        <c:v>5.14</c:v>
                      </c:pt>
                      <c:pt idx="212">
                        <c:v>5.13</c:v>
                      </c:pt>
                      <c:pt idx="213">
                        <c:v>5.15</c:v>
                      </c:pt>
                      <c:pt idx="214">
                        <c:v>5.18</c:v>
                      </c:pt>
                      <c:pt idx="215">
                        <c:v>5.18</c:v>
                      </c:pt>
                      <c:pt idx="216">
                        <c:v>5.17</c:v>
                      </c:pt>
                      <c:pt idx="217">
                        <c:v>5.16</c:v>
                      </c:pt>
                      <c:pt idx="218">
                        <c:v>5.2</c:v>
                      </c:pt>
                      <c:pt idx="219">
                        <c:v>5.21</c:v>
                      </c:pt>
                      <c:pt idx="220">
                        <c:v>5.21</c:v>
                      </c:pt>
                      <c:pt idx="221">
                        <c:v>5.21</c:v>
                      </c:pt>
                      <c:pt idx="222">
                        <c:v>5.23</c:v>
                      </c:pt>
                      <c:pt idx="223">
                        <c:v>5.26</c:v>
                      </c:pt>
                      <c:pt idx="224">
                        <c:v>5.32</c:v>
                      </c:pt>
                      <c:pt idx="225">
                        <c:v>5.34</c:v>
                      </c:pt>
                      <c:pt idx="226">
                        <c:v>5.34</c:v>
                      </c:pt>
                      <c:pt idx="227">
                        <c:v>5.3</c:v>
                      </c:pt>
                      <c:pt idx="228">
                        <c:v>5.24</c:v>
                      </c:pt>
                      <c:pt idx="229">
                        <c:v>5.22</c:v>
                      </c:pt>
                      <c:pt idx="230">
                        <c:v>5.15</c:v>
                      </c:pt>
                      <c:pt idx="231">
                        <c:v>5.1100000000000003</c:v>
                      </c:pt>
                      <c:pt idx="232">
                        <c:v>5.09</c:v>
                      </c:pt>
                      <c:pt idx="233">
                        <c:v>5.1100000000000003</c:v>
                      </c:pt>
                      <c:pt idx="234">
                        <c:v>5.07</c:v>
                      </c:pt>
                      <c:pt idx="235">
                        <c:v>5.0199999999999996</c:v>
                      </c:pt>
                      <c:pt idx="236">
                        <c:v>4.9000000000000004</c:v>
                      </c:pt>
                      <c:pt idx="237">
                        <c:v>4.87</c:v>
                      </c:pt>
                      <c:pt idx="238">
                        <c:v>4.8499999999999996</c:v>
                      </c:pt>
                      <c:pt idx="239">
                        <c:v>4.8499999999999996</c:v>
                      </c:pt>
                      <c:pt idx="240">
                        <c:v>4.8499999999999996</c:v>
                      </c:pt>
                      <c:pt idx="241">
                        <c:v>4.8499999999999996</c:v>
                      </c:pt>
                      <c:pt idx="242">
                        <c:v>4.84</c:v>
                      </c:pt>
                      <c:pt idx="243">
                        <c:v>4.84</c:v>
                      </c:pt>
                      <c:pt idx="244">
                        <c:v>4.9000000000000004</c:v>
                      </c:pt>
                      <c:pt idx="245">
                        <c:v>4.91</c:v>
                      </c:pt>
                      <c:pt idx="246">
                        <c:v>4.88</c:v>
                      </c:pt>
                      <c:pt idx="247">
                        <c:v>4.91</c:v>
                      </c:pt>
                      <c:pt idx="248">
                        <c:v>5.01</c:v>
                      </c:pt>
                      <c:pt idx="249">
                        <c:v>5.04</c:v>
                      </c:pt>
                      <c:pt idx="250">
                        <c:v>5.0199999999999996</c:v>
                      </c:pt>
                      <c:pt idx="251">
                        <c:v>5.08</c:v>
                      </c:pt>
                      <c:pt idx="252">
                        <c:v>5.17</c:v>
                      </c:pt>
                      <c:pt idx="253">
                        <c:v>5.27</c:v>
                      </c:pt>
                      <c:pt idx="254">
                        <c:v>5.35</c:v>
                      </c:pt>
                      <c:pt idx="255">
                        <c:v>5.38</c:v>
                      </c:pt>
                      <c:pt idx="256">
                        <c:v>5.41</c:v>
                      </c:pt>
                      <c:pt idx="257">
                        <c:v>5.41</c:v>
                      </c:pt>
                      <c:pt idx="258">
                        <c:v>5.41</c:v>
                      </c:pt>
                      <c:pt idx="259">
                        <c:v>5.54</c:v>
                      </c:pt>
                      <c:pt idx="260">
                        <c:v>5.64</c:v>
                      </c:pt>
                      <c:pt idx="261">
                        <c:v>5.74</c:v>
                      </c:pt>
                      <c:pt idx="262">
                        <c:v>5.87</c:v>
                      </c:pt>
                      <c:pt idx="263">
                        <c:v>5.87</c:v>
                      </c:pt>
                      <c:pt idx="264">
                        <c:v>5.96</c:v>
                      </c:pt>
                      <c:pt idx="265">
                        <c:v>6.05</c:v>
                      </c:pt>
                      <c:pt idx="266">
                        <c:v>6.09</c:v>
                      </c:pt>
                      <c:pt idx="267">
                        <c:v>6.1</c:v>
                      </c:pt>
                      <c:pt idx="268">
                        <c:v>6.1</c:v>
                      </c:pt>
                      <c:pt idx="269">
                        <c:v>6.09</c:v>
                      </c:pt>
                      <c:pt idx="270">
                        <c:v>6.04</c:v>
                      </c:pt>
                      <c:pt idx="271">
                        <c:v>6.05</c:v>
                      </c:pt>
                      <c:pt idx="272">
                        <c:v>6.05</c:v>
                      </c:pt>
                      <c:pt idx="273">
                        <c:v>6.05</c:v>
                      </c:pt>
                      <c:pt idx="274">
                        <c:v>6.04</c:v>
                      </c:pt>
                      <c:pt idx="275">
                        <c:v>6.04</c:v>
                      </c:pt>
                      <c:pt idx="276">
                        <c:v>6.06</c:v>
                      </c:pt>
                      <c:pt idx="277">
                        <c:v>6.1</c:v>
                      </c:pt>
                      <c:pt idx="278">
                        <c:v>6.15</c:v>
                      </c:pt>
                      <c:pt idx="279">
                        <c:v>6.14</c:v>
                      </c:pt>
                      <c:pt idx="280">
                        <c:v>6.13</c:v>
                      </c:pt>
                      <c:pt idx="281">
                        <c:v>6.1</c:v>
                      </c:pt>
                      <c:pt idx="282">
                        <c:v>6.08</c:v>
                      </c:pt>
                      <c:pt idx="283">
                        <c:v>6.05</c:v>
                      </c:pt>
                      <c:pt idx="284">
                        <c:v>6.07</c:v>
                      </c:pt>
                      <c:pt idx="285">
                        <c:v>6.04</c:v>
                      </c:pt>
                      <c:pt idx="286">
                        <c:v>6.04</c:v>
                      </c:pt>
                      <c:pt idx="287">
                        <c:v>6.04</c:v>
                      </c:pt>
                      <c:pt idx="288">
                        <c:v>6.07</c:v>
                      </c:pt>
                      <c:pt idx="289">
                        <c:v>6.08</c:v>
                      </c:pt>
                      <c:pt idx="290">
                        <c:v>6.12</c:v>
                      </c:pt>
                      <c:pt idx="291">
                        <c:v>6.13</c:v>
                      </c:pt>
                      <c:pt idx="292">
                        <c:v>6.13</c:v>
                      </c:pt>
                      <c:pt idx="293">
                        <c:v>6.14</c:v>
                      </c:pt>
                      <c:pt idx="294">
                        <c:v>6.16</c:v>
                      </c:pt>
                      <c:pt idx="295">
                        <c:v>6.18</c:v>
                      </c:pt>
                      <c:pt idx="296">
                        <c:v>6.18</c:v>
                      </c:pt>
                      <c:pt idx="297">
                        <c:v>6.2</c:v>
                      </c:pt>
                      <c:pt idx="298">
                        <c:v>6.23</c:v>
                      </c:pt>
                      <c:pt idx="299">
                        <c:v>6.28</c:v>
                      </c:pt>
                      <c:pt idx="300">
                        <c:v>6.33</c:v>
                      </c:pt>
                      <c:pt idx="301">
                        <c:v>6.38</c:v>
                      </c:pt>
                      <c:pt idx="302">
                        <c:v>6.4</c:v>
                      </c:pt>
                      <c:pt idx="303">
                        <c:v>6.41</c:v>
                      </c:pt>
                      <c:pt idx="304">
                        <c:v>6.45</c:v>
                      </c:pt>
                      <c:pt idx="305">
                        <c:v>6.48</c:v>
                      </c:pt>
                      <c:pt idx="306">
                        <c:v>6.53</c:v>
                      </c:pt>
                      <c:pt idx="307">
                        <c:v>6.55</c:v>
                      </c:pt>
                      <c:pt idx="308">
                        <c:v>6.55</c:v>
                      </c:pt>
                      <c:pt idx="309">
                        <c:v>6.55</c:v>
                      </c:pt>
                      <c:pt idx="310">
                        <c:v>6.55</c:v>
                      </c:pt>
                      <c:pt idx="311">
                        <c:v>6.56</c:v>
                      </c:pt>
                      <c:pt idx="312">
                        <c:v>6.6</c:v>
                      </c:pt>
                      <c:pt idx="313">
                        <c:v>6.64</c:v>
                      </c:pt>
                      <c:pt idx="314">
                        <c:v>6.66</c:v>
                      </c:pt>
                      <c:pt idx="315">
                        <c:v>6.65</c:v>
                      </c:pt>
                      <c:pt idx="316">
                        <c:v>6.65</c:v>
                      </c:pt>
                      <c:pt idx="317">
                        <c:v>6.65</c:v>
                      </c:pt>
                      <c:pt idx="318">
                        <c:v>6.65</c:v>
                      </c:pt>
                      <c:pt idx="319">
                        <c:v>6.63</c:v>
                      </c:pt>
                      <c:pt idx="320">
                        <c:v>6.6</c:v>
                      </c:pt>
                      <c:pt idx="321">
                        <c:v>6.59</c:v>
                      </c:pt>
                      <c:pt idx="322">
                        <c:v>6.58</c:v>
                      </c:pt>
                      <c:pt idx="323">
                        <c:v>6.56</c:v>
                      </c:pt>
                      <c:pt idx="324">
                        <c:v>6.54</c:v>
                      </c:pt>
                      <c:pt idx="325">
                        <c:v>6.51</c:v>
                      </c:pt>
                      <c:pt idx="326">
                        <c:v>6.48</c:v>
                      </c:pt>
                      <c:pt idx="327">
                        <c:v>6.44</c:v>
                      </c:pt>
                      <c:pt idx="328">
                        <c:v>6.38</c:v>
                      </c:pt>
                      <c:pt idx="329">
                        <c:v>6.38</c:v>
                      </c:pt>
                      <c:pt idx="330">
                        <c:v>6.38</c:v>
                      </c:pt>
                      <c:pt idx="331">
                        <c:v>6.4</c:v>
                      </c:pt>
                      <c:pt idx="332">
                        <c:v>6.44</c:v>
                      </c:pt>
                      <c:pt idx="333">
                        <c:v>6.42</c:v>
                      </c:pt>
                      <c:pt idx="334">
                        <c:v>6.42</c:v>
                      </c:pt>
                      <c:pt idx="335">
                        <c:v>6.4</c:v>
                      </c:pt>
                      <c:pt idx="336">
                        <c:v>6.38</c:v>
                      </c:pt>
                      <c:pt idx="337">
                        <c:v>6.34</c:v>
                      </c:pt>
                      <c:pt idx="338">
                        <c:v>6.3</c:v>
                      </c:pt>
                      <c:pt idx="339">
                        <c:v>6.28</c:v>
                      </c:pt>
                      <c:pt idx="340">
                        <c:v>6.26</c:v>
                      </c:pt>
                      <c:pt idx="341">
                        <c:v>6.21</c:v>
                      </c:pt>
                      <c:pt idx="342">
                        <c:v>6.15</c:v>
                      </c:pt>
                      <c:pt idx="343">
                        <c:v>6.15</c:v>
                      </c:pt>
                      <c:pt idx="344">
                        <c:v>6.15</c:v>
                      </c:pt>
                      <c:pt idx="345">
                        <c:v>6.14</c:v>
                      </c:pt>
                      <c:pt idx="346">
                        <c:v>6.1</c:v>
                      </c:pt>
                      <c:pt idx="347">
                        <c:v>6.05</c:v>
                      </c:pt>
                      <c:pt idx="348">
                        <c:v>5.94</c:v>
                      </c:pt>
                      <c:pt idx="349">
                        <c:v>5.92</c:v>
                      </c:pt>
                      <c:pt idx="350">
                        <c:v>5.9</c:v>
                      </c:pt>
                      <c:pt idx="351">
                        <c:v>5.88</c:v>
                      </c:pt>
                      <c:pt idx="352">
                        <c:v>5.86</c:v>
                      </c:pt>
                      <c:pt idx="353">
                        <c:v>5.8</c:v>
                      </c:pt>
                      <c:pt idx="354">
                        <c:v>5.72</c:v>
                      </c:pt>
                      <c:pt idx="355">
                        <c:v>5.66</c:v>
                      </c:pt>
                      <c:pt idx="356">
                        <c:v>5.59</c:v>
                      </c:pt>
                      <c:pt idx="357">
                        <c:v>5.53</c:v>
                      </c:pt>
                      <c:pt idx="358">
                        <c:v>5.38</c:v>
                      </c:pt>
                      <c:pt idx="359">
                        <c:v>5.34</c:v>
                      </c:pt>
                      <c:pt idx="360">
                        <c:v>5.3</c:v>
                      </c:pt>
                      <c:pt idx="361">
                        <c:v>5.28</c:v>
                      </c:pt>
                      <c:pt idx="362">
                        <c:v>5.22</c:v>
                      </c:pt>
                      <c:pt idx="363">
                        <c:v>5.19</c:v>
                      </c:pt>
                      <c:pt idx="364">
                        <c:v>5.17</c:v>
                      </c:pt>
                      <c:pt idx="365">
                        <c:v>5.14</c:v>
                      </c:pt>
                      <c:pt idx="366">
                        <c:v>5.12</c:v>
                      </c:pt>
                      <c:pt idx="367">
                        <c:v>5.07</c:v>
                      </c:pt>
                      <c:pt idx="368">
                        <c:v>5.01</c:v>
                      </c:pt>
                      <c:pt idx="369">
                        <c:v>5.03</c:v>
                      </c:pt>
                      <c:pt idx="370">
                        <c:v>5.07</c:v>
                      </c:pt>
                      <c:pt idx="371">
                        <c:v>5.17</c:v>
                      </c:pt>
                      <c:pt idx="372">
                        <c:v>5.23</c:v>
                      </c:pt>
                      <c:pt idx="373">
                        <c:v>5.23</c:v>
                      </c:pt>
                      <c:pt idx="374">
                        <c:v>5.23</c:v>
                      </c:pt>
                      <c:pt idx="375">
                        <c:v>5.2</c:v>
                      </c:pt>
                      <c:pt idx="376">
                        <c:v>5.18</c:v>
                      </c:pt>
                      <c:pt idx="377">
                        <c:v>5.14</c:v>
                      </c:pt>
                      <c:pt idx="378">
                        <c:v>5.0999999999999996</c:v>
                      </c:pt>
                      <c:pt idx="379">
                        <c:v>5.08</c:v>
                      </c:pt>
                      <c:pt idx="380">
                        <c:v>5.0599999999999996</c:v>
                      </c:pt>
                      <c:pt idx="381">
                        <c:v>5.08</c:v>
                      </c:pt>
                      <c:pt idx="382">
                        <c:v>5.1100000000000003</c:v>
                      </c:pt>
                      <c:pt idx="383">
                        <c:v>5.13</c:v>
                      </c:pt>
                      <c:pt idx="384">
                        <c:v>5.16</c:v>
                      </c:pt>
                      <c:pt idx="385">
                        <c:v>5.2</c:v>
                      </c:pt>
                      <c:pt idx="386">
                        <c:v>5.34</c:v>
                      </c:pt>
                      <c:pt idx="387">
                        <c:v>5.38</c:v>
                      </c:pt>
                      <c:pt idx="388">
                        <c:v>5.43</c:v>
                      </c:pt>
                      <c:pt idx="389">
                        <c:v>5.41</c:v>
                      </c:pt>
                      <c:pt idx="390">
                        <c:v>5.4</c:v>
                      </c:pt>
                      <c:pt idx="391">
                        <c:v>5.42</c:v>
                      </c:pt>
                      <c:pt idx="392">
                        <c:v>5.43</c:v>
                      </c:pt>
                      <c:pt idx="393">
                        <c:v>5.43</c:v>
                      </c:pt>
                      <c:pt idx="394">
                        <c:v>5.43</c:v>
                      </c:pt>
                      <c:pt idx="395">
                        <c:v>5.42</c:v>
                      </c:pt>
                      <c:pt idx="396">
                        <c:v>5.42</c:v>
                      </c:pt>
                      <c:pt idx="397">
                        <c:v>5.42</c:v>
                      </c:pt>
                      <c:pt idx="398">
                        <c:v>5.42</c:v>
                      </c:pt>
                      <c:pt idx="399">
                        <c:v>5.44</c:v>
                      </c:pt>
                      <c:pt idx="400">
                        <c:v>5.46</c:v>
                      </c:pt>
                      <c:pt idx="401">
                        <c:v>5.46</c:v>
                      </c:pt>
                      <c:pt idx="402">
                        <c:v>5.44</c:v>
                      </c:pt>
                      <c:pt idx="403">
                        <c:v>5.42</c:v>
                      </c:pt>
                      <c:pt idx="404">
                        <c:v>5.4</c:v>
                      </c:pt>
                      <c:pt idx="405">
                        <c:v>5.44</c:v>
                      </c:pt>
                      <c:pt idx="406">
                        <c:v>5.48</c:v>
                      </c:pt>
                      <c:pt idx="407">
                        <c:v>5.52</c:v>
                      </c:pt>
                      <c:pt idx="408">
                        <c:v>5.57</c:v>
                      </c:pt>
                      <c:pt idx="409">
                        <c:v>5.59</c:v>
                      </c:pt>
                      <c:pt idx="410">
                        <c:v>5.59</c:v>
                      </c:pt>
                      <c:pt idx="411">
                        <c:v>5.61</c:v>
                      </c:pt>
                      <c:pt idx="412">
                        <c:v>5.62</c:v>
                      </c:pt>
                      <c:pt idx="413">
                        <c:v>5.66</c:v>
                      </c:pt>
                      <c:pt idx="414">
                        <c:v>5.65</c:v>
                      </c:pt>
                      <c:pt idx="415">
                        <c:v>5.66</c:v>
                      </c:pt>
                      <c:pt idx="416">
                        <c:v>5.62</c:v>
                      </c:pt>
                      <c:pt idx="417">
                        <c:v>5.59</c:v>
                      </c:pt>
                      <c:pt idx="418">
                        <c:v>5.55</c:v>
                      </c:pt>
                      <c:pt idx="419">
                        <c:v>5.51</c:v>
                      </c:pt>
                      <c:pt idx="420">
                        <c:v>5.48</c:v>
                      </c:pt>
                      <c:pt idx="421">
                        <c:v>5.56</c:v>
                      </c:pt>
                      <c:pt idx="422">
                        <c:v>5.53</c:v>
                      </c:pt>
                      <c:pt idx="423">
                        <c:v>5.55</c:v>
                      </c:pt>
                      <c:pt idx="424">
                        <c:v>5.62</c:v>
                      </c:pt>
                      <c:pt idx="425">
                        <c:v>5.64</c:v>
                      </c:pt>
                      <c:pt idx="426">
                        <c:v>5.61</c:v>
                      </c:pt>
                      <c:pt idx="427">
                        <c:v>5.61</c:v>
                      </c:pt>
                      <c:pt idx="428">
                        <c:v>5.57</c:v>
                      </c:pt>
                      <c:pt idx="429">
                        <c:v>5.53</c:v>
                      </c:pt>
                      <c:pt idx="430">
                        <c:v>5.5</c:v>
                      </c:pt>
                      <c:pt idx="431">
                        <c:v>5.46</c:v>
                      </c:pt>
                      <c:pt idx="432">
                        <c:v>5.41</c:v>
                      </c:pt>
                      <c:pt idx="433">
                        <c:v>5.38</c:v>
                      </c:pt>
                      <c:pt idx="434">
                        <c:v>5.36</c:v>
                      </c:pt>
                      <c:pt idx="435">
                        <c:v>5.34</c:v>
                      </c:pt>
                      <c:pt idx="436">
                        <c:v>5.32</c:v>
                      </c:pt>
                      <c:pt idx="437">
                        <c:v>5.3</c:v>
                      </c:pt>
                      <c:pt idx="438">
                        <c:v>5.28</c:v>
                      </c:pt>
                      <c:pt idx="439">
                        <c:v>5.28</c:v>
                      </c:pt>
                      <c:pt idx="440">
                        <c:v>5.28</c:v>
                      </c:pt>
                      <c:pt idx="441">
                        <c:v>5.3</c:v>
                      </c:pt>
                      <c:pt idx="442">
                        <c:v>5.24</c:v>
                      </c:pt>
                      <c:pt idx="443">
                        <c:v>5.18</c:v>
                      </c:pt>
                      <c:pt idx="444">
                        <c:v>5.08</c:v>
                      </c:pt>
                      <c:pt idx="445">
                        <c:v>5</c:v>
                      </c:pt>
                      <c:pt idx="446">
                        <c:v>4.9800000000000004</c:v>
                      </c:pt>
                      <c:pt idx="447">
                        <c:v>4.9400000000000004</c:v>
                      </c:pt>
                      <c:pt idx="448">
                        <c:v>4.92</c:v>
                      </c:pt>
                      <c:pt idx="449">
                        <c:v>4.8600000000000003</c:v>
                      </c:pt>
                      <c:pt idx="450">
                        <c:v>4.8</c:v>
                      </c:pt>
                      <c:pt idx="451">
                        <c:v>4.72</c:v>
                      </c:pt>
                      <c:pt idx="452">
                        <c:v>4.66</c:v>
                      </c:pt>
                      <c:pt idx="453">
                        <c:v>4.62</c:v>
                      </c:pt>
                      <c:pt idx="454">
                        <c:v>4.59</c:v>
                      </c:pt>
                      <c:pt idx="455">
                        <c:v>4.59</c:v>
                      </c:pt>
                      <c:pt idx="456">
                        <c:v>4.58</c:v>
                      </c:pt>
                      <c:pt idx="457">
                        <c:v>4.5199999999999996</c:v>
                      </c:pt>
                      <c:pt idx="458">
                        <c:v>4.45</c:v>
                      </c:pt>
                      <c:pt idx="459">
                        <c:v>4.45</c:v>
                      </c:pt>
                      <c:pt idx="460">
                        <c:v>4.4400000000000004</c:v>
                      </c:pt>
                      <c:pt idx="461">
                        <c:v>4.5</c:v>
                      </c:pt>
                      <c:pt idx="462">
                        <c:v>4.57</c:v>
                      </c:pt>
                      <c:pt idx="463">
                        <c:v>4.29</c:v>
                      </c:pt>
                      <c:pt idx="464">
                        <c:v>4.54</c:v>
                      </c:pt>
                      <c:pt idx="465">
                        <c:v>4.5199999999999996</c:v>
                      </c:pt>
                      <c:pt idx="466">
                        <c:v>4.5</c:v>
                      </c:pt>
                      <c:pt idx="467">
                        <c:v>4.4800000000000004</c:v>
                      </c:pt>
                      <c:pt idx="468">
                        <c:v>4.43</c:v>
                      </c:pt>
                      <c:pt idx="469">
                        <c:v>4.41</c:v>
                      </c:pt>
                      <c:pt idx="470">
                        <c:v>4.47</c:v>
                      </c:pt>
                      <c:pt idx="471">
                        <c:v>4.4800000000000004</c:v>
                      </c:pt>
                      <c:pt idx="472">
                        <c:v>4.51</c:v>
                      </c:pt>
                      <c:pt idx="473">
                        <c:v>4.51</c:v>
                      </c:pt>
                      <c:pt idx="474">
                        <c:v>4.5</c:v>
                      </c:pt>
                      <c:pt idx="475">
                        <c:v>4.46</c:v>
                      </c:pt>
                      <c:pt idx="476">
                        <c:v>4.3499999999999996</c:v>
                      </c:pt>
                      <c:pt idx="477">
                        <c:v>4.3</c:v>
                      </c:pt>
                      <c:pt idx="478">
                        <c:v>4.28</c:v>
                      </c:pt>
                      <c:pt idx="479">
                        <c:v>4.34</c:v>
                      </c:pt>
                      <c:pt idx="480">
                        <c:v>4.43</c:v>
                      </c:pt>
                      <c:pt idx="481">
                        <c:v>4.5</c:v>
                      </c:pt>
                      <c:pt idx="482">
                        <c:v>4.5199999999999996</c:v>
                      </c:pt>
                      <c:pt idx="483">
                        <c:v>4.51</c:v>
                      </c:pt>
                      <c:pt idx="484">
                        <c:v>4.51</c:v>
                      </c:pt>
                      <c:pt idx="485">
                        <c:v>4.53</c:v>
                      </c:pt>
                      <c:pt idx="486">
                        <c:v>4.57</c:v>
                      </c:pt>
                      <c:pt idx="487">
                        <c:v>4.51</c:v>
                      </c:pt>
                      <c:pt idx="488">
                        <c:v>4.54</c:v>
                      </c:pt>
                      <c:pt idx="489">
                        <c:v>4.5599999999999996</c:v>
                      </c:pt>
                      <c:pt idx="490">
                        <c:v>4.5</c:v>
                      </c:pt>
                      <c:pt idx="491">
                        <c:v>4.46</c:v>
                      </c:pt>
                      <c:pt idx="492">
                        <c:v>4.42</c:v>
                      </c:pt>
                      <c:pt idx="493">
                        <c:v>4.41</c:v>
                      </c:pt>
                      <c:pt idx="494">
                        <c:v>4.41</c:v>
                      </c:pt>
                      <c:pt idx="495">
                        <c:v>4.3899999999999997</c:v>
                      </c:pt>
                      <c:pt idx="496">
                        <c:v>4.29</c:v>
                      </c:pt>
                      <c:pt idx="497">
                        <c:v>4.26</c:v>
                      </c:pt>
                      <c:pt idx="498">
                        <c:v>4.25</c:v>
                      </c:pt>
                      <c:pt idx="499">
                        <c:v>4.2300000000000004</c:v>
                      </c:pt>
                      <c:pt idx="500">
                        <c:v>4.2</c:v>
                      </c:pt>
                      <c:pt idx="501">
                        <c:v>4.25</c:v>
                      </c:pt>
                      <c:pt idx="502">
                        <c:v>4.3</c:v>
                      </c:pt>
                      <c:pt idx="503">
                        <c:v>4.3099999999999996</c:v>
                      </c:pt>
                      <c:pt idx="504">
                        <c:v>4.32</c:v>
                      </c:pt>
                      <c:pt idx="505">
                        <c:v>4.38</c:v>
                      </c:pt>
                      <c:pt idx="506">
                        <c:v>4.42</c:v>
                      </c:pt>
                      <c:pt idx="507">
                        <c:v>4.4400000000000004</c:v>
                      </c:pt>
                      <c:pt idx="508">
                        <c:v>4.41</c:v>
                      </c:pt>
                      <c:pt idx="509">
                        <c:v>4.41</c:v>
                      </c:pt>
                      <c:pt idx="510">
                        <c:v>4.62</c:v>
                      </c:pt>
                      <c:pt idx="511">
                        <c:v>4.74</c:v>
                      </c:pt>
                      <c:pt idx="512">
                        <c:v>4.74</c:v>
                      </c:pt>
                      <c:pt idx="513">
                        <c:v>4.74</c:v>
                      </c:pt>
                      <c:pt idx="514">
                        <c:v>4.74</c:v>
                      </c:pt>
                      <c:pt idx="515">
                        <c:v>4.79</c:v>
                      </c:pt>
                      <c:pt idx="516">
                        <c:v>4.88</c:v>
                      </c:pt>
                      <c:pt idx="517">
                        <c:v>5</c:v>
                      </c:pt>
                      <c:pt idx="518">
                        <c:v>5.18</c:v>
                      </c:pt>
                      <c:pt idx="519">
                        <c:v>5.38</c:v>
                      </c:pt>
                      <c:pt idx="520">
                        <c:v>5.58</c:v>
                      </c:pt>
                      <c:pt idx="521">
                        <c:v>5.65</c:v>
                      </c:pt>
                      <c:pt idx="522">
                        <c:v>5.67</c:v>
                      </c:pt>
                      <c:pt idx="523">
                        <c:v>5.64</c:v>
                      </c:pt>
                      <c:pt idx="524">
                        <c:v>5.59</c:v>
                      </c:pt>
                      <c:pt idx="525">
                        <c:v>5.61</c:v>
                      </c:pt>
                      <c:pt idx="526">
                        <c:v>5.56</c:v>
                      </c:pt>
                      <c:pt idx="527">
                        <c:v>5.51</c:v>
                      </c:pt>
                      <c:pt idx="528">
                        <c:v>5.46</c:v>
                      </c:pt>
                      <c:pt idx="529">
                        <c:v>5.43</c:v>
                      </c:pt>
                      <c:pt idx="530">
                        <c:v>5.48</c:v>
                      </c:pt>
                      <c:pt idx="531">
                        <c:v>5.52</c:v>
                      </c:pt>
                      <c:pt idx="532">
                        <c:v>5.56</c:v>
                      </c:pt>
                      <c:pt idx="533">
                        <c:v>5.62</c:v>
                      </c:pt>
                      <c:pt idx="534">
                        <c:v>5.59</c:v>
                      </c:pt>
                      <c:pt idx="535">
                        <c:v>5.55</c:v>
                      </c:pt>
                      <c:pt idx="536">
                        <c:v>5.58</c:v>
                      </c:pt>
                      <c:pt idx="537">
                        <c:v>5.6</c:v>
                      </c:pt>
                      <c:pt idx="538">
                        <c:v>5.68</c:v>
                      </c:pt>
                      <c:pt idx="539">
                        <c:v>5.74</c:v>
                      </c:pt>
                      <c:pt idx="540">
                        <c:v>5.84</c:v>
                      </c:pt>
                      <c:pt idx="541">
                        <c:v>5.88</c:v>
                      </c:pt>
                      <c:pt idx="542">
                        <c:v>5.88</c:v>
                      </c:pt>
                      <c:pt idx="543">
                        <c:v>5.86</c:v>
                      </c:pt>
                      <c:pt idx="544">
                        <c:v>5.86</c:v>
                      </c:pt>
                      <c:pt idx="545">
                        <c:v>5.88</c:v>
                      </c:pt>
                      <c:pt idx="546">
                        <c:v>5.92</c:v>
                      </c:pt>
                      <c:pt idx="547">
                        <c:v>5.96</c:v>
                      </c:pt>
                      <c:pt idx="548">
                        <c:v>5.98</c:v>
                      </c:pt>
                      <c:pt idx="549">
                        <c:v>6</c:v>
                      </c:pt>
                      <c:pt idx="550">
                        <c:v>6.02</c:v>
                      </c:pt>
                      <c:pt idx="551">
                        <c:v>6.05</c:v>
                      </c:pt>
                      <c:pt idx="552">
                        <c:v>6</c:v>
                      </c:pt>
                      <c:pt idx="553">
                        <c:v>5.96</c:v>
                      </c:pt>
                      <c:pt idx="554">
                        <c:v>5.85</c:v>
                      </c:pt>
                      <c:pt idx="555">
                        <c:v>5.8</c:v>
                      </c:pt>
                      <c:pt idx="556">
                        <c:v>5.75</c:v>
                      </c:pt>
                      <c:pt idx="557">
                        <c:v>5.74</c:v>
                      </c:pt>
                      <c:pt idx="558">
                        <c:v>5.73</c:v>
                      </c:pt>
                      <c:pt idx="559">
                        <c:v>5.72</c:v>
                      </c:pt>
                      <c:pt idx="560">
                        <c:v>5.69</c:v>
                      </c:pt>
                      <c:pt idx="561">
                        <c:v>5.63</c:v>
                      </c:pt>
                      <c:pt idx="562">
                        <c:v>5.6</c:v>
                      </c:pt>
                      <c:pt idx="563">
                        <c:v>5.58</c:v>
                      </c:pt>
                      <c:pt idx="564">
                        <c:v>5.57</c:v>
                      </c:pt>
                      <c:pt idx="565">
                        <c:v>5.61</c:v>
                      </c:pt>
                      <c:pt idx="566">
                        <c:v>5.72</c:v>
                      </c:pt>
                      <c:pt idx="567">
                        <c:v>5.76</c:v>
                      </c:pt>
                      <c:pt idx="568">
                        <c:v>5.71</c:v>
                      </c:pt>
                      <c:pt idx="569">
                        <c:v>5.64</c:v>
                      </c:pt>
                      <c:pt idx="570">
                        <c:v>5.55</c:v>
                      </c:pt>
                      <c:pt idx="571">
                        <c:v>5.55</c:v>
                      </c:pt>
                      <c:pt idx="572">
                        <c:v>5.71</c:v>
                      </c:pt>
                      <c:pt idx="573">
                        <c:v>5.73</c:v>
                      </c:pt>
                      <c:pt idx="574">
                        <c:v>5.76</c:v>
                      </c:pt>
                      <c:pt idx="575">
                        <c:v>5.73</c:v>
                      </c:pt>
                      <c:pt idx="576">
                        <c:v>5.7</c:v>
                      </c:pt>
                      <c:pt idx="577">
                        <c:v>5.7</c:v>
                      </c:pt>
                      <c:pt idx="578">
                        <c:v>5.7</c:v>
                      </c:pt>
                      <c:pt idx="579">
                        <c:v>5.68</c:v>
                      </c:pt>
                      <c:pt idx="580">
                        <c:v>5.75</c:v>
                      </c:pt>
                      <c:pt idx="581">
                        <c:v>5.81</c:v>
                      </c:pt>
                      <c:pt idx="582">
                        <c:v>5.92</c:v>
                      </c:pt>
                      <c:pt idx="583">
                        <c:v>5.96</c:v>
                      </c:pt>
                      <c:pt idx="584">
                        <c:v>5.96</c:v>
                      </c:pt>
                      <c:pt idx="585">
                        <c:v>6</c:v>
                      </c:pt>
                      <c:pt idx="586">
                        <c:v>6.1</c:v>
                      </c:pt>
                      <c:pt idx="587">
                        <c:v>6.18</c:v>
                      </c:pt>
                      <c:pt idx="588">
                        <c:v>6.22</c:v>
                      </c:pt>
                      <c:pt idx="589">
                        <c:v>6.28</c:v>
                      </c:pt>
                      <c:pt idx="590">
                        <c:v>6.28</c:v>
                      </c:pt>
                      <c:pt idx="591">
                        <c:v>6.31</c:v>
                      </c:pt>
                      <c:pt idx="592">
                        <c:v>6.35</c:v>
                      </c:pt>
                      <c:pt idx="593">
                        <c:v>6.38</c:v>
                      </c:pt>
                      <c:pt idx="594">
                        <c:v>6.5</c:v>
                      </c:pt>
                      <c:pt idx="595">
                        <c:v>6.57</c:v>
                      </c:pt>
                      <c:pt idx="596">
                        <c:v>6.66</c:v>
                      </c:pt>
                      <c:pt idx="597">
                        <c:v>6.7</c:v>
                      </c:pt>
                      <c:pt idx="598">
                        <c:v>6.72</c:v>
                      </c:pt>
                      <c:pt idx="599">
                        <c:v>6.74</c:v>
                      </c:pt>
                      <c:pt idx="600">
                        <c:v>6.74</c:v>
                      </c:pt>
                      <c:pt idx="601">
                        <c:v>6.76</c:v>
                      </c:pt>
                      <c:pt idx="602">
                        <c:v>6.78</c:v>
                      </c:pt>
                      <c:pt idx="603">
                        <c:v>6.8</c:v>
                      </c:pt>
                      <c:pt idx="604">
                        <c:v>6.8</c:v>
                      </c:pt>
                      <c:pt idx="605">
                        <c:v>6.8</c:v>
                      </c:pt>
                      <c:pt idx="606">
                        <c:v>6.84</c:v>
                      </c:pt>
                      <c:pt idx="607">
                        <c:v>6.82</c:v>
                      </c:pt>
                      <c:pt idx="608">
                        <c:v>6.8</c:v>
                      </c:pt>
                      <c:pt idx="609">
                        <c:v>6.78</c:v>
                      </c:pt>
                      <c:pt idx="610">
                        <c:v>6.84</c:v>
                      </c:pt>
                      <c:pt idx="611">
                        <c:v>6.85</c:v>
                      </c:pt>
                      <c:pt idx="612">
                        <c:v>6.91</c:v>
                      </c:pt>
                      <c:pt idx="613">
                        <c:v>6.93</c:v>
                      </c:pt>
                      <c:pt idx="614">
                        <c:v>6.97</c:v>
                      </c:pt>
                      <c:pt idx="615">
                        <c:v>7.1</c:v>
                      </c:pt>
                      <c:pt idx="616">
                        <c:v>7.04</c:v>
                      </c:pt>
                      <c:pt idx="617">
                        <c:v>7.06</c:v>
                      </c:pt>
                      <c:pt idx="618">
                        <c:v>7.12</c:v>
                      </c:pt>
                      <c:pt idx="619">
                        <c:v>7.16</c:v>
                      </c:pt>
                      <c:pt idx="620">
                        <c:v>7.22</c:v>
                      </c:pt>
                      <c:pt idx="621">
                        <c:v>7.24</c:v>
                      </c:pt>
                      <c:pt idx="622">
                        <c:v>7.28</c:v>
                      </c:pt>
                      <c:pt idx="623">
                        <c:v>7.28</c:v>
                      </c:pt>
                      <c:pt idx="624">
                        <c:v>7.26</c:v>
                      </c:pt>
                      <c:pt idx="625">
                        <c:v>7.25</c:v>
                      </c:pt>
                      <c:pt idx="626">
                        <c:v>7.23</c:v>
                      </c:pt>
                      <c:pt idx="627">
                        <c:v>7.21</c:v>
                      </c:pt>
                      <c:pt idx="628">
                        <c:v>7.15</c:v>
                      </c:pt>
                      <c:pt idx="629">
                        <c:v>7.09</c:v>
                      </c:pt>
                      <c:pt idx="630">
                        <c:v>7</c:v>
                      </c:pt>
                      <c:pt idx="631">
                        <c:v>6.92</c:v>
                      </c:pt>
                      <c:pt idx="632">
                        <c:v>6.88</c:v>
                      </c:pt>
                      <c:pt idx="633">
                        <c:v>6.81</c:v>
                      </c:pt>
                      <c:pt idx="634">
                        <c:v>6.79</c:v>
                      </c:pt>
                      <c:pt idx="635">
                        <c:v>6.76</c:v>
                      </c:pt>
                      <c:pt idx="636">
                        <c:v>6.76</c:v>
                      </c:pt>
                      <c:pt idx="637">
                        <c:v>6.76</c:v>
                      </c:pt>
                      <c:pt idx="638">
                        <c:v>6.84</c:v>
                      </c:pt>
                      <c:pt idx="639">
                        <c:v>6.94</c:v>
                      </c:pt>
                      <c:pt idx="640">
                        <c:v>7.06</c:v>
                      </c:pt>
                      <c:pt idx="641">
                        <c:v>7.08</c:v>
                      </c:pt>
                      <c:pt idx="642">
                        <c:v>7.12</c:v>
                      </c:pt>
                      <c:pt idx="643">
                        <c:v>7.14</c:v>
                      </c:pt>
                      <c:pt idx="644">
                        <c:v>7.17</c:v>
                      </c:pt>
                      <c:pt idx="645">
                        <c:v>7.19</c:v>
                      </c:pt>
                      <c:pt idx="646">
                        <c:v>7.23</c:v>
                      </c:pt>
                      <c:pt idx="647">
                        <c:v>7.24</c:v>
                      </c:pt>
                      <c:pt idx="648">
                        <c:v>7.24</c:v>
                      </c:pt>
                      <c:pt idx="649">
                        <c:v>7.26</c:v>
                      </c:pt>
                      <c:pt idx="650">
                        <c:v>7.26</c:v>
                      </c:pt>
                      <c:pt idx="651">
                        <c:v>7.24</c:v>
                      </c:pt>
                      <c:pt idx="652">
                        <c:v>7.23</c:v>
                      </c:pt>
                      <c:pt idx="653">
                        <c:v>7.23</c:v>
                      </c:pt>
                      <c:pt idx="654">
                        <c:v>7.23</c:v>
                      </c:pt>
                      <c:pt idx="655">
                        <c:v>7.23</c:v>
                      </c:pt>
                      <c:pt idx="656">
                        <c:v>7.24</c:v>
                      </c:pt>
                      <c:pt idx="657">
                        <c:v>7.32</c:v>
                      </c:pt>
                      <c:pt idx="658">
                        <c:v>7.41</c:v>
                      </c:pt>
                      <c:pt idx="659">
                        <c:v>7.41</c:v>
                      </c:pt>
                      <c:pt idx="660">
                        <c:v>7.42</c:v>
                      </c:pt>
                      <c:pt idx="661">
                        <c:v>7.43</c:v>
                      </c:pt>
                      <c:pt idx="662">
                        <c:v>7.43</c:v>
                      </c:pt>
                      <c:pt idx="663">
                        <c:v>7.43</c:v>
                      </c:pt>
                      <c:pt idx="664">
                        <c:v>7.46</c:v>
                      </c:pt>
                      <c:pt idx="665">
                        <c:v>7.47</c:v>
                      </c:pt>
                      <c:pt idx="666">
                        <c:v>7.48</c:v>
                      </c:pt>
                      <c:pt idx="667">
                        <c:v>7.48</c:v>
                      </c:pt>
                      <c:pt idx="668">
                        <c:v>7.5</c:v>
                      </c:pt>
                      <c:pt idx="669">
                        <c:v>7.53</c:v>
                      </c:pt>
                      <c:pt idx="670">
                        <c:v>7.54</c:v>
                      </c:pt>
                      <c:pt idx="671">
                        <c:v>7.56</c:v>
                      </c:pt>
                      <c:pt idx="672">
                        <c:v>7.58</c:v>
                      </c:pt>
                      <c:pt idx="673">
                        <c:v>7.58</c:v>
                      </c:pt>
                      <c:pt idx="674">
                        <c:v>7.6</c:v>
                      </c:pt>
                      <c:pt idx="675">
                        <c:v>7.59</c:v>
                      </c:pt>
                      <c:pt idx="676">
                        <c:v>7.59</c:v>
                      </c:pt>
                      <c:pt idx="677">
                        <c:v>7.58</c:v>
                      </c:pt>
                      <c:pt idx="678">
                        <c:v>7.57</c:v>
                      </c:pt>
                      <c:pt idx="679">
                        <c:v>7.57</c:v>
                      </c:pt>
                      <c:pt idx="680">
                        <c:v>7.55</c:v>
                      </c:pt>
                      <c:pt idx="681">
                        <c:v>7.54</c:v>
                      </c:pt>
                      <c:pt idx="682">
                        <c:v>7.53</c:v>
                      </c:pt>
                      <c:pt idx="683">
                        <c:v>7.51</c:v>
                      </c:pt>
                      <c:pt idx="684">
                        <c:v>7.5</c:v>
                      </c:pt>
                      <c:pt idx="685">
                        <c:v>7.45</c:v>
                      </c:pt>
                      <c:pt idx="686">
                        <c:v>7.41</c:v>
                      </c:pt>
                      <c:pt idx="687">
                        <c:v>7.37</c:v>
                      </c:pt>
                      <c:pt idx="688">
                        <c:v>7.33</c:v>
                      </c:pt>
                      <c:pt idx="689">
                        <c:v>7.33</c:v>
                      </c:pt>
                      <c:pt idx="690">
                        <c:v>7.32</c:v>
                      </c:pt>
                      <c:pt idx="691">
                        <c:v>7.35</c:v>
                      </c:pt>
                      <c:pt idx="692">
                        <c:v>7.37</c:v>
                      </c:pt>
                      <c:pt idx="693">
                        <c:v>7.35</c:v>
                      </c:pt>
                      <c:pt idx="694">
                        <c:v>7.34</c:v>
                      </c:pt>
                      <c:pt idx="695">
                        <c:v>7.33</c:v>
                      </c:pt>
                      <c:pt idx="696">
                        <c:v>7.38</c:v>
                      </c:pt>
                      <c:pt idx="697">
                        <c:v>7.32</c:v>
                      </c:pt>
                      <c:pt idx="698">
                        <c:v>7.3</c:v>
                      </c:pt>
                      <c:pt idx="699">
                        <c:v>7.24</c:v>
                      </c:pt>
                      <c:pt idx="700">
                        <c:v>7.23</c:v>
                      </c:pt>
                      <c:pt idx="701">
                        <c:v>7.23</c:v>
                      </c:pt>
                      <c:pt idx="702">
                        <c:v>7.25</c:v>
                      </c:pt>
                      <c:pt idx="703">
                        <c:v>7.26</c:v>
                      </c:pt>
                      <c:pt idx="704">
                        <c:v>7.26</c:v>
                      </c:pt>
                      <c:pt idx="705">
                        <c:v>7.25</c:v>
                      </c:pt>
                      <c:pt idx="706">
                        <c:v>7.23</c:v>
                      </c:pt>
                      <c:pt idx="707">
                        <c:v>7.23</c:v>
                      </c:pt>
                      <c:pt idx="708">
                        <c:v>7.23</c:v>
                      </c:pt>
                      <c:pt idx="709">
                        <c:v>7.25</c:v>
                      </c:pt>
                      <c:pt idx="710">
                        <c:v>7.27</c:v>
                      </c:pt>
                      <c:pt idx="711">
                        <c:v>7.3</c:v>
                      </c:pt>
                      <c:pt idx="712">
                        <c:v>7.27</c:v>
                      </c:pt>
                      <c:pt idx="713">
                        <c:v>7.27</c:v>
                      </c:pt>
                      <c:pt idx="714">
                        <c:v>7.27</c:v>
                      </c:pt>
                      <c:pt idx="715">
                        <c:v>7.28</c:v>
                      </c:pt>
                      <c:pt idx="716">
                        <c:v>7.3</c:v>
                      </c:pt>
                      <c:pt idx="717">
                        <c:v>7.32</c:v>
                      </c:pt>
                      <c:pt idx="718">
                        <c:v>7.33</c:v>
                      </c:pt>
                      <c:pt idx="719">
                        <c:v>7.34</c:v>
                      </c:pt>
                      <c:pt idx="720">
                        <c:v>7.25</c:v>
                      </c:pt>
                      <c:pt idx="721">
                        <c:v>7.25</c:v>
                      </c:pt>
                      <c:pt idx="722">
                        <c:v>7.2</c:v>
                      </c:pt>
                      <c:pt idx="723">
                        <c:v>7.2</c:v>
                      </c:pt>
                      <c:pt idx="724">
                        <c:v>7.2</c:v>
                      </c:pt>
                      <c:pt idx="725">
                        <c:v>7.2</c:v>
                      </c:pt>
                      <c:pt idx="726">
                        <c:v>7.19</c:v>
                      </c:pt>
                      <c:pt idx="727">
                        <c:v>7.2</c:v>
                      </c:pt>
                      <c:pt idx="728">
                        <c:v>7.21</c:v>
                      </c:pt>
                      <c:pt idx="729">
                        <c:v>7.21</c:v>
                      </c:pt>
                      <c:pt idx="730">
                        <c:v>7.22</c:v>
                      </c:pt>
                      <c:pt idx="731">
                        <c:v>7.24</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B-0A6F-4E4B-BB09-B98A6D1299C4}"/>
                  </c:ext>
                </c:extLst>
              </c15:ser>
            </c15:filteredLineSeries>
            <c15:filteredLineSeries>
              <c15:ser>
                <c:idx val="9"/>
                <c:order val="2"/>
                <c:tx>
                  <c:strRef>
                    <c:extLst xmlns:c15="http://schemas.microsoft.com/office/drawing/2012/chart" xmlns:c16r2="http://schemas.microsoft.com/office/drawing/2015/06/chart">
                      <c:ext xmlns:c15="http://schemas.microsoft.com/office/drawing/2012/chart" uri="{02D57815-91ED-43cb-92C2-25804820EDAC}">
                        <c15:formulaRef>
                          <c15:sqref>DATOS!$T$2</c15:sqref>
                        </c15:formulaRef>
                      </c:ext>
                    </c:extLst>
                    <c:strCache>
                      <c:ptCount val="1"/>
                      <c:pt idx="0">
                        <c:v>2002</c:v>
                      </c:pt>
                    </c:strCache>
                  </c:strRef>
                </c:tx>
                <c:spPr>
                  <a:ln w="12700">
                    <a:solidFill>
                      <a:srgbClr val="7030A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DATOS!$T$3:$T$734</c15:sqref>
                        </c15:formulaRef>
                      </c:ext>
                    </c:extLst>
                    <c:numCache>
                      <c:formatCode>0.00</c:formatCode>
                      <c:ptCount val="732"/>
                      <c:pt idx="0">
                        <c:v>7.26</c:v>
                      </c:pt>
                      <c:pt idx="1">
                        <c:v>7.19</c:v>
                      </c:pt>
                      <c:pt idx="2">
                        <c:v>7.14</c:v>
                      </c:pt>
                      <c:pt idx="3">
                        <c:v>7.1</c:v>
                      </c:pt>
                      <c:pt idx="4">
                        <c:v>7.02</c:v>
                      </c:pt>
                      <c:pt idx="5">
                        <c:v>6.94</c:v>
                      </c:pt>
                      <c:pt idx="6">
                        <c:v>6.87</c:v>
                      </c:pt>
                      <c:pt idx="7">
                        <c:v>6.84</c:v>
                      </c:pt>
                      <c:pt idx="8">
                        <c:v>6.74</c:v>
                      </c:pt>
                      <c:pt idx="9">
                        <c:v>6.7</c:v>
                      </c:pt>
                      <c:pt idx="10">
                        <c:v>6.52</c:v>
                      </c:pt>
                      <c:pt idx="11">
                        <c:v>6.42</c:v>
                      </c:pt>
                      <c:pt idx="12">
                        <c:v>6.35</c:v>
                      </c:pt>
                      <c:pt idx="13">
                        <c:v>6.28</c:v>
                      </c:pt>
                      <c:pt idx="14">
                        <c:v>6.22</c:v>
                      </c:pt>
                      <c:pt idx="15">
                        <c:v>6.12</c:v>
                      </c:pt>
                      <c:pt idx="16">
                        <c:v>5.96</c:v>
                      </c:pt>
                      <c:pt idx="17">
                        <c:v>5.94</c:v>
                      </c:pt>
                      <c:pt idx="18">
                        <c:v>5.8</c:v>
                      </c:pt>
                      <c:pt idx="19">
                        <c:v>5.75</c:v>
                      </c:pt>
                      <c:pt idx="20">
                        <c:v>5.72</c:v>
                      </c:pt>
                      <c:pt idx="21">
                        <c:v>5.72</c:v>
                      </c:pt>
                      <c:pt idx="22">
                        <c:v>5.72</c:v>
                      </c:pt>
                      <c:pt idx="23">
                        <c:v>5.71</c:v>
                      </c:pt>
                      <c:pt idx="24">
                        <c:v>5.7</c:v>
                      </c:pt>
                      <c:pt idx="25">
                        <c:v>5.61</c:v>
                      </c:pt>
                      <c:pt idx="26">
                        <c:v>5.59</c:v>
                      </c:pt>
                      <c:pt idx="27">
                        <c:v>5.53</c:v>
                      </c:pt>
                      <c:pt idx="28">
                        <c:v>5.5</c:v>
                      </c:pt>
                      <c:pt idx="29">
                        <c:v>5.5</c:v>
                      </c:pt>
                      <c:pt idx="30">
                        <c:v>5.48</c:v>
                      </c:pt>
                      <c:pt idx="31">
                        <c:v>5.4</c:v>
                      </c:pt>
                      <c:pt idx="32">
                        <c:v>5.4</c:v>
                      </c:pt>
                      <c:pt idx="33">
                        <c:v>5.48</c:v>
                      </c:pt>
                      <c:pt idx="34">
                        <c:v>5.56</c:v>
                      </c:pt>
                      <c:pt idx="35">
                        <c:v>5.62</c:v>
                      </c:pt>
                      <c:pt idx="36">
                        <c:v>5.58</c:v>
                      </c:pt>
                      <c:pt idx="37">
                        <c:v>5.53</c:v>
                      </c:pt>
                      <c:pt idx="38">
                        <c:v>5.48</c:v>
                      </c:pt>
                      <c:pt idx="39">
                        <c:v>5.42</c:v>
                      </c:pt>
                      <c:pt idx="40">
                        <c:v>5.37</c:v>
                      </c:pt>
                      <c:pt idx="41">
                        <c:v>5.4</c:v>
                      </c:pt>
                      <c:pt idx="42">
                        <c:v>5.44</c:v>
                      </c:pt>
                      <c:pt idx="43">
                        <c:v>5.39</c:v>
                      </c:pt>
                      <c:pt idx="44">
                        <c:v>5.3</c:v>
                      </c:pt>
                      <c:pt idx="45">
                        <c:v>5.27</c:v>
                      </c:pt>
                      <c:pt idx="46">
                        <c:v>5.2</c:v>
                      </c:pt>
                      <c:pt idx="47">
                        <c:v>5.14</c:v>
                      </c:pt>
                      <c:pt idx="48">
                        <c:v>5</c:v>
                      </c:pt>
                      <c:pt idx="49">
                        <c:v>5</c:v>
                      </c:pt>
                      <c:pt idx="50">
                        <c:v>5</c:v>
                      </c:pt>
                      <c:pt idx="51">
                        <c:v>5</c:v>
                      </c:pt>
                      <c:pt idx="52">
                        <c:v>5</c:v>
                      </c:pt>
                      <c:pt idx="53">
                        <c:v>4.96</c:v>
                      </c:pt>
                      <c:pt idx="54">
                        <c:v>4.9000000000000004</c:v>
                      </c:pt>
                      <c:pt idx="55">
                        <c:v>4.8</c:v>
                      </c:pt>
                      <c:pt idx="56">
                        <c:v>4.6900000000000004</c:v>
                      </c:pt>
                      <c:pt idx="57">
                        <c:v>4.7</c:v>
                      </c:pt>
                      <c:pt idx="58">
                        <c:v>4.7</c:v>
                      </c:pt>
                      <c:pt idx="59">
                        <c:v>4.68</c:v>
                      </c:pt>
                      <c:pt idx="60">
                        <c:v>4.59</c:v>
                      </c:pt>
                      <c:pt idx="61">
                        <c:v>4.59</c:v>
                      </c:pt>
                      <c:pt idx="62">
                        <c:v>4.54</c:v>
                      </c:pt>
                      <c:pt idx="63">
                        <c:v>4.4800000000000004</c:v>
                      </c:pt>
                      <c:pt idx="64">
                        <c:v>4.4000000000000004</c:v>
                      </c:pt>
                      <c:pt idx="65">
                        <c:v>4.4000000000000004</c:v>
                      </c:pt>
                      <c:pt idx="66">
                        <c:v>4.38</c:v>
                      </c:pt>
                      <c:pt idx="67">
                        <c:v>4.3600000000000003</c:v>
                      </c:pt>
                      <c:pt idx="68">
                        <c:v>4.3499999999999996</c:v>
                      </c:pt>
                      <c:pt idx="69">
                        <c:v>4.4000000000000004</c:v>
                      </c:pt>
                      <c:pt idx="70">
                        <c:v>4.4800000000000004</c:v>
                      </c:pt>
                      <c:pt idx="71">
                        <c:v>4.54</c:v>
                      </c:pt>
                      <c:pt idx="72">
                        <c:v>4.53</c:v>
                      </c:pt>
                      <c:pt idx="73">
                        <c:v>4.5599999999999996</c:v>
                      </c:pt>
                      <c:pt idx="74">
                        <c:v>4.6399999999999997</c:v>
                      </c:pt>
                      <c:pt idx="75">
                        <c:v>4.6399999999999997</c:v>
                      </c:pt>
                      <c:pt idx="76">
                        <c:v>4.6399999999999997</c:v>
                      </c:pt>
                      <c:pt idx="77">
                        <c:v>4.6399999999999997</c:v>
                      </c:pt>
                      <c:pt idx="78">
                        <c:v>4.66</c:v>
                      </c:pt>
                      <c:pt idx="79">
                        <c:v>4.63</c:v>
                      </c:pt>
                      <c:pt idx="80">
                        <c:v>4.58</c:v>
                      </c:pt>
                      <c:pt idx="81">
                        <c:v>4.55</c:v>
                      </c:pt>
                      <c:pt idx="82">
                        <c:v>4.53</c:v>
                      </c:pt>
                      <c:pt idx="83">
                        <c:v>4.32</c:v>
                      </c:pt>
                      <c:pt idx="84">
                        <c:v>4.32</c:v>
                      </c:pt>
                      <c:pt idx="85">
                        <c:v>4.3499999999999996</c:v>
                      </c:pt>
                      <c:pt idx="86">
                        <c:v>4.42</c:v>
                      </c:pt>
                      <c:pt idx="87">
                        <c:v>4.4000000000000004</c:v>
                      </c:pt>
                      <c:pt idx="88">
                        <c:v>4.32</c:v>
                      </c:pt>
                      <c:pt idx="89">
                        <c:v>4.28</c:v>
                      </c:pt>
                      <c:pt idx="90">
                        <c:v>4.2</c:v>
                      </c:pt>
                      <c:pt idx="91">
                        <c:v>4.18</c:v>
                      </c:pt>
                      <c:pt idx="92">
                        <c:v>4.22</c:v>
                      </c:pt>
                      <c:pt idx="93">
                        <c:v>4.24</c:v>
                      </c:pt>
                      <c:pt idx="94">
                        <c:v>4.25</c:v>
                      </c:pt>
                      <c:pt idx="95">
                        <c:v>4.25</c:v>
                      </c:pt>
                      <c:pt idx="96">
                        <c:v>4.2</c:v>
                      </c:pt>
                      <c:pt idx="97">
                        <c:v>4.16</c:v>
                      </c:pt>
                      <c:pt idx="98">
                        <c:v>4.0999999999999996</c:v>
                      </c:pt>
                      <c:pt idx="99">
                        <c:v>4.09</c:v>
                      </c:pt>
                      <c:pt idx="100">
                        <c:v>4.09</c:v>
                      </c:pt>
                      <c:pt idx="101">
                        <c:v>4.09</c:v>
                      </c:pt>
                      <c:pt idx="102">
                        <c:v>4.1399999999999997</c:v>
                      </c:pt>
                      <c:pt idx="103">
                        <c:v>4.1399999999999997</c:v>
                      </c:pt>
                      <c:pt idx="104">
                        <c:v>4.1500000000000004</c:v>
                      </c:pt>
                      <c:pt idx="105">
                        <c:v>4.1500000000000004</c:v>
                      </c:pt>
                      <c:pt idx="106">
                        <c:v>4.1500000000000004</c:v>
                      </c:pt>
                      <c:pt idx="107">
                        <c:v>4.2</c:v>
                      </c:pt>
                      <c:pt idx="108">
                        <c:v>4.2300000000000004</c:v>
                      </c:pt>
                      <c:pt idx="109">
                        <c:v>4.16</c:v>
                      </c:pt>
                      <c:pt idx="110">
                        <c:v>4.0999999999999996</c:v>
                      </c:pt>
                      <c:pt idx="111">
                        <c:v>4.03</c:v>
                      </c:pt>
                      <c:pt idx="112">
                        <c:v>4</c:v>
                      </c:pt>
                      <c:pt idx="113">
                        <c:v>4</c:v>
                      </c:pt>
                      <c:pt idx="114">
                        <c:v>4.1500000000000004</c:v>
                      </c:pt>
                      <c:pt idx="115">
                        <c:v>4.22</c:v>
                      </c:pt>
                      <c:pt idx="116">
                        <c:v>4.24</c:v>
                      </c:pt>
                      <c:pt idx="117">
                        <c:v>4.2300000000000004</c:v>
                      </c:pt>
                      <c:pt idx="118">
                        <c:v>4.22</c:v>
                      </c:pt>
                      <c:pt idx="119">
                        <c:v>4.21</c:v>
                      </c:pt>
                      <c:pt idx="120">
                        <c:v>4.2</c:v>
                      </c:pt>
                      <c:pt idx="121">
                        <c:v>4.17</c:v>
                      </c:pt>
                      <c:pt idx="122">
                        <c:v>4.05</c:v>
                      </c:pt>
                      <c:pt idx="123">
                        <c:v>4.0199999999999996</c:v>
                      </c:pt>
                      <c:pt idx="124">
                        <c:v>4.0199999999999996</c:v>
                      </c:pt>
                      <c:pt idx="125">
                        <c:v>4.03</c:v>
                      </c:pt>
                      <c:pt idx="126">
                        <c:v>4.03</c:v>
                      </c:pt>
                      <c:pt idx="127">
                        <c:v>4</c:v>
                      </c:pt>
                      <c:pt idx="128">
                        <c:v>3.98</c:v>
                      </c:pt>
                      <c:pt idx="129">
                        <c:v>3.95</c:v>
                      </c:pt>
                      <c:pt idx="130">
                        <c:v>3.85</c:v>
                      </c:pt>
                      <c:pt idx="131">
                        <c:v>3.8</c:v>
                      </c:pt>
                      <c:pt idx="132">
                        <c:v>3.78</c:v>
                      </c:pt>
                      <c:pt idx="133">
                        <c:v>3.77</c:v>
                      </c:pt>
                      <c:pt idx="134">
                        <c:v>3.72</c:v>
                      </c:pt>
                      <c:pt idx="135">
                        <c:v>3.72</c:v>
                      </c:pt>
                      <c:pt idx="136">
                        <c:v>3.82</c:v>
                      </c:pt>
                      <c:pt idx="137">
                        <c:v>3.82</c:v>
                      </c:pt>
                      <c:pt idx="138">
                        <c:v>3.84</c:v>
                      </c:pt>
                      <c:pt idx="139">
                        <c:v>3.82</c:v>
                      </c:pt>
                      <c:pt idx="140">
                        <c:v>3.81</c:v>
                      </c:pt>
                      <c:pt idx="141">
                        <c:v>3.8</c:v>
                      </c:pt>
                      <c:pt idx="142">
                        <c:v>3.73</c:v>
                      </c:pt>
                      <c:pt idx="143">
                        <c:v>3.72</c:v>
                      </c:pt>
                      <c:pt idx="144">
                        <c:v>3.72</c:v>
                      </c:pt>
                      <c:pt idx="145">
                        <c:v>3.71</c:v>
                      </c:pt>
                      <c:pt idx="146">
                        <c:v>3.71</c:v>
                      </c:pt>
                      <c:pt idx="147">
                        <c:v>3.7</c:v>
                      </c:pt>
                      <c:pt idx="148">
                        <c:v>3.7</c:v>
                      </c:pt>
                      <c:pt idx="149">
                        <c:v>3.74</c:v>
                      </c:pt>
                      <c:pt idx="150">
                        <c:v>3.8</c:v>
                      </c:pt>
                      <c:pt idx="151">
                        <c:v>4.0599999999999996</c:v>
                      </c:pt>
                      <c:pt idx="152">
                        <c:v>4.04</c:v>
                      </c:pt>
                      <c:pt idx="153">
                        <c:v>4.07</c:v>
                      </c:pt>
                      <c:pt idx="154">
                        <c:v>4.34</c:v>
                      </c:pt>
                      <c:pt idx="155">
                        <c:v>4.4000000000000004</c:v>
                      </c:pt>
                      <c:pt idx="156">
                        <c:v>4.58</c:v>
                      </c:pt>
                      <c:pt idx="157">
                        <c:v>4.58</c:v>
                      </c:pt>
                      <c:pt idx="158">
                        <c:v>4.58</c:v>
                      </c:pt>
                      <c:pt idx="159">
                        <c:v>4.58</c:v>
                      </c:pt>
                      <c:pt idx="160">
                        <c:v>4.68</c:v>
                      </c:pt>
                      <c:pt idx="161">
                        <c:v>4.7300000000000004</c:v>
                      </c:pt>
                      <c:pt idx="162">
                        <c:v>4.82</c:v>
                      </c:pt>
                      <c:pt idx="163">
                        <c:v>4.92</c:v>
                      </c:pt>
                      <c:pt idx="164">
                        <c:v>5</c:v>
                      </c:pt>
                      <c:pt idx="165">
                        <c:v>5.07</c:v>
                      </c:pt>
                      <c:pt idx="166">
                        <c:v>5.24</c:v>
                      </c:pt>
                      <c:pt idx="167">
                        <c:v>5.32</c:v>
                      </c:pt>
                      <c:pt idx="168">
                        <c:v>5.4</c:v>
                      </c:pt>
                      <c:pt idx="169">
                        <c:v>5.39</c:v>
                      </c:pt>
                      <c:pt idx="170">
                        <c:v>5.39</c:v>
                      </c:pt>
                      <c:pt idx="171">
                        <c:v>5.4</c:v>
                      </c:pt>
                      <c:pt idx="172">
                        <c:v>5.37</c:v>
                      </c:pt>
                      <c:pt idx="173">
                        <c:v>5.36</c:v>
                      </c:pt>
                      <c:pt idx="174">
                        <c:v>5.35</c:v>
                      </c:pt>
                      <c:pt idx="175">
                        <c:v>5.41</c:v>
                      </c:pt>
                      <c:pt idx="176">
                        <c:v>5.46</c:v>
                      </c:pt>
                      <c:pt idx="177">
                        <c:v>5.46</c:v>
                      </c:pt>
                      <c:pt idx="178">
                        <c:v>5.42</c:v>
                      </c:pt>
                      <c:pt idx="179">
                        <c:v>5.38</c:v>
                      </c:pt>
                      <c:pt idx="180">
                        <c:v>5.35</c:v>
                      </c:pt>
                      <c:pt idx="181">
                        <c:v>5.35</c:v>
                      </c:pt>
                      <c:pt idx="182">
                        <c:v>5.39</c:v>
                      </c:pt>
                      <c:pt idx="183">
                        <c:v>5.43</c:v>
                      </c:pt>
                      <c:pt idx="184">
                        <c:v>5.45</c:v>
                      </c:pt>
                      <c:pt idx="185">
                        <c:v>5.47</c:v>
                      </c:pt>
                      <c:pt idx="186">
                        <c:v>5.44</c:v>
                      </c:pt>
                      <c:pt idx="187">
                        <c:v>5.38</c:v>
                      </c:pt>
                      <c:pt idx="188">
                        <c:v>5.33</c:v>
                      </c:pt>
                      <c:pt idx="189">
                        <c:v>5.29</c:v>
                      </c:pt>
                      <c:pt idx="190">
                        <c:v>5.28</c:v>
                      </c:pt>
                      <c:pt idx="191">
                        <c:v>5.28</c:v>
                      </c:pt>
                      <c:pt idx="192">
                        <c:v>5.34</c:v>
                      </c:pt>
                      <c:pt idx="193">
                        <c:v>5.34</c:v>
                      </c:pt>
                      <c:pt idx="194">
                        <c:v>5.28</c:v>
                      </c:pt>
                      <c:pt idx="195">
                        <c:v>5.24</c:v>
                      </c:pt>
                      <c:pt idx="196">
                        <c:v>5.27</c:v>
                      </c:pt>
                      <c:pt idx="197">
                        <c:v>5.3</c:v>
                      </c:pt>
                      <c:pt idx="198">
                        <c:v>5.35</c:v>
                      </c:pt>
                      <c:pt idx="199">
                        <c:v>5.4</c:v>
                      </c:pt>
                      <c:pt idx="200">
                        <c:v>5.6</c:v>
                      </c:pt>
                      <c:pt idx="201">
                        <c:v>5.68</c:v>
                      </c:pt>
                      <c:pt idx="202">
                        <c:v>5.84</c:v>
                      </c:pt>
                      <c:pt idx="203">
                        <c:v>5.92</c:v>
                      </c:pt>
                      <c:pt idx="204">
                        <c:v>6</c:v>
                      </c:pt>
                      <c:pt idx="205">
                        <c:v>6.06</c:v>
                      </c:pt>
                      <c:pt idx="206">
                        <c:v>6.14</c:v>
                      </c:pt>
                      <c:pt idx="207">
                        <c:v>6.2</c:v>
                      </c:pt>
                      <c:pt idx="208">
                        <c:v>6.24</c:v>
                      </c:pt>
                      <c:pt idx="209">
                        <c:v>6.24</c:v>
                      </c:pt>
                      <c:pt idx="210">
                        <c:v>6.25</c:v>
                      </c:pt>
                      <c:pt idx="211">
                        <c:v>6.24</c:v>
                      </c:pt>
                      <c:pt idx="212">
                        <c:v>6.24</c:v>
                      </c:pt>
                      <c:pt idx="213">
                        <c:v>6.27</c:v>
                      </c:pt>
                      <c:pt idx="214">
                        <c:v>6.28</c:v>
                      </c:pt>
                      <c:pt idx="215">
                        <c:v>6.3</c:v>
                      </c:pt>
                      <c:pt idx="216">
                        <c:v>6.28</c:v>
                      </c:pt>
                      <c:pt idx="217">
                        <c:v>6.28</c:v>
                      </c:pt>
                      <c:pt idx="218">
                        <c:v>6.28</c:v>
                      </c:pt>
                      <c:pt idx="219">
                        <c:v>6.3</c:v>
                      </c:pt>
                      <c:pt idx="220">
                        <c:v>6.3</c:v>
                      </c:pt>
                      <c:pt idx="221">
                        <c:v>6.36</c:v>
                      </c:pt>
                      <c:pt idx="222">
                        <c:v>6.38</c:v>
                      </c:pt>
                      <c:pt idx="223">
                        <c:v>6.47</c:v>
                      </c:pt>
                      <c:pt idx="224">
                        <c:v>6.48</c:v>
                      </c:pt>
                      <c:pt idx="225">
                        <c:v>6.5</c:v>
                      </c:pt>
                      <c:pt idx="226">
                        <c:v>6.53</c:v>
                      </c:pt>
                      <c:pt idx="227">
                        <c:v>6.59</c:v>
                      </c:pt>
                      <c:pt idx="228">
                        <c:v>6.62</c:v>
                      </c:pt>
                      <c:pt idx="229">
                        <c:v>6.68</c:v>
                      </c:pt>
                      <c:pt idx="230">
                        <c:v>6.73</c:v>
                      </c:pt>
                      <c:pt idx="231">
                        <c:v>6.77</c:v>
                      </c:pt>
                      <c:pt idx="232">
                        <c:v>6.8</c:v>
                      </c:pt>
                      <c:pt idx="233">
                        <c:v>6.8</c:v>
                      </c:pt>
                      <c:pt idx="234">
                        <c:v>6.82</c:v>
                      </c:pt>
                      <c:pt idx="235">
                        <c:v>6.86</c:v>
                      </c:pt>
                      <c:pt idx="236">
                        <c:v>6.89</c:v>
                      </c:pt>
                      <c:pt idx="237">
                        <c:v>6.92</c:v>
                      </c:pt>
                      <c:pt idx="238">
                        <c:v>6.96</c:v>
                      </c:pt>
                      <c:pt idx="239">
                        <c:v>7</c:v>
                      </c:pt>
                      <c:pt idx="240">
                        <c:v>7.02</c:v>
                      </c:pt>
                      <c:pt idx="241">
                        <c:v>7.04</c:v>
                      </c:pt>
                      <c:pt idx="242">
                        <c:v>7.06</c:v>
                      </c:pt>
                      <c:pt idx="243">
                        <c:v>7.08</c:v>
                      </c:pt>
                      <c:pt idx="244">
                        <c:v>7.12</c:v>
                      </c:pt>
                      <c:pt idx="245">
                        <c:v>7.16</c:v>
                      </c:pt>
                      <c:pt idx="246">
                        <c:v>7.19</c:v>
                      </c:pt>
                      <c:pt idx="247">
                        <c:v>7.2</c:v>
                      </c:pt>
                      <c:pt idx="248">
                        <c:v>7.23</c:v>
                      </c:pt>
                      <c:pt idx="249">
                        <c:v>7.26</c:v>
                      </c:pt>
                      <c:pt idx="250">
                        <c:v>7.26</c:v>
                      </c:pt>
                      <c:pt idx="251">
                        <c:v>7.26</c:v>
                      </c:pt>
                      <c:pt idx="252">
                        <c:v>7.27</c:v>
                      </c:pt>
                      <c:pt idx="253">
                        <c:v>7.2</c:v>
                      </c:pt>
                      <c:pt idx="254">
                        <c:v>7.11</c:v>
                      </c:pt>
                      <c:pt idx="255">
                        <c:v>7.07</c:v>
                      </c:pt>
                      <c:pt idx="256">
                        <c:v>6.98</c:v>
                      </c:pt>
                      <c:pt idx="257">
                        <c:v>6.92</c:v>
                      </c:pt>
                      <c:pt idx="258">
                        <c:v>6.88</c:v>
                      </c:pt>
                      <c:pt idx="259">
                        <c:v>6.84</c:v>
                      </c:pt>
                      <c:pt idx="260">
                        <c:v>6.8</c:v>
                      </c:pt>
                      <c:pt idx="261">
                        <c:v>6.75</c:v>
                      </c:pt>
                      <c:pt idx="262">
                        <c:v>6.68</c:v>
                      </c:pt>
                      <c:pt idx="263">
                        <c:v>6.6</c:v>
                      </c:pt>
                      <c:pt idx="264">
                        <c:v>6.49</c:v>
                      </c:pt>
                      <c:pt idx="265">
                        <c:v>6.45</c:v>
                      </c:pt>
                      <c:pt idx="266">
                        <c:v>6.4</c:v>
                      </c:pt>
                      <c:pt idx="267">
                        <c:v>6.38</c:v>
                      </c:pt>
                      <c:pt idx="268">
                        <c:v>6.38</c:v>
                      </c:pt>
                      <c:pt idx="269">
                        <c:v>6.3</c:v>
                      </c:pt>
                      <c:pt idx="270">
                        <c:v>6.2</c:v>
                      </c:pt>
                      <c:pt idx="271">
                        <c:v>6.15</c:v>
                      </c:pt>
                      <c:pt idx="272">
                        <c:v>6.09</c:v>
                      </c:pt>
                      <c:pt idx="273">
                        <c:v>6.07</c:v>
                      </c:pt>
                      <c:pt idx="274">
                        <c:v>6.02</c:v>
                      </c:pt>
                      <c:pt idx="275">
                        <c:v>5.98</c:v>
                      </c:pt>
                      <c:pt idx="276">
                        <c:v>5.94</c:v>
                      </c:pt>
                      <c:pt idx="277">
                        <c:v>5.9</c:v>
                      </c:pt>
                      <c:pt idx="278">
                        <c:v>5.86</c:v>
                      </c:pt>
                      <c:pt idx="279">
                        <c:v>5.88</c:v>
                      </c:pt>
                      <c:pt idx="280">
                        <c:v>5.9</c:v>
                      </c:pt>
                      <c:pt idx="281">
                        <c:v>5.98</c:v>
                      </c:pt>
                      <c:pt idx="282">
                        <c:v>6.12</c:v>
                      </c:pt>
                      <c:pt idx="283">
                        <c:v>6.19</c:v>
                      </c:pt>
                      <c:pt idx="284">
                        <c:v>6.25</c:v>
                      </c:pt>
                      <c:pt idx="285">
                        <c:v>6.27</c:v>
                      </c:pt>
                      <c:pt idx="286">
                        <c:v>6.29</c:v>
                      </c:pt>
                      <c:pt idx="287">
                        <c:v>6.32</c:v>
                      </c:pt>
                      <c:pt idx="288">
                        <c:v>6.39</c:v>
                      </c:pt>
                      <c:pt idx="289">
                        <c:v>6.3449999999999998</c:v>
                      </c:pt>
                      <c:pt idx="290">
                        <c:v>6.35</c:v>
                      </c:pt>
                      <c:pt idx="291">
                        <c:v>6.36</c:v>
                      </c:pt>
                      <c:pt idx="292">
                        <c:v>6.37</c:v>
                      </c:pt>
                      <c:pt idx="293">
                        <c:v>6.38</c:v>
                      </c:pt>
                      <c:pt idx="294">
                        <c:v>6.4</c:v>
                      </c:pt>
                      <c:pt idx="295">
                        <c:v>6.48</c:v>
                      </c:pt>
                      <c:pt idx="296">
                        <c:v>6.58</c:v>
                      </c:pt>
                      <c:pt idx="297">
                        <c:v>6.65</c:v>
                      </c:pt>
                      <c:pt idx="298">
                        <c:v>6.74</c:v>
                      </c:pt>
                      <c:pt idx="299">
                        <c:v>6.76</c:v>
                      </c:pt>
                      <c:pt idx="300">
                        <c:v>6.8</c:v>
                      </c:pt>
                      <c:pt idx="301">
                        <c:v>6.84</c:v>
                      </c:pt>
                      <c:pt idx="302">
                        <c:v>6.9</c:v>
                      </c:pt>
                      <c:pt idx="303">
                        <c:v>7</c:v>
                      </c:pt>
                      <c:pt idx="304">
                        <c:v>7.04</c:v>
                      </c:pt>
                      <c:pt idx="305">
                        <c:v>7.09</c:v>
                      </c:pt>
                      <c:pt idx="306">
                        <c:v>7.14</c:v>
                      </c:pt>
                      <c:pt idx="307">
                        <c:v>7.16</c:v>
                      </c:pt>
                      <c:pt idx="308">
                        <c:v>7.25</c:v>
                      </c:pt>
                      <c:pt idx="309">
                        <c:v>7.29</c:v>
                      </c:pt>
                      <c:pt idx="310">
                        <c:v>7.35</c:v>
                      </c:pt>
                      <c:pt idx="311">
                        <c:v>7.4</c:v>
                      </c:pt>
                      <c:pt idx="312">
                        <c:v>7.45</c:v>
                      </c:pt>
                      <c:pt idx="313">
                        <c:v>7.45</c:v>
                      </c:pt>
                      <c:pt idx="314">
                        <c:v>7.47</c:v>
                      </c:pt>
                      <c:pt idx="315">
                        <c:v>7.47</c:v>
                      </c:pt>
                      <c:pt idx="316">
                        <c:v>7.52</c:v>
                      </c:pt>
                      <c:pt idx="317">
                        <c:v>7.52</c:v>
                      </c:pt>
                      <c:pt idx="318">
                        <c:v>7.53</c:v>
                      </c:pt>
                      <c:pt idx="319">
                        <c:v>7.6</c:v>
                      </c:pt>
                      <c:pt idx="320">
                        <c:v>7.62</c:v>
                      </c:pt>
                      <c:pt idx="321">
                        <c:v>7.62</c:v>
                      </c:pt>
                      <c:pt idx="322">
                        <c:v>7.64</c:v>
                      </c:pt>
                      <c:pt idx="323">
                        <c:v>7.66</c:v>
                      </c:pt>
                      <c:pt idx="324">
                        <c:v>7.7</c:v>
                      </c:pt>
                      <c:pt idx="325">
                        <c:v>7.73</c:v>
                      </c:pt>
                      <c:pt idx="326">
                        <c:v>7.75</c:v>
                      </c:pt>
                      <c:pt idx="327">
                        <c:v>7.76</c:v>
                      </c:pt>
                      <c:pt idx="328">
                        <c:v>7.8</c:v>
                      </c:pt>
                      <c:pt idx="329">
                        <c:v>7.82</c:v>
                      </c:pt>
                      <c:pt idx="330">
                        <c:v>7.82</c:v>
                      </c:pt>
                      <c:pt idx="331">
                        <c:v>7.85</c:v>
                      </c:pt>
                      <c:pt idx="332">
                        <c:v>7.9</c:v>
                      </c:pt>
                      <c:pt idx="333">
                        <c:v>7.93</c:v>
                      </c:pt>
                      <c:pt idx="334">
                        <c:v>7.95</c:v>
                      </c:pt>
                      <c:pt idx="335">
                        <c:v>7.96</c:v>
                      </c:pt>
                      <c:pt idx="336">
                        <c:v>7.97</c:v>
                      </c:pt>
                      <c:pt idx="337">
                        <c:v>8</c:v>
                      </c:pt>
                      <c:pt idx="338">
                        <c:v>8.0299999999999994</c:v>
                      </c:pt>
                      <c:pt idx="339">
                        <c:v>8.06</c:v>
                      </c:pt>
                      <c:pt idx="340">
                        <c:v>8.06</c:v>
                      </c:pt>
                      <c:pt idx="341">
                        <c:v>8.1</c:v>
                      </c:pt>
                      <c:pt idx="342">
                        <c:v>8.1</c:v>
                      </c:pt>
                      <c:pt idx="343">
                        <c:v>8.1</c:v>
                      </c:pt>
                      <c:pt idx="344">
                        <c:v>8.1</c:v>
                      </c:pt>
                      <c:pt idx="345">
                        <c:v>8.1</c:v>
                      </c:pt>
                      <c:pt idx="346">
                        <c:v>8.08</c:v>
                      </c:pt>
                      <c:pt idx="347">
                        <c:v>8.06</c:v>
                      </c:pt>
                      <c:pt idx="348">
                        <c:v>8.02</c:v>
                      </c:pt>
                      <c:pt idx="349">
                        <c:v>8</c:v>
                      </c:pt>
                      <c:pt idx="350">
                        <c:v>7.89</c:v>
                      </c:pt>
                      <c:pt idx="351">
                        <c:v>7.84</c:v>
                      </c:pt>
                      <c:pt idx="352">
                        <c:v>7.8</c:v>
                      </c:pt>
                      <c:pt idx="353">
                        <c:v>7.75</c:v>
                      </c:pt>
                      <c:pt idx="354">
                        <c:v>7.67</c:v>
                      </c:pt>
                      <c:pt idx="355">
                        <c:v>7.64</c:v>
                      </c:pt>
                      <c:pt idx="356">
                        <c:v>7.57</c:v>
                      </c:pt>
                      <c:pt idx="357">
                        <c:v>7.64</c:v>
                      </c:pt>
                      <c:pt idx="358">
                        <c:v>7.57</c:v>
                      </c:pt>
                      <c:pt idx="359">
                        <c:v>7.47</c:v>
                      </c:pt>
                      <c:pt idx="360">
                        <c:v>7.44</c:v>
                      </c:pt>
                      <c:pt idx="361">
                        <c:v>7.4</c:v>
                      </c:pt>
                      <c:pt idx="362">
                        <c:v>7.37</c:v>
                      </c:pt>
                      <c:pt idx="363">
                        <c:v>7.32</c:v>
                      </c:pt>
                      <c:pt idx="364">
                        <c:v>7.25</c:v>
                      </c:pt>
                      <c:pt idx="365">
                        <c:v>7.19</c:v>
                      </c:pt>
                      <c:pt idx="366">
                        <c:v>7.12</c:v>
                      </c:pt>
                      <c:pt idx="367">
                        <c:v>7.11</c:v>
                      </c:pt>
                      <c:pt idx="368">
                        <c:v>7.05</c:v>
                      </c:pt>
                      <c:pt idx="369">
                        <c:v>7</c:v>
                      </c:pt>
                      <c:pt idx="370">
                        <c:v>6.87</c:v>
                      </c:pt>
                      <c:pt idx="371">
                        <c:v>6.82</c:v>
                      </c:pt>
                      <c:pt idx="372">
                        <c:v>6.76</c:v>
                      </c:pt>
                      <c:pt idx="373">
                        <c:v>6.68</c:v>
                      </c:pt>
                      <c:pt idx="374">
                        <c:v>6.56</c:v>
                      </c:pt>
                      <c:pt idx="375">
                        <c:v>6.48</c:v>
                      </c:pt>
                      <c:pt idx="376">
                        <c:v>6.47</c:v>
                      </c:pt>
                      <c:pt idx="377">
                        <c:v>6.47</c:v>
                      </c:pt>
                      <c:pt idx="378">
                        <c:v>6.46</c:v>
                      </c:pt>
                      <c:pt idx="379">
                        <c:v>6.56</c:v>
                      </c:pt>
                      <c:pt idx="380">
                        <c:v>6.7</c:v>
                      </c:pt>
                      <c:pt idx="381">
                        <c:v>6.75</c:v>
                      </c:pt>
                      <c:pt idx="382">
                        <c:v>6.78</c:v>
                      </c:pt>
                      <c:pt idx="383">
                        <c:v>6.74</c:v>
                      </c:pt>
                      <c:pt idx="384">
                        <c:v>6.68</c:v>
                      </c:pt>
                      <c:pt idx="385">
                        <c:v>6.62</c:v>
                      </c:pt>
                      <c:pt idx="386">
                        <c:v>6.52</c:v>
                      </c:pt>
                      <c:pt idx="387">
                        <c:v>6.45</c:v>
                      </c:pt>
                      <c:pt idx="388">
                        <c:v>6.42</c:v>
                      </c:pt>
                      <c:pt idx="389">
                        <c:v>6.34</c:v>
                      </c:pt>
                      <c:pt idx="390">
                        <c:v>6.24</c:v>
                      </c:pt>
                      <c:pt idx="391">
                        <c:v>6.15</c:v>
                      </c:pt>
                      <c:pt idx="392">
                        <c:v>6.08</c:v>
                      </c:pt>
                      <c:pt idx="393">
                        <c:v>6.02</c:v>
                      </c:pt>
                      <c:pt idx="394">
                        <c:v>6</c:v>
                      </c:pt>
                      <c:pt idx="395">
                        <c:v>5.96</c:v>
                      </c:pt>
                      <c:pt idx="396">
                        <c:v>5.9</c:v>
                      </c:pt>
                      <c:pt idx="397">
                        <c:v>5.83</c:v>
                      </c:pt>
                      <c:pt idx="398">
                        <c:v>5.72</c:v>
                      </c:pt>
                      <c:pt idx="399">
                        <c:v>5.67</c:v>
                      </c:pt>
                      <c:pt idx="400">
                        <c:v>5.65</c:v>
                      </c:pt>
                      <c:pt idx="401">
                        <c:v>5.62</c:v>
                      </c:pt>
                      <c:pt idx="402">
                        <c:v>5.61</c:v>
                      </c:pt>
                      <c:pt idx="403">
                        <c:v>5.65</c:v>
                      </c:pt>
                      <c:pt idx="404">
                        <c:v>5.7</c:v>
                      </c:pt>
                      <c:pt idx="405">
                        <c:v>5.72</c:v>
                      </c:pt>
                      <c:pt idx="406">
                        <c:v>5.75</c:v>
                      </c:pt>
                      <c:pt idx="407">
                        <c:v>5.7</c:v>
                      </c:pt>
                      <c:pt idx="408">
                        <c:v>5.72</c:v>
                      </c:pt>
                      <c:pt idx="409">
                        <c:v>5.8</c:v>
                      </c:pt>
                      <c:pt idx="410">
                        <c:v>5.9</c:v>
                      </c:pt>
                      <c:pt idx="411">
                        <c:v>5.93</c:v>
                      </c:pt>
                      <c:pt idx="412">
                        <c:v>5.98</c:v>
                      </c:pt>
                      <c:pt idx="413">
                        <c:v>5.95</c:v>
                      </c:pt>
                      <c:pt idx="414">
                        <c:v>5.96</c:v>
                      </c:pt>
                      <c:pt idx="415">
                        <c:v>5.75</c:v>
                      </c:pt>
                      <c:pt idx="416">
                        <c:v>5.8</c:v>
                      </c:pt>
                      <c:pt idx="417">
                        <c:v>5.87</c:v>
                      </c:pt>
                      <c:pt idx="418">
                        <c:v>5.89</c:v>
                      </c:pt>
                      <c:pt idx="419">
                        <c:v>5.85</c:v>
                      </c:pt>
                      <c:pt idx="420">
                        <c:v>5.77</c:v>
                      </c:pt>
                      <c:pt idx="421">
                        <c:v>5.71</c:v>
                      </c:pt>
                      <c:pt idx="422">
                        <c:v>5.65</c:v>
                      </c:pt>
                      <c:pt idx="423">
                        <c:v>5.6</c:v>
                      </c:pt>
                      <c:pt idx="424">
                        <c:v>5.55</c:v>
                      </c:pt>
                      <c:pt idx="425">
                        <c:v>5.54</c:v>
                      </c:pt>
                      <c:pt idx="426">
                        <c:v>5.5</c:v>
                      </c:pt>
                      <c:pt idx="427">
                        <c:v>5.46</c:v>
                      </c:pt>
                      <c:pt idx="428">
                        <c:v>5.4</c:v>
                      </c:pt>
                      <c:pt idx="429">
                        <c:v>5.32</c:v>
                      </c:pt>
                      <c:pt idx="430">
                        <c:v>5.29</c:v>
                      </c:pt>
                      <c:pt idx="431">
                        <c:v>5.32</c:v>
                      </c:pt>
                      <c:pt idx="432">
                        <c:v>5.36</c:v>
                      </c:pt>
                      <c:pt idx="433">
                        <c:v>5.34</c:v>
                      </c:pt>
                      <c:pt idx="434">
                        <c:v>5.3</c:v>
                      </c:pt>
                      <c:pt idx="435">
                        <c:v>5.26</c:v>
                      </c:pt>
                      <c:pt idx="436">
                        <c:v>5.15</c:v>
                      </c:pt>
                      <c:pt idx="437">
                        <c:v>5.08</c:v>
                      </c:pt>
                      <c:pt idx="438">
                        <c:v>5</c:v>
                      </c:pt>
                      <c:pt idx="439">
                        <c:v>4.9000000000000004</c:v>
                      </c:pt>
                      <c:pt idx="440">
                        <c:v>4.83</c:v>
                      </c:pt>
                      <c:pt idx="441">
                        <c:v>4.8</c:v>
                      </c:pt>
                      <c:pt idx="442">
                        <c:v>4.82</c:v>
                      </c:pt>
                      <c:pt idx="443">
                        <c:v>4.82</c:v>
                      </c:pt>
                      <c:pt idx="444">
                        <c:v>4.92</c:v>
                      </c:pt>
                      <c:pt idx="445">
                        <c:v>4.96</c:v>
                      </c:pt>
                      <c:pt idx="446">
                        <c:v>4.9400000000000004</c:v>
                      </c:pt>
                      <c:pt idx="447">
                        <c:v>4.9000000000000004</c:v>
                      </c:pt>
                      <c:pt idx="448">
                        <c:v>5</c:v>
                      </c:pt>
                      <c:pt idx="449">
                        <c:v>5.12</c:v>
                      </c:pt>
                      <c:pt idx="450">
                        <c:v>5.2</c:v>
                      </c:pt>
                      <c:pt idx="451">
                        <c:v>5.13</c:v>
                      </c:pt>
                      <c:pt idx="452">
                        <c:v>5.05</c:v>
                      </c:pt>
                      <c:pt idx="453">
                        <c:v>5.0199999999999996</c:v>
                      </c:pt>
                      <c:pt idx="454">
                        <c:v>5</c:v>
                      </c:pt>
                      <c:pt idx="455">
                        <c:v>5</c:v>
                      </c:pt>
                      <c:pt idx="456">
                        <c:v>5</c:v>
                      </c:pt>
                      <c:pt idx="457">
                        <c:v>5</c:v>
                      </c:pt>
                      <c:pt idx="458">
                        <c:v>4.92</c:v>
                      </c:pt>
                      <c:pt idx="459">
                        <c:v>4.87</c:v>
                      </c:pt>
                      <c:pt idx="460">
                        <c:v>4.79</c:v>
                      </c:pt>
                      <c:pt idx="461">
                        <c:v>4.8</c:v>
                      </c:pt>
                      <c:pt idx="462">
                        <c:v>4.8</c:v>
                      </c:pt>
                      <c:pt idx="463">
                        <c:v>4.8</c:v>
                      </c:pt>
                      <c:pt idx="464">
                        <c:v>4.78</c:v>
                      </c:pt>
                      <c:pt idx="465">
                        <c:v>4.83</c:v>
                      </c:pt>
                      <c:pt idx="466">
                        <c:v>4.8899999999999997</c:v>
                      </c:pt>
                      <c:pt idx="467">
                        <c:v>4.95</c:v>
                      </c:pt>
                      <c:pt idx="468">
                        <c:v>5.04</c:v>
                      </c:pt>
                      <c:pt idx="469">
                        <c:v>5.07</c:v>
                      </c:pt>
                      <c:pt idx="470">
                        <c:v>5.04</c:v>
                      </c:pt>
                      <c:pt idx="471">
                        <c:v>5.04</c:v>
                      </c:pt>
                      <c:pt idx="472">
                        <c:v>5.05</c:v>
                      </c:pt>
                      <c:pt idx="473">
                        <c:v>4.96</c:v>
                      </c:pt>
                      <c:pt idx="474">
                        <c:v>4.9000000000000004</c:v>
                      </c:pt>
                      <c:pt idx="475">
                        <c:v>4.8499999999999996</c:v>
                      </c:pt>
                      <c:pt idx="476">
                        <c:v>4.79</c:v>
                      </c:pt>
                      <c:pt idx="477">
                        <c:v>4.79</c:v>
                      </c:pt>
                      <c:pt idx="478">
                        <c:v>4.78</c:v>
                      </c:pt>
                      <c:pt idx="479">
                        <c:v>4.75</c:v>
                      </c:pt>
                      <c:pt idx="480">
                        <c:v>4.71</c:v>
                      </c:pt>
                      <c:pt idx="481">
                        <c:v>4.71</c:v>
                      </c:pt>
                      <c:pt idx="482">
                        <c:v>4.84</c:v>
                      </c:pt>
                      <c:pt idx="483">
                        <c:v>4.9000000000000004</c:v>
                      </c:pt>
                      <c:pt idx="484">
                        <c:v>4.9800000000000004</c:v>
                      </c:pt>
                      <c:pt idx="485">
                        <c:v>4.95</c:v>
                      </c:pt>
                      <c:pt idx="486">
                        <c:v>4.9800000000000004</c:v>
                      </c:pt>
                      <c:pt idx="487">
                        <c:v>5.04</c:v>
                      </c:pt>
                      <c:pt idx="488">
                        <c:v>5.14</c:v>
                      </c:pt>
                      <c:pt idx="489">
                        <c:v>5.26</c:v>
                      </c:pt>
                      <c:pt idx="490">
                        <c:v>5.33</c:v>
                      </c:pt>
                      <c:pt idx="491">
                        <c:v>5.38</c:v>
                      </c:pt>
                      <c:pt idx="492">
                        <c:v>5.4</c:v>
                      </c:pt>
                      <c:pt idx="493">
                        <c:v>5.42</c:v>
                      </c:pt>
                      <c:pt idx="494">
                        <c:v>5.38</c:v>
                      </c:pt>
                      <c:pt idx="495">
                        <c:v>5.33</c:v>
                      </c:pt>
                      <c:pt idx="496">
                        <c:v>5.3</c:v>
                      </c:pt>
                      <c:pt idx="497">
                        <c:v>5.31</c:v>
                      </c:pt>
                      <c:pt idx="498">
                        <c:v>5.25</c:v>
                      </c:pt>
                      <c:pt idx="499">
                        <c:v>5.18</c:v>
                      </c:pt>
                      <c:pt idx="500">
                        <c:v>5.07</c:v>
                      </c:pt>
                      <c:pt idx="501">
                        <c:v>5.0599999999999996</c:v>
                      </c:pt>
                      <c:pt idx="502">
                        <c:v>5.05</c:v>
                      </c:pt>
                      <c:pt idx="503">
                        <c:v>5.03</c:v>
                      </c:pt>
                      <c:pt idx="504">
                        <c:v>5</c:v>
                      </c:pt>
                      <c:pt idx="505">
                        <c:v>5</c:v>
                      </c:pt>
                      <c:pt idx="506">
                        <c:v>4.97</c:v>
                      </c:pt>
                      <c:pt idx="507">
                        <c:v>4.96</c:v>
                      </c:pt>
                      <c:pt idx="508">
                        <c:v>4.93</c:v>
                      </c:pt>
                      <c:pt idx="509">
                        <c:v>4.9000000000000004</c:v>
                      </c:pt>
                      <c:pt idx="510">
                        <c:v>4.84</c:v>
                      </c:pt>
                      <c:pt idx="511">
                        <c:v>4.84</c:v>
                      </c:pt>
                      <c:pt idx="512">
                        <c:v>4.82</c:v>
                      </c:pt>
                      <c:pt idx="513">
                        <c:v>4.8600000000000003</c:v>
                      </c:pt>
                      <c:pt idx="514">
                        <c:v>4.96</c:v>
                      </c:pt>
                      <c:pt idx="515">
                        <c:v>4.9400000000000004</c:v>
                      </c:pt>
                      <c:pt idx="516">
                        <c:v>4.92</c:v>
                      </c:pt>
                      <c:pt idx="517">
                        <c:v>4.9000000000000004</c:v>
                      </c:pt>
                      <c:pt idx="518">
                        <c:v>4.87</c:v>
                      </c:pt>
                      <c:pt idx="519">
                        <c:v>4.8499999999999996</c:v>
                      </c:pt>
                      <c:pt idx="520">
                        <c:v>4.83</c:v>
                      </c:pt>
                      <c:pt idx="521">
                        <c:v>4.8499999999999996</c:v>
                      </c:pt>
                      <c:pt idx="522">
                        <c:v>4.9000000000000004</c:v>
                      </c:pt>
                      <c:pt idx="523">
                        <c:v>4.88</c:v>
                      </c:pt>
                      <c:pt idx="524">
                        <c:v>4.88</c:v>
                      </c:pt>
                      <c:pt idx="525">
                        <c:v>4.88</c:v>
                      </c:pt>
                      <c:pt idx="526">
                        <c:v>4.8899999999999997</c:v>
                      </c:pt>
                      <c:pt idx="527">
                        <c:v>4.87</c:v>
                      </c:pt>
                      <c:pt idx="528">
                        <c:v>4.8499999999999996</c:v>
                      </c:pt>
                      <c:pt idx="529">
                        <c:v>4.93</c:v>
                      </c:pt>
                      <c:pt idx="530">
                        <c:v>5.0999999999999996</c:v>
                      </c:pt>
                      <c:pt idx="531">
                        <c:v>5.18</c:v>
                      </c:pt>
                      <c:pt idx="532">
                        <c:v>5.28</c:v>
                      </c:pt>
                      <c:pt idx="533">
                        <c:v>5.2</c:v>
                      </c:pt>
                      <c:pt idx="534">
                        <c:v>5.19</c:v>
                      </c:pt>
                      <c:pt idx="535">
                        <c:v>5.17</c:v>
                      </c:pt>
                      <c:pt idx="536">
                        <c:v>5.14</c:v>
                      </c:pt>
                      <c:pt idx="537">
                        <c:v>5.14</c:v>
                      </c:pt>
                      <c:pt idx="538">
                        <c:v>5.14</c:v>
                      </c:pt>
                      <c:pt idx="539">
                        <c:v>5.26</c:v>
                      </c:pt>
                      <c:pt idx="540">
                        <c:v>5.28</c:v>
                      </c:pt>
                      <c:pt idx="541">
                        <c:v>5.27</c:v>
                      </c:pt>
                      <c:pt idx="542">
                        <c:v>5.34</c:v>
                      </c:pt>
                      <c:pt idx="543">
                        <c:v>5.42</c:v>
                      </c:pt>
                      <c:pt idx="544">
                        <c:v>5.5</c:v>
                      </c:pt>
                      <c:pt idx="545">
                        <c:v>5.6</c:v>
                      </c:pt>
                      <c:pt idx="546">
                        <c:v>5.62</c:v>
                      </c:pt>
                      <c:pt idx="547">
                        <c:v>5.68</c:v>
                      </c:pt>
                      <c:pt idx="548">
                        <c:v>5.88</c:v>
                      </c:pt>
                      <c:pt idx="549">
                        <c:v>5.97</c:v>
                      </c:pt>
                      <c:pt idx="550">
                        <c:v>5.97</c:v>
                      </c:pt>
                      <c:pt idx="551">
                        <c:v>5.95</c:v>
                      </c:pt>
                      <c:pt idx="552">
                        <c:v>5.86</c:v>
                      </c:pt>
                      <c:pt idx="553">
                        <c:v>5.83</c:v>
                      </c:pt>
                      <c:pt idx="554">
                        <c:v>5.8</c:v>
                      </c:pt>
                      <c:pt idx="555">
                        <c:v>5.76</c:v>
                      </c:pt>
                      <c:pt idx="556">
                        <c:v>5.72</c:v>
                      </c:pt>
                      <c:pt idx="557">
                        <c:v>5.7</c:v>
                      </c:pt>
                      <c:pt idx="558">
                        <c:v>5.75</c:v>
                      </c:pt>
                      <c:pt idx="559">
                        <c:v>5.54</c:v>
                      </c:pt>
                      <c:pt idx="560">
                        <c:v>5.49</c:v>
                      </c:pt>
                      <c:pt idx="561">
                        <c:v>5.4</c:v>
                      </c:pt>
                      <c:pt idx="562">
                        <c:v>5.3</c:v>
                      </c:pt>
                      <c:pt idx="563">
                        <c:v>5.24</c:v>
                      </c:pt>
                      <c:pt idx="564">
                        <c:v>5.24</c:v>
                      </c:pt>
                      <c:pt idx="565">
                        <c:v>5.3</c:v>
                      </c:pt>
                      <c:pt idx="566">
                        <c:v>5.38</c:v>
                      </c:pt>
                      <c:pt idx="567">
                        <c:v>5.4</c:v>
                      </c:pt>
                      <c:pt idx="568">
                        <c:v>5.38</c:v>
                      </c:pt>
                      <c:pt idx="569">
                        <c:v>5.43</c:v>
                      </c:pt>
                      <c:pt idx="570">
                        <c:v>5.47</c:v>
                      </c:pt>
                      <c:pt idx="571">
                        <c:v>5.44</c:v>
                      </c:pt>
                      <c:pt idx="572">
                        <c:v>5.4</c:v>
                      </c:pt>
                      <c:pt idx="573">
                        <c:v>5.4</c:v>
                      </c:pt>
                      <c:pt idx="574">
                        <c:v>5.4</c:v>
                      </c:pt>
                      <c:pt idx="575">
                        <c:v>5.38</c:v>
                      </c:pt>
                      <c:pt idx="576">
                        <c:v>5.31</c:v>
                      </c:pt>
                      <c:pt idx="577">
                        <c:v>5.35</c:v>
                      </c:pt>
                      <c:pt idx="578">
                        <c:v>5.13</c:v>
                      </c:pt>
                      <c:pt idx="579">
                        <c:v>5.1100000000000003</c:v>
                      </c:pt>
                      <c:pt idx="580">
                        <c:v>5.14</c:v>
                      </c:pt>
                      <c:pt idx="581">
                        <c:v>5.19</c:v>
                      </c:pt>
                      <c:pt idx="582">
                        <c:v>5.21</c:v>
                      </c:pt>
                      <c:pt idx="583">
                        <c:v>5.21</c:v>
                      </c:pt>
                      <c:pt idx="584">
                        <c:v>5.27</c:v>
                      </c:pt>
                      <c:pt idx="585">
                        <c:v>5.32</c:v>
                      </c:pt>
                      <c:pt idx="586">
                        <c:v>5.4</c:v>
                      </c:pt>
                      <c:pt idx="587">
                        <c:v>5.41</c:v>
                      </c:pt>
                      <c:pt idx="588">
                        <c:v>5.44</c:v>
                      </c:pt>
                      <c:pt idx="589">
                        <c:v>5.48</c:v>
                      </c:pt>
                      <c:pt idx="590">
                        <c:v>5.5</c:v>
                      </c:pt>
                      <c:pt idx="591">
                        <c:v>5.54</c:v>
                      </c:pt>
                      <c:pt idx="592">
                        <c:v>5.56</c:v>
                      </c:pt>
                      <c:pt idx="593">
                        <c:v>5.56</c:v>
                      </c:pt>
                      <c:pt idx="594">
                        <c:v>5.55</c:v>
                      </c:pt>
                      <c:pt idx="595">
                        <c:v>5.58</c:v>
                      </c:pt>
                      <c:pt idx="596">
                        <c:v>5.63</c:v>
                      </c:pt>
                      <c:pt idx="597">
                        <c:v>5.68</c:v>
                      </c:pt>
                      <c:pt idx="598">
                        <c:v>5.72</c:v>
                      </c:pt>
                      <c:pt idx="599">
                        <c:v>5.76</c:v>
                      </c:pt>
                      <c:pt idx="600">
                        <c:v>6.06</c:v>
                      </c:pt>
                      <c:pt idx="601">
                        <c:v>6.11</c:v>
                      </c:pt>
                      <c:pt idx="602">
                        <c:v>6.21</c:v>
                      </c:pt>
                      <c:pt idx="603">
                        <c:v>6.28</c:v>
                      </c:pt>
                      <c:pt idx="604">
                        <c:v>6.37</c:v>
                      </c:pt>
                      <c:pt idx="605">
                        <c:v>6.4</c:v>
                      </c:pt>
                      <c:pt idx="606">
                        <c:v>6.5</c:v>
                      </c:pt>
                      <c:pt idx="607">
                        <c:v>6.6</c:v>
                      </c:pt>
                      <c:pt idx="608">
                        <c:v>6.7</c:v>
                      </c:pt>
                      <c:pt idx="609">
                        <c:v>6.77</c:v>
                      </c:pt>
                      <c:pt idx="610">
                        <c:v>6.86</c:v>
                      </c:pt>
                      <c:pt idx="611">
                        <c:v>6.92</c:v>
                      </c:pt>
                      <c:pt idx="612">
                        <c:v>6.98</c:v>
                      </c:pt>
                      <c:pt idx="613">
                        <c:v>6.98</c:v>
                      </c:pt>
                      <c:pt idx="614">
                        <c:v>7</c:v>
                      </c:pt>
                      <c:pt idx="615">
                        <c:v>7.03</c:v>
                      </c:pt>
                      <c:pt idx="616">
                        <c:v>7.07</c:v>
                      </c:pt>
                      <c:pt idx="617">
                        <c:v>7.09</c:v>
                      </c:pt>
                      <c:pt idx="618">
                        <c:v>7.06</c:v>
                      </c:pt>
                      <c:pt idx="619">
                        <c:v>7.12</c:v>
                      </c:pt>
                      <c:pt idx="620">
                        <c:v>7.16</c:v>
                      </c:pt>
                      <c:pt idx="621">
                        <c:v>7.2</c:v>
                      </c:pt>
                      <c:pt idx="622">
                        <c:v>7.24</c:v>
                      </c:pt>
                      <c:pt idx="623">
                        <c:v>7.28</c:v>
                      </c:pt>
                      <c:pt idx="624">
                        <c:v>7.32</c:v>
                      </c:pt>
                      <c:pt idx="625">
                        <c:v>7.34</c:v>
                      </c:pt>
                      <c:pt idx="626">
                        <c:v>7.36</c:v>
                      </c:pt>
                      <c:pt idx="627">
                        <c:v>7.4</c:v>
                      </c:pt>
                      <c:pt idx="628">
                        <c:v>7.47</c:v>
                      </c:pt>
                      <c:pt idx="629">
                        <c:v>7.5</c:v>
                      </c:pt>
                      <c:pt idx="630">
                        <c:v>7.52</c:v>
                      </c:pt>
                      <c:pt idx="631">
                        <c:v>7.54</c:v>
                      </c:pt>
                      <c:pt idx="632">
                        <c:v>7.56</c:v>
                      </c:pt>
                      <c:pt idx="633">
                        <c:v>7.58</c:v>
                      </c:pt>
                      <c:pt idx="634">
                        <c:v>7.6</c:v>
                      </c:pt>
                      <c:pt idx="635">
                        <c:v>7.6</c:v>
                      </c:pt>
                      <c:pt idx="636">
                        <c:v>7.63</c:v>
                      </c:pt>
                      <c:pt idx="637">
                        <c:v>7.63</c:v>
                      </c:pt>
                      <c:pt idx="638">
                        <c:v>7.63</c:v>
                      </c:pt>
                      <c:pt idx="639">
                        <c:v>7.63</c:v>
                      </c:pt>
                      <c:pt idx="640">
                        <c:v>7.63</c:v>
                      </c:pt>
                      <c:pt idx="641">
                        <c:v>7.62</c:v>
                      </c:pt>
                      <c:pt idx="642">
                        <c:v>7.62</c:v>
                      </c:pt>
                      <c:pt idx="643">
                        <c:v>7.62</c:v>
                      </c:pt>
                      <c:pt idx="644">
                        <c:v>7.61</c:v>
                      </c:pt>
                      <c:pt idx="645">
                        <c:v>7.61</c:v>
                      </c:pt>
                      <c:pt idx="646">
                        <c:v>7.6</c:v>
                      </c:pt>
                      <c:pt idx="647">
                        <c:v>7.58</c:v>
                      </c:pt>
                      <c:pt idx="648">
                        <c:v>7.5</c:v>
                      </c:pt>
                      <c:pt idx="649">
                        <c:v>7.46</c:v>
                      </c:pt>
                      <c:pt idx="650">
                        <c:v>7.52</c:v>
                      </c:pt>
                      <c:pt idx="651">
                        <c:v>7.36</c:v>
                      </c:pt>
                      <c:pt idx="652">
                        <c:v>7.32</c:v>
                      </c:pt>
                      <c:pt idx="653">
                        <c:v>7.28</c:v>
                      </c:pt>
                      <c:pt idx="654">
                        <c:v>7.2220000000000004</c:v>
                      </c:pt>
                      <c:pt idx="655">
                        <c:v>7.14</c:v>
                      </c:pt>
                      <c:pt idx="656">
                        <c:v>7.08</c:v>
                      </c:pt>
                      <c:pt idx="657">
                        <c:v>7.02</c:v>
                      </c:pt>
                      <c:pt idx="658">
                        <c:v>7.02</c:v>
                      </c:pt>
                      <c:pt idx="659">
                        <c:v>7.02</c:v>
                      </c:pt>
                      <c:pt idx="660">
                        <c:v>7</c:v>
                      </c:pt>
                      <c:pt idx="661">
                        <c:v>6.98</c:v>
                      </c:pt>
                      <c:pt idx="662">
                        <c:v>6.92</c:v>
                      </c:pt>
                      <c:pt idx="663">
                        <c:v>6.8</c:v>
                      </c:pt>
                      <c:pt idx="664">
                        <c:v>6.85</c:v>
                      </c:pt>
                      <c:pt idx="665">
                        <c:v>6.83</c:v>
                      </c:pt>
                      <c:pt idx="666">
                        <c:v>6.78</c:v>
                      </c:pt>
                      <c:pt idx="667">
                        <c:v>6.74</c:v>
                      </c:pt>
                      <c:pt idx="668">
                        <c:v>6.63</c:v>
                      </c:pt>
                      <c:pt idx="669">
                        <c:v>6.56</c:v>
                      </c:pt>
                      <c:pt idx="670">
                        <c:v>6.5</c:v>
                      </c:pt>
                      <c:pt idx="671">
                        <c:v>6.48</c:v>
                      </c:pt>
                      <c:pt idx="672">
                        <c:v>6.44</c:v>
                      </c:pt>
                      <c:pt idx="673">
                        <c:v>6.36</c:v>
                      </c:pt>
                      <c:pt idx="674">
                        <c:v>6.28</c:v>
                      </c:pt>
                      <c:pt idx="675">
                        <c:v>6.28</c:v>
                      </c:pt>
                      <c:pt idx="676">
                        <c:v>6.26</c:v>
                      </c:pt>
                      <c:pt idx="677">
                        <c:v>6.26</c:v>
                      </c:pt>
                      <c:pt idx="678">
                        <c:v>6.26</c:v>
                      </c:pt>
                      <c:pt idx="679">
                        <c:v>6.18</c:v>
                      </c:pt>
                      <c:pt idx="680">
                        <c:v>6.1</c:v>
                      </c:pt>
                      <c:pt idx="681">
                        <c:v>5.96</c:v>
                      </c:pt>
                      <c:pt idx="682">
                        <c:v>5.89</c:v>
                      </c:pt>
                      <c:pt idx="683">
                        <c:v>5.87</c:v>
                      </c:pt>
                      <c:pt idx="684">
                        <c:v>5.86</c:v>
                      </c:pt>
                      <c:pt idx="685">
                        <c:v>5.85</c:v>
                      </c:pt>
                      <c:pt idx="686">
                        <c:v>5.85</c:v>
                      </c:pt>
                      <c:pt idx="687">
                        <c:v>5.8</c:v>
                      </c:pt>
                      <c:pt idx="688">
                        <c:v>5.76</c:v>
                      </c:pt>
                      <c:pt idx="689">
                        <c:v>5.72</c:v>
                      </c:pt>
                      <c:pt idx="690">
                        <c:v>5.68</c:v>
                      </c:pt>
                      <c:pt idx="691">
                        <c:v>5.62</c:v>
                      </c:pt>
                      <c:pt idx="692">
                        <c:v>5.6</c:v>
                      </c:pt>
                      <c:pt idx="693">
                        <c:v>5.6</c:v>
                      </c:pt>
                      <c:pt idx="694">
                        <c:v>5.57</c:v>
                      </c:pt>
                      <c:pt idx="695">
                        <c:v>5.54</c:v>
                      </c:pt>
                      <c:pt idx="696">
                        <c:v>5.47</c:v>
                      </c:pt>
                      <c:pt idx="697">
                        <c:v>5.45</c:v>
                      </c:pt>
                      <c:pt idx="698">
                        <c:v>5.49</c:v>
                      </c:pt>
                      <c:pt idx="699">
                        <c:v>5.53</c:v>
                      </c:pt>
                      <c:pt idx="700">
                        <c:v>5.59</c:v>
                      </c:pt>
                      <c:pt idx="701">
                        <c:v>5.54</c:v>
                      </c:pt>
                      <c:pt idx="702">
                        <c:v>5.55</c:v>
                      </c:pt>
                      <c:pt idx="703">
                        <c:v>5.6</c:v>
                      </c:pt>
                      <c:pt idx="704">
                        <c:v>5.82</c:v>
                      </c:pt>
                      <c:pt idx="705">
                        <c:v>5.96</c:v>
                      </c:pt>
                      <c:pt idx="706">
                        <c:v>6.08</c:v>
                      </c:pt>
                      <c:pt idx="707">
                        <c:v>6.14</c:v>
                      </c:pt>
                      <c:pt idx="708">
                        <c:v>6.22</c:v>
                      </c:pt>
                      <c:pt idx="709">
                        <c:v>6.34</c:v>
                      </c:pt>
                      <c:pt idx="710">
                        <c:v>6.45</c:v>
                      </c:pt>
                      <c:pt idx="711">
                        <c:v>6.48</c:v>
                      </c:pt>
                      <c:pt idx="712">
                        <c:v>6.5</c:v>
                      </c:pt>
                      <c:pt idx="713">
                        <c:v>6.48</c:v>
                      </c:pt>
                      <c:pt idx="714">
                        <c:v>6.45</c:v>
                      </c:pt>
                      <c:pt idx="715">
                        <c:v>6.45</c:v>
                      </c:pt>
                      <c:pt idx="716">
                        <c:v>6.47</c:v>
                      </c:pt>
                      <c:pt idx="717">
                        <c:v>6.45</c:v>
                      </c:pt>
                      <c:pt idx="718">
                        <c:v>6.43</c:v>
                      </c:pt>
                      <c:pt idx="719">
                        <c:v>6.4</c:v>
                      </c:pt>
                      <c:pt idx="720">
                        <c:v>6.36</c:v>
                      </c:pt>
                      <c:pt idx="721">
                        <c:v>6.34</c:v>
                      </c:pt>
                      <c:pt idx="722">
                        <c:v>6.26</c:v>
                      </c:pt>
                      <c:pt idx="723">
                        <c:v>6.23</c:v>
                      </c:pt>
                      <c:pt idx="724">
                        <c:v>6.12</c:v>
                      </c:pt>
                      <c:pt idx="725">
                        <c:v>6.04</c:v>
                      </c:pt>
                      <c:pt idx="726">
                        <c:v>5.9</c:v>
                      </c:pt>
                      <c:pt idx="727">
                        <c:v>5.78</c:v>
                      </c:pt>
                      <c:pt idx="728">
                        <c:v>5.67</c:v>
                      </c:pt>
                      <c:pt idx="729">
                        <c:v>5.63</c:v>
                      </c:pt>
                      <c:pt idx="730">
                        <c:v>5.59</c:v>
                      </c:pt>
                      <c:pt idx="731">
                        <c:v>5.6</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C-0A6F-4E4B-BB09-B98A6D1299C4}"/>
                  </c:ext>
                </c:extLst>
              </c15:ser>
            </c15:filteredLineSeries>
            <c15:filteredLineSeries>
              <c15:ser>
                <c:idx val="2"/>
                <c:order val="3"/>
                <c:tx>
                  <c:strRef>
                    <c:extLst xmlns:c15="http://schemas.microsoft.com/office/drawing/2012/chart" xmlns:c16r2="http://schemas.microsoft.com/office/drawing/2015/06/chart">
                      <c:ext xmlns:c15="http://schemas.microsoft.com/office/drawing/2012/chart" uri="{02D57815-91ED-43cb-92C2-25804820EDAC}">
                        <c15:formulaRef>
                          <c15:sqref>DATOS!$U$2</c15:sqref>
                        </c15:formulaRef>
                      </c:ext>
                    </c:extLst>
                    <c:strCache>
                      <c:ptCount val="1"/>
                      <c:pt idx="0">
                        <c:v>2003</c:v>
                      </c:pt>
                    </c:strCache>
                  </c:strRef>
                </c:tx>
                <c:spPr>
                  <a:ln w="12700">
                    <a:solidFill>
                      <a:srgbClr val="00206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DATOS!$U$3:$U$734</c15:sqref>
                        </c15:formulaRef>
                      </c:ext>
                    </c:extLst>
                    <c:numCache>
                      <c:formatCode>0.00</c:formatCode>
                      <c:ptCount val="732"/>
                      <c:pt idx="0">
                        <c:v>5.6</c:v>
                      </c:pt>
                      <c:pt idx="1">
                        <c:v>5.58</c:v>
                      </c:pt>
                      <c:pt idx="2">
                        <c:v>5.54</c:v>
                      </c:pt>
                      <c:pt idx="3">
                        <c:v>5.66</c:v>
                      </c:pt>
                      <c:pt idx="4">
                        <c:v>5.62</c:v>
                      </c:pt>
                      <c:pt idx="5">
                        <c:v>5.54</c:v>
                      </c:pt>
                      <c:pt idx="6">
                        <c:v>5.48</c:v>
                      </c:pt>
                      <c:pt idx="7">
                        <c:v>5.37</c:v>
                      </c:pt>
                      <c:pt idx="8">
                        <c:v>5.2</c:v>
                      </c:pt>
                      <c:pt idx="9">
                        <c:v>5.12</c:v>
                      </c:pt>
                      <c:pt idx="10">
                        <c:v>5.05</c:v>
                      </c:pt>
                      <c:pt idx="11">
                        <c:v>4.95</c:v>
                      </c:pt>
                      <c:pt idx="12">
                        <c:v>4.88</c:v>
                      </c:pt>
                      <c:pt idx="13">
                        <c:v>4.82</c:v>
                      </c:pt>
                      <c:pt idx="14">
                        <c:v>4.8</c:v>
                      </c:pt>
                      <c:pt idx="15">
                        <c:v>4.71</c:v>
                      </c:pt>
                      <c:pt idx="16">
                        <c:v>4.62</c:v>
                      </c:pt>
                      <c:pt idx="17">
                        <c:v>4.5999999999999996</c:v>
                      </c:pt>
                      <c:pt idx="18">
                        <c:v>4.58</c:v>
                      </c:pt>
                      <c:pt idx="19">
                        <c:v>4.57</c:v>
                      </c:pt>
                      <c:pt idx="20">
                        <c:v>4.5599999999999996</c:v>
                      </c:pt>
                      <c:pt idx="21">
                        <c:v>4.54</c:v>
                      </c:pt>
                      <c:pt idx="22">
                        <c:v>4.5199999999999996</c:v>
                      </c:pt>
                      <c:pt idx="23">
                        <c:v>4.5</c:v>
                      </c:pt>
                      <c:pt idx="24">
                        <c:v>4.45</c:v>
                      </c:pt>
                      <c:pt idx="25">
                        <c:v>4.4000000000000004</c:v>
                      </c:pt>
                      <c:pt idx="26">
                        <c:v>4.38</c:v>
                      </c:pt>
                      <c:pt idx="27">
                        <c:v>4.29</c:v>
                      </c:pt>
                      <c:pt idx="28">
                        <c:v>4.2</c:v>
                      </c:pt>
                      <c:pt idx="29">
                        <c:v>4.0999999999999996</c:v>
                      </c:pt>
                      <c:pt idx="30">
                        <c:v>4.0199999999999996</c:v>
                      </c:pt>
                      <c:pt idx="31">
                        <c:v>4.0199999999999996</c:v>
                      </c:pt>
                      <c:pt idx="32">
                        <c:v>4.1100000000000003</c:v>
                      </c:pt>
                      <c:pt idx="33">
                        <c:v>4.18</c:v>
                      </c:pt>
                      <c:pt idx="34">
                        <c:v>4.3</c:v>
                      </c:pt>
                      <c:pt idx="35">
                        <c:v>4.32</c:v>
                      </c:pt>
                      <c:pt idx="36">
                        <c:v>4.3499999999999996</c:v>
                      </c:pt>
                      <c:pt idx="37">
                        <c:v>4.3600000000000003</c:v>
                      </c:pt>
                      <c:pt idx="38">
                        <c:v>4.38</c:v>
                      </c:pt>
                      <c:pt idx="39">
                        <c:v>4.0999999999999996</c:v>
                      </c:pt>
                      <c:pt idx="40">
                        <c:v>4</c:v>
                      </c:pt>
                      <c:pt idx="41">
                        <c:v>4.04</c:v>
                      </c:pt>
                      <c:pt idx="42">
                        <c:v>4.08</c:v>
                      </c:pt>
                      <c:pt idx="43">
                        <c:v>4.12</c:v>
                      </c:pt>
                      <c:pt idx="44">
                        <c:v>4.1900000000000004</c:v>
                      </c:pt>
                      <c:pt idx="45">
                        <c:v>4.25</c:v>
                      </c:pt>
                      <c:pt idx="46">
                        <c:v>4.3</c:v>
                      </c:pt>
                      <c:pt idx="47">
                        <c:v>4.2699999999999996</c:v>
                      </c:pt>
                      <c:pt idx="48">
                        <c:v>4.0999999999999996</c:v>
                      </c:pt>
                      <c:pt idx="49">
                        <c:v>4.0199999999999996</c:v>
                      </c:pt>
                      <c:pt idx="50">
                        <c:v>3.98</c:v>
                      </c:pt>
                      <c:pt idx="51">
                        <c:v>3.9</c:v>
                      </c:pt>
                      <c:pt idx="52">
                        <c:v>3.85</c:v>
                      </c:pt>
                      <c:pt idx="53">
                        <c:v>3.85</c:v>
                      </c:pt>
                      <c:pt idx="54">
                        <c:v>3.85</c:v>
                      </c:pt>
                      <c:pt idx="55">
                        <c:v>3.88</c:v>
                      </c:pt>
                      <c:pt idx="56">
                        <c:v>3.88</c:v>
                      </c:pt>
                      <c:pt idx="57">
                        <c:v>3.83</c:v>
                      </c:pt>
                      <c:pt idx="58">
                        <c:v>3.79</c:v>
                      </c:pt>
                      <c:pt idx="59">
                        <c:v>3.84</c:v>
                      </c:pt>
                      <c:pt idx="60">
                        <c:v>3.86</c:v>
                      </c:pt>
                      <c:pt idx="61">
                        <c:v>3.9</c:v>
                      </c:pt>
                      <c:pt idx="62">
                        <c:v>3.91</c:v>
                      </c:pt>
                      <c:pt idx="63">
                        <c:v>3.94</c:v>
                      </c:pt>
                      <c:pt idx="64">
                        <c:v>3.92</c:v>
                      </c:pt>
                      <c:pt idx="65">
                        <c:v>3.9</c:v>
                      </c:pt>
                      <c:pt idx="66">
                        <c:v>3.88</c:v>
                      </c:pt>
                      <c:pt idx="67">
                        <c:v>3.82</c:v>
                      </c:pt>
                      <c:pt idx="68">
                        <c:v>3.8</c:v>
                      </c:pt>
                      <c:pt idx="69">
                        <c:v>3.8</c:v>
                      </c:pt>
                      <c:pt idx="70">
                        <c:v>3.85</c:v>
                      </c:pt>
                      <c:pt idx="71">
                        <c:v>3.84</c:v>
                      </c:pt>
                      <c:pt idx="72">
                        <c:v>3.69</c:v>
                      </c:pt>
                      <c:pt idx="73">
                        <c:v>3.6</c:v>
                      </c:pt>
                      <c:pt idx="74">
                        <c:v>3.52</c:v>
                      </c:pt>
                      <c:pt idx="75">
                        <c:v>3.54</c:v>
                      </c:pt>
                      <c:pt idx="76">
                        <c:v>3.58</c:v>
                      </c:pt>
                      <c:pt idx="77">
                        <c:v>3.52</c:v>
                      </c:pt>
                      <c:pt idx="78">
                        <c:v>3.5</c:v>
                      </c:pt>
                      <c:pt idx="79">
                        <c:v>3.48</c:v>
                      </c:pt>
                      <c:pt idx="80">
                        <c:v>3.52</c:v>
                      </c:pt>
                      <c:pt idx="81">
                        <c:v>3.54</c:v>
                      </c:pt>
                      <c:pt idx="82">
                        <c:v>3.5</c:v>
                      </c:pt>
                      <c:pt idx="83">
                        <c:v>3.55</c:v>
                      </c:pt>
                      <c:pt idx="84">
                        <c:v>3.6</c:v>
                      </c:pt>
                      <c:pt idx="85">
                        <c:v>3.68</c:v>
                      </c:pt>
                      <c:pt idx="86">
                        <c:v>3.8</c:v>
                      </c:pt>
                      <c:pt idx="87">
                        <c:v>3.87</c:v>
                      </c:pt>
                      <c:pt idx="88">
                        <c:v>3.95</c:v>
                      </c:pt>
                      <c:pt idx="89">
                        <c:v>3.9</c:v>
                      </c:pt>
                      <c:pt idx="90">
                        <c:v>3.82</c:v>
                      </c:pt>
                      <c:pt idx="91">
                        <c:v>3.9</c:v>
                      </c:pt>
                      <c:pt idx="92">
                        <c:v>3.95</c:v>
                      </c:pt>
                      <c:pt idx="93">
                        <c:v>4</c:v>
                      </c:pt>
                      <c:pt idx="94">
                        <c:v>4.0999999999999996</c:v>
                      </c:pt>
                      <c:pt idx="95">
                        <c:v>4.12</c:v>
                      </c:pt>
                      <c:pt idx="96">
                        <c:v>4.16</c:v>
                      </c:pt>
                      <c:pt idx="97">
                        <c:v>4.18</c:v>
                      </c:pt>
                      <c:pt idx="98">
                        <c:v>4.2300000000000004</c:v>
                      </c:pt>
                      <c:pt idx="99">
                        <c:v>4.28</c:v>
                      </c:pt>
                      <c:pt idx="100">
                        <c:v>4.3099999999999996</c:v>
                      </c:pt>
                      <c:pt idx="101">
                        <c:v>4.3099999999999996</c:v>
                      </c:pt>
                      <c:pt idx="102">
                        <c:v>4.29</c:v>
                      </c:pt>
                      <c:pt idx="103">
                        <c:v>4.2699999999999996</c:v>
                      </c:pt>
                      <c:pt idx="104">
                        <c:v>4.21</c:v>
                      </c:pt>
                      <c:pt idx="105">
                        <c:v>4.17</c:v>
                      </c:pt>
                      <c:pt idx="106">
                        <c:v>4.12</c:v>
                      </c:pt>
                      <c:pt idx="107">
                        <c:v>4.0199999999999996</c:v>
                      </c:pt>
                      <c:pt idx="108">
                        <c:v>3.98</c:v>
                      </c:pt>
                      <c:pt idx="109">
                        <c:v>3.93</c:v>
                      </c:pt>
                      <c:pt idx="110">
                        <c:v>3.83</c:v>
                      </c:pt>
                      <c:pt idx="111">
                        <c:v>3.77</c:v>
                      </c:pt>
                      <c:pt idx="112">
                        <c:v>3.7</c:v>
                      </c:pt>
                      <c:pt idx="113">
                        <c:v>3.68</c:v>
                      </c:pt>
                      <c:pt idx="114">
                        <c:v>3.64</c:v>
                      </c:pt>
                      <c:pt idx="115">
                        <c:v>3.64</c:v>
                      </c:pt>
                      <c:pt idx="116">
                        <c:v>3.68</c:v>
                      </c:pt>
                      <c:pt idx="117">
                        <c:v>3.72</c:v>
                      </c:pt>
                      <c:pt idx="118">
                        <c:v>3.71</c:v>
                      </c:pt>
                      <c:pt idx="119">
                        <c:v>3.7</c:v>
                      </c:pt>
                      <c:pt idx="120">
                        <c:v>3.69</c:v>
                      </c:pt>
                      <c:pt idx="121">
                        <c:v>3.71</c:v>
                      </c:pt>
                      <c:pt idx="122">
                        <c:v>3.88</c:v>
                      </c:pt>
                      <c:pt idx="123">
                        <c:v>4</c:v>
                      </c:pt>
                      <c:pt idx="124">
                        <c:v>4.03</c:v>
                      </c:pt>
                      <c:pt idx="125">
                        <c:v>4.04</c:v>
                      </c:pt>
                      <c:pt idx="126">
                        <c:v>4.04</c:v>
                      </c:pt>
                      <c:pt idx="127">
                        <c:v>4.08</c:v>
                      </c:pt>
                      <c:pt idx="128">
                        <c:v>4.08</c:v>
                      </c:pt>
                      <c:pt idx="129">
                        <c:v>4.0999999999999996</c:v>
                      </c:pt>
                      <c:pt idx="130">
                        <c:v>4.09</c:v>
                      </c:pt>
                      <c:pt idx="131">
                        <c:v>4.09</c:v>
                      </c:pt>
                      <c:pt idx="132">
                        <c:v>4.1100000000000003</c:v>
                      </c:pt>
                      <c:pt idx="133">
                        <c:v>4.12</c:v>
                      </c:pt>
                      <c:pt idx="134">
                        <c:v>4.1100000000000003</c:v>
                      </c:pt>
                      <c:pt idx="135">
                        <c:v>4.07</c:v>
                      </c:pt>
                      <c:pt idx="136">
                        <c:v>4.05</c:v>
                      </c:pt>
                      <c:pt idx="137">
                        <c:v>4.03</c:v>
                      </c:pt>
                      <c:pt idx="138">
                        <c:v>4.01</c:v>
                      </c:pt>
                      <c:pt idx="139">
                        <c:v>4</c:v>
                      </c:pt>
                      <c:pt idx="140">
                        <c:v>3.9</c:v>
                      </c:pt>
                      <c:pt idx="141">
                        <c:v>3.84</c:v>
                      </c:pt>
                      <c:pt idx="142">
                        <c:v>3.72</c:v>
                      </c:pt>
                      <c:pt idx="143">
                        <c:v>3.68</c:v>
                      </c:pt>
                      <c:pt idx="144">
                        <c:v>3.6</c:v>
                      </c:pt>
                      <c:pt idx="145">
                        <c:v>3.55</c:v>
                      </c:pt>
                      <c:pt idx="146">
                        <c:v>3.5</c:v>
                      </c:pt>
                      <c:pt idx="147">
                        <c:v>3.54</c:v>
                      </c:pt>
                      <c:pt idx="148">
                        <c:v>3.6</c:v>
                      </c:pt>
                      <c:pt idx="149">
                        <c:v>3.7</c:v>
                      </c:pt>
                      <c:pt idx="150">
                        <c:v>3.82</c:v>
                      </c:pt>
                      <c:pt idx="151">
                        <c:v>3.88</c:v>
                      </c:pt>
                      <c:pt idx="152">
                        <c:v>3.98</c:v>
                      </c:pt>
                      <c:pt idx="153">
                        <c:v>4</c:v>
                      </c:pt>
                      <c:pt idx="154">
                        <c:v>4.0999999999999996</c:v>
                      </c:pt>
                      <c:pt idx="155">
                        <c:v>4.17</c:v>
                      </c:pt>
                      <c:pt idx="156">
                        <c:v>4.42</c:v>
                      </c:pt>
                      <c:pt idx="157">
                        <c:v>4.46</c:v>
                      </c:pt>
                      <c:pt idx="158">
                        <c:v>4.5199999999999996</c:v>
                      </c:pt>
                      <c:pt idx="159">
                        <c:v>4.58</c:v>
                      </c:pt>
                      <c:pt idx="160">
                        <c:v>4.78</c:v>
                      </c:pt>
                      <c:pt idx="161">
                        <c:v>4.8</c:v>
                      </c:pt>
                      <c:pt idx="162">
                        <c:v>4.8600000000000003</c:v>
                      </c:pt>
                      <c:pt idx="163">
                        <c:v>4.9800000000000004</c:v>
                      </c:pt>
                      <c:pt idx="164">
                        <c:v>4.9800000000000004</c:v>
                      </c:pt>
                      <c:pt idx="165">
                        <c:v>4.83</c:v>
                      </c:pt>
                      <c:pt idx="166">
                        <c:v>4.76</c:v>
                      </c:pt>
                      <c:pt idx="167">
                        <c:v>4.7</c:v>
                      </c:pt>
                      <c:pt idx="168">
                        <c:v>4.62</c:v>
                      </c:pt>
                      <c:pt idx="169">
                        <c:v>4.67</c:v>
                      </c:pt>
                      <c:pt idx="170">
                        <c:v>4.76</c:v>
                      </c:pt>
                      <c:pt idx="171">
                        <c:v>4.71</c:v>
                      </c:pt>
                      <c:pt idx="172">
                        <c:v>4.6100000000000003</c:v>
                      </c:pt>
                      <c:pt idx="173">
                        <c:v>4.59</c:v>
                      </c:pt>
                      <c:pt idx="174">
                        <c:v>4.58</c:v>
                      </c:pt>
                      <c:pt idx="175">
                        <c:v>4.58</c:v>
                      </c:pt>
                      <c:pt idx="176">
                        <c:v>4.5</c:v>
                      </c:pt>
                      <c:pt idx="177">
                        <c:v>4.5</c:v>
                      </c:pt>
                      <c:pt idx="178">
                        <c:v>4.5</c:v>
                      </c:pt>
                      <c:pt idx="179">
                        <c:v>4.5599999999999996</c:v>
                      </c:pt>
                      <c:pt idx="180">
                        <c:v>4.5999999999999996</c:v>
                      </c:pt>
                      <c:pt idx="181">
                        <c:v>4.66</c:v>
                      </c:pt>
                      <c:pt idx="182">
                        <c:v>4.8</c:v>
                      </c:pt>
                      <c:pt idx="183">
                        <c:v>4.9800000000000004</c:v>
                      </c:pt>
                      <c:pt idx="184">
                        <c:v>5.0999999999999996</c:v>
                      </c:pt>
                      <c:pt idx="185">
                        <c:v>5.1100000000000003</c:v>
                      </c:pt>
                      <c:pt idx="186">
                        <c:v>5.1100000000000003</c:v>
                      </c:pt>
                      <c:pt idx="187">
                        <c:v>5.09</c:v>
                      </c:pt>
                      <c:pt idx="188">
                        <c:v>5.0199999999999996</c:v>
                      </c:pt>
                      <c:pt idx="189">
                        <c:v>4.97</c:v>
                      </c:pt>
                      <c:pt idx="190">
                        <c:v>4.82</c:v>
                      </c:pt>
                      <c:pt idx="191">
                        <c:v>4.5999999999999996</c:v>
                      </c:pt>
                      <c:pt idx="192">
                        <c:v>4.5599999999999996</c:v>
                      </c:pt>
                      <c:pt idx="193">
                        <c:v>4.5</c:v>
                      </c:pt>
                      <c:pt idx="194">
                        <c:v>4.45</c:v>
                      </c:pt>
                      <c:pt idx="195">
                        <c:v>4.45</c:v>
                      </c:pt>
                      <c:pt idx="196">
                        <c:v>4.41</c:v>
                      </c:pt>
                      <c:pt idx="197">
                        <c:v>4.4000000000000004</c:v>
                      </c:pt>
                      <c:pt idx="198">
                        <c:v>4.3600000000000003</c:v>
                      </c:pt>
                      <c:pt idx="199">
                        <c:v>4.3</c:v>
                      </c:pt>
                      <c:pt idx="200">
                        <c:v>4.2300000000000004</c:v>
                      </c:pt>
                      <c:pt idx="201">
                        <c:v>4.2300000000000004</c:v>
                      </c:pt>
                      <c:pt idx="202">
                        <c:v>4.26</c:v>
                      </c:pt>
                      <c:pt idx="203">
                        <c:v>4.3</c:v>
                      </c:pt>
                      <c:pt idx="204">
                        <c:v>4.4000000000000004</c:v>
                      </c:pt>
                      <c:pt idx="205">
                        <c:v>4.4800000000000004</c:v>
                      </c:pt>
                      <c:pt idx="206">
                        <c:v>4.5599999999999996</c:v>
                      </c:pt>
                      <c:pt idx="207">
                        <c:v>4.5999999999999996</c:v>
                      </c:pt>
                      <c:pt idx="208">
                        <c:v>4.66</c:v>
                      </c:pt>
                      <c:pt idx="209">
                        <c:v>4.6900000000000004</c:v>
                      </c:pt>
                      <c:pt idx="210">
                        <c:v>4.8600000000000003</c:v>
                      </c:pt>
                      <c:pt idx="211">
                        <c:v>5</c:v>
                      </c:pt>
                      <c:pt idx="212">
                        <c:v>5.3</c:v>
                      </c:pt>
                      <c:pt idx="213">
                        <c:v>5.4</c:v>
                      </c:pt>
                      <c:pt idx="214">
                        <c:v>5.49</c:v>
                      </c:pt>
                      <c:pt idx="215">
                        <c:v>5.71</c:v>
                      </c:pt>
                      <c:pt idx="216">
                        <c:v>5.96</c:v>
                      </c:pt>
                      <c:pt idx="217">
                        <c:v>6.12</c:v>
                      </c:pt>
                      <c:pt idx="218">
                        <c:v>6.24</c:v>
                      </c:pt>
                      <c:pt idx="219">
                        <c:v>6.3</c:v>
                      </c:pt>
                      <c:pt idx="220">
                        <c:v>6.35</c:v>
                      </c:pt>
                      <c:pt idx="221">
                        <c:v>6.4</c:v>
                      </c:pt>
                      <c:pt idx="222">
                        <c:v>6.4</c:v>
                      </c:pt>
                      <c:pt idx="223">
                        <c:v>6.4</c:v>
                      </c:pt>
                      <c:pt idx="224">
                        <c:v>6.47</c:v>
                      </c:pt>
                      <c:pt idx="225">
                        <c:v>6.5</c:v>
                      </c:pt>
                      <c:pt idx="226">
                        <c:v>6.55</c:v>
                      </c:pt>
                      <c:pt idx="227">
                        <c:v>6.58</c:v>
                      </c:pt>
                      <c:pt idx="228">
                        <c:v>6.6</c:v>
                      </c:pt>
                      <c:pt idx="229">
                        <c:v>6.66</c:v>
                      </c:pt>
                      <c:pt idx="230">
                        <c:v>6.66</c:v>
                      </c:pt>
                      <c:pt idx="231">
                        <c:v>6.66</c:v>
                      </c:pt>
                      <c:pt idx="232">
                        <c:v>6.72</c:v>
                      </c:pt>
                      <c:pt idx="233">
                        <c:v>6.75</c:v>
                      </c:pt>
                      <c:pt idx="234">
                        <c:v>6.75</c:v>
                      </c:pt>
                      <c:pt idx="235">
                        <c:v>6.8</c:v>
                      </c:pt>
                      <c:pt idx="236">
                        <c:v>6.84</c:v>
                      </c:pt>
                      <c:pt idx="237">
                        <c:v>6.84</c:v>
                      </c:pt>
                      <c:pt idx="238">
                        <c:v>6.9</c:v>
                      </c:pt>
                      <c:pt idx="239">
                        <c:v>6.94</c:v>
                      </c:pt>
                      <c:pt idx="240">
                        <c:v>6.95</c:v>
                      </c:pt>
                      <c:pt idx="241">
                        <c:v>6.92</c:v>
                      </c:pt>
                      <c:pt idx="242">
                        <c:v>6.88</c:v>
                      </c:pt>
                      <c:pt idx="243">
                        <c:v>6.86</c:v>
                      </c:pt>
                      <c:pt idx="244">
                        <c:v>6.83</c:v>
                      </c:pt>
                      <c:pt idx="245">
                        <c:v>6.81</c:v>
                      </c:pt>
                      <c:pt idx="246">
                        <c:v>6.76</c:v>
                      </c:pt>
                      <c:pt idx="247">
                        <c:v>6.71</c:v>
                      </c:pt>
                      <c:pt idx="248">
                        <c:v>6.6</c:v>
                      </c:pt>
                      <c:pt idx="249">
                        <c:v>6.56</c:v>
                      </c:pt>
                      <c:pt idx="250">
                        <c:v>6.5</c:v>
                      </c:pt>
                      <c:pt idx="251">
                        <c:v>6.47</c:v>
                      </c:pt>
                      <c:pt idx="252">
                        <c:v>6.48</c:v>
                      </c:pt>
                      <c:pt idx="253">
                        <c:v>6.48</c:v>
                      </c:pt>
                      <c:pt idx="254">
                        <c:v>6.45</c:v>
                      </c:pt>
                      <c:pt idx="255">
                        <c:v>6.5</c:v>
                      </c:pt>
                      <c:pt idx="256">
                        <c:v>6.54</c:v>
                      </c:pt>
                      <c:pt idx="257">
                        <c:v>6.54</c:v>
                      </c:pt>
                      <c:pt idx="258">
                        <c:v>6.56</c:v>
                      </c:pt>
                      <c:pt idx="259">
                        <c:v>6.57</c:v>
                      </c:pt>
                      <c:pt idx="260">
                        <c:v>6.64</c:v>
                      </c:pt>
                      <c:pt idx="261">
                        <c:v>6.64</c:v>
                      </c:pt>
                      <c:pt idx="262">
                        <c:v>6.68</c:v>
                      </c:pt>
                      <c:pt idx="263">
                        <c:v>6.72</c:v>
                      </c:pt>
                      <c:pt idx="264">
                        <c:v>6.74</c:v>
                      </c:pt>
                      <c:pt idx="265">
                        <c:v>6.7</c:v>
                      </c:pt>
                      <c:pt idx="266">
                        <c:v>6.7</c:v>
                      </c:pt>
                      <c:pt idx="267">
                        <c:v>6.68</c:v>
                      </c:pt>
                      <c:pt idx="268">
                        <c:v>6.68</c:v>
                      </c:pt>
                      <c:pt idx="269">
                        <c:v>6.7</c:v>
                      </c:pt>
                      <c:pt idx="270">
                        <c:v>6.69</c:v>
                      </c:pt>
                      <c:pt idx="271">
                        <c:v>6.73</c:v>
                      </c:pt>
                      <c:pt idx="272">
                        <c:v>6.76</c:v>
                      </c:pt>
                      <c:pt idx="273">
                        <c:v>6.8</c:v>
                      </c:pt>
                      <c:pt idx="274">
                        <c:v>6.77</c:v>
                      </c:pt>
                      <c:pt idx="275">
                        <c:v>6.74</c:v>
                      </c:pt>
                      <c:pt idx="276">
                        <c:v>6.7</c:v>
                      </c:pt>
                      <c:pt idx="277">
                        <c:v>6.7</c:v>
                      </c:pt>
                      <c:pt idx="278">
                        <c:v>6.68</c:v>
                      </c:pt>
                      <c:pt idx="279">
                        <c:v>6.68</c:v>
                      </c:pt>
                      <c:pt idx="280">
                        <c:v>6.66</c:v>
                      </c:pt>
                      <c:pt idx="281">
                        <c:v>6.6</c:v>
                      </c:pt>
                      <c:pt idx="282">
                        <c:v>6.62</c:v>
                      </c:pt>
                      <c:pt idx="283">
                        <c:v>6.67</c:v>
                      </c:pt>
                      <c:pt idx="284">
                        <c:v>6.7</c:v>
                      </c:pt>
                      <c:pt idx="285">
                        <c:v>6.68</c:v>
                      </c:pt>
                      <c:pt idx="286">
                        <c:v>6.66</c:v>
                      </c:pt>
                      <c:pt idx="287">
                        <c:v>6.65</c:v>
                      </c:pt>
                      <c:pt idx="288">
                        <c:v>6.64</c:v>
                      </c:pt>
                      <c:pt idx="289">
                        <c:v>6.62</c:v>
                      </c:pt>
                      <c:pt idx="290">
                        <c:v>6.68</c:v>
                      </c:pt>
                      <c:pt idx="291">
                        <c:v>6.7</c:v>
                      </c:pt>
                      <c:pt idx="292">
                        <c:v>6.7</c:v>
                      </c:pt>
                      <c:pt idx="293">
                        <c:v>6.71</c:v>
                      </c:pt>
                      <c:pt idx="294">
                        <c:v>6.72</c:v>
                      </c:pt>
                      <c:pt idx="295">
                        <c:v>6.72</c:v>
                      </c:pt>
                      <c:pt idx="296">
                        <c:v>6.73</c:v>
                      </c:pt>
                      <c:pt idx="297">
                        <c:v>6.74</c:v>
                      </c:pt>
                      <c:pt idx="298">
                        <c:v>6.76</c:v>
                      </c:pt>
                      <c:pt idx="299">
                        <c:v>6.79</c:v>
                      </c:pt>
                      <c:pt idx="300">
                        <c:v>6.79</c:v>
                      </c:pt>
                      <c:pt idx="301">
                        <c:v>6.8</c:v>
                      </c:pt>
                      <c:pt idx="302">
                        <c:v>6.78</c:v>
                      </c:pt>
                      <c:pt idx="303">
                        <c:v>6.76</c:v>
                      </c:pt>
                      <c:pt idx="304">
                        <c:v>6.76</c:v>
                      </c:pt>
                      <c:pt idx="305">
                        <c:v>6.78</c:v>
                      </c:pt>
                      <c:pt idx="306">
                        <c:v>6.8</c:v>
                      </c:pt>
                      <c:pt idx="307">
                        <c:v>6.82</c:v>
                      </c:pt>
                      <c:pt idx="308">
                        <c:v>6.88</c:v>
                      </c:pt>
                      <c:pt idx="309">
                        <c:v>6.88</c:v>
                      </c:pt>
                      <c:pt idx="310">
                        <c:v>6.9</c:v>
                      </c:pt>
                      <c:pt idx="311">
                        <c:v>6.9</c:v>
                      </c:pt>
                      <c:pt idx="312">
                        <c:v>6.9</c:v>
                      </c:pt>
                      <c:pt idx="313">
                        <c:v>6.98</c:v>
                      </c:pt>
                      <c:pt idx="314">
                        <c:v>7.03</c:v>
                      </c:pt>
                      <c:pt idx="315">
                        <c:v>7.05</c:v>
                      </c:pt>
                      <c:pt idx="316">
                        <c:v>7.1</c:v>
                      </c:pt>
                      <c:pt idx="317">
                        <c:v>7.1</c:v>
                      </c:pt>
                      <c:pt idx="318">
                        <c:v>7.15</c:v>
                      </c:pt>
                      <c:pt idx="319">
                        <c:v>7.08</c:v>
                      </c:pt>
                      <c:pt idx="320">
                        <c:v>7.09</c:v>
                      </c:pt>
                      <c:pt idx="321">
                        <c:v>7.09</c:v>
                      </c:pt>
                      <c:pt idx="322">
                        <c:v>7.1</c:v>
                      </c:pt>
                      <c:pt idx="323">
                        <c:v>7.1</c:v>
                      </c:pt>
                      <c:pt idx="324">
                        <c:v>7.1</c:v>
                      </c:pt>
                      <c:pt idx="325">
                        <c:v>7.09</c:v>
                      </c:pt>
                      <c:pt idx="326">
                        <c:v>7.04</c:v>
                      </c:pt>
                      <c:pt idx="327">
                        <c:v>7</c:v>
                      </c:pt>
                      <c:pt idx="328">
                        <c:v>6.97</c:v>
                      </c:pt>
                      <c:pt idx="329">
                        <c:v>6.97</c:v>
                      </c:pt>
                      <c:pt idx="330">
                        <c:v>7</c:v>
                      </c:pt>
                      <c:pt idx="331">
                        <c:v>7</c:v>
                      </c:pt>
                      <c:pt idx="332">
                        <c:v>7.08</c:v>
                      </c:pt>
                      <c:pt idx="333">
                        <c:v>6.97</c:v>
                      </c:pt>
                      <c:pt idx="334">
                        <c:v>7.1</c:v>
                      </c:pt>
                      <c:pt idx="335">
                        <c:v>7.14</c:v>
                      </c:pt>
                      <c:pt idx="336">
                        <c:v>7.17</c:v>
                      </c:pt>
                      <c:pt idx="337">
                        <c:v>7.2</c:v>
                      </c:pt>
                      <c:pt idx="338">
                        <c:v>7.28</c:v>
                      </c:pt>
                      <c:pt idx="339">
                        <c:v>7.33</c:v>
                      </c:pt>
                      <c:pt idx="340">
                        <c:v>7.38</c:v>
                      </c:pt>
                      <c:pt idx="341">
                        <c:v>7.4</c:v>
                      </c:pt>
                      <c:pt idx="342">
                        <c:v>7.46</c:v>
                      </c:pt>
                      <c:pt idx="343">
                        <c:v>7.48</c:v>
                      </c:pt>
                      <c:pt idx="344">
                        <c:v>7.5</c:v>
                      </c:pt>
                      <c:pt idx="345">
                        <c:v>7.58</c:v>
                      </c:pt>
                      <c:pt idx="346">
                        <c:v>7.58</c:v>
                      </c:pt>
                      <c:pt idx="347">
                        <c:v>7.6</c:v>
                      </c:pt>
                      <c:pt idx="348">
                        <c:v>7.6</c:v>
                      </c:pt>
                      <c:pt idx="349">
                        <c:v>7.6</c:v>
                      </c:pt>
                      <c:pt idx="350">
                        <c:v>7.64</c:v>
                      </c:pt>
                      <c:pt idx="351">
                        <c:v>7.59</c:v>
                      </c:pt>
                      <c:pt idx="352">
                        <c:v>7.6</c:v>
                      </c:pt>
                      <c:pt idx="353">
                        <c:v>7.6</c:v>
                      </c:pt>
                      <c:pt idx="354">
                        <c:v>7.58</c:v>
                      </c:pt>
                      <c:pt idx="355">
                        <c:v>7.54</c:v>
                      </c:pt>
                      <c:pt idx="356">
                        <c:v>7.53</c:v>
                      </c:pt>
                      <c:pt idx="357">
                        <c:v>7.5</c:v>
                      </c:pt>
                      <c:pt idx="358">
                        <c:v>7.46</c:v>
                      </c:pt>
                      <c:pt idx="359">
                        <c:v>7.46</c:v>
                      </c:pt>
                      <c:pt idx="360">
                        <c:v>7.4</c:v>
                      </c:pt>
                      <c:pt idx="361">
                        <c:v>7.38</c:v>
                      </c:pt>
                      <c:pt idx="362">
                        <c:v>7.3</c:v>
                      </c:pt>
                      <c:pt idx="363">
                        <c:v>7.24</c:v>
                      </c:pt>
                      <c:pt idx="364">
                        <c:v>7.2</c:v>
                      </c:pt>
                      <c:pt idx="365">
                        <c:v>7.13</c:v>
                      </c:pt>
                      <c:pt idx="366">
                        <c:v>7.06</c:v>
                      </c:pt>
                      <c:pt idx="367">
                        <c:v>7.03</c:v>
                      </c:pt>
                      <c:pt idx="368">
                        <c:v>7.01</c:v>
                      </c:pt>
                      <c:pt idx="369">
                        <c:v>7.1</c:v>
                      </c:pt>
                      <c:pt idx="370">
                        <c:v>7.16</c:v>
                      </c:pt>
                      <c:pt idx="371">
                        <c:v>7.19</c:v>
                      </c:pt>
                      <c:pt idx="372">
                        <c:v>7.06</c:v>
                      </c:pt>
                      <c:pt idx="373">
                        <c:v>7.01</c:v>
                      </c:pt>
                      <c:pt idx="374">
                        <c:v>6.96</c:v>
                      </c:pt>
                      <c:pt idx="375">
                        <c:v>6.91</c:v>
                      </c:pt>
                      <c:pt idx="376">
                        <c:v>7</c:v>
                      </c:pt>
                      <c:pt idx="377">
                        <c:v>6.95</c:v>
                      </c:pt>
                      <c:pt idx="378">
                        <c:v>6.92</c:v>
                      </c:pt>
                      <c:pt idx="379">
                        <c:v>7</c:v>
                      </c:pt>
                      <c:pt idx="380">
                        <c:v>6.95</c:v>
                      </c:pt>
                      <c:pt idx="381">
                        <c:v>6.9</c:v>
                      </c:pt>
                      <c:pt idx="382">
                        <c:v>6.88</c:v>
                      </c:pt>
                      <c:pt idx="383">
                        <c:v>6.97</c:v>
                      </c:pt>
                      <c:pt idx="384">
                        <c:v>7.01</c:v>
                      </c:pt>
                      <c:pt idx="385">
                        <c:v>7.01</c:v>
                      </c:pt>
                      <c:pt idx="386">
                        <c:v>7.03</c:v>
                      </c:pt>
                      <c:pt idx="387">
                        <c:v>6.97</c:v>
                      </c:pt>
                      <c:pt idx="388">
                        <c:v>6.95</c:v>
                      </c:pt>
                      <c:pt idx="389">
                        <c:v>6.98</c:v>
                      </c:pt>
                      <c:pt idx="390">
                        <c:v>6.98</c:v>
                      </c:pt>
                      <c:pt idx="391">
                        <c:v>6.98</c:v>
                      </c:pt>
                      <c:pt idx="392">
                        <c:v>6.96</c:v>
                      </c:pt>
                      <c:pt idx="393">
                        <c:v>6.94</c:v>
                      </c:pt>
                      <c:pt idx="394">
                        <c:v>6.8</c:v>
                      </c:pt>
                      <c:pt idx="395">
                        <c:v>6.76</c:v>
                      </c:pt>
                      <c:pt idx="396">
                        <c:v>6.7</c:v>
                      </c:pt>
                      <c:pt idx="397">
                        <c:v>6.67</c:v>
                      </c:pt>
                      <c:pt idx="398">
                        <c:v>6.7</c:v>
                      </c:pt>
                      <c:pt idx="399">
                        <c:v>6.68</c:v>
                      </c:pt>
                      <c:pt idx="400">
                        <c:v>6.68</c:v>
                      </c:pt>
                      <c:pt idx="401">
                        <c:v>6.64</c:v>
                      </c:pt>
                      <c:pt idx="402">
                        <c:v>6.62</c:v>
                      </c:pt>
                      <c:pt idx="403">
                        <c:v>6.58</c:v>
                      </c:pt>
                      <c:pt idx="404">
                        <c:v>6.5</c:v>
                      </c:pt>
                      <c:pt idx="405">
                        <c:v>6.44</c:v>
                      </c:pt>
                      <c:pt idx="406">
                        <c:v>6.4</c:v>
                      </c:pt>
                      <c:pt idx="407">
                        <c:v>6.35</c:v>
                      </c:pt>
                      <c:pt idx="408">
                        <c:v>6.3</c:v>
                      </c:pt>
                      <c:pt idx="409">
                        <c:v>6.1</c:v>
                      </c:pt>
                      <c:pt idx="410">
                        <c:v>6.05</c:v>
                      </c:pt>
                      <c:pt idx="411">
                        <c:v>6.04</c:v>
                      </c:pt>
                      <c:pt idx="412">
                        <c:v>6.03</c:v>
                      </c:pt>
                      <c:pt idx="413">
                        <c:v>6</c:v>
                      </c:pt>
                      <c:pt idx="414">
                        <c:v>5.98</c:v>
                      </c:pt>
                      <c:pt idx="415">
                        <c:v>5.94</c:v>
                      </c:pt>
                      <c:pt idx="416">
                        <c:v>5.9</c:v>
                      </c:pt>
                      <c:pt idx="417">
                        <c:v>5.86</c:v>
                      </c:pt>
                      <c:pt idx="418">
                        <c:v>6</c:v>
                      </c:pt>
                      <c:pt idx="419">
                        <c:v>6.08</c:v>
                      </c:pt>
                      <c:pt idx="420">
                        <c:v>6.1</c:v>
                      </c:pt>
                      <c:pt idx="421">
                        <c:v>6.14</c:v>
                      </c:pt>
                      <c:pt idx="422">
                        <c:v>6.08</c:v>
                      </c:pt>
                      <c:pt idx="423">
                        <c:v>5.94</c:v>
                      </c:pt>
                      <c:pt idx="424">
                        <c:v>5.9</c:v>
                      </c:pt>
                      <c:pt idx="425">
                        <c:v>5.8</c:v>
                      </c:pt>
                      <c:pt idx="426">
                        <c:v>5.76</c:v>
                      </c:pt>
                      <c:pt idx="427">
                        <c:v>5.96</c:v>
                      </c:pt>
                      <c:pt idx="428">
                        <c:v>6</c:v>
                      </c:pt>
                      <c:pt idx="429">
                        <c:v>6</c:v>
                      </c:pt>
                      <c:pt idx="430">
                        <c:v>6.05</c:v>
                      </c:pt>
                      <c:pt idx="431">
                        <c:v>6.1</c:v>
                      </c:pt>
                      <c:pt idx="432">
                        <c:v>6.15</c:v>
                      </c:pt>
                      <c:pt idx="433">
                        <c:v>6.18</c:v>
                      </c:pt>
                      <c:pt idx="434">
                        <c:v>6.22</c:v>
                      </c:pt>
                      <c:pt idx="435">
                        <c:v>6.3</c:v>
                      </c:pt>
                      <c:pt idx="436">
                        <c:v>6.38</c:v>
                      </c:pt>
                      <c:pt idx="437">
                        <c:v>6.41</c:v>
                      </c:pt>
                      <c:pt idx="438">
                        <c:v>6.43</c:v>
                      </c:pt>
                      <c:pt idx="439">
                        <c:v>6.36</c:v>
                      </c:pt>
                      <c:pt idx="440">
                        <c:v>6.38</c:v>
                      </c:pt>
                      <c:pt idx="441">
                        <c:v>6.28</c:v>
                      </c:pt>
                      <c:pt idx="442">
                        <c:v>6.28</c:v>
                      </c:pt>
                      <c:pt idx="443">
                        <c:v>6.2</c:v>
                      </c:pt>
                      <c:pt idx="444">
                        <c:v>6.14</c:v>
                      </c:pt>
                      <c:pt idx="445">
                        <c:v>6.08</c:v>
                      </c:pt>
                      <c:pt idx="446">
                        <c:v>6.1</c:v>
                      </c:pt>
                      <c:pt idx="447">
                        <c:v>6.06</c:v>
                      </c:pt>
                      <c:pt idx="448">
                        <c:v>6</c:v>
                      </c:pt>
                      <c:pt idx="449">
                        <c:v>6</c:v>
                      </c:pt>
                      <c:pt idx="450">
                        <c:v>5.96</c:v>
                      </c:pt>
                      <c:pt idx="451">
                        <c:v>5.98</c:v>
                      </c:pt>
                      <c:pt idx="452">
                        <c:v>6.03</c:v>
                      </c:pt>
                      <c:pt idx="453">
                        <c:v>5.78</c:v>
                      </c:pt>
                      <c:pt idx="454">
                        <c:v>5.7</c:v>
                      </c:pt>
                      <c:pt idx="455">
                        <c:v>5.66</c:v>
                      </c:pt>
                      <c:pt idx="456">
                        <c:v>5.78</c:v>
                      </c:pt>
                      <c:pt idx="457">
                        <c:v>5.74</c:v>
                      </c:pt>
                      <c:pt idx="458">
                        <c:v>5.68</c:v>
                      </c:pt>
                      <c:pt idx="459">
                        <c:v>5.7</c:v>
                      </c:pt>
                      <c:pt idx="460">
                        <c:v>5.68</c:v>
                      </c:pt>
                      <c:pt idx="461">
                        <c:v>5.7</c:v>
                      </c:pt>
                      <c:pt idx="462">
                        <c:v>5.72</c:v>
                      </c:pt>
                      <c:pt idx="463">
                        <c:v>5.7</c:v>
                      </c:pt>
                      <c:pt idx="464">
                        <c:v>5.7</c:v>
                      </c:pt>
                      <c:pt idx="465">
                        <c:v>5.66</c:v>
                      </c:pt>
                      <c:pt idx="466">
                        <c:v>5.7</c:v>
                      </c:pt>
                      <c:pt idx="467">
                        <c:v>5.68</c:v>
                      </c:pt>
                      <c:pt idx="468">
                        <c:v>5.66</c:v>
                      </c:pt>
                      <c:pt idx="469">
                        <c:v>5.6</c:v>
                      </c:pt>
                      <c:pt idx="470">
                        <c:v>5.66</c:v>
                      </c:pt>
                      <c:pt idx="471">
                        <c:v>5.7</c:v>
                      </c:pt>
                      <c:pt idx="472">
                        <c:v>5.72</c:v>
                      </c:pt>
                      <c:pt idx="473">
                        <c:v>5.8</c:v>
                      </c:pt>
                      <c:pt idx="474">
                        <c:v>5.86</c:v>
                      </c:pt>
                      <c:pt idx="475">
                        <c:v>5.8</c:v>
                      </c:pt>
                      <c:pt idx="476">
                        <c:v>5.81</c:v>
                      </c:pt>
                      <c:pt idx="477">
                        <c:v>5.82</c:v>
                      </c:pt>
                      <c:pt idx="478">
                        <c:v>5.8</c:v>
                      </c:pt>
                      <c:pt idx="479">
                        <c:v>5.8</c:v>
                      </c:pt>
                      <c:pt idx="480">
                        <c:v>5.78</c:v>
                      </c:pt>
                      <c:pt idx="481">
                        <c:v>5.73</c:v>
                      </c:pt>
                      <c:pt idx="482">
                        <c:v>5.7</c:v>
                      </c:pt>
                      <c:pt idx="483">
                        <c:v>5.68</c:v>
                      </c:pt>
                      <c:pt idx="484">
                        <c:v>5.7</c:v>
                      </c:pt>
                      <c:pt idx="485">
                        <c:v>5.7</c:v>
                      </c:pt>
                      <c:pt idx="486">
                        <c:v>5.66</c:v>
                      </c:pt>
                      <c:pt idx="487">
                        <c:v>5.68</c:v>
                      </c:pt>
                      <c:pt idx="488">
                        <c:v>5.68</c:v>
                      </c:pt>
                      <c:pt idx="489">
                        <c:v>5.63</c:v>
                      </c:pt>
                      <c:pt idx="490">
                        <c:v>5.6</c:v>
                      </c:pt>
                      <c:pt idx="491">
                        <c:v>5.56</c:v>
                      </c:pt>
                      <c:pt idx="492">
                        <c:v>5.54</c:v>
                      </c:pt>
                      <c:pt idx="493">
                        <c:v>5.48</c:v>
                      </c:pt>
                      <c:pt idx="494">
                        <c:v>5.44</c:v>
                      </c:pt>
                      <c:pt idx="495">
                        <c:v>5.38</c:v>
                      </c:pt>
                      <c:pt idx="496">
                        <c:v>5.36</c:v>
                      </c:pt>
                      <c:pt idx="497">
                        <c:v>5.32</c:v>
                      </c:pt>
                      <c:pt idx="498">
                        <c:v>5.26</c:v>
                      </c:pt>
                      <c:pt idx="499">
                        <c:v>5.22</c:v>
                      </c:pt>
                      <c:pt idx="500">
                        <c:v>5.26</c:v>
                      </c:pt>
                      <c:pt idx="501">
                        <c:v>5.16</c:v>
                      </c:pt>
                      <c:pt idx="502">
                        <c:v>5.12</c:v>
                      </c:pt>
                      <c:pt idx="503">
                        <c:v>5.0999999999999996</c:v>
                      </c:pt>
                      <c:pt idx="504">
                        <c:v>5.08</c:v>
                      </c:pt>
                      <c:pt idx="505">
                        <c:v>5.27</c:v>
                      </c:pt>
                      <c:pt idx="506">
                        <c:v>5.31</c:v>
                      </c:pt>
                      <c:pt idx="507">
                        <c:v>5.47</c:v>
                      </c:pt>
                      <c:pt idx="508">
                        <c:v>5.54</c:v>
                      </c:pt>
                      <c:pt idx="509">
                        <c:v>5.58</c:v>
                      </c:pt>
                      <c:pt idx="510">
                        <c:v>5.62</c:v>
                      </c:pt>
                      <c:pt idx="511">
                        <c:v>5.67</c:v>
                      </c:pt>
                      <c:pt idx="512">
                        <c:v>5.72</c:v>
                      </c:pt>
                      <c:pt idx="513">
                        <c:v>5.8</c:v>
                      </c:pt>
                      <c:pt idx="514">
                        <c:v>5.84</c:v>
                      </c:pt>
                      <c:pt idx="515">
                        <c:v>5.9</c:v>
                      </c:pt>
                      <c:pt idx="516">
                        <c:v>5.95</c:v>
                      </c:pt>
                      <c:pt idx="517">
                        <c:v>5.88</c:v>
                      </c:pt>
                      <c:pt idx="518">
                        <c:v>5.93</c:v>
                      </c:pt>
                      <c:pt idx="519">
                        <c:v>5.79</c:v>
                      </c:pt>
                      <c:pt idx="520">
                        <c:v>5.8</c:v>
                      </c:pt>
                      <c:pt idx="521">
                        <c:v>5.76</c:v>
                      </c:pt>
                      <c:pt idx="522">
                        <c:v>5.75</c:v>
                      </c:pt>
                      <c:pt idx="523">
                        <c:v>5.74</c:v>
                      </c:pt>
                      <c:pt idx="524">
                        <c:v>5.72</c:v>
                      </c:pt>
                      <c:pt idx="525">
                        <c:v>5.75</c:v>
                      </c:pt>
                      <c:pt idx="526">
                        <c:v>5.74</c:v>
                      </c:pt>
                      <c:pt idx="527">
                        <c:v>5.74</c:v>
                      </c:pt>
                      <c:pt idx="528">
                        <c:v>5.79</c:v>
                      </c:pt>
                      <c:pt idx="529">
                        <c:v>5.75</c:v>
                      </c:pt>
                      <c:pt idx="530">
                        <c:v>5.78</c:v>
                      </c:pt>
                      <c:pt idx="531">
                        <c:v>5.75</c:v>
                      </c:pt>
                      <c:pt idx="532">
                        <c:v>5.8</c:v>
                      </c:pt>
                      <c:pt idx="533">
                        <c:v>5.86</c:v>
                      </c:pt>
                      <c:pt idx="534">
                        <c:v>5.88</c:v>
                      </c:pt>
                      <c:pt idx="535">
                        <c:v>5.9</c:v>
                      </c:pt>
                      <c:pt idx="536">
                        <c:v>6</c:v>
                      </c:pt>
                      <c:pt idx="537">
                        <c:v>5.98</c:v>
                      </c:pt>
                      <c:pt idx="538">
                        <c:v>5.96</c:v>
                      </c:pt>
                      <c:pt idx="539">
                        <c:v>5.98</c:v>
                      </c:pt>
                      <c:pt idx="540">
                        <c:v>6</c:v>
                      </c:pt>
                      <c:pt idx="541">
                        <c:v>6</c:v>
                      </c:pt>
                      <c:pt idx="542">
                        <c:v>6.03</c:v>
                      </c:pt>
                      <c:pt idx="543">
                        <c:v>6.06</c:v>
                      </c:pt>
                      <c:pt idx="544">
                        <c:v>6.05</c:v>
                      </c:pt>
                      <c:pt idx="545">
                        <c:v>6.06</c:v>
                      </c:pt>
                      <c:pt idx="546">
                        <c:v>6.08</c:v>
                      </c:pt>
                      <c:pt idx="547">
                        <c:v>6.1</c:v>
                      </c:pt>
                      <c:pt idx="548">
                        <c:v>6.16</c:v>
                      </c:pt>
                      <c:pt idx="549">
                        <c:v>6.25</c:v>
                      </c:pt>
                      <c:pt idx="550">
                        <c:v>6.3</c:v>
                      </c:pt>
                      <c:pt idx="551">
                        <c:v>6.28</c:v>
                      </c:pt>
                      <c:pt idx="552">
                        <c:v>6.28</c:v>
                      </c:pt>
                      <c:pt idx="553">
                        <c:v>6.36</c:v>
                      </c:pt>
                      <c:pt idx="554">
                        <c:v>6.42</c:v>
                      </c:pt>
                      <c:pt idx="555">
                        <c:v>6.38</c:v>
                      </c:pt>
                      <c:pt idx="556">
                        <c:v>6.39</c:v>
                      </c:pt>
                      <c:pt idx="557">
                        <c:v>6.3</c:v>
                      </c:pt>
                      <c:pt idx="558">
                        <c:v>6.37</c:v>
                      </c:pt>
                      <c:pt idx="559">
                        <c:v>6.34</c:v>
                      </c:pt>
                      <c:pt idx="560">
                        <c:v>6.38</c:v>
                      </c:pt>
                      <c:pt idx="561">
                        <c:v>6.4</c:v>
                      </c:pt>
                      <c:pt idx="562">
                        <c:v>6.5</c:v>
                      </c:pt>
                      <c:pt idx="563">
                        <c:v>6.54</c:v>
                      </c:pt>
                      <c:pt idx="564">
                        <c:v>6.59</c:v>
                      </c:pt>
                      <c:pt idx="565">
                        <c:v>6.59</c:v>
                      </c:pt>
                      <c:pt idx="566">
                        <c:v>6.62</c:v>
                      </c:pt>
                      <c:pt idx="567">
                        <c:v>6.64</c:v>
                      </c:pt>
                      <c:pt idx="568">
                        <c:v>6.72</c:v>
                      </c:pt>
                      <c:pt idx="569">
                        <c:v>6.74</c:v>
                      </c:pt>
                      <c:pt idx="570">
                        <c:v>6.74</c:v>
                      </c:pt>
                      <c:pt idx="571">
                        <c:v>6.78</c:v>
                      </c:pt>
                      <c:pt idx="572">
                        <c:v>6.8</c:v>
                      </c:pt>
                      <c:pt idx="573">
                        <c:v>6.82</c:v>
                      </c:pt>
                      <c:pt idx="574">
                        <c:v>6.9</c:v>
                      </c:pt>
                      <c:pt idx="575">
                        <c:v>6.94</c:v>
                      </c:pt>
                      <c:pt idx="576">
                        <c:v>6.94</c:v>
                      </c:pt>
                      <c:pt idx="577">
                        <c:v>6.96</c:v>
                      </c:pt>
                      <c:pt idx="578">
                        <c:v>7</c:v>
                      </c:pt>
                      <c:pt idx="579">
                        <c:v>6.96</c:v>
                      </c:pt>
                      <c:pt idx="580">
                        <c:v>7.04</c:v>
                      </c:pt>
                      <c:pt idx="581">
                        <c:v>7.1</c:v>
                      </c:pt>
                      <c:pt idx="582">
                        <c:v>7.18</c:v>
                      </c:pt>
                      <c:pt idx="583">
                        <c:v>7.19</c:v>
                      </c:pt>
                      <c:pt idx="584">
                        <c:v>7.28</c:v>
                      </c:pt>
                      <c:pt idx="585">
                        <c:v>7.28</c:v>
                      </c:pt>
                      <c:pt idx="586">
                        <c:v>7.29</c:v>
                      </c:pt>
                      <c:pt idx="587">
                        <c:v>7.3</c:v>
                      </c:pt>
                      <c:pt idx="588">
                        <c:v>7.37</c:v>
                      </c:pt>
                      <c:pt idx="589">
                        <c:v>7.29</c:v>
                      </c:pt>
                      <c:pt idx="590">
                        <c:v>7.32</c:v>
                      </c:pt>
                      <c:pt idx="591">
                        <c:v>7.37</c:v>
                      </c:pt>
                      <c:pt idx="592">
                        <c:v>7.42</c:v>
                      </c:pt>
                      <c:pt idx="593">
                        <c:v>7.38</c:v>
                      </c:pt>
                      <c:pt idx="594">
                        <c:v>7.39</c:v>
                      </c:pt>
                      <c:pt idx="595">
                        <c:v>7.41</c:v>
                      </c:pt>
                      <c:pt idx="596">
                        <c:v>7.43</c:v>
                      </c:pt>
                      <c:pt idx="597">
                        <c:v>7.47</c:v>
                      </c:pt>
                      <c:pt idx="598">
                        <c:v>7.49</c:v>
                      </c:pt>
                      <c:pt idx="599">
                        <c:v>7.52</c:v>
                      </c:pt>
                      <c:pt idx="600">
                        <c:v>7.55</c:v>
                      </c:pt>
                      <c:pt idx="601">
                        <c:v>7.57</c:v>
                      </c:pt>
                      <c:pt idx="602">
                        <c:v>7.6</c:v>
                      </c:pt>
                      <c:pt idx="603">
                        <c:v>7.55</c:v>
                      </c:pt>
                      <c:pt idx="604">
                        <c:v>7.55</c:v>
                      </c:pt>
                      <c:pt idx="605">
                        <c:v>7.6</c:v>
                      </c:pt>
                      <c:pt idx="606">
                        <c:v>7.62</c:v>
                      </c:pt>
                      <c:pt idx="607">
                        <c:v>7.64</c:v>
                      </c:pt>
                      <c:pt idx="608">
                        <c:v>7.67</c:v>
                      </c:pt>
                      <c:pt idx="609">
                        <c:v>7.7</c:v>
                      </c:pt>
                      <c:pt idx="610">
                        <c:v>7.74</c:v>
                      </c:pt>
                      <c:pt idx="611">
                        <c:v>7.78</c:v>
                      </c:pt>
                      <c:pt idx="612">
                        <c:v>7.8</c:v>
                      </c:pt>
                      <c:pt idx="613">
                        <c:v>7.84</c:v>
                      </c:pt>
                      <c:pt idx="614">
                        <c:v>7.87</c:v>
                      </c:pt>
                      <c:pt idx="615">
                        <c:v>7.88</c:v>
                      </c:pt>
                      <c:pt idx="616">
                        <c:v>7.9</c:v>
                      </c:pt>
                      <c:pt idx="617">
                        <c:v>7.97</c:v>
                      </c:pt>
                      <c:pt idx="618">
                        <c:v>7.95</c:v>
                      </c:pt>
                      <c:pt idx="619">
                        <c:v>7.95</c:v>
                      </c:pt>
                      <c:pt idx="620">
                        <c:v>7.96</c:v>
                      </c:pt>
                      <c:pt idx="621">
                        <c:v>7.86</c:v>
                      </c:pt>
                      <c:pt idx="622">
                        <c:v>7.9</c:v>
                      </c:pt>
                      <c:pt idx="623">
                        <c:v>7.92</c:v>
                      </c:pt>
                      <c:pt idx="624">
                        <c:v>8.0399999999999991</c:v>
                      </c:pt>
                      <c:pt idx="625">
                        <c:v>8.09</c:v>
                      </c:pt>
                      <c:pt idx="626">
                        <c:v>8.11</c:v>
                      </c:pt>
                      <c:pt idx="627">
                        <c:v>8.1300000000000008</c:v>
                      </c:pt>
                      <c:pt idx="628">
                        <c:v>8.17</c:v>
                      </c:pt>
                      <c:pt idx="629">
                        <c:v>8.18</c:v>
                      </c:pt>
                      <c:pt idx="630">
                        <c:v>8.2200000000000006</c:v>
                      </c:pt>
                      <c:pt idx="631">
                        <c:v>8.2200000000000006</c:v>
                      </c:pt>
                      <c:pt idx="632">
                        <c:v>8.26</c:v>
                      </c:pt>
                      <c:pt idx="633">
                        <c:v>8.26</c:v>
                      </c:pt>
                      <c:pt idx="634">
                        <c:v>8.2799999999999994</c:v>
                      </c:pt>
                      <c:pt idx="635">
                        <c:v>8.2799999999999994</c:v>
                      </c:pt>
                      <c:pt idx="636">
                        <c:v>8.31</c:v>
                      </c:pt>
                      <c:pt idx="637">
                        <c:v>8.31</c:v>
                      </c:pt>
                      <c:pt idx="638">
                        <c:v>8.34</c:v>
                      </c:pt>
                      <c:pt idx="639">
                        <c:v>8.34</c:v>
                      </c:pt>
                      <c:pt idx="640">
                        <c:v>8.31</c:v>
                      </c:pt>
                      <c:pt idx="641">
                        <c:v>8.31</c:v>
                      </c:pt>
                      <c:pt idx="642">
                        <c:v>8.35</c:v>
                      </c:pt>
                      <c:pt idx="643">
                        <c:v>8.33</c:v>
                      </c:pt>
                      <c:pt idx="644">
                        <c:v>8.35</c:v>
                      </c:pt>
                      <c:pt idx="645">
                        <c:v>8.35</c:v>
                      </c:pt>
                      <c:pt idx="646">
                        <c:v>8.35</c:v>
                      </c:pt>
                      <c:pt idx="647">
                        <c:v>8.3699999999999992</c:v>
                      </c:pt>
                      <c:pt idx="648">
                        <c:v>8.3800000000000008</c:v>
                      </c:pt>
                      <c:pt idx="649">
                        <c:v>8.35</c:v>
                      </c:pt>
                      <c:pt idx="650">
                        <c:v>8.33</c:v>
                      </c:pt>
                      <c:pt idx="651">
                        <c:v>8.31</c:v>
                      </c:pt>
                      <c:pt idx="652">
                        <c:v>8.26</c:v>
                      </c:pt>
                      <c:pt idx="653">
                        <c:v>8.23</c:v>
                      </c:pt>
                      <c:pt idx="654">
                        <c:v>8.2100000000000009</c:v>
                      </c:pt>
                      <c:pt idx="655">
                        <c:v>8.1999999999999993</c:v>
                      </c:pt>
                      <c:pt idx="656">
                        <c:v>8.16</c:v>
                      </c:pt>
                      <c:pt idx="657">
                        <c:v>8.16</c:v>
                      </c:pt>
                      <c:pt idx="658">
                        <c:v>8.24</c:v>
                      </c:pt>
                      <c:pt idx="659">
                        <c:v>8.2799999999999994</c:v>
                      </c:pt>
                      <c:pt idx="660">
                        <c:v>8.24</c:v>
                      </c:pt>
                      <c:pt idx="661">
                        <c:v>8.26</c:v>
                      </c:pt>
                      <c:pt idx="662">
                        <c:v>8.27</c:v>
                      </c:pt>
                      <c:pt idx="663">
                        <c:v>8.27</c:v>
                      </c:pt>
                      <c:pt idx="664">
                        <c:v>8.2799999999999994</c:v>
                      </c:pt>
                      <c:pt idx="665">
                        <c:v>8.2799999999999994</c:v>
                      </c:pt>
                      <c:pt idx="666">
                        <c:v>8.24</c:v>
                      </c:pt>
                      <c:pt idx="667">
                        <c:v>8.25</c:v>
                      </c:pt>
                      <c:pt idx="668">
                        <c:v>8.3000000000000007</c:v>
                      </c:pt>
                      <c:pt idx="669">
                        <c:v>8.3000000000000007</c:v>
                      </c:pt>
                      <c:pt idx="670">
                        <c:v>8.3000000000000007</c:v>
                      </c:pt>
                      <c:pt idx="671">
                        <c:v>8.2899999999999991</c:v>
                      </c:pt>
                      <c:pt idx="672">
                        <c:v>8.32</c:v>
                      </c:pt>
                      <c:pt idx="673">
                        <c:v>8.32</c:v>
                      </c:pt>
                      <c:pt idx="674">
                        <c:v>8.35</c:v>
                      </c:pt>
                      <c:pt idx="675">
                        <c:v>8.36</c:v>
                      </c:pt>
                      <c:pt idx="676">
                        <c:v>8.3800000000000008</c:v>
                      </c:pt>
                      <c:pt idx="677">
                        <c:v>8.36</c:v>
                      </c:pt>
                      <c:pt idx="678">
                        <c:v>8.3800000000000008</c:v>
                      </c:pt>
                      <c:pt idx="679">
                        <c:v>8.3800000000000008</c:v>
                      </c:pt>
                      <c:pt idx="680">
                        <c:v>8.4</c:v>
                      </c:pt>
                      <c:pt idx="681">
                        <c:v>8.4</c:v>
                      </c:pt>
                      <c:pt idx="682">
                        <c:v>8.42</c:v>
                      </c:pt>
                      <c:pt idx="683">
                        <c:v>8.42</c:v>
                      </c:pt>
                      <c:pt idx="684">
                        <c:v>8.4499999999999993</c:v>
                      </c:pt>
                      <c:pt idx="685">
                        <c:v>8.48</c:v>
                      </c:pt>
                      <c:pt idx="686">
                        <c:v>8.4600000000000009</c:v>
                      </c:pt>
                      <c:pt idx="687">
                        <c:v>8.48</c:v>
                      </c:pt>
                      <c:pt idx="688">
                        <c:v>8.48</c:v>
                      </c:pt>
                      <c:pt idx="689">
                        <c:v>8.48</c:v>
                      </c:pt>
                      <c:pt idx="690">
                        <c:v>8.48</c:v>
                      </c:pt>
                      <c:pt idx="691">
                        <c:v>8.49</c:v>
                      </c:pt>
                      <c:pt idx="692">
                        <c:v>8.5</c:v>
                      </c:pt>
                      <c:pt idx="693">
                        <c:v>8.5</c:v>
                      </c:pt>
                      <c:pt idx="694">
                        <c:v>8.48</c:v>
                      </c:pt>
                      <c:pt idx="695">
                        <c:v>8.4499999999999993</c:v>
                      </c:pt>
                      <c:pt idx="696">
                        <c:v>8.4499999999999993</c:v>
                      </c:pt>
                      <c:pt idx="697">
                        <c:v>8.4700000000000006</c:v>
                      </c:pt>
                      <c:pt idx="698">
                        <c:v>8.44</c:v>
                      </c:pt>
                      <c:pt idx="699">
                        <c:v>8.42</c:v>
                      </c:pt>
                      <c:pt idx="700">
                        <c:v>8.41</c:v>
                      </c:pt>
                      <c:pt idx="701">
                        <c:v>8.39</c:v>
                      </c:pt>
                      <c:pt idx="702">
                        <c:v>8.35</c:v>
                      </c:pt>
                      <c:pt idx="703">
                        <c:v>8.3000000000000007</c:v>
                      </c:pt>
                      <c:pt idx="704">
                        <c:v>8.25</c:v>
                      </c:pt>
                      <c:pt idx="705">
                        <c:v>8.2200000000000006</c:v>
                      </c:pt>
                      <c:pt idx="706">
                        <c:v>8.18</c:v>
                      </c:pt>
                      <c:pt idx="707">
                        <c:v>8.14</c:v>
                      </c:pt>
                      <c:pt idx="708">
                        <c:v>8.0500000000000007</c:v>
                      </c:pt>
                      <c:pt idx="709">
                        <c:v>8.01</c:v>
                      </c:pt>
                      <c:pt idx="710">
                        <c:v>7.96</c:v>
                      </c:pt>
                      <c:pt idx="711">
                        <c:v>7.92</c:v>
                      </c:pt>
                      <c:pt idx="712">
                        <c:v>7.8</c:v>
                      </c:pt>
                      <c:pt idx="713">
                        <c:v>7.75</c:v>
                      </c:pt>
                      <c:pt idx="714">
                        <c:v>7.71</c:v>
                      </c:pt>
                      <c:pt idx="715">
                        <c:v>7.71</c:v>
                      </c:pt>
                      <c:pt idx="716">
                        <c:v>7.67</c:v>
                      </c:pt>
                      <c:pt idx="717">
                        <c:v>7.64</c:v>
                      </c:pt>
                      <c:pt idx="718">
                        <c:v>7.6</c:v>
                      </c:pt>
                      <c:pt idx="719">
                        <c:v>7.58</c:v>
                      </c:pt>
                      <c:pt idx="720">
                        <c:v>7.55</c:v>
                      </c:pt>
                      <c:pt idx="721">
                        <c:v>7.49</c:v>
                      </c:pt>
                      <c:pt idx="722">
                        <c:v>7.45</c:v>
                      </c:pt>
                      <c:pt idx="723">
                        <c:v>7.44</c:v>
                      </c:pt>
                      <c:pt idx="724">
                        <c:v>7.39</c:v>
                      </c:pt>
                      <c:pt idx="725">
                        <c:v>7.35</c:v>
                      </c:pt>
                      <c:pt idx="726">
                        <c:v>7.33</c:v>
                      </c:pt>
                      <c:pt idx="727">
                        <c:v>7.29</c:v>
                      </c:pt>
                      <c:pt idx="728">
                        <c:v>7.36</c:v>
                      </c:pt>
                      <c:pt idx="729">
                        <c:v>7.42</c:v>
                      </c:pt>
                      <c:pt idx="730">
                        <c:v>7.39</c:v>
                      </c:pt>
                      <c:pt idx="731">
                        <c:v>7.32</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D-0A6F-4E4B-BB09-B98A6D1299C4}"/>
                  </c:ext>
                </c:extLst>
              </c15:ser>
            </c15:filteredLineSeries>
            <c15:filteredLineSeries>
              <c15:ser>
                <c:idx val="3"/>
                <c:order val="4"/>
                <c:tx>
                  <c:strRef>
                    <c:extLst xmlns:c15="http://schemas.microsoft.com/office/drawing/2012/chart" xmlns:c16r2="http://schemas.microsoft.com/office/drawing/2015/06/chart">
                      <c:ext xmlns:c15="http://schemas.microsoft.com/office/drawing/2012/chart" uri="{02D57815-91ED-43cb-92C2-25804820EDAC}">
                        <c15:formulaRef>
                          <c15:sqref>DATOS!$V$2</c15:sqref>
                        </c15:formulaRef>
                      </c:ext>
                    </c:extLst>
                    <c:strCache>
                      <c:ptCount val="1"/>
                      <c:pt idx="0">
                        <c:v>2004</c:v>
                      </c:pt>
                    </c:strCache>
                  </c:strRef>
                </c:tx>
                <c:spPr>
                  <a:ln w="12700">
                    <a:solidFill>
                      <a:srgbClr val="0070C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DATOS!$V$3:$V$734</c15:sqref>
                        </c15:formulaRef>
                      </c:ext>
                    </c:extLst>
                    <c:numCache>
                      <c:formatCode>0.00</c:formatCode>
                      <c:ptCount val="732"/>
                      <c:pt idx="0">
                        <c:v>7.25</c:v>
                      </c:pt>
                      <c:pt idx="1">
                        <c:v>7.15</c:v>
                      </c:pt>
                      <c:pt idx="2">
                        <c:v>6.96</c:v>
                      </c:pt>
                      <c:pt idx="3">
                        <c:v>6.94</c:v>
                      </c:pt>
                      <c:pt idx="4">
                        <c:v>6.92</c:v>
                      </c:pt>
                      <c:pt idx="5">
                        <c:v>6.9</c:v>
                      </c:pt>
                      <c:pt idx="6">
                        <c:v>6.88</c:v>
                      </c:pt>
                      <c:pt idx="7">
                        <c:v>6.81</c:v>
                      </c:pt>
                      <c:pt idx="8">
                        <c:v>6.79</c:v>
                      </c:pt>
                      <c:pt idx="9">
                        <c:v>6.76</c:v>
                      </c:pt>
                      <c:pt idx="10">
                        <c:v>6.7</c:v>
                      </c:pt>
                      <c:pt idx="11">
                        <c:v>6.67</c:v>
                      </c:pt>
                      <c:pt idx="12">
                        <c:v>6.65</c:v>
                      </c:pt>
                      <c:pt idx="13">
                        <c:v>6.63</c:v>
                      </c:pt>
                      <c:pt idx="14">
                        <c:v>6.6</c:v>
                      </c:pt>
                      <c:pt idx="15">
                        <c:v>6.6</c:v>
                      </c:pt>
                      <c:pt idx="16">
                        <c:v>6.58</c:v>
                      </c:pt>
                      <c:pt idx="17">
                        <c:v>6.48</c:v>
                      </c:pt>
                      <c:pt idx="18">
                        <c:v>6.3</c:v>
                      </c:pt>
                      <c:pt idx="19">
                        <c:v>6.28</c:v>
                      </c:pt>
                      <c:pt idx="20">
                        <c:v>6.28</c:v>
                      </c:pt>
                      <c:pt idx="21">
                        <c:v>6.3</c:v>
                      </c:pt>
                      <c:pt idx="22">
                        <c:v>6.32</c:v>
                      </c:pt>
                      <c:pt idx="23">
                        <c:v>6.3</c:v>
                      </c:pt>
                      <c:pt idx="24">
                        <c:v>6.3</c:v>
                      </c:pt>
                      <c:pt idx="25">
                        <c:v>6.42</c:v>
                      </c:pt>
                      <c:pt idx="26">
                        <c:v>6.45</c:v>
                      </c:pt>
                      <c:pt idx="27">
                        <c:v>6.43</c:v>
                      </c:pt>
                      <c:pt idx="28">
                        <c:v>6.41</c:v>
                      </c:pt>
                      <c:pt idx="29">
                        <c:v>6.4</c:v>
                      </c:pt>
                      <c:pt idx="30">
                        <c:v>6.38</c:v>
                      </c:pt>
                      <c:pt idx="31">
                        <c:v>6.38</c:v>
                      </c:pt>
                      <c:pt idx="32">
                        <c:v>6.35</c:v>
                      </c:pt>
                      <c:pt idx="33">
                        <c:v>6.34</c:v>
                      </c:pt>
                      <c:pt idx="34">
                        <c:v>6.28</c:v>
                      </c:pt>
                      <c:pt idx="35">
                        <c:v>6.26</c:v>
                      </c:pt>
                      <c:pt idx="36">
                        <c:v>6.25</c:v>
                      </c:pt>
                      <c:pt idx="37">
                        <c:v>6.24</c:v>
                      </c:pt>
                      <c:pt idx="38">
                        <c:v>6.22</c:v>
                      </c:pt>
                      <c:pt idx="39">
                        <c:v>6.2</c:v>
                      </c:pt>
                      <c:pt idx="40">
                        <c:v>6.15</c:v>
                      </c:pt>
                      <c:pt idx="41">
                        <c:v>6.08</c:v>
                      </c:pt>
                      <c:pt idx="42">
                        <c:v>6.05</c:v>
                      </c:pt>
                      <c:pt idx="43">
                        <c:v>5.57</c:v>
                      </c:pt>
                      <c:pt idx="44">
                        <c:v>5.6</c:v>
                      </c:pt>
                      <c:pt idx="45">
                        <c:v>5.62</c:v>
                      </c:pt>
                      <c:pt idx="46">
                        <c:v>5.57</c:v>
                      </c:pt>
                      <c:pt idx="47">
                        <c:v>5.52</c:v>
                      </c:pt>
                      <c:pt idx="48">
                        <c:v>5.51</c:v>
                      </c:pt>
                      <c:pt idx="49">
                        <c:v>5.49</c:v>
                      </c:pt>
                      <c:pt idx="50">
                        <c:v>5.47</c:v>
                      </c:pt>
                      <c:pt idx="51">
                        <c:v>5.43</c:v>
                      </c:pt>
                      <c:pt idx="52">
                        <c:v>5.37</c:v>
                      </c:pt>
                      <c:pt idx="53">
                        <c:v>5.29</c:v>
                      </c:pt>
                      <c:pt idx="54">
                        <c:v>5.2</c:v>
                      </c:pt>
                      <c:pt idx="55">
                        <c:v>5.17</c:v>
                      </c:pt>
                      <c:pt idx="56">
                        <c:v>5.09</c:v>
                      </c:pt>
                      <c:pt idx="57">
                        <c:v>5.09</c:v>
                      </c:pt>
                      <c:pt idx="58">
                        <c:v>5.09</c:v>
                      </c:pt>
                      <c:pt idx="59">
                        <c:v>5.07</c:v>
                      </c:pt>
                      <c:pt idx="60">
                        <c:v>5.07</c:v>
                      </c:pt>
                      <c:pt idx="61">
                        <c:v>5.09</c:v>
                      </c:pt>
                      <c:pt idx="62">
                        <c:v>5.05</c:v>
                      </c:pt>
                      <c:pt idx="63">
                        <c:v>4.96</c:v>
                      </c:pt>
                      <c:pt idx="64">
                        <c:v>4.88</c:v>
                      </c:pt>
                      <c:pt idx="65">
                        <c:v>4.84</c:v>
                      </c:pt>
                      <c:pt idx="66">
                        <c:v>4.76</c:v>
                      </c:pt>
                      <c:pt idx="67">
                        <c:v>4.6900000000000004</c:v>
                      </c:pt>
                      <c:pt idx="68">
                        <c:v>4.6900000000000004</c:v>
                      </c:pt>
                      <c:pt idx="69">
                        <c:v>4.58</c:v>
                      </c:pt>
                      <c:pt idx="70">
                        <c:v>4.5599999999999996</c:v>
                      </c:pt>
                      <c:pt idx="71">
                        <c:v>4.5</c:v>
                      </c:pt>
                      <c:pt idx="72">
                        <c:v>4.46</c:v>
                      </c:pt>
                      <c:pt idx="73">
                        <c:v>4.4400000000000004</c:v>
                      </c:pt>
                      <c:pt idx="74">
                        <c:v>4.4400000000000004</c:v>
                      </c:pt>
                      <c:pt idx="75">
                        <c:v>4.43</c:v>
                      </c:pt>
                      <c:pt idx="76">
                        <c:v>4.42</c:v>
                      </c:pt>
                      <c:pt idx="77">
                        <c:v>4.4000000000000004</c:v>
                      </c:pt>
                      <c:pt idx="78">
                        <c:v>4.3600000000000003</c:v>
                      </c:pt>
                      <c:pt idx="79">
                        <c:v>4.3</c:v>
                      </c:pt>
                      <c:pt idx="80">
                        <c:v>4.29</c:v>
                      </c:pt>
                      <c:pt idx="81">
                        <c:v>4.28</c:v>
                      </c:pt>
                      <c:pt idx="82">
                        <c:v>4.24</c:v>
                      </c:pt>
                      <c:pt idx="83">
                        <c:v>4.22</c:v>
                      </c:pt>
                      <c:pt idx="84">
                        <c:v>4.16</c:v>
                      </c:pt>
                      <c:pt idx="85">
                        <c:v>4.1500000000000004</c:v>
                      </c:pt>
                      <c:pt idx="86">
                        <c:v>4.12</c:v>
                      </c:pt>
                      <c:pt idx="87">
                        <c:v>4.12</c:v>
                      </c:pt>
                      <c:pt idx="88">
                        <c:v>4.08</c:v>
                      </c:pt>
                      <c:pt idx="89">
                        <c:v>4.0599999999999996</c:v>
                      </c:pt>
                      <c:pt idx="90">
                        <c:v>4.2699999999999996</c:v>
                      </c:pt>
                      <c:pt idx="91">
                        <c:v>4.29</c:v>
                      </c:pt>
                      <c:pt idx="92">
                        <c:v>4.25</c:v>
                      </c:pt>
                      <c:pt idx="93">
                        <c:v>4.1900000000000004</c:v>
                      </c:pt>
                      <c:pt idx="94">
                        <c:v>4.18</c:v>
                      </c:pt>
                      <c:pt idx="95">
                        <c:v>4.21</c:v>
                      </c:pt>
                      <c:pt idx="96">
                        <c:v>4.2300000000000004</c:v>
                      </c:pt>
                      <c:pt idx="97">
                        <c:v>4.1900000000000004</c:v>
                      </c:pt>
                      <c:pt idx="98">
                        <c:v>4.0199999999999996</c:v>
                      </c:pt>
                      <c:pt idx="99">
                        <c:v>4</c:v>
                      </c:pt>
                      <c:pt idx="100">
                        <c:v>4</c:v>
                      </c:pt>
                      <c:pt idx="101">
                        <c:v>4</c:v>
                      </c:pt>
                      <c:pt idx="102">
                        <c:v>4</c:v>
                      </c:pt>
                      <c:pt idx="103">
                        <c:v>4</c:v>
                      </c:pt>
                      <c:pt idx="104">
                        <c:v>3.98</c:v>
                      </c:pt>
                      <c:pt idx="105">
                        <c:v>3.96</c:v>
                      </c:pt>
                      <c:pt idx="106">
                        <c:v>3.94</c:v>
                      </c:pt>
                      <c:pt idx="107">
                        <c:v>4.0999999999999996</c:v>
                      </c:pt>
                      <c:pt idx="108">
                        <c:v>4.3600000000000003</c:v>
                      </c:pt>
                      <c:pt idx="109">
                        <c:v>4.37</c:v>
                      </c:pt>
                      <c:pt idx="110">
                        <c:v>4.3</c:v>
                      </c:pt>
                      <c:pt idx="111">
                        <c:v>4.3099999999999996</c:v>
                      </c:pt>
                      <c:pt idx="112">
                        <c:v>4.4000000000000004</c:v>
                      </c:pt>
                      <c:pt idx="113">
                        <c:v>4.5</c:v>
                      </c:pt>
                      <c:pt idx="114">
                        <c:v>4.58</c:v>
                      </c:pt>
                      <c:pt idx="115">
                        <c:v>4.7</c:v>
                      </c:pt>
                      <c:pt idx="116">
                        <c:v>4.78</c:v>
                      </c:pt>
                      <c:pt idx="117">
                        <c:v>4.84</c:v>
                      </c:pt>
                      <c:pt idx="118">
                        <c:v>4.8</c:v>
                      </c:pt>
                      <c:pt idx="119">
                        <c:v>4.7699999999999996</c:v>
                      </c:pt>
                      <c:pt idx="120">
                        <c:v>4.8</c:v>
                      </c:pt>
                      <c:pt idx="121">
                        <c:v>4.9000000000000004</c:v>
                      </c:pt>
                      <c:pt idx="122">
                        <c:v>4.99</c:v>
                      </c:pt>
                      <c:pt idx="123">
                        <c:v>4.92</c:v>
                      </c:pt>
                      <c:pt idx="124">
                        <c:v>4.84</c:v>
                      </c:pt>
                      <c:pt idx="125">
                        <c:v>4.82</c:v>
                      </c:pt>
                      <c:pt idx="126">
                        <c:v>4.8099999999999996</c:v>
                      </c:pt>
                      <c:pt idx="127">
                        <c:v>4.76</c:v>
                      </c:pt>
                      <c:pt idx="128">
                        <c:v>4.71</c:v>
                      </c:pt>
                      <c:pt idx="129">
                        <c:v>4.71</c:v>
                      </c:pt>
                      <c:pt idx="130">
                        <c:v>4.71</c:v>
                      </c:pt>
                      <c:pt idx="131">
                        <c:v>4.68</c:v>
                      </c:pt>
                      <c:pt idx="132">
                        <c:v>4.63</c:v>
                      </c:pt>
                      <c:pt idx="133">
                        <c:v>4.59</c:v>
                      </c:pt>
                      <c:pt idx="134">
                        <c:v>4.5599999999999996</c:v>
                      </c:pt>
                      <c:pt idx="135">
                        <c:v>4.5</c:v>
                      </c:pt>
                      <c:pt idx="136">
                        <c:v>4.53</c:v>
                      </c:pt>
                      <c:pt idx="137">
                        <c:v>4.5999999999999996</c:v>
                      </c:pt>
                      <c:pt idx="138">
                        <c:v>4.6900000000000004</c:v>
                      </c:pt>
                      <c:pt idx="139">
                        <c:v>4.71</c:v>
                      </c:pt>
                      <c:pt idx="140">
                        <c:v>4.74</c:v>
                      </c:pt>
                      <c:pt idx="141">
                        <c:v>4.7699999999999996</c:v>
                      </c:pt>
                      <c:pt idx="142">
                        <c:v>4.7</c:v>
                      </c:pt>
                      <c:pt idx="143">
                        <c:v>4.68</c:v>
                      </c:pt>
                      <c:pt idx="144">
                        <c:v>4.5999999999999996</c:v>
                      </c:pt>
                      <c:pt idx="145">
                        <c:v>4.5199999999999996</c:v>
                      </c:pt>
                      <c:pt idx="146">
                        <c:v>4.49</c:v>
                      </c:pt>
                      <c:pt idx="147">
                        <c:v>4.4000000000000004</c:v>
                      </c:pt>
                      <c:pt idx="148">
                        <c:v>4.32</c:v>
                      </c:pt>
                      <c:pt idx="149">
                        <c:v>4.24</c:v>
                      </c:pt>
                      <c:pt idx="150">
                        <c:v>4.1399999999999997</c:v>
                      </c:pt>
                      <c:pt idx="151">
                        <c:v>4.0999999999999996</c:v>
                      </c:pt>
                      <c:pt idx="152">
                        <c:v>4.03</c:v>
                      </c:pt>
                      <c:pt idx="153">
                        <c:v>4</c:v>
                      </c:pt>
                      <c:pt idx="154">
                        <c:v>4.0199999999999996</c:v>
                      </c:pt>
                      <c:pt idx="155">
                        <c:v>4.0199999999999996</c:v>
                      </c:pt>
                      <c:pt idx="156">
                        <c:v>4</c:v>
                      </c:pt>
                      <c:pt idx="157">
                        <c:v>3.92</c:v>
                      </c:pt>
                      <c:pt idx="158">
                        <c:v>4</c:v>
                      </c:pt>
                      <c:pt idx="159">
                        <c:v>3.98</c:v>
                      </c:pt>
                      <c:pt idx="160">
                        <c:v>3.91</c:v>
                      </c:pt>
                      <c:pt idx="161">
                        <c:v>3.88</c:v>
                      </c:pt>
                      <c:pt idx="162">
                        <c:v>3.87</c:v>
                      </c:pt>
                      <c:pt idx="163">
                        <c:v>3.85</c:v>
                      </c:pt>
                      <c:pt idx="164">
                        <c:v>3.85</c:v>
                      </c:pt>
                      <c:pt idx="165">
                        <c:v>3.87</c:v>
                      </c:pt>
                      <c:pt idx="166">
                        <c:v>3.9</c:v>
                      </c:pt>
                      <c:pt idx="167">
                        <c:v>3.92</c:v>
                      </c:pt>
                      <c:pt idx="168">
                        <c:v>4</c:v>
                      </c:pt>
                      <c:pt idx="169">
                        <c:v>4.01</c:v>
                      </c:pt>
                      <c:pt idx="170">
                        <c:v>3.96</c:v>
                      </c:pt>
                      <c:pt idx="171">
                        <c:v>3.87</c:v>
                      </c:pt>
                      <c:pt idx="172">
                        <c:v>3.83</c:v>
                      </c:pt>
                      <c:pt idx="173">
                        <c:v>3.83</c:v>
                      </c:pt>
                      <c:pt idx="174">
                        <c:v>4.12</c:v>
                      </c:pt>
                      <c:pt idx="175">
                        <c:v>4.16</c:v>
                      </c:pt>
                      <c:pt idx="176">
                        <c:v>4.29</c:v>
                      </c:pt>
                      <c:pt idx="177">
                        <c:v>4.4000000000000004</c:v>
                      </c:pt>
                      <c:pt idx="178">
                        <c:v>4.5</c:v>
                      </c:pt>
                      <c:pt idx="179">
                        <c:v>4.62</c:v>
                      </c:pt>
                      <c:pt idx="180">
                        <c:v>4.8600000000000003</c:v>
                      </c:pt>
                      <c:pt idx="181">
                        <c:v>4.93</c:v>
                      </c:pt>
                      <c:pt idx="182">
                        <c:v>4.91</c:v>
                      </c:pt>
                      <c:pt idx="183">
                        <c:v>4.9000000000000004</c:v>
                      </c:pt>
                      <c:pt idx="184">
                        <c:v>4.74</c:v>
                      </c:pt>
                      <c:pt idx="185">
                        <c:v>4.63</c:v>
                      </c:pt>
                      <c:pt idx="186">
                        <c:v>4.5999999999999996</c:v>
                      </c:pt>
                      <c:pt idx="187">
                        <c:v>4.5</c:v>
                      </c:pt>
                      <c:pt idx="188">
                        <c:v>4.5</c:v>
                      </c:pt>
                      <c:pt idx="189">
                        <c:v>4.5</c:v>
                      </c:pt>
                      <c:pt idx="190">
                        <c:v>4.4800000000000004</c:v>
                      </c:pt>
                      <c:pt idx="191">
                        <c:v>4.5</c:v>
                      </c:pt>
                      <c:pt idx="192">
                        <c:v>4.59</c:v>
                      </c:pt>
                      <c:pt idx="193">
                        <c:v>4.6100000000000003</c:v>
                      </c:pt>
                      <c:pt idx="194">
                        <c:v>4.68</c:v>
                      </c:pt>
                      <c:pt idx="195">
                        <c:v>4.68</c:v>
                      </c:pt>
                      <c:pt idx="196">
                        <c:v>4.68</c:v>
                      </c:pt>
                      <c:pt idx="197">
                        <c:v>4.72</c:v>
                      </c:pt>
                      <c:pt idx="198">
                        <c:v>4.78</c:v>
                      </c:pt>
                      <c:pt idx="199">
                        <c:v>4.8099999999999996</c:v>
                      </c:pt>
                      <c:pt idx="200">
                        <c:v>4.68</c:v>
                      </c:pt>
                      <c:pt idx="201">
                        <c:v>4.5999999999999996</c:v>
                      </c:pt>
                      <c:pt idx="202">
                        <c:v>4.62</c:v>
                      </c:pt>
                      <c:pt idx="203">
                        <c:v>4.5999999999999996</c:v>
                      </c:pt>
                      <c:pt idx="204">
                        <c:v>4.5999999999999996</c:v>
                      </c:pt>
                      <c:pt idx="205">
                        <c:v>4.6100000000000003</c:v>
                      </c:pt>
                      <c:pt idx="206">
                        <c:v>4.62</c:v>
                      </c:pt>
                      <c:pt idx="207">
                        <c:v>4.6500000000000004</c:v>
                      </c:pt>
                      <c:pt idx="208">
                        <c:v>4.8099999999999996</c:v>
                      </c:pt>
                      <c:pt idx="209">
                        <c:v>4.91</c:v>
                      </c:pt>
                      <c:pt idx="210">
                        <c:v>5</c:v>
                      </c:pt>
                      <c:pt idx="211">
                        <c:v>5.0199999999999996</c:v>
                      </c:pt>
                      <c:pt idx="212">
                        <c:v>5</c:v>
                      </c:pt>
                      <c:pt idx="213">
                        <c:v>4.9800000000000004</c:v>
                      </c:pt>
                      <c:pt idx="214">
                        <c:v>5.0199999999999996</c:v>
                      </c:pt>
                      <c:pt idx="215">
                        <c:v>5.17</c:v>
                      </c:pt>
                      <c:pt idx="216">
                        <c:v>5.47</c:v>
                      </c:pt>
                      <c:pt idx="217">
                        <c:v>5.58</c:v>
                      </c:pt>
                      <c:pt idx="218">
                        <c:v>5.78</c:v>
                      </c:pt>
                      <c:pt idx="219">
                        <c:v>5.81</c:v>
                      </c:pt>
                      <c:pt idx="220">
                        <c:v>5.84</c:v>
                      </c:pt>
                      <c:pt idx="221">
                        <c:v>5.9</c:v>
                      </c:pt>
                      <c:pt idx="222">
                        <c:v>6</c:v>
                      </c:pt>
                      <c:pt idx="223">
                        <c:v>6.05</c:v>
                      </c:pt>
                      <c:pt idx="224">
                        <c:v>6.04</c:v>
                      </c:pt>
                      <c:pt idx="225">
                        <c:v>6.01</c:v>
                      </c:pt>
                      <c:pt idx="226">
                        <c:v>6.03</c:v>
                      </c:pt>
                      <c:pt idx="227">
                        <c:v>6.06</c:v>
                      </c:pt>
                      <c:pt idx="228">
                        <c:v>6.1</c:v>
                      </c:pt>
                      <c:pt idx="229">
                        <c:v>6.12</c:v>
                      </c:pt>
                      <c:pt idx="230">
                        <c:v>6.14</c:v>
                      </c:pt>
                      <c:pt idx="231">
                        <c:v>6.24</c:v>
                      </c:pt>
                      <c:pt idx="232">
                        <c:v>6.3</c:v>
                      </c:pt>
                      <c:pt idx="233">
                        <c:v>6.42</c:v>
                      </c:pt>
                      <c:pt idx="234">
                        <c:v>6.47</c:v>
                      </c:pt>
                      <c:pt idx="235">
                        <c:v>6.52</c:v>
                      </c:pt>
                      <c:pt idx="236">
                        <c:v>6.56</c:v>
                      </c:pt>
                      <c:pt idx="237">
                        <c:v>6.57</c:v>
                      </c:pt>
                      <c:pt idx="238">
                        <c:v>6.61</c:v>
                      </c:pt>
                      <c:pt idx="239">
                        <c:v>6.59</c:v>
                      </c:pt>
                      <c:pt idx="240">
                        <c:v>6.6</c:v>
                      </c:pt>
                      <c:pt idx="241">
                        <c:v>6.6</c:v>
                      </c:pt>
                      <c:pt idx="242">
                        <c:v>6.63</c:v>
                      </c:pt>
                      <c:pt idx="243">
                        <c:v>6.65</c:v>
                      </c:pt>
                      <c:pt idx="244">
                        <c:v>6.66</c:v>
                      </c:pt>
                      <c:pt idx="245">
                        <c:v>6.66</c:v>
                      </c:pt>
                      <c:pt idx="246">
                        <c:v>6.66</c:v>
                      </c:pt>
                      <c:pt idx="247">
                        <c:v>6.66</c:v>
                      </c:pt>
                      <c:pt idx="248">
                        <c:v>6.68</c:v>
                      </c:pt>
                      <c:pt idx="249">
                        <c:v>6.7</c:v>
                      </c:pt>
                      <c:pt idx="250">
                        <c:v>6.66</c:v>
                      </c:pt>
                      <c:pt idx="251">
                        <c:v>6.68</c:v>
                      </c:pt>
                      <c:pt idx="252">
                        <c:v>6.7</c:v>
                      </c:pt>
                      <c:pt idx="253">
                        <c:v>6.7</c:v>
                      </c:pt>
                      <c:pt idx="254">
                        <c:v>6.76</c:v>
                      </c:pt>
                      <c:pt idx="255">
                        <c:v>6.78</c:v>
                      </c:pt>
                      <c:pt idx="256">
                        <c:v>6.84</c:v>
                      </c:pt>
                      <c:pt idx="257">
                        <c:v>6.87</c:v>
                      </c:pt>
                      <c:pt idx="258">
                        <c:v>6.9</c:v>
                      </c:pt>
                      <c:pt idx="259">
                        <c:v>6.95</c:v>
                      </c:pt>
                      <c:pt idx="260">
                        <c:v>6.98</c:v>
                      </c:pt>
                      <c:pt idx="261">
                        <c:v>6.98</c:v>
                      </c:pt>
                      <c:pt idx="262">
                        <c:v>7</c:v>
                      </c:pt>
                      <c:pt idx="263">
                        <c:v>7.02</c:v>
                      </c:pt>
                      <c:pt idx="264">
                        <c:v>7</c:v>
                      </c:pt>
                      <c:pt idx="265">
                        <c:v>6.97</c:v>
                      </c:pt>
                      <c:pt idx="266">
                        <c:v>6.94</c:v>
                      </c:pt>
                      <c:pt idx="267">
                        <c:v>6.91</c:v>
                      </c:pt>
                      <c:pt idx="268">
                        <c:v>6.96</c:v>
                      </c:pt>
                      <c:pt idx="269">
                        <c:v>6.88</c:v>
                      </c:pt>
                      <c:pt idx="270">
                        <c:v>6.85</c:v>
                      </c:pt>
                      <c:pt idx="271">
                        <c:v>6.9</c:v>
                      </c:pt>
                      <c:pt idx="272">
                        <c:v>6.9</c:v>
                      </c:pt>
                      <c:pt idx="273">
                        <c:v>6.9</c:v>
                      </c:pt>
                      <c:pt idx="274">
                        <c:v>6.88</c:v>
                      </c:pt>
                      <c:pt idx="275">
                        <c:v>6.88</c:v>
                      </c:pt>
                      <c:pt idx="276">
                        <c:v>6.85</c:v>
                      </c:pt>
                      <c:pt idx="277">
                        <c:v>6.8</c:v>
                      </c:pt>
                      <c:pt idx="278">
                        <c:v>6.81</c:v>
                      </c:pt>
                      <c:pt idx="279">
                        <c:v>6.84</c:v>
                      </c:pt>
                      <c:pt idx="280">
                        <c:v>6.92</c:v>
                      </c:pt>
                      <c:pt idx="281">
                        <c:v>6.98</c:v>
                      </c:pt>
                      <c:pt idx="282">
                        <c:v>7</c:v>
                      </c:pt>
                      <c:pt idx="283">
                        <c:v>7.02</c:v>
                      </c:pt>
                      <c:pt idx="284">
                        <c:v>7.12</c:v>
                      </c:pt>
                      <c:pt idx="285">
                        <c:v>7.15</c:v>
                      </c:pt>
                      <c:pt idx="286">
                        <c:v>7.22</c:v>
                      </c:pt>
                      <c:pt idx="287">
                        <c:v>7.24</c:v>
                      </c:pt>
                      <c:pt idx="288">
                        <c:v>7.32</c:v>
                      </c:pt>
                      <c:pt idx="289">
                        <c:v>7.35</c:v>
                      </c:pt>
                      <c:pt idx="290">
                        <c:v>7.4</c:v>
                      </c:pt>
                      <c:pt idx="291">
                        <c:v>7.43</c:v>
                      </c:pt>
                      <c:pt idx="292">
                        <c:v>7.46</c:v>
                      </c:pt>
                      <c:pt idx="293">
                        <c:v>7.5</c:v>
                      </c:pt>
                      <c:pt idx="294">
                        <c:v>7.53</c:v>
                      </c:pt>
                      <c:pt idx="295">
                        <c:v>7.57</c:v>
                      </c:pt>
                      <c:pt idx="296">
                        <c:v>7.57</c:v>
                      </c:pt>
                      <c:pt idx="297">
                        <c:v>7.58</c:v>
                      </c:pt>
                      <c:pt idx="298">
                        <c:v>7.6</c:v>
                      </c:pt>
                      <c:pt idx="299">
                        <c:v>7.66</c:v>
                      </c:pt>
                      <c:pt idx="300">
                        <c:v>7.66</c:v>
                      </c:pt>
                      <c:pt idx="301">
                        <c:v>7.69</c:v>
                      </c:pt>
                      <c:pt idx="302">
                        <c:v>7.69</c:v>
                      </c:pt>
                      <c:pt idx="303">
                        <c:v>7.69</c:v>
                      </c:pt>
                      <c:pt idx="304">
                        <c:v>7.72</c:v>
                      </c:pt>
                      <c:pt idx="305">
                        <c:v>7.78</c:v>
                      </c:pt>
                      <c:pt idx="306">
                        <c:v>7.8</c:v>
                      </c:pt>
                      <c:pt idx="307">
                        <c:v>7.82</c:v>
                      </c:pt>
                      <c:pt idx="308">
                        <c:v>7.86</c:v>
                      </c:pt>
                      <c:pt idx="309">
                        <c:v>7.8</c:v>
                      </c:pt>
                      <c:pt idx="310">
                        <c:v>7.82</c:v>
                      </c:pt>
                      <c:pt idx="311">
                        <c:v>7.86</c:v>
                      </c:pt>
                      <c:pt idx="312">
                        <c:v>7.86</c:v>
                      </c:pt>
                      <c:pt idx="313">
                        <c:v>7.87</c:v>
                      </c:pt>
                      <c:pt idx="314">
                        <c:v>7.87</c:v>
                      </c:pt>
                      <c:pt idx="315">
                        <c:v>7.88</c:v>
                      </c:pt>
                      <c:pt idx="316">
                        <c:v>7.83</c:v>
                      </c:pt>
                      <c:pt idx="317">
                        <c:v>7.84</c:v>
                      </c:pt>
                      <c:pt idx="318">
                        <c:v>7.86</c:v>
                      </c:pt>
                      <c:pt idx="319">
                        <c:v>7.84</c:v>
                      </c:pt>
                      <c:pt idx="320">
                        <c:v>7.8</c:v>
                      </c:pt>
                      <c:pt idx="321">
                        <c:v>7.8</c:v>
                      </c:pt>
                      <c:pt idx="322">
                        <c:v>7.84</c:v>
                      </c:pt>
                      <c:pt idx="323">
                        <c:v>7.85</c:v>
                      </c:pt>
                      <c:pt idx="324">
                        <c:v>7.84</c:v>
                      </c:pt>
                      <c:pt idx="325">
                        <c:v>7.82</c:v>
                      </c:pt>
                      <c:pt idx="326">
                        <c:v>7.8</c:v>
                      </c:pt>
                      <c:pt idx="327">
                        <c:v>7.74</c:v>
                      </c:pt>
                      <c:pt idx="328">
                        <c:v>7.72</c:v>
                      </c:pt>
                      <c:pt idx="329">
                        <c:v>7.7</c:v>
                      </c:pt>
                      <c:pt idx="330">
                        <c:v>7.62</c:v>
                      </c:pt>
                      <c:pt idx="331">
                        <c:v>7.6</c:v>
                      </c:pt>
                      <c:pt idx="332">
                        <c:v>7.52</c:v>
                      </c:pt>
                      <c:pt idx="333">
                        <c:v>7.45</c:v>
                      </c:pt>
                      <c:pt idx="334">
                        <c:v>7.35</c:v>
                      </c:pt>
                      <c:pt idx="335">
                        <c:v>7.3</c:v>
                      </c:pt>
                      <c:pt idx="336">
                        <c:v>7.25</c:v>
                      </c:pt>
                      <c:pt idx="337">
                        <c:v>7.18</c:v>
                      </c:pt>
                      <c:pt idx="338">
                        <c:v>7.08</c:v>
                      </c:pt>
                      <c:pt idx="339">
                        <c:v>7.04</c:v>
                      </c:pt>
                      <c:pt idx="340">
                        <c:v>7</c:v>
                      </c:pt>
                      <c:pt idx="341">
                        <c:v>6.96</c:v>
                      </c:pt>
                      <c:pt idx="342">
                        <c:v>6.9</c:v>
                      </c:pt>
                      <c:pt idx="343">
                        <c:v>6.96</c:v>
                      </c:pt>
                      <c:pt idx="344">
                        <c:v>6.95</c:v>
                      </c:pt>
                      <c:pt idx="345">
                        <c:v>6.93</c:v>
                      </c:pt>
                      <c:pt idx="346">
                        <c:v>6.81</c:v>
                      </c:pt>
                      <c:pt idx="347">
                        <c:v>6.78</c:v>
                      </c:pt>
                      <c:pt idx="348">
                        <c:v>6.75</c:v>
                      </c:pt>
                      <c:pt idx="349">
                        <c:v>6.69</c:v>
                      </c:pt>
                      <c:pt idx="350">
                        <c:v>6.7</c:v>
                      </c:pt>
                      <c:pt idx="351">
                        <c:v>6.68</c:v>
                      </c:pt>
                      <c:pt idx="352">
                        <c:v>6.67</c:v>
                      </c:pt>
                      <c:pt idx="353">
                        <c:v>6.58</c:v>
                      </c:pt>
                      <c:pt idx="354">
                        <c:v>6.54</c:v>
                      </c:pt>
                      <c:pt idx="355">
                        <c:v>6.53</c:v>
                      </c:pt>
                      <c:pt idx="356">
                        <c:v>6.5</c:v>
                      </c:pt>
                      <c:pt idx="357">
                        <c:v>6.4</c:v>
                      </c:pt>
                      <c:pt idx="358">
                        <c:v>6.37</c:v>
                      </c:pt>
                      <c:pt idx="359">
                        <c:v>6.2</c:v>
                      </c:pt>
                      <c:pt idx="360">
                        <c:v>6.13</c:v>
                      </c:pt>
                      <c:pt idx="361">
                        <c:v>6.09</c:v>
                      </c:pt>
                      <c:pt idx="362">
                        <c:v>6.12</c:v>
                      </c:pt>
                      <c:pt idx="363">
                        <c:v>6.11</c:v>
                      </c:pt>
                      <c:pt idx="364">
                        <c:v>6.08</c:v>
                      </c:pt>
                      <c:pt idx="365">
                        <c:v>6.07</c:v>
                      </c:pt>
                      <c:pt idx="366">
                        <c:v>6.02</c:v>
                      </c:pt>
                      <c:pt idx="367">
                        <c:v>5.95</c:v>
                      </c:pt>
                      <c:pt idx="368">
                        <c:v>5.88</c:v>
                      </c:pt>
                      <c:pt idx="369">
                        <c:v>5.82</c:v>
                      </c:pt>
                      <c:pt idx="370">
                        <c:v>5.84</c:v>
                      </c:pt>
                      <c:pt idx="371">
                        <c:v>5.87</c:v>
                      </c:pt>
                      <c:pt idx="372">
                        <c:v>5.9</c:v>
                      </c:pt>
                      <c:pt idx="373">
                        <c:v>5.89</c:v>
                      </c:pt>
                      <c:pt idx="374">
                        <c:v>5.86</c:v>
                      </c:pt>
                      <c:pt idx="375">
                        <c:v>5.88</c:v>
                      </c:pt>
                      <c:pt idx="376">
                        <c:v>5.9</c:v>
                      </c:pt>
                      <c:pt idx="377">
                        <c:v>5.91</c:v>
                      </c:pt>
                      <c:pt idx="378">
                        <c:v>5.92</c:v>
                      </c:pt>
                      <c:pt idx="379">
                        <c:v>5.94</c:v>
                      </c:pt>
                      <c:pt idx="380">
                        <c:v>5.9</c:v>
                      </c:pt>
                      <c:pt idx="381">
                        <c:v>5.88</c:v>
                      </c:pt>
                      <c:pt idx="382">
                        <c:v>5.92</c:v>
                      </c:pt>
                      <c:pt idx="383">
                        <c:v>5.94</c:v>
                      </c:pt>
                      <c:pt idx="384">
                        <c:v>6.02</c:v>
                      </c:pt>
                      <c:pt idx="385">
                        <c:v>6.04</c:v>
                      </c:pt>
                      <c:pt idx="386">
                        <c:v>6.06</c:v>
                      </c:pt>
                      <c:pt idx="387">
                        <c:v>6.09</c:v>
                      </c:pt>
                      <c:pt idx="388">
                        <c:v>6.06</c:v>
                      </c:pt>
                      <c:pt idx="389">
                        <c:v>6.04</c:v>
                      </c:pt>
                      <c:pt idx="390">
                        <c:v>6.06</c:v>
                      </c:pt>
                      <c:pt idx="391">
                        <c:v>6.08</c:v>
                      </c:pt>
                      <c:pt idx="392">
                        <c:v>6.1</c:v>
                      </c:pt>
                      <c:pt idx="393">
                        <c:v>6.14</c:v>
                      </c:pt>
                      <c:pt idx="394">
                        <c:v>6.2</c:v>
                      </c:pt>
                      <c:pt idx="395">
                        <c:v>6.22</c:v>
                      </c:pt>
                      <c:pt idx="396">
                        <c:v>6.21</c:v>
                      </c:pt>
                      <c:pt idx="397">
                        <c:v>6.21</c:v>
                      </c:pt>
                      <c:pt idx="398">
                        <c:v>6.22</c:v>
                      </c:pt>
                      <c:pt idx="399">
                        <c:v>6.23</c:v>
                      </c:pt>
                      <c:pt idx="400">
                        <c:v>6.24</c:v>
                      </c:pt>
                      <c:pt idx="401">
                        <c:v>6.26</c:v>
                      </c:pt>
                      <c:pt idx="402">
                        <c:v>6.23</c:v>
                      </c:pt>
                      <c:pt idx="403">
                        <c:v>6.2</c:v>
                      </c:pt>
                      <c:pt idx="404">
                        <c:v>6.19</c:v>
                      </c:pt>
                      <c:pt idx="405">
                        <c:v>6.17</c:v>
                      </c:pt>
                      <c:pt idx="406">
                        <c:v>6.16</c:v>
                      </c:pt>
                      <c:pt idx="407">
                        <c:v>6.21</c:v>
                      </c:pt>
                      <c:pt idx="408">
                        <c:v>6.22</c:v>
                      </c:pt>
                      <c:pt idx="409">
                        <c:v>6.2</c:v>
                      </c:pt>
                      <c:pt idx="410">
                        <c:v>6.21</c:v>
                      </c:pt>
                      <c:pt idx="411">
                        <c:v>6.22</c:v>
                      </c:pt>
                      <c:pt idx="412">
                        <c:v>6.24</c:v>
                      </c:pt>
                      <c:pt idx="413">
                        <c:v>6.26</c:v>
                      </c:pt>
                      <c:pt idx="414">
                        <c:v>6.28</c:v>
                      </c:pt>
                      <c:pt idx="415">
                        <c:v>6.26</c:v>
                      </c:pt>
                      <c:pt idx="416">
                        <c:v>6.26</c:v>
                      </c:pt>
                      <c:pt idx="417">
                        <c:v>6.23</c:v>
                      </c:pt>
                      <c:pt idx="418">
                        <c:v>6.18</c:v>
                      </c:pt>
                      <c:pt idx="419">
                        <c:v>6.18</c:v>
                      </c:pt>
                      <c:pt idx="420">
                        <c:v>6.2</c:v>
                      </c:pt>
                      <c:pt idx="421">
                        <c:v>6.22</c:v>
                      </c:pt>
                      <c:pt idx="422">
                        <c:v>6.2</c:v>
                      </c:pt>
                      <c:pt idx="423">
                        <c:v>6.2</c:v>
                      </c:pt>
                      <c:pt idx="424">
                        <c:v>6.16</c:v>
                      </c:pt>
                      <c:pt idx="425">
                        <c:v>6.14</c:v>
                      </c:pt>
                      <c:pt idx="426">
                        <c:v>6.09</c:v>
                      </c:pt>
                      <c:pt idx="427">
                        <c:v>6.08</c:v>
                      </c:pt>
                      <c:pt idx="428">
                        <c:v>6.07</c:v>
                      </c:pt>
                      <c:pt idx="429">
                        <c:v>6.06</c:v>
                      </c:pt>
                      <c:pt idx="430">
                        <c:v>6.05</c:v>
                      </c:pt>
                      <c:pt idx="431">
                        <c:v>6.04</c:v>
                      </c:pt>
                      <c:pt idx="432">
                        <c:v>6.1</c:v>
                      </c:pt>
                      <c:pt idx="433">
                        <c:v>6.1</c:v>
                      </c:pt>
                      <c:pt idx="434">
                        <c:v>6.08</c:v>
                      </c:pt>
                      <c:pt idx="435">
                        <c:v>6.02</c:v>
                      </c:pt>
                      <c:pt idx="436">
                        <c:v>6.05</c:v>
                      </c:pt>
                      <c:pt idx="437">
                        <c:v>6</c:v>
                      </c:pt>
                      <c:pt idx="438">
                        <c:v>5.9</c:v>
                      </c:pt>
                      <c:pt idx="439">
                        <c:v>5.88</c:v>
                      </c:pt>
                      <c:pt idx="440">
                        <c:v>5.86</c:v>
                      </c:pt>
                      <c:pt idx="441">
                        <c:v>5.96</c:v>
                      </c:pt>
                      <c:pt idx="442">
                        <c:v>6</c:v>
                      </c:pt>
                      <c:pt idx="443">
                        <c:v>5.98</c:v>
                      </c:pt>
                      <c:pt idx="444">
                        <c:v>5.97</c:v>
                      </c:pt>
                      <c:pt idx="445">
                        <c:v>5.96</c:v>
                      </c:pt>
                      <c:pt idx="446">
                        <c:v>5.88</c:v>
                      </c:pt>
                      <c:pt idx="447">
                        <c:v>5.83</c:v>
                      </c:pt>
                      <c:pt idx="448">
                        <c:v>5.76</c:v>
                      </c:pt>
                      <c:pt idx="449">
                        <c:v>5.73</c:v>
                      </c:pt>
                      <c:pt idx="450">
                        <c:v>5.76</c:v>
                      </c:pt>
                      <c:pt idx="451">
                        <c:v>5.7</c:v>
                      </c:pt>
                      <c:pt idx="452">
                        <c:v>5.7</c:v>
                      </c:pt>
                      <c:pt idx="453">
                        <c:v>5.65</c:v>
                      </c:pt>
                      <c:pt idx="454">
                        <c:v>5.58</c:v>
                      </c:pt>
                      <c:pt idx="455">
                        <c:v>5.56</c:v>
                      </c:pt>
                      <c:pt idx="456">
                        <c:v>5.4</c:v>
                      </c:pt>
                      <c:pt idx="457">
                        <c:v>5.38</c:v>
                      </c:pt>
                      <c:pt idx="458">
                        <c:v>5.32</c:v>
                      </c:pt>
                      <c:pt idx="459">
                        <c:v>5.32</c:v>
                      </c:pt>
                      <c:pt idx="460">
                        <c:v>5.32</c:v>
                      </c:pt>
                      <c:pt idx="461">
                        <c:v>5.36</c:v>
                      </c:pt>
                      <c:pt idx="462">
                        <c:v>5.38</c:v>
                      </c:pt>
                      <c:pt idx="463">
                        <c:v>5.36</c:v>
                      </c:pt>
                      <c:pt idx="464">
                        <c:v>5.28</c:v>
                      </c:pt>
                      <c:pt idx="465">
                        <c:v>5.27</c:v>
                      </c:pt>
                      <c:pt idx="466">
                        <c:v>5.26</c:v>
                      </c:pt>
                      <c:pt idx="467">
                        <c:v>5.28</c:v>
                      </c:pt>
                      <c:pt idx="468">
                        <c:v>5.24</c:v>
                      </c:pt>
                      <c:pt idx="469">
                        <c:v>5.22</c:v>
                      </c:pt>
                      <c:pt idx="470">
                        <c:v>5.21</c:v>
                      </c:pt>
                      <c:pt idx="471">
                        <c:v>5.2</c:v>
                      </c:pt>
                      <c:pt idx="472">
                        <c:v>5.3</c:v>
                      </c:pt>
                      <c:pt idx="473">
                        <c:v>5.36</c:v>
                      </c:pt>
                      <c:pt idx="474">
                        <c:v>5.4</c:v>
                      </c:pt>
                      <c:pt idx="475">
                        <c:v>5.32</c:v>
                      </c:pt>
                      <c:pt idx="476">
                        <c:v>5.26</c:v>
                      </c:pt>
                      <c:pt idx="477">
                        <c:v>5.26</c:v>
                      </c:pt>
                      <c:pt idx="478">
                        <c:v>5.27</c:v>
                      </c:pt>
                      <c:pt idx="479">
                        <c:v>5.3</c:v>
                      </c:pt>
                      <c:pt idx="480">
                        <c:v>5.28</c:v>
                      </c:pt>
                      <c:pt idx="481">
                        <c:v>5.32</c:v>
                      </c:pt>
                      <c:pt idx="482">
                        <c:v>5.37</c:v>
                      </c:pt>
                      <c:pt idx="483">
                        <c:v>5.4</c:v>
                      </c:pt>
                      <c:pt idx="484">
                        <c:v>5.45</c:v>
                      </c:pt>
                      <c:pt idx="485">
                        <c:v>5.54</c:v>
                      </c:pt>
                      <c:pt idx="486">
                        <c:v>5.58</c:v>
                      </c:pt>
                      <c:pt idx="487">
                        <c:v>5.54</c:v>
                      </c:pt>
                      <c:pt idx="488">
                        <c:v>5.52</c:v>
                      </c:pt>
                      <c:pt idx="489">
                        <c:v>5.5</c:v>
                      </c:pt>
                      <c:pt idx="490">
                        <c:v>5.54</c:v>
                      </c:pt>
                      <c:pt idx="491">
                        <c:v>5.57</c:v>
                      </c:pt>
                      <c:pt idx="492">
                        <c:v>5.64</c:v>
                      </c:pt>
                      <c:pt idx="493">
                        <c:v>5.66</c:v>
                      </c:pt>
                      <c:pt idx="494">
                        <c:v>5.69</c:v>
                      </c:pt>
                      <c:pt idx="495">
                        <c:v>5.71</c:v>
                      </c:pt>
                      <c:pt idx="496">
                        <c:v>5.66</c:v>
                      </c:pt>
                      <c:pt idx="497">
                        <c:v>5.65</c:v>
                      </c:pt>
                      <c:pt idx="498">
                        <c:v>5.62</c:v>
                      </c:pt>
                      <c:pt idx="499">
                        <c:v>5.59</c:v>
                      </c:pt>
                      <c:pt idx="500">
                        <c:v>5.58</c:v>
                      </c:pt>
                      <c:pt idx="501">
                        <c:v>5.6</c:v>
                      </c:pt>
                      <c:pt idx="502">
                        <c:v>5.71</c:v>
                      </c:pt>
                      <c:pt idx="503">
                        <c:v>5.82</c:v>
                      </c:pt>
                      <c:pt idx="504">
                        <c:v>5.88</c:v>
                      </c:pt>
                      <c:pt idx="505">
                        <c:v>5.88</c:v>
                      </c:pt>
                      <c:pt idx="506">
                        <c:v>5.87</c:v>
                      </c:pt>
                      <c:pt idx="507">
                        <c:v>5.95</c:v>
                      </c:pt>
                      <c:pt idx="508">
                        <c:v>6.04</c:v>
                      </c:pt>
                      <c:pt idx="509">
                        <c:v>6.05</c:v>
                      </c:pt>
                      <c:pt idx="510">
                        <c:v>6.31</c:v>
                      </c:pt>
                      <c:pt idx="511">
                        <c:v>6.38</c:v>
                      </c:pt>
                      <c:pt idx="512">
                        <c:v>6.47</c:v>
                      </c:pt>
                      <c:pt idx="513">
                        <c:v>6.56</c:v>
                      </c:pt>
                      <c:pt idx="514">
                        <c:v>6.65</c:v>
                      </c:pt>
                      <c:pt idx="515">
                        <c:v>6.7</c:v>
                      </c:pt>
                      <c:pt idx="516">
                        <c:v>6.68</c:v>
                      </c:pt>
                      <c:pt idx="517">
                        <c:v>6.69</c:v>
                      </c:pt>
                      <c:pt idx="518">
                        <c:v>6.7</c:v>
                      </c:pt>
                      <c:pt idx="519">
                        <c:v>6.76</c:v>
                      </c:pt>
                      <c:pt idx="520">
                        <c:v>6.78</c:v>
                      </c:pt>
                      <c:pt idx="521">
                        <c:v>6.72</c:v>
                      </c:pt>
                      <c:pt idx="522">
                        <c:v>6.7</c:v>
                      </c:pt>
                      <c:pt idx="523">
                        <c:v>6.7</c:v>
                      </c:pt>
                      <c:pt idx="524">
                        <c:v>6.73</c:v>
                      </c:pt>
                      <c:pt idx="525">
                        <c:v>6.74</c:v>
                      </c:pt>
                      <c:pt idx="526">
                        <c:v>6.78</c:v>
                      </c:pt>
                      <c:pt idx="527">
                        <c:v>6.75</c:v>
                      </c:pt>
                      <c:pt idx="528">
                        <c:v>6.69</c:v>
                      </c:pt>
                      <c:pt idx="529">
                        <c:v>6.72</c:v>
                      </c:pt>
                      <c:pt idx="530">
                        <c:v>6.76</c:v>
                      </c:pt>
                      <c:pt idx="531">
                        <c:v>6.8</c:v>
                      </c:pt>
                      <c:pt idx="532">
                        <c:v>6.84</c:v>
                      </c:pt>
                      <c:pt idx="533">
                        <c:v>6.85</c:v>
                      </c:pt>
                      <c:pt idx="534">
                        <c:v>6.86</c:v>
                      </c:pt>
                      <c:pt idx="535">
                        <c:v>6.88</c:v>
                      </c:pt>
                      <c:pt idx="536">
                        <c:v>6.8</c:v>
                      </c:pt>
                      <c:pt idx="537">
                        <c:v>6.82</c:v>
                      </c:pt>
                      <c:pt idx="538">
                        <c:v>6.84</c:v>
                      </c:pt>
                      <c:pt idx="539">
                        <c:v>6.85</c:v>
                      </c:pt>
                      <c:pt idx="540">
                        <c:v>6.86</c:v>
                      </c:pt>
                      <c:pt idx="541">
                        <c:v>6.87</c:v>
                      </c:pt>
                      <c:pt idx="542">
                        <c:v>6.82</c:v>
                      </c:pt>
                      <c:pt idx="543">
                        <c:v>6.82</c:v>
                      </c:pt>
                      <c:pt idx="544">
                        <c:v>6.83</c:v>
                      </c:pt>
                      <c:pt idx="545">
                        <c:v>6.88</c:v>
                      </c:pt>
                      <c:pt idx="546">
                        <c:v>6.9</c:v>
                      </c:pt>
                      <c:pt idx="547">
                        <c:v>6.96</c:v>
                      </c:pt>
                      <c:pt idx="548">
                        <c:v>6.98</c:v>
                      </c:pt>
                      <c:pt idx="549">
                        <c:v>6.99</c:v>
                      </c:pt>
                      <c:pt idx="550">
                        <c:v>7</c:v>
                      </c:pt>
                      <c:pt idx="551">
                        <c:v>7.02</c:v>
                      </c:pt>
                      <c:pt idx="552">
                        <c:v>7.03</c:v>
                      </c:pt>
                      <c:pt idx="553">
                        <c:v>7.04</c:v>
                      </c:pt>
                      <c:pt idx="554">
                        <c:v>7.07</c:v>
                      </c:pt>
                      <c:pt idx="555">
                        <c:v>7.08</c:v>
                      </c:pt>
                      <c:pt idx="556">
                        <c:v>7.09</c:v>
                      </c:pt>
                      <c:pt idx="557">
                        <c:v>7.06</c:v>
                      </c:pt>
                      <c:pt idx="558">
                        <c:v>7.04</c:v>
                      </c:pt>
                      <c:pt idx="559">
                        <c:v>7.04</c:v>
                      </c:pt>
                      <c:pt idx="560">
                        <c:v>7.07</c:v>
                      </c:pt>
                      <c:pt idx="561">
                        <c:v>7.06</c:v>
                      </c:pt>
                      <c:pt idx="562">
                        <c:v>7.1</c:v>
                      </c:pt>
                      <c:pt idx="563">
                        <c:v>7.13</c:v>
                      </c:pt>
                      <c:pt idx="564">
                        <c:v>7.16</c:v>
                      </c:pt>
                      <c:pt idx="565">
                        <c:v>7.17</c:v>
                      </c:pt>
                      <c:pt idx="566">
                        <c:v>7.2</c:v>
                      </c:pt>
                      <c:pt idx="567">
                        <c:v>7.26</c:v>
                      </c:pt>
                      <c:pt idx="568">
                        <c:v>7.3</c:v>
                      </c:pt>
                      <c:pt idx="569">
                        <c:v>7.32</c:v>
                      </c:pt>
                      <c:pt idx="570">
                        <c:v>7.36</c:v>
                      </c:pt>
                      <c:pt idx="571">
                        <c:v>7.37</c:v>
                      </c:pt>
                      <c:pt idx="572">
                        <c:v>7.4</c:v>
                      </c:pt>
                      <c:pt idx="573">
                        <c:v>7.38</c:v>
                      </c:pt>
                      <c:pt idx="574">
                        <c:v>7.35</c:v>
                      </c:pt>
                      <c:pt idx="575">
                        <c:v>7.36</c:v>
                      </c:pt>
                      <c:pt idx="576">
                        <c:v>7.37</c:v>
                      </c:pt>
                      <c:pt idx="577">
                        <c:v>7.36</c:v>
                      </c:pt>
                      <c:pt idx="578">
                        <c:v>7.34</c:v>
                      </c:pt>
                      <c:pt idx="579">
                        <c:v>7.33</c:v>
                      </c:pt>
                      <c:pt idx="580">
                        <c:v>7.36</c:v>
                      </c:pt>
                      <c:pt idx="581">
                        <c:v>7.36</c:v>
                      </c:pt>
                      <c:pt idx="582">
                        <c:v>7.3</c:v>
                      </c:pt>
                      <c:pt idx="583">
                        <c:v>7.32</c:v>
                      </c:pt>
                      <c:pt idx="584">
                        <c:v>7.32</c:v>
                      </c:pt>
                      <c:pt idx="585">
                        <c:v>7.34</c:v>
                      </c:pt>
                      <c:pt idx="586">
                        <c:v>7.4</c:v>
                      </c:pt>
                      <c:pt idx="587">
                        <c:v>7.42</c:v>
                      </c:pt>
                      <c:pt idx="588">
                        <c:v>7.45</c:v>
                      </c:pt>
                      <c:pt idx="589">
                        <c:v>7.48</c:v>
                      </c:pt>
                      <c:pt idx="590">
                        <c:v>7.53</c:v>
                      </c:pt>
                      <c:pt idx="591">
                        <c:v>7.55</c:v>
                      </c:pt>
                      <c:pt idx="592">
                        <c:v>7.56</c:v>
                      </c:pt>
                      <c:pt idx="593">
                        <c:v>7.67</c:v>
                      </c:pt>
                      <c:pt idx="594">
                        <c:v>7.68</c:v>
                      </c:pt>
                      <c:pt idx="595">
                        <c:v>7.7</c:v>
                      </c:pt>
                      <c:pt idx="596">
                        <c:v>7.74</c:v>
                      </c:pt>
                      <c:pt idx="597">
                        <c:v>7.72</c:v>
                      </c:pt>
                      <c:pt idx="598">
                        <c:v>7.78</c:v>
                      </c:pt>
                      <c:pt idx="599">
                        <c:v>7.8</c:v>
                      </c:pt>
                      <c:pt idx="600">
                        <c:v>7.83</c:v>
                      </c:pt>
                      <c:pt idx="601">
                        <c:v>7.9</c:v>
                      </c:pt>
                      <c:pt idx="602">
                        <c:v>7.93</c:v>
                      </c:pt>
                      <c:pt idx="603">
                        <c:v>7.95</c:v>
                      </c:pt>
                      <c:pt idx="604">
                        <c:v>7.98</c:v>
                      </c:pt>
                      <c:pt idx="605">
                        <c:v>8</c:v>
                      </c:pt>
                      <c:pt idx="606">
                        <c:v>8.0399999999999991</c:v>
                      </c:pt>
                      <c:pt idx="607">
                        <c:v>8.08</c:v>
                      </c:pt>
                      <c:pt idx="608">
                        <c:v>8.1199999999999992</c:v>
                      </c:pt>
                      <c:pt idx="609">
                        <c:v>8.15</c:v>
                      </c:pt>
                      <c:pt idx="610">
                        <c:v>8.15</c:v>
                      </c:pt>
                      <c:pt idx="611">
                        <c:v>8.18</c:v>
                      </c:pt>
                      <c:pt idx="612">
                        <c:v>8.1999999999999993</c:v>
                      </c:pt>
                      <c:pt idx="613">
                        <c:v>8.2200000000000006</c:v>
                      </c:pt>
                      <c:pt idx="614">
                        <c:v>8.26</c:v>
                      </c:pt>
                      <c:pt idx="615">
                        <c:v>8.26</c:v>
                      </c:pt>
                      <c:pt idx="616">
                        <c:v>8.3000000000000007</c:v>
                      </c:pt>
                      <c:pt idx="617">
                        <c:v>8.31</c:v>
                      </c:pt>
                      <c:pt idx="618">
                        <c:v>8.34</c:v>
                      </c:pt>
                      <c:pt idx="619">
                        <c:v>8.35</c:v>
                      </c:pt>
                      <c:pt idx="620">
                        <c:v>8.4</c:v>
                      </c:pt>
                      <c:pt idx="621">
                        <c:v>8.4</c:v>
                      </c:pt>
                      <c:pt idx="622">
                        <c:v>8.4600000000000009</c:v>
                      </c:pt>
                      <c:pt idx="623">
                        <c:v>8.4700000000000006</c:v>
                      </c:pt>
                      <c:pt idx="624">
                        <c:v>8.52</c:v>
                      </c:pt>
                      <c:pt idx="625">
                        <c:v>8.5500000000000007</c:v>
                      </c:pt>
                      <c:pt idx="626">
                        <c:v>8.59</c:v>
                      </c:pt>
                      <c:pt idx="627">
                        <c:v>8.6</c:v>
                      </c:pt>
                      <c:pt idx="628">
                        <c:v>8.61</c:v>
                      </c:pt>
                      <c:pt idx="629">
                        <c:v>8.6199999999999992</c:v>
                      </c:pt>
                      <c:pt idx="630">
                        <c:v>8.6300000000000008</c:v>
                      </c:pt>
                      <c:pt idx="631">
                        <c:v>8.66</c:v>
                      </c:pt>
                      <c:pt idx="632">
                        <c:v>8.66</c:v>
                      </c:pt>
                      <c:pt idx="633">
                        <c:v>8.67</c:v>
                      </c:pt>
                      <c:pt idx="634">
                        <c:v>8.6999999999999993</c:v>
                      </c:pt>
                      <c:pt idx="635">
                        <c:v>8.69</c:v>
                      </c:pt>
                      <c:pt idx="636">
                        <c:v>8.6999999999999993</c:v>
                      </c:pt>
                      <c:pt idx="637">
                        <c:v>8.7200000000000006</c:v>
                      </c:pt>
                      <c:pt idx="638">
                        <c:v>8.76</c:v>
                      </c:pt>
                      <c:pt idx="639">
                        <c:v>8.74</c:v>
                      </c:pt>
                      <c:pt idx="640">
                        <c:v>8.76</c:v>
                      </c:pt>
                      <c:pt idx="641">
                        <c:v>8.7799999999999994</c:v>
                      </c:pt>
                      <c:pt idx="642">
                        <c:v>8.8000000000000007</c:v>
                      </c:pt>
                      <c:pt idx="643">
                        <c:v>8.8000000000000007</c:v>
                      </c:pt>
                      <c:pt idx="644">
                        <c:v>8.81</c:v>
                      </c:pt>
                      <c:pt idx="645">
                        <c:v>8.8000000000000007</c:v>
                      </c:pt>
                      <c:pt idx="646">
                        <c:v>8.7899999999999991</c:v>
                      </c:pt>
                      <c:pt idx="647">
                        <c:v>8.74</c:v>
                      </c:pt>
                      <c:pt idx="648">
                        <c:v>8.74</c:v>
                      </c:pt>
                      <c:pt idx="649">
                        <c:v>8.73</c:v>
                      </c:pt>
                      <c:pt idx="650">
                        <c:v>8.8000000000000007</c:v>
                      </c:pt>
                      <c:pt idx="651">
                        <c:v>8.8000000000000007</c:v>
                      </c:pt>
                      <c:pt idx="652">
                        <c:v>8.81</c:v>
                      </c:pt>
                      <c:pt idx="653">
                        <c:v>8.81</c:v>
                      </c:pt>
                      <c:pt idx="654">
                        <c:v>8.8000000000000007</c:v>
                      </c:pt>
                      <c:pt idx="655">
                        <c:v>8.8000000000000007</c:v>
                      </c:pt>
                      <c:pt idx="656">
                        <c:v>8.7799999999999994</c:v>
                      </c:pt>
                      <c:pt idx="657">
                        <c:v>8.7799999999999994</c:v>
                      </c:pt>
                      <c:pt idx="658">
                        <c:v>8.8000000000000007</c:v>
                      </c:pt>
                      <c:pt idx="659">
                        <c:v>8.8000000000000007</c:v>
                      </c:pt>
                      <c:pt idx="660">
                        <c:v>8.81</c:v>
                      </c:pt>
                      <c:pt idx="661">
                        <c:v>8.7799999999999994</c:v>
                      </c:pt>
                      <c:pt idx="662">
                        <c:v>8.7799999999999994</c:v>
                      </c:pt>
                      <c:pt idx="663">
                        <c:v>8.77</c:v>
                      </c:pt>
                      <c:pt idx="664">
                        <c:v>8.7899999999999991</c:v>
                      </c:pt>
                      <c:pt idx="665">
                        <c:v>8.7899999999999991</c:v>
                      </c:pt>
                      <c:pt idx="666">
                        <c:v>8.7899999999999991</c:v>
                      </c:pt>
                      <c:pt idx="667">
                        <c:v>8.77</c:v>
                      </c:pt>
                      <c:pt idx="668">
                        <c:v>8.75</c:v>
                      </c:pt>
                      <c:pt idx="669">
                        <c:v>8.74</c:v>
                      </c:pt>
                      <c:pt idx="670">
                        <c:v>8.73</c:v>
                      </c:pt>
                      <c:pt idx="671">
                        <c:v>8.7100000000000009</c:v>
                      </c:pt>
                      <c:pt idx="672">
                        <c:v>8.69</c:v>
                      </c:pt>
                      <c:pt idx="673">
                        <c:v>8.68</c:v>
                      </c:pt>
                      <c:pt idx="674">
                        <c:v>8.65</c:v>
                      </c:pt>
                      <c:pt idx="675">
                        <c:v>8.6300000000000008</c:v>
                      </c:pt>
                      <c:pt idx="676">
                        <c:v>8.6199999999999992</c:v>
                      </c:pt>
                      <c:pt idx="677">
                        <c:v>8.6</c:v>
                      </c:pt>
                      <c:pt idx="678">
                        <c:v>8.58</c:v>
                      </c:pt>
                      <c:pt idx="679">
                        <c:v>8.56</c:v>
                      </c:pt>
                      <c:pt idx="680">
                        <c:v>8.51</c:v>
                      </c:pt>
                      <c:pt idx="681">
                        <c:v>8.5</c:v>
                      </c:pt>
                      <c:pt idx="682">
                        <c:v>8.48</c:v>
                      </c:pt>
                      <c:pt idx="683">
                        <c:v>8.4600000000000009</c:v>
                      </c:pt>
                      <c:pt idx="684">
                        <c:v>8.4</c:v>
                      </c:pt>
                      <c:pt idx="685">
                        <c:v>8.3800000000000008</c:v>
                      </c:pt>
                      <c:pt idx="686">
                        <c:v>8.34</c:v>
                      </c:pt>
                      <c:pt idx="687">
                        <c:v>8.33</c:v>
                      </c:pt>
                      <c:pt idx="688">
                        <c:v>8.32</c:v>
                      </c:pt>
                      <c:pt idx="689">
                        <c:v>8.3000000000000007</c:v>
                      </c:pt>
                      <c:pt idx="690">
                        <c:v>8.2799999999999994</c:v>
                      </c:pt>
                      <c:pt idx="691">
                        <c:v>8.2200000000000006</c:v>
                      </c:pt>
                      <c:pt idx="692">
                        <c:v>8.19</c:v>
                      </c:pt>
                      <c:pt idx="693">
                        <c:v>8.14</c:v>
                      </c:pt>
                      <c:pt idx="694">
                        <c:v>8.11</c:v>
                      </c:pt>
                      <c:pt idx="695">
                        <c:v>8.08</c:v>
                      </c:pt>
                      <c:pt idx="696">
                        <c:v>8.07</c:v>
                      </c:pt>
                      <c:pt idx="697">
                        <c:v>8.08</c:v>
                      </c:pt>
                      <c:pt idx="698">
                        <c:v>8.08</c:v>
                      </c:pt>
                      <c:pt idx="699">
                        <c:v>8.07</c:v>
                      </c:pt>
                      <c:pt idx="700">
                        <c:v>8</c:v>
                      </c:pt>
                      <c:pt idx="701">
                        <c:v>7.93</c:v>
                      </c:pt>
                      <c:pt idx="702">
                        <c:v>7.83</c:v>
                      </c:pt>
                      <c:pt idx="703">
                        <c:v>7.93</c:v>
                      </c:pt>
                      <c:pt idx="704">
                        <c:v>7.83</c:v>
                      </c:pt>
                      <c:pt idx="705">
                        <c:v>7.86</c:v>
                      </c:pt>
                      <c:pt idx="706">
                        <c:v>7.88</c:v>
                      </c:pt>
                      <c:pt idx="707">
                        <c:v>7.77</c:v>
                      </c:pt>
                      <c:pt idx="708">
                        <c:v>7.74</c:v>
                      </c:pt>
                      <c:pt idx="709">
                        <c:v>7.73</c:v>
                      </c:pt>
                      <c:pt idx="710">
                        <c:v>7.71</c:v>
                      </c:pt>
                      <c:pt idx="711">
                        <c:v>7.7</c:v>
                      </c:pt>
                      <c:pt idx="712">
                        <c:v>7.68</c:v>
                      </c:pt>
                      <c:pt idx="713">
                        <c:v>7.6</c:v>
                      </c:pt>
                      <c:pt idx="714">
                        <c:v>7.54</c:v>
                      </c:pt>
                      <c:pt idx="715">
                        <c:v>7.5</c:v>
                      </c:pt>
                      <c:pt idx="716">
                        <c:v>7.47</c:v>
                      </c:pt>
                      <c:pt idx="717">
                        <c:v>7.44</c:v>
                      </c:pt>
                      <c:pt idx="718">
                        <c:v>7.32</c:v>
                      </c:pt>
                      <c:pt idx="719">
                        <c:v>7.29</c:v>
                      </c:pt>
                      <c:pt idx="720">
                        <c:v>7.24</c:v>
                      </c:pt>
                      <c:pt idx="721">
                        <c:v>7.16</c:v>
                      </c:pt>
                      <c:pt idx="722">
                        <c:v>7.09</c:v>
                      </c:pt>
                      <c:pt idx="723">
                        <c:v>6.98</c:v>
                      </c:pt>
                      <c:pt idx="724">
                        <c:v>6.96</c:v>
                      </c:pt>
                      <c:pt idx="725">
                        <c:v>6.9</c:v>
                      </c:pt>
                      <c:pt idx="726">
                        <c:v>6.88</c:v>
                      </c:pt>
                      <c:pt idx="727">
                        <c:v>6.82</c:v>
                      </c:pt>
                      <c:pt idx="728">
                        <c:v>6.77</c:v>
                      </c:pt>
                      <c:pt idx="729">
                        <c:v>6.75</c:v>
                      </c:pt>
                      <c:pt idx="730">
                        <c:v>6.72</c:v>
                      </c:pt>
                      <c:pt idx="731">
                        <c:v>6.7</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E-0A6F-4E4B-BB09-B98A6D1299C4}"/>
                  </c:ext>
                </c:extLst>
              </c15:ser>
            </c15:filteredLineSeries>
            <c15:filteredLineSeries>
              <c15:ser>
                <c:idx val="4"/>
                <c:order val="5"/>
                <c:tx>
                  <c:strRef>
                    <c:extLst xmlns:c15="http://schemas.microsoft.com/office/drawing/2012/chart" xmlns:c16r2="http://schemas.microsoft.com/office/drawing/2015/06/chart">
                      <c:ext xmlns:c15="http://schemas.microsoft.com/office/drawing/2012/chart" uri="{02D57815-91ED-43cb-92C2-25804820EDAC}">
                        <c15:formulaRef>
                          <c15:sqref>DATOS!$W$2</c15:sqref>
                        </c15:formulaRef>
                      </c:ext>
                    </c:extLst>
                    <c:strCache>
                      <c:ptCount val="1"/>
                      <c:pt idx="0">
                        <c:v>2005</c:v>
                      </c:pt>
                    </c:strCache>
                  </c:strRef>
                </c:tx>
                <c:spPr>
                  <a:ln w="12700">
                    <a:solidFill>
                      <a:schemeClr val="accent6">
                        <a:lumMod val="20000"/>
                        <a:lumOff val="8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DATOS!$W$3:$W$734</c15:sqref>
                        </c15:formulaRef>
                      </c:ext>
                    </c:extLst>
                    <c:numCache>
                      <c:formatCode>0.00</c:formatCode>
                      <c:ptCount val="732"/>
                      <c:pt idx="0">
                        <c:v>6.68</c:v>
                      </c:pt>
                      <c:pt idx="1">
                        <c:v>6.65</c:v>
                      </c:pt>
                      <c:pt idx="2">
                        <c:v>6.3</c:v>
                      </c:pt>
                      <c:pt idx="3">
                        <c:v>6.26</c:v>
                      </c:pt>
                      <c:pt idx="4">
                        <c:v>6.14</c:v>
                      </c:pt>
                      <c:pt idx="5">
                        <c:v>6.1</c:v>
                      </c:pt>
                      <c:pt idx="6">
                        <c:v>6.04</c:v>
                      </c:pt>
                      <c:pt idx="7">
                        <c:v>6.01</c:v>
                      </c:pt>
                      <c:pt idx="8">
                        <c:v>5.98</c:v>
                      </c:pt>
                      <c:pt idx="9">
                        <c:v>5.95</c:v>
                      </c:pt>
                      <c:pt idx="10">
                        <c:v>5.94</c:v>
                      </c:pt>
                      <c:pt idx="11">
                        <c:v>5.9</c:v>
                      </c:pt>
                      <c:pt idx="12">
                        <c:v>5.86</c:v>
                      </c:pt>
                      <c:pt idx="13">
                        <c:v>5.8</c:v>
                      </c:pt>
                      <c:pt idx="14">
                        <c:v>5.79</c:v>
                      </c:pt>
                      <c:pt idx="15">
                        <c:v>5.8</c:v>
                      </c:pt>
                      <c:pt idx="16">
                        <c:v>5.84</c:v>
                      </c:pt>
                      <c:pt idx="17">
                        <c:v>5.85</c:v>
                      </c:pt>
                      <c:pt idx="18">
                        <c:v>5.96</c:v>
                      </c:pt>
                      <c:pt idx="19">
                        <c:v>5.98</c:v>
                      </c:pt>
                      <c:pt idx="20">
                        <c:v>6.05</c:v>
                      </c:pt>
                      <c:pt idx="21">
                        <c:v>6.02</c:v>
                      </c:pt>
                      <c:pt idx="22">
                        <c:v>5.98</c:v>
                      </c:pt>
                      <c:pt idx="23">
                        <c:v>6</c:v>
                      </c:pt>
                      <c:pt idx="24">
                        <c:v>5.98</c:v>
                      </c:pt>
                      <c:pt idx="25">
                        <c:v>5.94</c:v>
                      </c:pt>
                      <c:pt idx="26">
                        <c:v>5.9</c:v>
                      </c:pt>
                      <c:pt idx="27">
                        <c:v>6</c:v>
                      </c:pt>
                      <c:pt idx="28">
                        <c:v>6</c:v>
                      </c:pt>
                      <c:pt idx="29">
                        <c:v>5.98</c:v>
                      </c:pt>
                      <c:pt idx="30">
                        <c:v>5.96</c:v>
                      </c:pt>
                      <c:pt idx="31">
                        <c:v>5.93</c:v>
                      </c:pt>
                      <c:pt idx="32">
                        <c:v>6</c:v>
                      </c:pt>
                      <c:pt idx="33">
                        <c:v>6.08</c:v>
                      </c:pt>
                      <c:pt idx="34">
                        <c:v>6.18</c:v>
                      </c:pt>
                      <c:pt idx="35">
                        <c:v>6.2</c:v>
                      </c:pt>
                      <c:pt idx="36">
                        <c:v>6.24</c:v>
                      </c:pt>
                      <c:pt idx="37">
                        <c:v>6.28</c:v>
                      </c:pt>
                      <c:pt idx="38">
                        <c:v>6.18</c:v>
                      </c:pt>
                      <c:pt idx="39">
                        <c:v>6.28</c:v>
                      </c:pt>
                      <c:pt idx="40">
                        <c:v>6.26</c:v>
                      </c:pt>
                      <c:pt idx="41">
                        <c:v>6.26</c:v>
                      </c:pt>
                      <c:pt idx="42">
                        <c:v>6.18</c:v>
                      </c:pt>
                      <c:pt idx="43">
                        <c:v>6.12</c:v>
                      </c:pt>
                      <c:pt idx="44">
                        <c:v>6.06</c:v>
                      </c:pt>
                      <c:pt idx="45">
                        <c:v>5.98</c:v>
                      </c:pt>
                      <c:pt idx="46">
                        <c:v>5.94</c:v>
                      </c:pt>
                      <c:pt idx="47">
                        <c:v>5.9</c:v>
                      </c:pt>
                      <c:pt idx="48">
                        <c:v>5.86</c:v>
                      </c:pt>
                      <c:pt idx="49">
                        <c:v>5.74</c:v>
                      </c:pt>
                      <c:pt idx="50">
                        <c:v>5.76</c:v>
                      </c:pt>
                      <c:pt idx="51">
                        <c:v>5.56</c:v>
                      </c:pt>
                      <c:pt idx="52">
                        <c:v>5.53</c:v>
                      </c:pt>
                      <c:pt idx="53">
                        <c:v>5.48</c:v>
                      </c:pt>
                      <c:pt idx="54">
                        <c:v>5.49</c:v>
                      </c:pt>
                      <c:pt idx="55">
                        <c:v>5.42</c:v>
                      </c:pt>
                      <c:pt idx="56">
                        <c:v>5.4</c:v>
                      </c:pt>
                      <c:pt idx="57">
                        <c:v>5.42</c:v>
                      </c:pt>
                      <c:pt idx="58">
                        <c:v>5.38</c:v>
                      </c:pt>
                      <c:pt idx="59">
                        <c:v>5.36</c:v>
                      </c:pt>
                      <c:pt idx="60">
                        <c:v>5.22</c:v>
                      </c:pt>
                      <c:pt idx="61">
                        <c:v>5.18</c:v>
                      </c:pt>
                      <c:pt idx="62">
                        <c:v>5.12</c:v>
                      </c:pt>
                      <c:pt idx="63">
                        <c:v>5.12</c:v>
                      </c:pt>
                      <c:pt idx="64">
                        <c:v>5.18</c:v>
                      </c:pt>
                      <c:pt idx="65">
                        <c:v>5.2</c:v>
                      </c:pt>
                      <c:pt idx="66">
                        <c:v>5.28</c:v>
                      </c:pt>
                      <c:pt idx="67">
                        <c:v>5.18</c:v>
                      </c:pt>
                      <c:pt idx="68">
                        <c:v>5.29</c:v>
                      </c:pt>
                      <c:pt idx="69">
                        <c:v>5.32</c:v>
                      </c:pt>
                      <c:pt idx="70">
                        <c:v>5.35</c:v>
                      </c:pt>
                      <c:pt idx="71">
                        <c:v>5.3</c:v>
                      </c:pt>
                      <c:pt idx="72">
                        <c:v>5.26</c:v>
                      </c:pt>
                      <c:pt idx="73">
                        <c:v>5.23</c:v>
                      </c:pt>
                      <c:pt idx="74">
                        <c:v>5.19</c:v>
                      </c:pt>
                      <c:pt idx="75">
                        <c:v>5.16</c:v>
                      </c:pt>
                      <c:pt idx="76">
                        <c:v>5.0999999999999996</c:v>
                      </c:pt>
                      <c:pt idx="77">
                        <c:v>5.08</c:v>
                      </c:pt>
                      <c:pt idx="78">
                        <c:v>5.08</c:v>
                      </c:pt>
                      <c:pt idx="79">
                        <c:v>5.05</c:v>
                      </c:pt>
                      <c:pt idx="80">
                        <c:v>5.0599999999999996</c:v>
                      </c:pt>
                      <c:pt idx="81">
                        <c:v>5.16</c:v>
                      </c:pt>
                      <c:pt idx="82">
                        <c:v>5.35</c:v>
                      </c:pt>
                      <c:pt idx="83">
                        <c:v>5.5</c:v>
                      </c:pt>
                      <c:pt idx="84">
                        <c:v>5.62</c:v>
                      </c:pt>
                      <c:pt idx="85">
                        <c:v>5.7</c:v>
                      </c:pt>
                      <c:pt idx="86">
                        <c:v>5.78</c:v>
                      </c:pt>
                      <c:pt idx="87">
                        <c:v>5.9</c:v>
                      </c:pt>
                      <c:pt idx="88">
                        <c:v>6.16</c:v>
                      </c:pt>
                      <c:pt idx="89">
                        <c:v>6.18</c:v>
                      </c:pt>
                      <c:pt idx="90">
                        <c:v>6.36</c:v>
                      </c:pt>
                      <c:pt idx="91">
                        <c:v>6.36</c:v>
                      </c:pt>
                      <c:pt idx="92">
                        <c:v>6.38</c:v>
                      </c:pt>
                      <c:pt idx="93">
                        <c:v>6.4</c:v>
                      </c:pt>
                      <c:pt idx="94">
                        <c:v>6.41</c:v>
                      </c:pt>
                      <c:pt idx="95">
                        <c:v>6.42</c:v>
                      </c:pt>
                      <c:pt idx="96">
                        <c:v>6.44</c:v>
                      </c:pt>
                      <c:pt idx="97">
                        <c:v>6.48</c:v>
                      </c:pt>
                      <c:pt idx="98">
                        <c:v>6.43</c:v>
                      </c:pt>
                      <c:pt idx="99">
                        <c:v>6.36</c:v>
                      </c:pt>
                      <c:pt idx="100">
                        <c:v>6.3</c:v>
                      </c:pt>
                      <c:pt idx="101">
                        <c:v>6.24</c:v>
                      </c:pt>
                      <c:pt idx="102">
                        <c:v>6.2</c:v>
                      </c:pt>
                      <c:pt idx="103">
                        <c:v>6.13</c:v>
                      </c:pt>
                      <c:pt idx="104">
                        <c:v>6.1</c:v>
                      </c:pt>
                      <c:pt idx="105">
                        <c:v>6.05</c:v>
                      </c:pt>
                      <c:pt idx="106">
                        <c:v>6.02</c:v>
                      </c:pt>
                      <c:pt idx="107">
                        <c:v>5.98</c:v>
                      </c:pt>
                      <c:pt idx="108">
                        <c:v>5.9</c:v>
                      </c:pt>
                      <c:pt idx="109">
                        <c:v>5.86</c:v>
                      </c:pt>
                      <c:pt idx="110">
                        <c:v>5.8</c:v>
                      </c:pt>
                      <c:pt idx="111">
                        <c:v>5.74</c:v>
                      </c:pt>
                      <c:pt idx="112">
                        <c:v>5.72</c:v>
                      </c:pt>
                      <c:pt idx="113">
                        <c:v>5.68</c:v>
                      </c:pt>
                      <c:pt idx="114">
                        <c:v>5.6</c:v>
                      </c:pt>
                      <c:pt idx="115">
                        <c:v>5.5</c:v>
                      </c:pt>
                      <c:pt idx="116">
                        <c:v>5.46</c:v>
                      </c:pt>
                      <c:pt idx="117">
                        <c:v>5.35</c:v>
                      </c:pt>
                      <c:pt idx="118">
                        <c:v>5.35</c:v>
                      </c:pt>
                      <c:pt idx="119">
                        <c:v>5.35</c:v>
                      </c:pt>
                      <c:pt idx="120">
                        <c:v>5.35</c:v>
                      </c:pt>
                      <c:pt idx="121">
                        <c:v>5.37</c:v>
                      </c:pt>
                      <c:pt idx="122">
                        <c:v>5.38</c:v>
                      </c:pt>
                      <c:pt idx="123">
                        <c:v>5.28</c:v>
                      </c:pt>
                      <c:pt idx="124">
                        <c:v>5.2</c:v>
                      </c:pt>
                      <c:pt idx="125">
                        <c:v>5.18</c:v>
                      </c:pt>
                      <c:pt idx="126">
                        <c:v>5.28</c:v>
                      </c:pt>
                      <c:pt idx="127">
                        <c:v>5.4</c:v>
                      </c:pt>
                      <c:pt idx="128">
                        <c:v>5.5</c:v>
                      </c:pt>
                      <c:pt idx="129">
                        <c:v>5.51</c:v>
                      </c:pt>
                      <c:pt idx="130">
                        <c:v>5.48</c:v>
                      </c:pt>
                      <c:pt idx="131">
                        <c:v>5.41</c:v>
                      </c:pt>
                      <c:pt idx="132">
                        <c:v>5.4</c:v>
                      </c:pt>
                      <c:pt idx="133">
                        <c:v>5.5</c:v>
                      </c:pt>
                      <c:pt idx="134">
                        <c:v>5.6</c:v>
                      </c:pt>
                      <c:pt idx="135">
                        <c:v>5.7</c:v>
                      </c:pt>
                      <c:pt idx="136">
                        <c:v>5.75</c:v>
                      </c:pt>
                      <c:pt idx="137">
                        <c:v>5.74</c:v>
                      </c:pt>
                      <c:pt idx="138">
                        <c:v>5.7</c:v>
                      </c:pt>
                      <c:pt idx="139">
                        <c:v>5.64</c:v>
                      </c:pt>
                      <c:pt idx="140">
                        <c:v>5.64</c:v>
                      </c:pt>
                      <c:pt idx="141">
                        <c:v>5.62</c:v>
                      </c:pt>
                      <c:pt idx="142">
                        <c:v>5.63</c:v>
                      </c:pt>
                      <c:pt idx="143">
                        <c:v>5.64</c:v>
                      </c:pt>
                      <c:pt idx="144">
                        <c:v>5.6</c:v>
                      </c:pt>
                      <c:pt idx="145">
                        <c:v>5.58</c:v>
                      </c:pt>
                      <c:pt idx="146">
                        <c:v>5.55</c:v>
                      </c:pt>
                      <c:pt idx="147">
                        <c:v>5.54</c:v>
                      </c:pt>
                      <c:pt idx="148">
                        <c:v>5.43</c:v>
                      </c:pt>
                      <c:pt idx="149">
                        <c:v>5.38</c:v>
                      </c:pt>
                      <c:pt idx="150">
                        <c:v>5.34</c:v>
                      </c:pt>
                      <c:pt idx="151">
                        <c:v>5.32</c:v>
                      </c:pt>
                      <c:pt idx="152">
                        <c:v>5.3</c:v>
                      </c:pt>
                      <c:pt idx="153">
                        <c:v>5.23</c:v>
                      </c:pt>
                      <c:pt idx="154">
                        <c:v>5.28</c:v>
                      </c:pt>
                      <c:pt idx="155">
                        <c:v>5.16</c:v>
                      </c:pt>
                      <c:pt idx="156">
                        <c:v>5.15</c:v>
                      </c:pt>
                      <c:pt idx="157">
                        <c:v>5.15</c:v>
                      </c:pt>
                      <c:pt idx="158">
                        <c:v>5.18</c:v>
                      </c:pt>
                      <c:pt idx="159">
                        <c:v>5.19</c:v>
                      </c:pt>
                      <c:pt idx="160">
                        <c:v>5.28</c:v>
                      </c:pt>
                      <c:pt idx="161">
                        <c:v>5.3</c:v>
                      </c:pt>
                      <c:pt idx="162">
                        <c:v>5.38</c:v>
                      </c:pt>
                      <c:pt idx="163">
                        <c:v>5.4</c:v>
                      </c:pt>
                      <c:pt idx="164">
                        <c:v>5.48</c:v>
                      </c:pt>
                      <c:pt idx="165">
                        <c:v>5.52</c:v>
                      </c:pt>
                      <c:pt idx="166">
                        <c:v>5.48</c:v>
                      </c:pt>
                      <c:pt idx="167">
                        <c:v>5.42</c:v>
                      </c:pt>
                      <c:pt idx="168">
                        <c:v>5.36</c:v>
                      </c:pt>
                      <c:pt idx="169">
                        <c:v>5.3</c:v>
                      </c:pt>
                      <c:pt idx="170">
                        <c:v>5.2</c:v>
                      </c:pt>
                      <c:pt idx="171">
                        <c:v>5.12</c:v>
                      </c:pt>
                      <c:pt idx="172">
                        <c:v>5.08</c:v>
                      </c:pt>
                      <c:pt idx="173">
                        <c:v>5.0599999999999996</c:v>
                      </c:pt>
                      <c:pt idx="174">
                        <c:v>5.05</c:v>
                      </c:pt>
                      <c:pt idx="175">
                        <c:v>5.04</c:v>
                      </c:pt>
                      <c:pt idx="176">
                        <c:v>4.88</c:v>
                      </c:pt>
                      <c:pt idx="177">
                        <c:v>4.82</c:v>
                      </c:pt>
                      <c:pt idx="178">
                        <c:v>4.9000000000000004</c:v>
                      </c:pt>
                      <c:pt idx="179">
                        <c:v>4.9800000000000004</c:v>
                      </c:pt>
                      <c:pt idx="180">
                        <c:v>5.0599999999999996</c:v>
                      </c:pt>
                      <c:pt idx="181">
                        <c:v>5.08</c:v>
                      </c:pt>
                      <c:pt idx="182">
                        <c:v>5.0999999999999996</c:v>
                      </c:pt>
                      <c:pt idx="183">
                        <c:v>5.18</c:v>
                      </c:pt>
                      <c:pt idx="184">
                        <c:v>5.2</c:v>
                      </c:pt>
                      <c:pt idx="185">
                        <c:v>5.25</c:v>
                      </c:pt>
                      <c:pt idx="186">
                        <c:v>5.36</c:v>
                      </c:pt>
                      <c:pt idx="187">
                        <c:v>5.46</c:v>
                      </c:pt>
                      <c:pt idx="188">
                        <c:v>5.52</c:v>
                      </c:pt>
                      <c:pt idx="189">
                        <c:v>5.54</c:v>
                      </c:pt>
                      <c:pt idx="190">
                        <c:v>5.6</c:v>
                      </c:pt>
                      <c:pt idx="191">
                        <c:v>5.8</c:v>
                      </c:pt>
                      <c:pt idx="192">
                        <c:v>5.78</c:v>
                      </c:pt>
                      <c:pt idx="193">
                        <c:v>5.8</c:v>
                      </c:pt>
                      <c:pt idx="194">
                        <c:v>5.7</c:v>
                      </c:pt>
                      <c:pt idx="195">
                        <c:v>5.66</c:v>
                      </c:pt>
                      <c:pt idx="196">
                        <c:v>5.63</c:v>
                      </c:pt>
                      <c:pt idx="197">
                        <c:v>5.63</c:v>
                      </c:pt>
                      <c:pt idx="198">
                        <c:v>5.62</c:v>
                      </c:pt>
                      <c:pt idx="199">
                        <c:v>5.6</c:v>
                      </c:pt>
                      <c:pt idx="200">
                        <c:v>5.6</c:v>
                      </c:pt>
                      <c:pt idx="201">
                        <c:v>5.57</c:v>
                      </c:pt>
                      <c:pt idx="202">
                        <c:v>5.58</c:v>
                      </c:pt>
                      <c:pt idx="203">
                        <c:v>5.65</c:v>
                      </c:pt>
                      <c:pt idx="204">
                        <c:v>5.74</c:v>
                      </c:pt>
                      <c:pt idx="205">
                        <c:v>5.8</c:v>
                      </c:pt>
                      <c:pt idx="206">
                        <c:v>5.85</c:v>
                      </c:pt>
                      <c:pt idx="207">
                        <c:v>5.88</c:v>
                      </c:pt>
                      <c:pt idx="208">
                        <c:v>5.89</c:v>
                      </c:pt>
                      <c:pt idx="209">
                        <c:v>5.93</c:v>
                      </c:pt>
                      <c:pt idx="210">
                        <c:v>5.98</c:v>
                      </c:pt>
                      <c:pt idx="211">
                        <c:v>6</c:v>
                      </c:pt>
                      <c:pt idx="212">
                        <c:v>6.01</c:v>
                      </c:pt>
                      <c:pt idx="213">
                        <c:v>6.02</c:v>
                      </c:pt>
                      <c:pt idx="214">
                        <c:v>6.06</c:v>
                      </c:pt>
                      <c:pt idx="215">
                        <c:v>6.08</c:v>
                      </c:pt>
                      <c:pt idx="216">
                        <c:v>6.09</c:v>
                      </c:pt>
                      <c:pt idx="217">
                        <c:v>6.06</c:v>
                      </c:pt>
                      <c:pt idx="218">
                        <c:v>6.03</c:v>
                      </c:pt>
                      <c:pt idx="219">
                        <c:v>6</c:v>
                      </c:pt>
                      <c:pt idx="220">
                        <c:v>5.98</c:v>
                      </c:pt>
                      <c:pt idx="221">
                        <c:v>5.99</c:v>
                      </c:pt>
                      <c:pt idx="222">
                        <c:v>6</c:v>
                      </c:pt>
                      <c:pt idx="223">
                        <c:v>6.02</c:v>
                      </c:pt>
                      <c:pt idx="224">
                        <c:v>6.06</c:v>
                      </c:pt>
                      <c:pt idx="225">
                        <c:v>6.11</c:v>
                      </c:pt>
                      <c:pt idx="226">
                        <c:v>6.18</c:v>
                      </c:pt>
                      <c:pt idx="227">
                        <c:v>6.21</c:v>
                      </c:pt>
                      <c:pt idx="228">
                        <c:v>6.2</c:v>
                      </c:pt>
                      <c:pt idx="229">
                        <c:v>6.2</c:v>
                      </c:pt>
                      <c:pt idx="230">
                        <c:v>6.21</c:v>
                      </c:pt>
                      <c:pt idx="231">
                        <c:v>6.24</c:v>
                      </c:pt>
                      <c:pt idx="232">
                        <c:v>6.27</c:v>
                      </c:pt>
                      <c:pt idx="233">
                        <c:v>6.28</c:v>
                      </c:pt>
                      <c:pt idx="234">
                        <c:v>6.35</c:v>
                      </c:pt>
                      <c:pt idx="235">
                        <c:v>6.46</c:v>
                      </c:pt>
                      <c:pt idx="236">
                        <c:v>6.5</c:v>
                      </c:pt>
                      <c:pt idx="237">
                        <c:v>6.5</c:v>
                      </c:pt>
                      <c:pt idx="238">
                        <c:v>6.48</c:v>
                      </c:pt>
                      <c:pt idx="239">
                        <c:v>6.44</c:v>
                      </c:pt>
                      <c:pt idx="240">
                        <c:v>6.41</c:v>
                      </c:pt>
                      <c:pt idx="241">
                        <c:v>6.37</c:v>
                      </c:pt>
                      <c:pt idx="242">
                        <c:v>6.4</c:v>
                      </c:pt>
                      <c:pt idx="243">
                        <c:v>6.44</c:v>
                      </c:pt>
                      <c:pt idx="244">
                        <c:v>6.5</c:v>
                      </c:pt>
                      <c:pt idx="245">
                        <c:v>6.52</c:v>
                      </c:pt>
                      <c:pt idx="246">
                        <c:v>6.58</c:v>
                      </c:pt>
                      <c:pt idx="247">
                        <c:v>6.58</c:v>
                      </c:pt>
                      <c:pt idx="248">
                        <c:v>6.6</c:v>
                      </c:pt>
                      <c:pt idx="249">
                        <c:v>6.64</c:v>
                      </c:pt>
                      <c:pt idx="250">
                        <c:v>6.68</c:v>
                      </c:pt>
                      <c:pt idx="251">
                        <c:v>6.74</c:v>
                      </c:pt>
                      <c:pt idx="252">
                        <c:v>6.78</c:v>
                      </c:pt>
                      <c:pt idx="253">
                        <c:v>6.84</c:v>
                      </c:pt>
                      <c:pt idx="254">
                        <c:v>6.92</c:v>
                      </c:pt>
                      <c:pt idx="255">
                        <c:v>6.96</c:v>
                      </c:pt>
                      <c:pt idx="256">
                        <c:v>7.02</c:v>
                      </c:pt>
                      <c:pt idx="257">
                        <c:v>7.06</c:v>
                      </c:pt>
                      <c:pt idx="258">
                        <c:v>7.09</c:v>
                      </c:pt>
                      <c:pt idx="259">
                        <c:v>7.1</c:v>
                      </c:pt>
                      <c:pt idx="260">
                        <c:v>7.2</c:v>
                      </c:pt>
                      <c:pt idx="261">
                        <c:v>7.2</c:v>
                      </c:pt>
                      <c:pt idx="262">
                        <c:v>7.21</c:v>
                      </c:pt>
                      <c:pt idx="263">
                        <c:v>7.25</c:v>
                      </c:pt>
                      <c:pt idx="264">
                        <c:v>7.27</c:v>
                      </c:pt>
                      <c:pt idx="265">
                        <c:v>7.25</c:v>
                      </c:pt>
                      <c:pt idx="266">
                        <c:v>7.27</c:v>
                      </c:pt>
                      <c:pt idx="267">
                        <c:v>7.32</c:v>
                      </c:pt>
                      <c:pt idx="268">
                        <c:v>7.32</c:v>
                      </c:pt>
                      <c:pt idx="269">
                        <c:v>7.29</c:v>
                      </c:pt>
                      <c:pt idx="270">
                        <c:v>7.22</c:v>
                      </c:pt>
                      <c:pt idx="271">
                        <c:v>7.18</c:v>
                      </c:pt>
                      <c:pt idx="272">
                        <c:v>7.18</c:v>
                      </c:pt>
                      <c:pt idx="273">
                        <c:v>7.17</c:v>
                      </c:pt>
                      <c:pt idx="274">
                        <c:v>7.18</c:v>
                      </c:pt>
                      <c:pt idx="275">
                        <c:v>7.32</c:v>
                      </c:pt>
                      <c:pt idx="276">
                        <c:v>7.37</c:v>
                      </c:pt>
                      <c:pt idx="277">
                        <c:v>7.38</c:v>
                      </c:pt>
                      <c:pt idx="278">
                        <c:v>7.44</c:v>
                      </c:pt>
                      <c:pt idx="279">
                        <c:v>7.45</c:v>
                      </c:pt>
                      <c:pt idx="280">
                        <c:v>7.48</c:v>
                      </c:pt>
                      <c:pt idx="281">
                        <c:v>7.49</c:v>
                      </c:pt>
                      <c:pt idx="282">
                        <c:v>7.52</c:v>
                      </c:pt>
                      <c:pt idx="283">
                        <c:v>7.52</c:v>
                      </c:pt>
                      <c:pt idx="284">
                        <c:v>7.6</c:v>
                      </c:pt>
                      <c:pt idx="285">
                        <c:v>7.64</c:v>
                      </c:pt>
                      <c:pt idx="286">
                        <c:v>7.67</c:v>
                      </c:pt>
                      <c:pt idx="287">
                        <c:v>7.68</c:v>
                      </c:pt>
                      <c:pt idx="288">
                        <c:v>7.7</c:v>
                      </c:pt>
                      <c:pt idx="289">
                        <c:v>7.78</c:v>
                      </c:pt>
                      <c:pt idx="290">
                        <c:v>7.8</c:v>
                      </c:pt>
                      <c:pt idx="291">
                        <c:v>7.84</c:v>
                      </c:pt>
                      <c:pt idx="292">
                        <c:v>7.88</c:v>
                      </c:pt>
                      <c:pt idx="293">
                        <c:v>7.88</c:v>
                      </c:pt>
                      <c:pt idx="294">
                        <c:v>7.89</c:v>
                      </c:pt>
                      <c:pt idx="295">
                        <c:v>7.9</c:v>
                      </c:pt>
                      <c:pt idx="296">
                        <c:v>7.94</c:v>
                      </c:pt>
                      <c:pt idx="297">
                        <c:v>7.96</c:v>
                      </c:pt>
                      <c:pt idx="298">
                        <c:v>7.99</c:v>
                      </c:pt>
                      <c:pt idx="299">
                        <c:v>7.96</c:v>
                      </c:pt>
                      <c:pt idx="300">
                        <c:v>7.95</c:v>
                      </c:pt>
                      <c:pt idx="301">
                        <c:v>7.96</c:v>
                      </c:pt>
                      <c:pt idx="302">
                        <c:v>7.96</c:v>
                      </c:pt>
                      <c:pt idx="303">
                        <c:v>7.9</c:v>
                      </c:pt>
                      <c:pt idx="304">
                        <c:v>7.91</c:v>
                      </c:pt>
                      <c:pt idx="305">
                        <c:v>7.91</c:v>
                      </c:pt>
                      <c:pt idx="306">
                        <c:v>7.89</c:v>
                      </c:pt>
                      <c:pt idx="307">
                        <c:v>7.88</c:v>
                      </c:pt>
                      <c:pt idx="308">
                        <c:v>7.88</c:v>
                      </c:pt>
                      <c:pt idx="309">
                        <c:v>7.86</c:v>
                      </c:pt>
                      <c:pt idx="310">
                        <c:v>7.84</c:v>
                      </c:pt>
                      <c:pt idx="311">
                        <c:v>7.79</c:v>
                      </c:pt>
                      <c:pt idx="312">
                        <c:v>7.79</c:v>
                      </c:pt>
                      <c:pt idx="313">
                        <c:v>7.8</c:v>
                      </c:pt>
                      <c:pt idx="314">
                        <c:v>7.84</c:v>
                      </c:pt>
                      <c:pt idx="315">
                        <c:v>7.86</c:v>
                      </c:pt>
                      <c:pt idx="316">
                        <c:v>7.86</c:v>
                      </c:pt>
                      <c:pt idx="317">
                        <c:v>7.87</c:v>
                      </c:pt>
                      <c:pt idx="318">
                        <c:v>7.9</c:v>
                      </c:pt>
                      <c:pt idx="319">
                        <c:v>7.9</c:v>
                      </c:pt>
                      <c:pt idx="320">
                        <c:v>7.9</c:v>
                      </c:pt>
                      <c:pt idx="321">
                        <c:v>7.94</c:v>
                      </c:pt>
                      <c:pt idx="322">
                        <c:v>7.93</c:v>
                      </c:pt>
                      <c:pt idx="323">
                        <c:v>7.94</c:v>
                      </c:pt>
                      <c:pt idx="324">
                        <c:v>7.99</c:v>
                      </c:pt>
                      <c:pt idx="325">
                        <c:v>8</c:v>
                      </c:pt>
                      <c:pt idx="326">
                        <c:v>7.98</c:v>
                      </c:pt>
                      <c:pt idx="327">
                        <c:v>7.99</c:v>
                      </c:pt>
                      <c:pt idx="328">
                        <c:v>8</c:v>
                      </c:pt>
                      <c:pt idx="329">
                        <c:v>8</c:v>
                      </c:pt>
                      <c:pt idx="330">
                        <c:v>8</c:v>
                      </c:pt>
                      <c:pt idx="331">
                        <c:v>7.99</c:v>
                      </c:pt>
                      <c:pt idx="332">
                        <c:v>8</c:v>
                      </c:pt>
                      <c:pt idx="333">
                        <c:v>8</c:v>
                      </c:pt>
                      <c:pt idx="334">
                        <c:v>8</c:v>
                      </c:pt>
                      <c:pt idx="335">
                        <c:v>7.96</c:v>
                      </c:pt>
                      <c:pt idx="336">
                        <c:v>7.95</c:v>
                      </c:pt>
                      <c:pt idx="337">
                        <c:v>7.92</c:v>
                      </c:pt>
                      <c:pt idx="338">
                        <c:v>7.88</c:v>
                      </c:pt>
                      <c:pt idx="339">
                        <c:v>7.89</c:v>
                      </c:pt>
                      <c:pt idx="340">
                        <c:v>7.82</c:v>
                      </c:pt>
                      <c:pt idx="341">
                        <c:v>7.79</c:v>
                      </c:pt>
                      <c:pt idx="342">
                        <c:v>7.7</c:v>
                      </c:pt>
                      <c:pt idx="343">
                        <c:v>7.62</c:v>
                      </c:pt>
                      <c:pt idx="344">
                        <c:v>7.5</c:v>
                      </c:pt>
                      <c:pt idx="345">
                        <c:v>7.52</c:v>
                      </c:pt>
                      <c:pt idx="346">
                        <c:v>7.48</c:v>
                      </c:pt>
                      <c:pt idx="347">
                        <c:v>7.4</c:v>
                      </c:pt>
                      <c:pt idx="348">
                        <c:v>7.35</c:v>
                      </c:pt>
                      <c:pt idx="349">
                        <c:v>7.3</c:v>
                      </c:pt>
                      <c:pt idx="350">
                        <c:v>7.28</c:v>
                      </c:pt>
                      <c:pt idx="351">
                        <c:v>7.27</c:v>
                      </c:pt>
                      <c:pt idx="352">
                        <c:v>7.26</c:v>
                      </c:pt>
                      <c:pt idx="353">
                        <c:v>7.25</c:v>
                      </c:pt>
                      <c:pt idx="354">
                        <c:v>7.23</c:v>
                      </c:pt>
                      <c:pt idx="355">
                        <c:v>7.2</c:v>
                      </c:pt>
                      <c:pt idx="356">
                        <c:v>7.14</c:v>
                      </c:pt>
                      <c:pt idx="357">
                        <c:v>7.08</c:v>
                      </c:pt>
                      <c:pt idx="358">
                        <c:v>7.05</c:v>
                      </c:pt>
                      <c:pt idx="359">
                        <c:v>7</c:v>
                      </c:pt>
                      <c:pt idx="360">
                        <c:v>6.98</c:v>
                      </c:pt>
                      <c:pt idx="361">
                        <c:v>6.87</c:v>
                      </c:pt>
                      <c:pt idx="362">
                        <c:v>6.81</c:v>
                      </c:pt>
                      <c:pt idx="363">
                        <c:v>6.81</c:v>
                      </c:pt>
                      <c:pt idx="364">
                        <c:v>6.88</c:v>
                      </c:pt>
                      <c:pt idx="365">
                        <c:v>6.88</c:v>
                      </c:pt>
                      <c:pt idx="366">
                        <c:v>7</c:v>
                      </c:pt>
                      <c:pt idx="367">
                        <c:v>7</c:v>
                      </c:pt>
                      <c:pt idx="368">
                        <c:v>7</c:v>
                      </c:pt>
                      <c:pt idx="369">
                        <c:v>6.93</c:v>
                      </c:pt>
                      <c:pt idx="370">
                        <c:v>6.84</c:v>
                      </c:pt>
                      <c:pt idx="371">
                        <c:v>6.86</c:v>
                      </c:pt>
                      <c:pt idx="372">
                        <c:v>6.86</c:v>
                      </c:pt>
                      <c:pt idx="373">
                        <c:v>6.88</c:v>
                      </c:pt>
                      <c:pt idx="374">
                        <c:v>6.87</c:v>
                      </c:pt>
                      <c:pt idx="375">
                        <c:v>6.8</c:v>
                      </c:pt>
                      <c:pt idx="376">
                        <c:v>6.82</c:v>
                      </c:pt>
                      <c:pt idx="377">
                        <c:v>6.84</c:v>
                      </c:pt>
                      <c:pt idx="378">
                        <c:v>6.88</c:v>
                      </c:pt>
                      <c:pt idx="379">
                        <c:v>6.92</c:v>
                      </c:pt>
                      <c:pt idx="380">
                        <c:v>6.98</c:v>
                      </c:pt>
                      <c:pt idx="381">
                        <c:v>6.96</c:v>
                      </c:pt>
                      <c:pt idx="382">
                        <c:v>6.97</c:v>
                      </c:pt>
                      <c:pt idx="383">
                        <c:v>6.96</c:v>
                      </c:pt>
                      <c:pt idx="384">
                        <c:v>6.87</c:v>
                      </c:pt>
                      <c:pt idx="385">
                        <c:v>6.86</c:v>
                      </c:pt>
                      <c:pt idx="386">
                        <c:v>6.8</c:v>
                      </c:pt>
                      <c:pt idx="387">
                        <c:v>6.78</c:v>
                      </c:pt>
                      <c:pt idx="388">
                        <c:v>6.7</c:v>
                      </c:pt>
                      <c:pt idx="389">
                        <c:v>6.66</c:v>
                      </c:pt>
                      <c:pt idx="390">
                        <c:v>6.62</c:v>
                      </c:pt>
                      <c:pt idx="391">
                        <c:v>6.58</c:v>
                      </c:pt>
                      <c:pt idx="392">
                        <c:v>6.5</c:v>
                      </c:pt>
                      <c:pt idx="393">
                        <c:v>6.5</c:v>
                      </c:pt>
                      <c:pt idx="394">
                        <c:v>6.46</c:v>
                      </c:pt>
                      <c:pt idx="395">
                        <c:v>6.44</c:v>
                      </c:pt>
                      <c:pt idx="396">
                        <c:v>6.42</c:v>
                      </c:pt>
                      <c:pt idx="397">
                        <c:v>6.4</c:v>
                      </c:pt>
                      <c:pt idx="398">
                        <c:v>6.44</c:v>
                      </c:pt>
                      <c:pt idx="399">
                        <c:v>6.5</c:v>
                      </c:pt>
                      <c:pt idx="400">
                        <c:v>6.68</c:v>
                      </c:pt>
                      <c:pt idx="401">
                        <c:v>6.62</c:v>
                      </c:pt>
                      <c:pt idx="402">
                        <c:v>6.66</c:v>
                      </c:pt>
                      <c:pt idx="403">
                        <c:v>6.72</c:v>
                      </c:pt>
                      <c:pt idx="404">
                        <c:v>6.72</c:v>
                      </c:pt>
                      <c:pt idx="405">
                        <c:v>6.7</c:v>
                      </c:pt>
                      <c:pt idx="406">
                        <c:v>6.68</c:v>
                      </c:pt>
                      <c:pt idx="407">
                        <c:v>6.64</c:v>
                      </c:pt>
                      <c:pt idx="408">
                        <c:v>6.6</c:v>
                      </c:pt>
                      <c:pt idx="409">
                        <c:v>6.54</c:v>
                      </c:pt>
                      <c:pt idx="410">
                        <c:v>6.48</c:v>
                      </c:pt>
                      <c:pt idx="411">
                        <c:v>6.46</c:v>
                      </c:pt>
                      <c:pt idx="412">
                        <c:v>6.4</c:v>
                      </c:pt>
                      <c:pt idx="413">
                        <c:v>6.36</c:v>
                      </c:pt>
                      <c:pt idx="414">
                        <c:v>6.3</c:v>
                      </c:pt>
                      <c:pt idx="415">
                        <c:v>6.24</c:v>
                      </c:pt>
                      <c:pt idx="416">
                        <c:v>6.19</c:v>
                      </c:pt>
                      <c:pt idx="417">
                        <c:v>6.16</c:v>
                      </c:pt>
                      <c:pt idx="418">
                        <c:v>6.16</c:v>
                      </c:pt>
                      <c:pt idx="419">
                        <c:v>6.15</c:v>
                      </c:pt>
                      <c:pt idx="420">
                        <c:v>6.14</c:v>
                      </c:pt>
                      <c:pt idx="421">
                        <c:v>6.14</c:v>
                      </c:pt>
                      <c:pt idx="422">
                        <c:v>6.1</c:v>
                      </c:pt>
                      <c:pt idx="423">
                        <c:v>6.04</c:v>
                      </c:pt>
                      <c:pt idx="424">
                        <c:v>5.92</c:v>
                      </c:pt>
                      <c:pt idx="425">
                        <c:v>5.84</c:v>
                      </c:pt>
                      <c:pt idx="426">
                        <c:v>5.78</c:v>
                      </c:pt>
                      <c:pt idx="427">
                        <c:v>5.74</c:v>
                      </c:pt>
                      <c:pt idx="428">
                        <c:v>5.7</c:v>
                      </c:pt>
                      <c:pt idx="429">
                        <c:v>5.67</c:v>
                      </c:pt>
                      <c:pt idx="430">
                        <c:v>5.68</c:v>
                      </c:pt>
                      <c:pt idx="431">
                        <c:v>5.68</c:v>
                      </c:pt>
                      <c:pt idx="432">
                        <c:v>5.78</c:v>
                      </c:pt>
                      <c:pt idx="433">
                        <c:v>5.83</c:v>
                      </c:pt>
                      <c:pt idx="434">
                        <c:v>5.88</c:v>
                      </c:pt>
                      <c:pt idx="435">
                        <c:v>5.9</c:v>
                      </c:pt>
                      <c:pt idx="436">
                        <c:v>5.92</c:v>
                      </c:pt>
                      <c:pt idx="437">
                        <c:v>5.9</c:v>
                      </c:pt>
                      <c:pt idx="438">
                        <c:v>5.93</c:v>
                      </c:pt>
                      <c:pt idx="439">
                        <c:v>5.9</c:v>
                      </c:pt>
                      <c:pt idx="440">
                        <c:v>5.88</c:v>
                      </c:pt>
                      <c:pt idx="441">
                        <c:v>5.8</c:v>
                      </c:pt>
                      <c:pt idx="442">
                        <c:v>5.78</c:v>
                      </c:pt>
                      <c:pt idx="443">
                        <c:v>5.77</c:v>
                      </c:pt>
                      <c:pt idx="444">
                        <c:v>5.76</c:v>
                      </c:pt>
                      <c:pt idx="445">
                        <c:v>5.78</c:v>
                      </c:pt>
                      <c:pt idx="446">
                        <c:v>5.8</c:v>
                      </c:pt>
                      <c:pt idx="447">
                        <c:v>5.8</c:v>
                      </c:pt>
                      <c:pt idx="448">
                        <c:v>5.82</c:v>
                      </c:pt>
                      <c:pt idx="449">
                        <c:v>5.82</c:v>
                      </c:pt>
                      <c:pt idx="450">
                        <c:v>5.82</c:v>
                      </c:pt>
                      <c:pt idx="451">
                        <c:v>5.72</c:v>
                      </c:pt>
                      <c:pt idx="452">
                        <c:v>5.7</c:v>
                      </c:pt>
                      <c:pt idx="453">
                        <c:v>5.72</c:v>
                      </c:pt>
                      <c:pt idx="454">
                        <c:v>5.78</c:v>
                      </c:pt>
                      <c:pt idx="455">
                        <c:v>5.74</c:v>
                      </c:pt>
                      <c:pt idx="456">
                        <c:v>5.72</c:v>
                      </c:pt>
                      <c:pt idx="457">
                        <c:v>5.58</c:v>
                      </c:pt>
                      <c:pt idx="458">
                        <c:v>5.65</c:v>
                      </c:pt>
                      <c:pt idx="459">
                        <c:v>5.7</c:v>
                      </c:pt>
                      <c:pt idx="460">
                        <c:v>5.75</c:v>
                      </c:pt>
                      <c:pt idx="461">
                        <c:v>5.78</c:v>
                      </c:pt>
                      <c:pt idx="462">
                        <c:v>5.81</c:v>
                      </c:pt>
                      <c:pt idx="463">
                        <c:v>5.83</c:v>
                      </c:pt>
                      <c:pt idx="464">
                        <c:v>5.78</c:v>
                      </c:pt>
                      <c:pt idx="465">
                        <c:v>5.76</c:v>
                      </c:pt>
                      <c:pt idx="466">
                        <c:v>5.74</c:v>
                      </c:pt>
                      <c:pt idx="467">
                        <c:v>5.71</c:v>
                      </c:pt>
                      <c:pt idx="468">
                        <c:v>5.68</c:v>
                      </c:pt>
                      <c:pt idx="469">
                        <c:v>5.73</c:v>
                      </c:pt>
                      <c:pt idx="470">
                        <c:v>5.7</c:v>
                      </c:pt>
                      <c:pt idx="471">
                        <c:v>5.62</c:v>
                      </c:pt>
                      <c:pt idx="472">
                        <c:v>5.64</c:v>
                      </c:pt>
                      <c:pt idx="473">
                        <c:v>5.6</c:v>
                      </c:pt>
                      <c:pt idx="474">
                        <c:v>5.62</c:v>
                      </c:pt>
                      <c:pt idx="475">
                        <c:v>5.69</c:v>
                      </c:pt>
                      <c:pt idx="476">
                        <c:v>5.76</c:v>
                      </c:pt>
                      <c:pt idx="477">
                        <c:v>5.78</c:v>
                      </c:pt>
                      <c:pt idx="478">
                        <c:v>5.8</c:v>
                      </c:pt>
                      <c:pt idx="479">
                        <c:v>5.81</c:v>
                      </c:pt>
                      <c:pt idx="480">
                        <c:v>5.82</c:v>
                      </c:pt>
                      <c:pt idx="481">
                        <c:v>5.81</c:v>
                      </c:pt>
                      <c:pt idx="482">
                        <c:v>5.8</c:v>
                      </c:pt>
                      <c:pt idx="483">
                        <c:v>5.79</c:v>
                      </c:pt>
                      <c:pt idx="484">
                        <c:v>5.77</c:v>
                      </c:pt>
                      <c:pt idx="485">
                        <c:v>5.76</c:v>
                      </c:pt>
                      <c:pt idx="486">
                        <c:v>5.77</c:v>
                      </c:pt>
                      <c:pt idx="487">
                        <c:v>5.77</c:v>
                      </c:pt>
                      <c:pt idx="488">
                        <c:v>5.78</c:v>
                      </c:pt>
                      <c:pt idx="489">
                        <c:v>5.76</c:v>
                      </c:pt>
                      <c:pt idx="490">
                        <c:v>5.72</c:v>
                      </c:pt>
                      <c:pt idx="491">
                        <c:v>5.73</c:v>
                      </c:pt>
                      <c:pt idx="492">
                        <c:v>5.75</c:v>
                      </c:pt>
                      <c:pt idx="493">
                        <c:v>5.77</c:v>
                      </c:pt>
                      <c:pt idx="494">
                        <c:v>5.74</c:v>
                      </c:pt>
                      <c:pt idx="495">
                        <c:v>5.7</c:v>
                      </c:pt>
                      <c:pt idx="496">
                        <c:v>5.75</c:v>
                      </c:pt>
                      <c:pt idx="497">
                        <c:v>5.79</c:v>
                      </c:pt>
                      <c:pt idx="498">
                        <c:v>5.82</c:v>
                      </c:pt>
                      <c:pt idx="499">
                        <c:v>5.8</c:v>
                      </c:pt>
                      <c:pt idx="500">
                        <c:v>5.8</c:v>
                      </c:pt>
                      <c:pt idx="501">
                        <c:v>5.77</c:v>
                      </c:pt>
                      <c:pt idx="502">
                        <c:v>5.68</c:v>
                      </c:pt>
                      <c:pt idx="503">
                        <c:v>5.64</c:v>
                      </c:pt>
                      <c:pt idx="504">
                        <c:v>5.7</c:v>
                      </c:pt>
                      <c:pt idx="505">
                        <c:v>5.68</c:v>
                      </c:pt>
                      <c:pt idx="506">
                        <c:v>5.71</c:v>
                      </c:pt>
                      <c:pt idx="507">
                        <c:v>5.74</c:v>
                      </c:pt>
                      <c:pt idx="508">
                        <c:v>5.68</c:v>
                      </c:pt>
                      <c:pt idx="509">
                        <c:v>5.6</c:v>
                      </c:pt>
                      <c:pt idx="510">
                        <c:v>5.53</c:v>
                      </c:pt>
                      <c:pt idx="511">
                        <c:v>5.63</c:v>
                      </c:pt>
                      <c:pt idx="512">
                        <c:v>5.58</c:v>
                      </c:pt>
                      <c:pt idx="513">
                        <c:v>5.58</c:v>
                      </c:pt>
                      <c:pt idx="514">
                        <c:v>5.56</c:v>
                      </c:pt>
                      <c:pt idx="515">
                        <c:v>5.52</c:v>
                      </c:pt>
                      <c:pt idx="516">
                        <c:v>5.46</c:v>
                      </c:pt>
                      <c:pt idx="517">
                        <c:v>5.39</c:v>
                      </c:pt>
                      <c:pt idx="518">
                        <c:v>5.29</c:v>
                      </c:pt>
                      <c:pt idx="519">
                        <c:v>5.26</c:v>
                      </c:pt>
                      <c:pt idx="520">
                        <c:v>5.21</c:v>
                      </c:pt>
                      <c:pt idx="521">
                        <c:v>5.2</c:v>
                      </c:pt>
                      <c:pt idx="522">
                        <c:v>5.28</c:v>
                      </c:pt>
                      <c:pt idx="523">
                        <c:v>5.32</c:v>
                      </c:pt>
                      <c:pt idx="524">
                        <c:v>5.4</c:v>
                      </c:pt>
                      <c:pt idx="525">
                        <c:v>5.38</c:v>
                      </c:pt>
                      <c:pt idx="526">
                        <c:v>5.28</c:v>
                      </c:pt>
                      <c:pt idx="527">
                        <c:v>5.23</c:v>
                      </c:pt>
                      <c:pt idx="528">
                        <c:v>5.18</c:v>
                      </c:pt>
                      <c:pt idx="529">
                        <c:v>5.16</c:v>
                      </c:pt>
                      <c:pt idx="530">
                        <c:v>5.18</c:v>
                      </c:pt>
                      <c:pt idx="531">
                        <c:v>5.14</c:v>
                      </c:pt>
                      <c:pt idx="532">
                        <c:v>5.13</c:v>
                      </c:pt>
                      <c:pt idx="533">
                        <c:v>5.17</c:v>
                      </c:pt>
                      <c:pt idx="534">
                        <c:v>5.2</c:v>
                      </c:pt>
                      <c:pt idx="535">
                        <c:v>5.21</c:v>
                      </c:pt>
                      <c:pt idx="536">
                        <c:v>5.16</c:v>
                      </c:pt>
                      <c:pt idx="537">
                        <c:v>5.26</c:v>
                      </c:pt>
                      <c:pt idx="538">
                        <c:v>5.27</c:v>
                      </c:pt>
                      <c:pt idx="539">
                        <c:v>5.35</c:v>
                      </c:pt>
                      <c:pt idx="540">
                        <c:v>5.48</c:v>
                      </c:pt>
                      <c:pt idx="541">
                        <c:v>5.57</c:v>
                      </c:pt>
                      <c:pt idx="542">
                        <c:v>5.58</c:v>
                      </c:pt>
                      <c:pt idx="543">
                        <c:v>5.62</c:v>
                      </c:pt>
                      <c:pt idx="544">
                        <c:v>5.73</c:v>
                      </c:pt>
                      <c:pt idx="545">
                        <c:v>5.84</c:v>
                      </c:pt>
                      <c:pt idx="546">
                        <c:v>5.99</c:v>
                      </c:pt>
                      <c:pt idx="547">
                        <c:v>6.08</c:v>
                      </c:pt>
                      <c:pt idx="548">
                        <c:v>6.14</c:v>
                      </c:pt>
                      <c:pt idx="549">
                        <c:v>6.18</c:v>
                      </c:pt>
                      <c:pt idx="550">
                        <c:v>6.14</c:v>
                      </c:pt>
                      <c:pt idx="551">
                        <c:v>6.1</c:v>
                      </c:pt>
                      <c:pt idx="552">
                        <c:v>6.1</c:v>
                      </c:pt>
                      <c:pt idx="553">
                        <c:v>6.16</c:v>
                      </c:pt>
                      <c:pt idx="554">
                        <c:v>6.2</c:v>
                      </c:pt>
                      <c:pt idx="555">
                        <c:v>6.26</c:v>
                      </c:pt>
                      <c:pt idx="556">
                        <c:v>6.3</c:v>
                      </c:pt>
                      <c:pt idx="557">
                        <c:v>6.3</c:v>
                      </c:pt>
                      <c:pt idx="558">
                        <c:v>6.33</c:v>
                      </c:pt>
                      <c:pt idx="559">
                        <c:v>6.4</c:v>
                      </c:pt>
                      <c:pt idx="560">
                        <c:v>6.52</c:v>
                      </c:pt>
                      <c:pt idx="561">
                        <c:v>6.57</c:v>
                      </c:pt>
                      <c:pt idx="562">
                        <c:v>6.56</c:v>
                      </c:pt>
                      <c:pt idx="563">
                        <c:v>6.55</c:v>
                      </c:pt>
                      <c:pt idx="564">
                        <c:v>6.58</c:v>
                      </c:pt>
                      <c:pt idx="565">
                        <c:v>6.58</c:v>
                      </c:pt>
                      <c:pt idx="566">
                        <c:v>6.6</c:v>
                      </c:pt>
                      <c:pt idx="567">
                        <c:v>6.62</c:v>
                      </c:pt>
                      <c:pt idx="568">
                        <c:v>6.67</c:v>
                      </c:pt>
                      <c:pt idx="569">
                        <c:v>6.69</c:v>
                      </c:pt>
                      <c:pt idx="570">
                        <c:v>6.73</c:v>
                      </c:pt>
                      <c:pt idx="571">
                        <c:v>6.75</c:v>
                      </c:pt>
                      <c:pt idx="572">
                        <c:v>6.78</c:v>
                      </c:pt>
                      <c:pt idx="573">
                        <c:v>6.8</c:v>
                      </c:pt>
                      <c:pt idx="574">
                        <c:v>6.84</c:v>
                      </c:pt>
                      <c:pt idx="575">
                        <c:v>6.83</c:v>
                      </c:pt>
                      <c:pt idx="576">
                        <c:v>6.84</c:v>
                      </c:pt>
                      <c:pt idx="577">
                        <c:v>6.87</c:v>
                      </c:pt>
                      <c:pt idx="578">
                        <c:v>6.92</c:v>
                      </c:pt>
                      <c:pt idx="579">
                        <c:v>6.9</c:v>
                      </c:pt>
                      <c:pt idx="580">
                        <c:v>6.93</c:v>
                      </c:pt>
                      <c:pt idx="581">
                        <c:v>6.98</c:v>
                      </c:pt>
                      <c:pt idx="582">
                        <c:v>7.04</c:v>
                      </c:pt>
                      <c:pt idx="583">
                        <c:v>7.06</c:v>
                      </c:pt>
                      <c:pt idx="584">
                        <c:v>7.06</c:v>
                      </c:pt>
                      <c:pt idx="585">
                        <c:v>7.08</c:v>
                      </c:pt>
                      <c:pt idx="586">
                        <c:v>7.1</c:v>
                      </c:pt>
                      <c:pt idx="587">
                        <c:v>7.1</c:v>
                      </c:pt>
                      <c:pt idx="588">
                        <c:v>7.12</c:v>
                      </c:pt>
                      <c:pt idx="589">
                        <c:v>7.13</c:v>
                      </c:pt>
                      <c:pt idx="590">
                        <c:v>7.16</c:v>
                      </c:pt>
                      <c:pt idx="591">
                        <c:v>7.18</c:v>
                      </c:pt>
                      <c:pt idx="592">
                        <c:v>7.2</c:v>
                      </c:pt>
                      <c:pt idx="593">
                        <c:v>7.24</c:v>
                      </c:pt>
                      <c:pt idx="594">
                        <c:v>7.27</c:v>
                      </c:pt>
                      <c:pt idx="595">
                        <c:v>7.4</c:v>
                      </c:pt>
                      <c:pt idx="596">
                        <c:v>7.4</c:v>
                      </c:pt>
                      <c:pt idx="597">
                        <c:v>7.42</c:v>
                      </c:pt>
                      <c:pt idx="598">
                        <c:v>7.56</c:v>
                      </c:pt>
                      <c:pt idx="599">
                        <c:v>7.57</c:v>
                      </c:pt>
                      <c:pt idx="600">
                        <c:v>7.6</c:v>
                      </c:pt>
                      <c:pt idx="601">
                        <c:v>7.66</c:v>
                      </c:pt>
                      <c:pt idx="602">
                        <c:v>7.7</c:v>
                      </c:pt>
                      <c:pt idx="603">
                        <c:v>7.78</c:v>
                      </c:pt>
                      <c:pt idx="604">
                        <c:v>7.84</c:v>
                      </c:pt>
                      <c:pt idx="605">
                        <c:v>7.9</c:v>
                      </c:pt>
                      <c:pt idx="606">
                        <c:v>7.91</c:v>
                      </c:pt>
                      <c:pt idx="607">
                        <c:v>7.94</c:v>
                      </c:pt>
                      <c:pt idx="608">
                        <c:v>7.98</c:v>
                      </c:pt>
                      <c:pt idx="609">
                        <c:v>8.02</c:v>
                      </c:pt>
                      <c:pt idx="610">
                        <c:v>8.08</c:v>
                      </c:pt>
                      <c:pt idx="611">
                        <c:v>8.08</c:v>
                      </c:pt>
                      <c:pt idx="612">
                        <c:v>8.08</c:v>
                      </c:pt>
                      <c:pt idx="613">
                        <c:v>8.1</c:v>
                      </c:pt>
                      <c:pt idx="614">
                        <c:v>8.11</c:v>
                      </c:pt>
                      <c:pt idx="615">
                        <c:v>8.18</c:v>
                      </c:pt>
                      <c:pt idx="616">
                        <c:v>8.18</c:v>
                      </c:pt>
                      <c:pt idx="617">
                        <c:v>8.1999999999999993</c:v>
                      </c:pt>
                      <c:pt idx="618">
                        <c:v>8.26</c:v>
                      </c:pt>
                      <c:pt idx="619">
                        <c:v>8.27</c:v>
                      </c:pt>
                      <c:pt idx="620">
                        <c:v>8.34</c:v>
                      </c:pt>
                      <c:pt idx="621">
                        <c:v>8.36</c:v>
                      </c:pt>
                      <c:pt idx="622">
                        <c:v>8.4</c:v>
                      </c:pt>
                      <c:pt idx="623">
                        <c:v>8.3699999999999992</c:v>
                      </c:pt>
                      <c:pt idx="624">
                        <c:v>8.41</c:v>
                      </c:pt>
                      <c:pt idx="625">
                        <c:v>8.4499999999999993</c:v>
                      </c:pt>
                      <c:pt idx="626">
                        <c:v>8.4600000000000009</c:v>
                      </c:pt>
                      <c:pt idx="627">
                        <c:v>8.4700000000000006</c:v>
                      </c:pt>
                      <c:pt idx="628">
                        <c:v>8.5</c:v>
                      </c:pt>
                      <c:pt idx="629">
                        <c:v>8.5</c:v>
                      </c:pt>
                      <c:pt idx="630">
                        <c:v>8.5299999999999994</c:v>
                      </c:pt>
                      <c:pt idx="631">
                        <c:v>8.5299999999999994</c:v>
                      </c:pt>
                      <c:pt idx="632">
                        <c:v>8.58</c:v>
                      </c:pt>
                      <c:pt idx="633">
                        <c:v>8.59</c:v>
                      </c:pt>
                      <c:pt idx="634">
                        <c:v>8.6199999999999992</c:v>
                      </c:pt>
                      <c:pt idx="635">
                        <c:v>8.6300000000000008</c:v>
                      </c:pt>
                      <c:pt idx="636">
                        <c:v>8.68</c:v>
                      </c:pt>
                      <c:pt idx="637">
                        <c:v>8.69</c:v>
                      </c:pt>
                      <c:pt idx="638">
                        <c:v>8.69</c:v>
                      </c:pt>
                      <c:pt idx="639">
                        <c:v>8.6999999999999993</c:v>
                      </c:pt>
                      <c:pt idx="640">
                        <c:v>8.74</c:v>
                      </c:pt>
                      <c:pt idx="641">
                        <c:v>8.75</c:v>
                      </c:pt>
                      <c:pt idx="642">
                        <c:v>8.7799999999999994</c:v>
                      </c:pt>
                      <c:pt idx="643">
                        <c:v>8.7899999999999991</c:v>
                      </c:pt>
                      <c:pt idx="644">
                        <c:v>8.8000000000000007</c:v>
                      </c:pt>
                      <c:pt idx="645">
                        <c:v>8.82</c:v>
                      </c:pt>
                      <c:pt idx="646">
                        <c:v>8.86</c:v>
                      </c:pt>
                      <c:pt idx="647">
                        <c:v>8.8800000000000008</c:v>
                      </c:pt>
                      <c:pt idx="648">
                        <c:v>8.8800000000000008</c:v>
                      </c:pt>
                      <c:pt idx="649">
                        <c:v>8.89</c:v>
                      </c:pt>
                      <c:pt idx="650">
                        <c:v>8.9</c:v>
                      </c:pt>
                      <c:pt idx="651">
                        <c:v>8.91</c:v>
                      </c:pt>
                      <c:pt idx="652">
                        <c:v>8.92</c:v>
                      </c:pt>
                      <c:pt idx="653">
                        <c:v>8.94</c:v>
                      </c:pt>
                      <c:pt idx="654">
                        <c:v>9.01</c:v>
                      </c:pt>
                      <c:pt idx="655">
                        <c:v>9.02</c:v>
                      </c:pt>
                      <c:pt idx="656">
                        <c:v>9.0399999999999991</c:v>
                      </c:pt>
                      <c:pt idx="657">
                        <c:v>9.06</c:v>
                      </c:pt>
                      <c:pt idx="658">
                        <c:v>9.08</c:v>
                      </c:pt>
                      <c:pt idx="659">
                        <c:v>9.1</c:v>
                      </c:pt>
                      <c:pt idx="660">
                        <c:v>9.1300000000000008</c:v>
                      </c:pt>
                      <c:pt idx="661">
                        <c:v>9.14</c:v>
                      </c:pt>
                      <c:pt idx="662">
                        <c:v>9.15</c:v>
                      </c:pt>
                      <c:pt idx="663">
                        <c:v>9.17</c:v>
                      </c:pt>
                      <c:pt idx="664">
                        <c:v>9.1999999999999993</c:v>
                      </c:pt>
                      <c:pt idx="665">
                        <c:v>9.18</c:v>
                      </c:pt>
                      <c:pt idx="666">
                        <c:v>9.1999999999999993</c:v>
                      </c:pt>
                      <c:pt idx="667">
                        <c:v>9.2100000000000009</c:v>
                      </c:pt>
                      <c:pt idx="668">
                        <c:v>9.19</c:v>
                      </c:pt>
                      <c:pt idx="669">
                        <c:v>9.17</c:v>
                      </c:pt>
                      <c:pt idx="670">
                        <c:v>9.15</c:v>
                      </c:pt>
                      <c:pt idx="671">
                        <c:v>9.14</c:v>
                      </c:pt>
                      <c:pt idx="672">
                        <c:v>9.1199999999999992</c:v>
                      </c:pt>
                      <c:pt idx="673">
                        <c:v>9.1</c:v>
                      </c:pt>
                      <c:pt idx="674">
                        <c:v>9.08</c:v>
                      </c:pt>
                      <c:pt idx="675">
                        <c:v>9.0399999999999991</c:v>
                      </c:pt>
                      <c:pt idx="676">
                        <c:v>9</c:v>
                      </c:pt>
                      <c:pt idx="677">
                        <c:v>8.9499999999999993</c:v>
                      </c:pt>
                      <c:pt idx="678">
                        <c:v>8.9</c:v>
                      </c:pt>
                      <c:pt idx="679">
                        <c:v>8.8699999999999992</c:v>
                      </c:pt>
                      <c:pt idx="680">
                        <c:v>8.82</c:v>
                      </c:pt>
                      <c:pt idx="681">
                        <c:v>8.77</c:v>
                      </c:pt>
                      <c:pt idx="682">
                        <c:v>8.6999999999999993</c:v>
                      </c:pt>
                      <c:pt idx="683">
                        <c:v>8.68</c:v>
                      </c:pt>
                      <c:pt idx="684">
                        <c:v>8.67</c:v>
                      </c:pt>
                      <c:pt idx="685">
                        <c:v>8.6999999999999993</c:v>
                      </c:pt>
                      <c:pt idx="686">
                        <c:v>8.68</c:v>
                      </c:pt>
                      <c:pt idx="687">
                        <c:v>8.6199999999999992</c:v>
                      </c:pt>
                      <c:pt idx="688">
                        <c:v>8.6999999999999993</c:v>
                      </c:pt>
                      <c:pt idx="689">
                        <c:v>8.52</c:v>
                      </c:pt>
                      <c:pt idx="690">
                        <c:v>8.49</c:v>
                      </c:pt>
                      <c:pt idx="691">
                        <c:v>8.4700000000000006</c:v>
                      </c:pt>
                      <c:pt idx="692">
                        <c:v>8.42</c:v>
                      </c:pt>
                      <c:pt idx="693">
                        <c:v>8.3699999999999992</c:v>
                      </c:pt>
                      <c:pt idx="694">
                        <c:v>8.32</c:v>
                      </c:pt>
                      <c:pt idx="695">
                        <c:v>8.26</c:v>
                      </c:pt>
                      <c:pt idx="696">
                        <c:v>8.1999999999999993</c:v>
                      </c:pt>
                      <c:pt idx="697">
                        <c:v>8.17</c:v>
                      </c:pt>
                      <c:pt idx="698">
                        <c:v>8.16</c:v>
                      </c:pt>
                      <c:pt idx="699">
                        <c:v>8.1999999999999993</c:v>
                      </c:pt>
                      <c:pt idx="700">
                        <c:v>8.1999999999999993</c:v>
                      </c:pt>
                      <c:pt idx="701">
                        <c:v>8.17</c:v>
                      </c:pt>
                      <c:pt idx="702">
                        <c:v>8.15</c:v>
                      </c:pt>
                      <c:pt idx="703">
                        <c:v>8.1300000000000008</c:v>
                      </c:pt>
                      <c:pt idx="704">
                        <c:v>8.1199999999999992</c:v>
                      </c:pt>
                      <c:pt idx="705">
                        <c:v>8.1</c:v>
                      </c:pt>
                      <c:pt idx="706">
                        <c:v>8.09</c:v>
                      </c:pt>
                      <c:pt idx="707">
                        <c:v>8.08</c:v>
                      </c:pt>
                      <c:pt idx="708">
                        <c:v>8.06</c:v>
                      </c:pt>
                      <c:pt idx="709">
                        <c:v>8</c:v>
                      </c:pt>
                      <c:pt idx="710">
                        <c:v>7.98</c:v>
                      </c:pt>
                      <c:pt idx="711">
                        <c:v>7.92</c:v>
                      </c:pt>
                      <c:pt idx="712">
                        <c:v>7.92</c:v>
                      </c:pt>
                      <c:pt idx="713">
                        <c:v>7.91</c:v>
                      </c:pt>
                      <c:pt idx="714">
                        <c:v>7.91</c:v>
                      </c:pt>
                      <c:pt idx="715">
                        <c:v>7.9</c:v>
                      </c:pt>
                      <c:pt idx="716">
                        <c:v>7.86</c:v>
                      </c:pt>
                      <c:pt idx="717">
                        <c:v>7.85</c:v>
                      </c:pt>
                      <c:pt idx="718">
                        <c:v>7.84</c:v>
                      </c:pt>
                      <c:pt idx="719">
                        <c:v>7.83</c:v>
                      </c:pt>
                      <c:pt idx="720">
                        <c:v>7.82</c:v>
                      </c:pt>
                      <c:pt idx="721">
                        <c:v>7.81</c:v>
                      </c:pt>
                      <c:pt idx="722">
                        <c:v>7.82</c:v>
                      </c:pt>
                      <c:pt idx="723">
                        <c:v>7.81</c:v>
                      </c:pt>
                      <c:pt idx="724">
                        <c:v>7.82</c:v>
                      </c:pt>
                      <c:pt idx="725">
                        <c:v>7.83</c:v>
                      </c:pt>
                      <c:pt idx="726">
                        <c:v>7.82</c:v>
                      </c:pt>
                      <c:pt idx="727">
                        <c:v>7.8</c:v>
                      </c:pt>
                      <c:pt idx="728">
                        <c:v>7.76</c:v>
                      </c:pt>
                      <c:pt idx="729">
                        <c:v>7.73</c:v>
                      </c:pt>
                      <c:pt idx="730">
                        <c:v>7.66</c:v>
                      </c:pt>
                      <c:pt idx="731">
                        <c:v>7.59</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F-0A6F-4E4B-BB09-B98A6D1299C4}"/>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DATOS!$X$3:$X$734</c15:sqref>
                        </c15:formulaRef>
                      </c:ext>
                    </c:extLst>
                    <c:numCache>
                      <c:formatCode>0.00</c:formatCode>
                      <c:ptCount val="732"/>
                      <c:pt idx="0">
                        <c:v>7.51</c:v>
                      </c:pt>
                      <c:pt idx="1">
                        <c:v>7.48</c:v>
                      </c:pt>
                      <c:pt idx="2">
                        <c:v>7.4</c:v>
                      </c:pt>
                      <c:pt idx="3">
                        <c:v>7.38</c:v>
                      </c:pt>
                      <c:pt idx="4">
                        <c:v>7.28</c:v>
                      </c:pt>
                      <c:pt idx="5">
                        <c:v>7.2</c:v>
                      </c:pt>
                      <c:pt idx="6">
                        <c:v>7.11</c:v>
                      </c:pt>
                      <c:pt idx="7">
                        <c:v>7.02</c:v>
                      </c:pt>
                      <c:pt idx="8">
                        <c:v>6.96</c:v>
                      </c:pt>
                      <c:pt idx="9">
                        <c:v>6.9</c:v>
                      </c:pt>
                      <c:pt idx="10">
                        <c:v>6.9</c:v>
                      </c:pt>
                      <c:pt idx="11">
                        <c:v>6.89</c:v>
                      </c:pt>
                      <c:pt idx="12">
                        <c:v>6.92</c:v>
                      </c:pt>
                      <c:pt idx="13">
                        <c:v>6.97</c:v>
                      </c:pt>
                      <c:pt idx="14">
                        <c:v>7</c:v>
                      </c:pt>
                      <c:pt idx="15">
                        <c:v>7</c:v>
                      </c:pt>
                      <c:pt idx="16">
                        <c:v>7</c:v>
                      </c:pt>
                      <c:pt idx="17">
                        <c:v>6.98</c:v>
                      </c:pt>
                      <c:pt idx="18">
                        <c:v>7.02</c:v>
                      </c:pt>
                      <c:pt idx="19">
                        <c:v>7</c:v>
                      </c:pt>
                      <c:pt idx="20">
                        <c:v>7.04</c:v>
                      </c:pt>
                      <c:pt idx="21">
                        <c:v>7</c:v>
                      </c:pt>
                      <c:pt idx="22">
                        <c:v>7.02</c:v>
                      </c:pt>
                      <c:pt idx="23">
                        <c:v>7.01</c:v>
                      </c:pt>
                      <c:pt idx="24">
                        <c:v>7.01</c:v>
                      </c:pt>
                      <c:pt idx="25">
                        <c:v>6.96</c:v>
                      </c:pt>
                      <c:pt idx="26">
                        <c:v>6.95</c:v>
                      </c:pt>
                      <c:pt idx="27">
                        <c:v>6.94</c:v>
                      </c:pt>
                      <c:pt idx="28">
                        <c:v>6.9</c:v>
                      </c:pt>
                      <c:pt idx="29">
                        <c:v>6.86</c:v>
                      </c:pt>
                      <c:pt idx="30">
                        <c:v>6.82</c:v>
                      </c:pt>
                      <c:pt idx="31">
                        <c:v>6.81</c:v>
                      </c:pt>
                      <c:pt idx="32">
                        <c:v>6.8</c:v>
                      </c:pt>
                      <c:pt idx="33">
                        <c:v>6.8</c:v>
                      </c:pt>
                      <c:pt idx="34">
                        <c:v>6.78</c:v>
                      </c:pt>
                      <c:pt idx="35">
                        <c:v>6.78</c:v>
                      </c:pt>
                      <c:pt idx="36">
                        <c:v>6.7</c:v>
                      </c:pt>
                      <c:pt idx="37">
                        <c:v>6.68</c:v>
                      </c:pt>
                      <c:pt idx="38">
                        <c:v>6.65</c:v>
                      </c:pt>
                      <c:pt idx="39">
                        <c:v>6.62</c:v>
                      </c:pt>
                      <c:pt idx="40">
                        <c:v>6.58</c:v>
                      </c:pt>
                      <c:pt idx="41">
                        <c:v>6.6</c:v>
                      </c:pt>
                      <c:pt idx="42">
                        <c:v>6.58</c:v>
                      </c:pt>
                      <c:pt idx="43">
                        <c:v>6.56</c:v>
                      </c:pt>
                      <c:pt idx="44">
                        <c:v>6.46</c:v>
                      </c:pt>
                      <c:pt idx="45">
                        <c:v>6.38</c:v>
                      </c:pt>
                      <c:pt idx="46">
                        <c:v>6.26</c:v>
                      </c:pt>
                      <c:pt idx="47">
                        <c:v>6.2</c:v>
                      </c:pt>
                      <c:pt idx="48">
                        <c:v>6.16</c:v>
                      </c:pt>
                      <c:pt idx="49">
                        <c:v>6.12</c:v>
                      </c:pt>
                      <c:pt idx="50">
                        <c:v>6.1</c:v>
                      </c:pt>
                      <c:pt idx="51">
                        <c:v>6.1</c:v>
                      </c:pt>
                      <c:pt idx="52">
                        <c:v>6.09</c:v>
                      </c:pt>
                      <c:pt idx="53">
                        <c:v>6.06</c:v>
                      </c:pt>
                      <c:pt idx="54">
                        <c:v>6.02</c:v>
                      </c:pt>
                      <c:pt idx="55">
                        <c:v>5.96</c:v>
                      </c:pt>
                      <c:pt idx="56">
                        <c:v>5.86</c:v>
                      </c:pt>
                      <c:pt idx="57">
                        <c:v>5.8</c:v>
                      </c:pt>
                      <c:pt idx="58">
                        <c:v>5.76</c:v>
                      </c:pt>
                      <c:pt idx="59">
                        <c:v>5.68</c:v>
                      </c:pt>
                      <c:pt idx="60">
                        <c:v>5.6</c:v>
                      </c:pt>
                      <c:pt idx="61">
                        <c:v>5.72</c:v>
                      </c:pt>
                      <c:pt idx="62">
                        <c:v>5.8</c:v>
                      </c:pt>
                      <c:pt idx="63">
                        <c:v>5.88</c:v>
                      </c:pt>
                      <c:pt idx="64">
                        <c:v>5.9</c:v>
                      </c:pt>
                      <c:pt idx="65">
                        <c:v>5.86</c:v>
                      </c:pt>
                      <c:pt idx="66">
                        <c:v>5.8</c:v>
                      </c:pt>
                      <c:pt idx="67">
                        <c:v>5.79</c:v>
                      </c:pt>
                      <c:pt idx="68">
                        <c:v>5.86</c:v>
                      </c:pt>
                      <c:pt idx="69">
                        <c:v>5.89</c:v>
                      </c:pt>
                      <c:pt idx="70">
                        <c:v>5.96</c:v>
                      </c:pt>
                      <c:pt idx="71">
                        <c:v>5.98</c:v>
                      </c:pt>
                      <c:pt idx="72">
                        <c:v>6.04</c:v>
                      </c:pt>
                      <c:pt idx="73">
                        <c:v>6.12</c:v>
                      </c:pt>
                      <c:pt idx="74">
                        <c:v>6.2</c:v>
                      </c:pt>
                      <c:pt idx="75">
                        <c:v>6.23</c:v>
                      </c:pt>
                      <c:pt idx="76">
                        <c:v>6.25</c:v>
                      </c:pt>
                      <c:pt idx="77">
                        <c:v>6.23</c:v>
                      </c:pt>
                      <c:pt idx="78">
                        <c:v>6.2</c:v>
                      </c:pt>
                      <c:pt idx="79">
                        <c:v>6.18</c:v>
                      </c:pt>
                      <c:pt idx="80">
                        <c:v>6.17</c:v>
                      </c:pt>
                      <c:pt idx="81">
                        <c:v>6.16</c:v>
                      </c:pt>
                      <c:pt idx="82">
                        <c:v>6.13</c:v>
                      </c:pt>
                      <c:pt idx="83">
                        <c:v>6.1</c:v>
                      </c:pt>
                      <c:pt idx="84">
                        <c:v>6.06</c:v>
                      </c:pt>
                      <c:pt idx="85">
                        <c:v>6.01</c:v>
                      </c:pt>
                      <c:pt idx="86">
                        <c:v>5.98</c:v>
                      </c:pt>
                      <c:pt idx="87">
                        <c:v>5.88</c:v>
                      </c:pt>
                      <c:pt idx="88">
                        <c:v>5.77</c:v>
                      </c:pt>
                      <c:pt idx="89">
                        <c:v>5.72</c:v>
                      </c:pt>
                      <c:pt idx="90">
                        <c:v>5.7</c:v>
                      </c:pt>
                      <c:pt idx="91">
                        <c:v>5.68</c:v>
                      </c:pt>
                      <c:pt idx="92">
                        <c:v>5.64</c:v>
                      </c:pt>
                      <c:pt idx="93">
                        <c:v>5.63</c:v>
                      </c:pt>
                      <c:pt idx="94">
                        <c:v>5.62</c:v>
                      </c:pt>
                      <c:pt idx="95">
                        <c:v>5.61</c:v>
                      </c:pt>
                      <c:pt idx="96">
                        <c:v>5.6</c:v>
                      </c:pt>
                      <c:pt idx="97">
                        <c:v>5.58</c:v>
                      </c:pt>
                      <c:pt idx="98">
                        <c:v>5.52</c:v>
                      </c:pt>
                      <c:pt idx="99">
                        <c:v>5.5</c:v>
                      </c:pt>
                      <c:pt idx="100">
                        <c:v>5.44</c:v>
                      </c:pt>
                      <c:pt idx="101">
                        <c:v>5.42</c:v>
                      </c:pt>
                      <c:pt idx="102">
                        <c:v>5.4</c:v>
                      </c:pt>
                      <c:pt idx="103">
                        <c:v>5.34</c:v>
                      </c:pt>
                      <c:pt idx="104">
                        <c:v>5.28</c:v>
                      </c:pt>
                      <c:pt idx="105">
                        <c:v>5.2</c:v>
                      </c:pt>
                      <c:pt idx="106">
                        <c:v>5.0999999999999996</c:v>
                      </c:pt>
                      <c:pt idx="107">
                        <c:v>5.0599999999999996</c:v>
                      </c:pt>
                      <c:pt idx="108">
                        <c:v>5.04</c:v>
                      </c:pt>
                      <c:pt idx="109">
                        <c:v>5.0199999999999996</c:v>
                      </c:pt>
                      <c:pt idx="110">
                        <c:v>5</c:v>
                      </c:pt>
                      <c:pt idx="111">
                        <c:v>5</c:v>
                      </c:pt>
                      <c:pt idx="112">
                        <c:v>4.9800000000000004</c:v>
                      </c:pt>
                      <c:pt idx="113">
                        <c:v>4.9800000000000004</c:v>
                      </c:pt>
                      <c:pt idx="114">
                        <c:v>5.01</c:v>
                      </c:pt>
                      <c:pt idx="115">
                        <c:v>4.97</c:v>
                      </c:pt>
                      <c:pt idx="116">
                        <c:v>4.8600000000000003</c:v>
                      </c:pt>
                      <c:pt idx="117">
                        <c:v>4.8</c:v>
                      </c:pt>
                      <c:pt idx="118">
                        <c:v>4.79</c:v>
                      </c:pt>
                      <c:pt idx="119">
                        <c:v>4.79</c:v>
                      </c:pt>
                      <c:pt idx="120">
                        <c:v>4.78</c:v>
                      </c:pt>
                      <c:pt idx="121">
                        <c:v>4.8099999999999996</c:v>
                      </c:pt>
                      <c:pt idx="122">
                        <c:v>4.8600000000000003</c:v>
                      </c:pt>
                      <c:pt idx="123">
                        <c:v>5</c:v>
                      </c:pt>
                      <c:pt idx="124">
                        <c:v>5.0999999999999996</c:v>
                      </c:pt>
                      <c:pt idx="125">
                        <c:v>5.08</c:v>
                      </c:pt>
                      <c:pt idx="126">
                        <c:v>4.96</c:v>
                      </c:pt>
                      <c:pt idx="127">
                        <c:v>4.9000000000000004</c:v>
                      </c:pt>
                      <c:pt idx="128">
                        <c:v>4.8</c:v>
                      </c:pt>
                      <c:pt idx="129">
                        <c:v>4.79</c:v>
                      </c:pt>
                      <c:pt idx="130">
                        <c:v>4.82</c:v>
                      </c:pt>
                      <c:pt idx="131">
                        <c:v>4.8499999999999996</c:v>
                      </c:pt>
                      <c:pt idx="132">
                        <c:v>4.88</c:v>
                      </c:pt>
                      <c:pt idx="133">
                        <c:v>4.8899999999999997</c:v>
                      </c:pt>
                      <c:pt idx="134">
                        <c:v>4.9000000000000004</c:v>
                      </c:pt>
                      <c:pt idx="135">
                        <c:v>4.8499999999999996</c:v>
                      </c:pt>
                      <c:pt idx="136">
                        <c:v>4.88</c:v>
                      </c:pt>
                      <c:pt idx="137">
                        <c:v>5.17</c:v>
                      </c:pt>
                      <c:pt idx="138">
                        <c:v>5.49</c:v>
                      </c:pt>
                      <c:pt idx="139">
                        <c:v>5.6</c:v>
                      </c:pt>
                      <c:pt idx="140">
                        <c:v>5.65</c:v>
                      </c:pt>
                      <c:pt idx="141">
                        <c:v>5.71</c:v>
                      </c:pt>
                      <c:pt idx="142">
                        <c:v>5.73</c:v>
                      </c:pt>
                      <c:pt idx="143">
                        <c:v>5.8</c:v>
                      </c:pt>
                      <c:pt idx="144">
                        <c:v>5.86</c:v>
                      </c:pt>
                      <c:pt idx="145">
                        <c:v>5.87</c:v>
                      </c:pt>
                      <c:pt idx="146">
                        <c:v>5.85</c:v>
                      </c:pt>
                      <c:pt idx="147">
                        <c:v>5.86</c:v>
                      </c:pt>
                      <c:pt idx="148">
                        <c:v>5.9</c:v>
                      </c:pt>
                      <c:pt idx="149">
                        <c:v>5.94</c:v>
                      </c:pt>
                      <c:pt idx="150">
                        <c:v>5.92</c:v>
                      </c:pt>
                      <c:pt idx="151">
                        <c:v>5.86</c:v>
                      </c:pt>
                      <c:pt idx="152">
                        <c:v>5.76</c:v>
                      </c:pt>
                      <c:pt idx="153">
                        <c:v>5.7</c:v>
                      </c:pt>
                      <c:pt idx="154">
                        <c:v>5.71</c:v>
                      </c:pt>
                      <c:pt idx="155">
                        <c:v>5.75</c:v>
                      </c:pt>
                      <c:pt idx="156">
                        <c:v>5.8</c:v>
                      </c:pt>
                      <c:pt idx="157">
                        <c:v>5.89</c:v>
                      </c:pt>
                      <c:pt idx="158">
                        <c:v>5.98</c:v>
                      </c:pt>
                      <c:pt idx="159">
                        <c:v>6.03</c:v>
                      </c:pt>
                      <c:pt idx="160">
                        <c:v>6.06</c:v>
                      </c:pt>
                      <c:pt idx="161">
                        <c:v>6.05</c:v>
                      </c:pt>
                      <c:pt idx="162">
                        <c:v>6.06</c:v>
                      </c:pt>
                      <c:pt idx="163">
                        <c:v>6.08</c:v>
                      </c:pt>
                      <c:pt idx="164">
                        <c:v>6.12</c:v>
                      </c:pt>
                      <c:pt idx="165">
                        <c:v>6.16</c:v>
                      </c:pt>
                      <c:pt idx="166">
                        <c:v>6.2</c:v>
                      </c:pt>
                      <c:pt idx="167">
                        <c:v>6.27</c:v>
                      </c:pt>
                      <c:pt idx="168">
                        <c:v>6.34</c:v>
                      </c:pt>
                      <c:pt idx="169">
                        <c:v>6.39</c:v>
                      </c:pt>
                      <c:pt idx="170">
                        <c:v>6.42</c:v>
                      </c:pt>
                      <c:pt idx="171">
                        <c:v>6.48</c:v>
                      </c:pt>
                      <c:pt idx="172">
                        <c:v>6.5</c:v>
                      </c:pt>
                      <c:pt idx="173">
                        <c:v>6.56</c:v>
                      </c:pt>
                      <c:pt idx="174">
                        <c:v>6.6</c:v>
                      </c:pt>
                      <c:pt idx="175">
                        <c:v>6.68</c:v>
                      </c:pt>
                      <c:pt idx="176">
                        <c:v>6.7</c:v>
                      </c:pt>
                      <c:pt idx="177">
                        <c:v>6.72</c:v>
                      </c:pt>
                      <c:pt idx="178">
                        <c:v>6.7</c:v>
                      </c:pt>
                      <c:pt idx="179">
                        <c:v>6.72</c:v>
                      </c:pt>
                      <c:pt idx="180">
                        <c:v>6.74</c:v>
                      </c:pt>
                      <c:pt idx="181">
                        <c:v>6.7</c:v>
                      </c:pt>
                      <c:pt idx="182">
                        <c:v>6.66</c:v>
                      </c:pt>
                      <c:pt idx="183">
                        <c:v>6.61</c:v>
                      </c:pt>
                      <c:pt idx="184">
                        <c:v>6.6</c:v>
                      </c:pt>
                      <c:pt idx="185">
                        <c:v>6.62</c:v>
                      </c:pt>
                      <c:pt idx="186">
                        <c:v>6.64</c:v>
                      </c:pt>
                      <c:pt idx="187">
                        <c:v>6.66</c:v>
                      </c:pt>
                      <c:pt idx="188">
                        <c:v>6.65</c:v>
                      </c:pt>
                      <c:pt idx="189">
                        <c:v>6.66</c:v>
                      </c:pt>
                      <c:pt idx="190">
                        <c:v>6.74</c:v>
                      </c:pt>
                      <c:pt idx="191">
                        <c:v>6.72</c:v>
                      </c:pt>
                      <c:pt idx="192">
                        <c:v>6.77</c:v>
                      </c:pt>
                      <c:pt idx="193">
                        <c:v>6.77</c:v>
                      </c:pt>
                      <c:pt idx="194">
                        <c:v>6.83</c:v>
                      </c:pt>
                      <c:pt idx="195">
                        <c:v>6.89</c:v>
                      </c:pt>
                      <c:pt idx="196">
                        <c:v>6.92</c:v>
                      </c:pt>
                      <c:pt idx="197">
                        <c:v>6.96</c:v>
                      </c:pt>
                      <c:pt idx="198">
                        <c:v>7.01</c:v>
                      </c:pt>
                      <c:pt idx="199">
                        <c:v>7.04</c:v>
                      </c:pt>
                      <c:pt idx="200">
                        <c:v>7.05</c:v>
                      </c:pt>
                      <c:pt idx="201">
                        <c:v>7.08</c:v>
                      </c:pt>
                      <c:pt idx="202">
                        <c:v>7.1</c:v>
                      </c:pt>
                      <c:pt idx="203">
                        <c:v>7.1</c:v>
                      </c:pt>
                      <c:pt idx="204">
                        <c:v>7.16</c:v>
                      </c:pt>
                      <c:pt idx="205">
                        <c:v>7.24</c:v>
                      </c:pt>
                      <c:pt idx="206">
                        <c:v>7.27</c:v>
                      </c:pt>
                      <c:pt idx="207">
                        <c:v>7.27</c:v>
                      </c:pt>
                      <c:pt idx="208">
                        <c:v>7.28</c:v>
                      </c:pt>
                      <c:pt idx="209">
                        <c:v>7.29</c:v>
                      </c:pt>
                      <c:pt idx="210">
                        <c:v>7.29</c:v>
                      </c:pt>
                      <c:pt idx="211">
                        <c:v>7.3</c:v>
                      </c:pt>
                      <c:pt idx="212">
                        <c:v>7.34</c:v>
                      </c:pt>
                      <c:pt idx="213">
                        <c:v>7.38</c:v>
                      </c:pt>
                      <c:pt idx="214">
                        <c:v>7.4</c:v>
                      </c:pt>
                      <c:pt idx="215">
                        <c:v>7.42</c:v>
                      </c:pt>
                      <c:pt idx="216">
                        <c:v>7.44</c:v>
                      </c:pt>
                      <c:pt idx="217">
                        <c:v>7.47</c:v>
                      </c:pt>
                      <c:pt idx="218">
                        <c:v>7.5</c:v>
                      </c:pt>
                      <c:pt idx="219">
                        <c:v>7.54</c:v>
                      </c:pt>
                      <c:pt idx="220">
                        <c:v>7.57</c:v>
                      </c:pt>
                      <c:pt idx="221">
                        <c:v>7.6</c:v>
                      </c:pt>
                      <c:pt idx="222">
                        <c:v>7.61</c:v>
                      </c:pt>
                      <c:pt idx="223">
                        <c:v>7.63</c:v>
                      </c:pt>
                      <c:pt idx="224">
                        <c:v>7.66</c:v>
                      </c:pt>
                      <c:pt idx="225">
                        <c:v>7.67</c:v>
                      </c:pt>
                      <c:pt idx="226">
                        <c:v>7.67</c:v>
                      </c:pt>
                      <c:pt idx="227">
                        <c:v>7.7</c:v>
                      </c:pt>
                      <c:pt idx="228">
                        <c:v>7.7</c:v>
                      </c:pt>
                      <c:pt idx="229">
                        <c:v>7.72</c:v>
                      </c:pt>
                      <c:pt idx="230">
                        <c:v>7.74</c:v>
                      </c:pt>
                      <c:pt idx="231">
                        <c:v>7.75</c:v>
                      </c:pt>
                      <c:pt idx="232">
                        <c:v>7.76</c:v>
                      </c:pt>
                      <c:pt idx="233">
                        <c:v>7.74</c:v>
                      </c:pt>
                      <c:pt idx="234">
                        <c:v>7.75</c:v>
                      </c:pt>
                      <c:pt idx="235">
                        <c:v>7.77</c:v>
                      </c:pt>
                      <c:pt idx="236">
                        <c:v>7.8</c:v>
                      </c:pt>
                      <c:pt idx="237">
                        <c:v>7.82</c:v>
                      </c:pt>
                      <c:pt idx="238">
                        <c:v>7.84</c:v>
                      </c:pt>
                      <c:pt idx="239">
                        <c:v>7.86</c:v>
                      </c:pt>
                      <c:pt idx="240">
                        <c:v>7.86</c:v>
                      </c:pt>
                      <c:pt idx="241">
                        <c:v>7.85</c:v>
                      </c:pt>
                      <c:pt idx="242">
                        <c:v>7.86</c:v>
                      </c:pt>
                      <c:pt idx="243">
                        <c:v>7.88</c:v>
                      </c:pt>
                      <c:pt idx="244">
                        <c:v>7.9</c:v>
                      </c:pt>
                      <c:pt idx="245">
                        <c:v>7.92</c:v>
                      </c:pt>
                      <c:pt idx="246">
                        <c:v>7.93</c:v>
                      </c:pt>
                      <c:pt idx="247">
                        <c:v>7.96</c:v>
                      </c:pt>
                      <c:pt idx="248">
                        <c:v>7.97</c:v>
                      </c:pt>
                      <c:pt idx="249">
                        <c:v>7.97</c:v>
                      </c:pt>
                      <c:pt idx="250">
                        <c:v>8.08</c:v>
                      </c:pt>
                      <c:pt idx="251">
                        <c:v>8.0299999999999994</c:v>
                      </c:pt>
                      <c:pt idx="252">
                        <c:v>8.06</c:v>
                      </c:pt>
                      <c:pt idx="253">
                        <c:v>8.08</c:v>
                      </c:pt>
                      <c:pt idx="254">
                        <c:v>8.1199999999999992</c:v>
                      </c:pt>
                      <c:pt idx="255">
                        <c:v>8.14</c:v>
                      </c:pt>
                      <c:pt idx="256">
                        <c:v>8.16</c:v>
                      </c:pt>
                      <c:pt idx="257">
                        <c:v>8.1999999999999993</c:v>
                      </c:pt>
                      <c:pt idx="258">
                        <c:v>8.2100000000000009</c:v>
                      </c:pt>
                      <c:pt idx="259">
                        <c:v>8.2200000000000006</c:v>
                      </c:pt>
                      <c:pt idx="260">
                        <c:v>8.23</c:v>
                      </c:pt>
                      <c:pt idx="261">
                        <c:v>8.25</c:v>
                      </c:pt>
                      <c:pt idx="262">
                        <c:v>8.27</c:v>
                      </c:pt>
                      <c:pt idx="263">
                        <c:v>8.3000000000000007</c:v>
                      </c:pt>
                      <c:pt idx="264">
                        <c:v>8.33</c:v>
                      </c:pt>
                      <c:pt idx="265">
                        <c:v>8.35</c:v>
                      </c:pt>
                      <c:pt idx="266">
                        <c:v>8.3800000000000008</c:v>
                      </c:pt>
                      <c:pt idx="267">
                        <c:v>8.39</c:v>
                      </c:pt>
                      <c:pt idx="268">
                        <c:v>8.42</c:v>
                      </c:pt>
                      <c:pt idx="269">
                        <c:v>8.4600000000000009</c:v>
                      </c:pt>
                      <c:pt idx="270">
                        <c:v>8.4700000000000006</c:v>
                      </c:pt>
                      <c:pt idx="271">
                        <c:v>8.49</c:v>
                      </c:pt>
                      <c:pt idx="272">
                        <c:v>8.5</c:v>
                      </c:pt>
                      <c:pt idx="273">
                        <c:v>8.5399999999999991</c:v>
                      </c:pt>
                      <c:pt idx="274">
                        <c:v>8.59</c:v>
                      </c:pt>
                      <c:pt idx="275">
                        <c:v>8.6199999999999992</c:v>
                      </c:pt>
                      <c:pt idx="276">
                        <c:v>8.65</c:v>
                      </c:pt>
                      <c:pt idx="277">
                        <c:v>8.65</c:v>
                      </c:pt>
                      <c:pt idx="278">
                        <c:v>8.66</c:v>
                      </c:pt>
                      <c:pt idx="279">
                        <c:v>8.66</c:v>
                      </c:pt>
                      <c:pt idx="280">
                        <c:v>8.8000000000000007</c:v>
                      </c:pt>
                      <c:pt idx="281">
                        <c:v>8.74</c:v>
                      </c:pt>
                      <c:pt idx="282">
                        <c:v>8.75</c:v>
                      </c:pt>
                      <c:pt idx="283">
                        <c:v>8.76</c:v>
                      </c:pt>
                      <c:pt idx="284">
                        <c:v>8.76</c:v>
                      </c:pt>
                      <c:pt idx="285">
                        <c:v>8.77</c:v>
                      </c:pt>
                      <c:pt idx="286">
                        <c:v>8.77</c:v>
                      </c:pt>
                      <c:pt idx="287">
                        <c:v>8.8000000000000007</c:v>
                      </c:pt>
                      <c:pt idx="288">
                        <c:v>8.7899999999999991</c:v>
                      </c:pt>
                      <c:pt idx="289">
                        <c:v>8.77</c:v>
                      </c:pt>
                      <c:pt idx="290">
                        <c:v>8.76</c:v>
                      </c:pt>
                      <c:pt idx="291">
                        <c:v>8.74</c:v>
                      </c:pt>
                      <c:pt idx="292">
                        <c:v>8.7200000000000006</c:v>
                      </c:pt>
                      <c:pt idx="293">
                        <c:v>8.69</c:v>
                      </c:pt>
                      <c:pt idx="294">
                        <c:v>8.67</c:v>
                      </c:pt>
                      <c:pt idx="295">
                        <c:v>8.64</c:v>
                      </c:pt>
                      <c:pt idx="296">
                        <c:v>8.6199999999999992</c:v>
                      </c:pt>
                      <c:pt idx="297">
                        <c:v>8.59</c:v>
                      </c:pt>
                      <c:pt idx="298">
                        <c:v>8.5500000000000007</c:v>
                      </c:pt>
                      <c:pt idx="299">
                        <c:v>8.5</c:v>
                      </c:pt>
                      <c:pt idx="300">
                        <c:v>8.49</c:v>
                      </c:pt>
                      <c:pt idx="301">
                        <c:v>8.4700000000000006</c:v>
                      </c:pt>
                      <c:pt idx="302">
                        <c:v>8.4</c:v>
                      </c:pt>
                      <c:pt idx="303">
                        <c:v>8.39</c:v>
                      </c:pt>
                      <c:pt idx="304">
                        <c:v>8.32</c:v>
                      </c:pt>
                      <c:pt idx="305">
                        <c:v>8.3000000000000007</c:v>
                      </c:pt>
                      <c:pt idx="306">
                        <c:v>8.2899999999999991</c:v>
                      </c:pt>
                      <c:pt idx="307">
                        <c:v>8.25</c:v>
                      </c:pt>
                      <c:pt idx="308">
                        <c:v>8.23</c:v>
                      </c:pt>
                      <c:pt idx="309">
                        <c:v>8.2200000000000006</c:v>
                      </c:pt>
                      <c:pt idx="310">
                        <c:v>8.2100000000000009</c:v>
                      </c:pt>
                      <c:pt idx="311">
                        <c:v>8.1999999999999993</c:v>
                      </c:pt>
                      <c:pt idx="312">
                        <c:v>8.26</c:v>
                      </c:pt>
                      <c:pt idx="313">
                        <c:v>8.26</c:v>
                      </c:pt>
                      <c:pt idx="314">
                        <c:v>8.25</c:v>
                      </c:pt>
                      <c:pt idx="315">
                        <c:v>8.27</c:v>
                      </c:pt>
                      <c:pt idx="316">
                        <c:v>8.3000000000000007</c:v>
                      </c:pt>
                      <c:pt idx="317">
                        <c:v>8.3000000000000007</c:v>
                      </c:pt>
                      <c:pt idx="318">
                        <c:v>8.34</c:v>
                      </c:pt>
                      <c:pt idx="319">
                        <c:v>8.35</c:v>
                      </c:pt>
                      <c:pt idx="320">
                        <c:v>8.3699999999999992</c:v>
                      </c:pt>
                      <c:pt idx="321">
                        <c:v>8.3699999999999992</c:v>
                      </c:pt>
                      <c:pt idx="322">
                        <c:v>8.4</c:v>
                      </c:pt>
                      <c:pt idx="323">
                        <c:v>8.4</c:v>
                      </c:pt>
                      <c:pt idx="324">
                        <c:v>8.44</c:v>
                      </c:pt>
                      <c:pt idx="325">
                        <c:v>8.4499999999999993</c:v>
                      </c:pt>
                      <c:pt idx="326">
                        <c:v>8.4499999999999993</c:v>
                      </c:pt>
                      <c:pt idx="327">
                        <c:v>8.44</c:v>
                      </c:pt>
                      <c:pt idx="328">
                        <c:v>8.4600000000000009</c:v>
                      </c:pt>
                      <c:pt idx="329">
                        <c:v>8.4499999999999993</c:v>
                      </c:pt>
                      <c:pt idx="330">
                        <c:v>8.4700000000000006</c:v>
                      </c:pt>
                      <c:pt idx="331">
                        <c:v>8.5</c:v>
                      </c:pt>
                      <c:pt idx="332">
                        <c:v>8.49</c:v>
                      </c:pt>
                      <c:pt idx="333">
                        <c:v>8.51</c:v>
                      </c:pt>
                      <c:pt idx="334">
                        <c:v>8.5</c:v>
                      </c:pt>
                      <c:pt idx="335">
                        <c:v>8.5</c:v>
                      </c:pt>
                      <c:pt idx="336">
                        <c:v>8.52</c:v>
                      </c:pt>
                      <c:pt idx="337">
                        <c:v>8.52</c:v>
                      </c:pt>
                      <c:pt idx="338">
                        <c:v>8.5</c:v>
                      </c:pt>
                      <c:pt idx="339">
                        <c:v>8.5299999999999994</c:v>
                      </c:pt>
                      <c:pt idx="340">
                        <c:v>8.52</c:v>
                      </c:pt>
                      <c:pt idx="341">
                        <c:v>8.52</c:v>
                      </c:pt>
                      <c:pt idx="342">
                        <c:v>8.5</c:v>
                      </c:pt>
                      <c:pt idx="343">
                        <c:v>8.49</c:v>
                      </c:pt>
                      <c:pt idx="344">
                        <c:v>8.4700000000000006</c:v>
                      </c:pt>
                      <c:pt idx="345">
                        <c:v>8.4700000000000006</c:v>
                      </c:pt>
                      <c:pt idx="346">
                        <c:v>8.44</c:v>
                      </c:pt>
                      <c:pt idx="347">
                        <c:v>8.4</c:v>
                      </c:pt>
                      <c:pt idx="348">
                        <c:v>8.3699999999999992</c:v>
                      </c:pt>
                      <c:pt idx="349">
                        <c:v>8.35</c:v>
                      </c:pt>
                      <c:pt idx="350">
                        <c:v>8.35</c:v>
                      </c:pt>
                      <c:pt idx="351">
                        <c:v>8.3000000000000007</c:v>
                      </c:pt>
                      <c:pt idx="352">
                        <c:v>8.26</c:v>
                      </c:pt>
                      <c:pt idx="353">
                        <c:v>8.26</c:v>
                      </c:pt>
                      <c:pt idx="354">
                        <c:v>8.1999999999999993</c:v>
                      </c:pt>
                      <c:pt idx="355">
                        <c:v>8.16</c:v>
                      </c:pt>
                      <c:pt idx="356">
                        <c:v>8.14</c:v>
                      </c:pt>
                      <c:pt idx="357">
                        <c:v>8.1</c:v>
                      </c:pt>
                      <c:pt idx="358">
                        <c:v>8.06</c:v>
                      </c:pt>
                      <c:pt idx="359">
                        <c:v>8.0299999999999994</c:v>
                      </c:pt>
                      <c:pt idx="360">
                        <c:v>7.98</c:v>
                      </c:pt>
                      <c:pt idx="361">
                        <c:v>7.95</c:v>
                      </c:pt>
                      <c:pt idx="362">
                        <c:v>7.92</c:v>
                      </c:pt>
                      <c:pt idx="363">
                        <c:v>7.85</c:v>
                      </c:pt>
                      <c:pt idx="364">
                        <c:v>7.8</c:v>
                      </c:pt>
                      <c:pt idx="365">
                        <c:v>7.78</c:v>
                      </c:pt>
                      <c:pt idx="366">
                        <c:v>7.7</c:v>
                      </c:pt>
                      <c:pt idx="367">
                        <c:v>7.66</c:v>
                      </c:pt>
                      <c:pt idx="368">
                        <c:v>7.6</c:v>
                      </c:pt>
                      <c:pt idx="369">
                        <c:v>7.54</c:v>
                      </c:pt>
                      <c:pt idx="370">
                        <c:v>7.48</c:v>
                      </c:pt>
                      <c:pt idx="371">
                        <c:v>7.42</c:v>
                      </c:pt>
                      <c:pt idx="372">
                        <c:v>7.3</c:v>
                      </c:pt>
                      <c:pt idx="373">
                        <c:v>7.26</c:v>
                      </c:pt>
                      <c:pt idx="374">
                        <c:v>7.16</c:v>
                      </c:pt>
                      <c:pt idx="375">
                        <c:v>7.11</c:v>
                      </c:pt>
                      <c:pt idx="376">
                        <c:v>7.06</c:v>
                      </c:pt>
                      <c:pt idx="377">
                        <c:v>7</c:v>
                      </c:pt>
                      <c:pt idx="378">
                        <c:v>6.98</c:v>
                      </c:pt>
                      <c:pt idx="379">
                        <c:v>7</c:v>
                      </c:pt>
                      <c:pt idx="380">
                        <c:v>7</c:v>
                      </c:pt>
                      <c:pt idx="381">
                        <c:v>6.98</c:v>
                      </c:pt>
                      <c:pt idx="382">
                        <c:v>6.98</c:v>
                      </c:pt>
                      <c:pt idx="383">
                        <c:v>6.96</c:v>
                      </c:pt>
                      <c:pt idx="384">
                        <c:v>6.9</c:v>
                      </c:pt>
                      <c:pt idx="385">
                        <c:v>6.87</c:v>
                      </c:pt>
                      <c:pt idx="386">
                        <c:v>6.74</c:v>
                      </c:pt>
                      <c:pt idx="387">
                        <c:v>6.72</c:v>
                      </c:pt>
                      <c:pt idx="388">
                        <c:v>6.7</c:v>
                      </c:pt>
                      <c:pt idx="389">
                        <c:v>6.66</c:v>
                      </c:pt>
                      <c:pt idx="390">
                        <c:v>6.44</c:v>
                      </c:pt>
                      <c:pt idx="391">
                        <c:v>6.4</c:v>
                      </c:pt>
                      <c:pt idx="392">
                        <c:v>6.3</c:v>
                      </c:pt>
                      <c:pt idx="393">
                        <c:v>6.28</c:v>
                      </c:pt>
                      <c:pt idx="394">
                        <c:v>6.28</c:v>
                      </c:pt>
                      <c:pt idx="395">
                        <c:v>6.24</c:v>
                      </c:pt>
                      <c:pt idx="396">
                        <c:v>6.26</c:v>
                      </c:pt>
                      <c:pt idx="397">
                        <c:v>6.25</c:v>
                      </c:pt>
                      <c:pt idx="398">
                        <c:v>6.3</c:v>
                      </c:pt>
                      <c:pt idx="399">
                        <c:v>6.34</c:v>
                      </c:pt>
                      <c:pt idx="400">
                        <c:v>6.3</c:v>
                      </c:pt>
                      <c:pt idx="401">
                        <c:v>6.25</c:v>
                      </c:pt>
                      <c:pt idx="402">
                        <c:v>6.2</c:v>
                      </c:pt>
                      <c:pt idx="403">
                        <c:v>6.18</c:v>
                      </c:pt>
                      <c:pt idx="404">
                        <c:v>6.17</c:v>
                      </c:pt>
                      <c:pt idx="405">
                        <c:v>6.2</c:v>
                      </c:pt>
                      <c:pt idx="406">
                        <c:v>6.26</c:v>
                      </c:pt>
                      <c:pt idx="407">
                        <c:v>6.26</c:v>
                      </c:pt>
                      <c:pt idx="408">
                        <c:v>6.18</c:v>
                      </c:pt>
                      <c:pt idx="409">
                        <c:v>6.12</c:v>
                      </c:pt>
                      <c:pt idx="410">
                        <c:v>6.1</c:v>
                      </c:pt>
                      <c:pt idx="411">
                        <c:v>6.06</c:v>
                      </c:pt>
                      <c:pt idx="412">
                        <c:v>6.04</c:v>
                      </c:pt>
                      <c:pt idx="413">
                        <c:v>6</c:v>
                      </c:pt>
                      <c:pt idx="414">
                        <c:v>5.94</c:v>
                      </c:pt>
                      <c:pt idx="415">
                        <c:v>5.88</c:v>
                      </c:pt>
                      <c:pt idx="416">
                        <c:v>5.8</c:v>
                      </c:pt>
                      <c:pt idx="417">
                        <c:v>5.78</c:v>
                      </c:pt>
                      <c:pt idx="418">
                        <c:v>5.78</c:v>
                      </c:pt>
                      <c:pt idx="419">
                        <c:v>5.8</c:v>
                      </c:pt>
                      <c:pt idx="420">
                        <c:v>5.94</c:v>
                      </c:pt>
                      <c:pt idx="421">
                        <c:v>6.06</c:v>
                      </c:pt>
                      <c:pt idx="422">
                        <c:v>6.1</c:v>
                      </c:pt>
                      <c:pt idx="423">
                        <c:v>6.17</c:v>
                      </c:pt>
                      <c:pt idx="424">
                        <c:v>6.2</c:v>
                      </c:pt>
                      <c:pt idx="425">
                        <c:v>6.2</c:v>
                      </c:pt>
                      <c:pt idx="426">
                        <c:v>6.16</c:v>
                      </c:pt>
                      <c:pt idx="427">
                        <c:v>6.12</c:v>
                      </c:pt>
                      <c:pt idx="428">
                        <c:v>6.04</c:v>
                      </c:pt>
                      <c:pt idx="429">
                        <c:v>6.08</c:v>
                      </c:pt>
                      <c:pt idx="430">
                        <c:v>6.08</c:v>
                      </c:pt>
                      <c:pt idx="431">
                        <c:v>6</c:v>
                      </c:pt>
                      <c:pt idx="432">
                        <c:v>5.94</c:v>
                      </c:pt>
                      <c:pt idx="433">
                        <c:v>5.88</c:v>
                      </c:pt>
                      <c:pt idx="434">
                        <c:v>5.82</c:v>
                      </c:pt>
                      <c:pt idx="435">
                        <c:v>5.8</c:v>
                      </c:pt>
                      <c:pt idx="436">
                        <c:v>5.78</c:v>
                      </c:pt>
                      <c:pt idx="437">
                        <c:v>5.72</c:v>
                      </c:pt>
                      <c:pt idx="438">
                        <c:v>5.68</c:v>
                      </c:pt>
                      <c:pt idx="439">
                        <c:v>5.68</c:v>
                      </c:pt>
                      <c:pt idx="440">
                        <c:v>5.7</c:v>
                      </c:pt>
                      <c:pt idx="441">
                        <c:v>5.72</c:v>
                      </c:pt>
                      <c:pt idx="442">
                        <c:v>5.68</c:v>
                      </c:pt>
                      <c:pt idx="443">
                        <c:v>5.66</c:v>
                      </c:pt>
                      <c:pt idx="444">
                        <c:v>5.67</c:v>
                      </c:pt>
                      <c:pt idx="445">
                        <c:v>5.64</c:v>
                      </c:pt>
                      <c:pt idx="446">
                        <c:v>5.6</c:v>
                      </c:pt>
                      <c:pt idx="447">
                        <c:v>5.65</c:v>
                      </c:pt>
                      <c:pt idx="448">
                        <c:v>5.66</c:v>
                      </c:pt>
                      <c:pt idx="449">
                        <c:v>5.62</c:v>
                      </c:pt>
                      <c:pt idx="450">
                        <c:v>5.55</c:v>
                      </c:pt>
                      <c:pt idx="451">
                        <c:v>5.5</c:v>
                      </c:pt>
                      <c:pt idx="452">
                        <c:v>5.53</c:v>
                      </c:pt>
                      <c:pt idx="453">
                        <c:v>5.5</c:v>
                      </c:pt>
                      <c:pt idx="454">
                        <c:v>5.58</c:v>
                      </c:pt>
                      <c:pt idx="455">
                        <c:v>5.5</c:v>
                      </c:pt>
                      <c:pt idx="456">
                        <c:v>5.44</c:v>
                      </c:pt>
                      <c:pt idx="457">
                        <c:v>5.4</c:v>
                      </c:pt>
                      <c:pt idx="458">
                        <c:v>5.34</c:v>
                      </c:pt>
                      <c:pt idx="459">
                        <c:v>5.32</c:v>
                      </c:pt>
                      <c:pt idx="460">
                        <c:v>5.3</c:v>
                      </c:pt>
                      <c:pt idx="461">
                        <c:v>5.37</c:v>
                      </c:pt>
                      <c:pt idx="462">
                        <c:v>5.44</c:v>
                      </c:pt>
                      <c:pt idx="463">
                        <c:v>5.5</c:v>
                      </c:pt>
                      <c:pt idx="464">
                        <c:v>5.56</c:v>
                      </c:pt>
                      <c:pt idx="465">
                        <c:v>5.6</c:v>
                      </c:pt>
                      <c:pt idx="466">
                        <c:v>5.72</c:v>
                      </c:pt>
                      <c:pt idx="467">
                        <c:v>5.76</c:v>
                      </c:pt>
                      <c:pt idx="468">
                        <c:v>5.78</c:v>
                      </c:pt>
                      <c:pt idx="469">
                        <c:v>5.75</c:v>
                      </c:pt>
                      <c:pt idx="470">
                        <c:v>5.7</c:v>
                      </c:pt>
                      <c:pt idx="471">
                        <c:v>5.67</c:v>
                      </c:pt>
                      <c:pt idx="472">
                        <c:v>5.68</c:v>
                      </c:pt>
                      <c:pt idx="473">
                        <c:v>5.64</c:v>
                      </c:pt>
                      <c:pt idx="474">
                        <c:v>5.62</c:v>
                      </c:pt>
                      <c:pt idx="475">
                        <c:v>5.6</c:v>
                      </c:pt>
                      <c:pt idx="476">
                        <c:v>5.65</c:v>
                      </c:pt>
                      <c:pt idx="477">
                        <c:v>5.68</c:v>
                      </c:pt>
                      <c:pt idx="478">
                        <c:v>5.86</c:v>
                      </c:pt>
                      <c:pt idx="479">
                        <c:v>5.9</c:v>
                      </c:pt>
                      <c:pt idx="480">
                        <c:v>6.1</c:v>
                      </c:pt>
                      <c:pt idx="481">
                        <c:v>6.18</c:v>
                      </c:pt>
                      <c:pt idx="482">
                        <c:v>6.28</c:v>
                      </c:pt>
                      <c:pt idx="483">
                        <c:v>6.33</c:v>
                      </c:pt>
                      <c:pt idx="484">
                        <c:v>6.36</c:v>
                      </c:pt>
                      <c:pt idx="485">
                        <c:v>6.34</c:v>
                      </c:pt>
                      <c:pt idx="486">
                        <c:v>6.28</c:v>
                      </c:pt>
                      <c:pt idx="487">
                        <c:v>6.26</c:v>
                      </c:pt>
                      <c:pt idx="488">
                        <c:v>6.32</c:v>
                      </c:pt>
                      <c:pt idx="489">
                        <c:v>6.2</c:v>
                      </c:pt>
                      <c:pt idx="490">
                        <c:v>6.2</c:v>
                      </c:pt>
                      <c:pt idx="491">
                        <c:v>6.18</c:v>
                      </c:pt>
                      <c:pt idx="492">
                        <c:v>6.18</c:v>
                      </c:pt>
                      <c:pt idx="493">
                        <c:v>6.15</c:v>
                      </c:pt>
                      <c:pt idx="494">
                        <c:v>6.16</c:v>
                      </c:pt>
                      <c:pt idx="495">
                        <c:v>6.14</c:v>
                      </c:pt>
                      <c:pt idx="496">
                        <c:v>6.16</c:v>
                      </c:pt>
                      <c:pt idx="497">
                        <c:v>6.14</c:v>
                      </c:pt>
                      <c:pt idx="498">
                        <c:v>6.13</c:v>
                      </c:pt>
                      <c:pt idx="499">
                        <c:v>6.16</c:v>
                      </c:pt>
                      <c:pt idx="500">
                        <c:v>6.22</c:v>
                      </c:pt>
                      <c:pt idx="501">
                        <c:v>6.2</c:v>
                      </c:pt>
                      <c:pt idx="502">
                        <c:v>6.2</c:v>
                      </c:pt>
                      <c:pt idx="503">
                        <c:v>6.22</c:v>
                      </c:pt>
                      <c:pt idx="504">
                        <c:v>6.26</c:v>
                      </c:pt>
                      <c:pt idx="505">
                        <c:v>6.27</c:v>
                      </c:pt>
                      <c:pt idx="506">
                        <c:v>6.28</c:v>
                      </c:pt>
                      <c:pt idx="507">
                        <c:v>6.29</c:v>
                      </c:pt>
                      <c:pt idx="508">
                        <c:v>6.3</c:v>
                      </c:pt>
                      <c:pt idx="509">
                        <c:v>6.32</c:v>
                      </c:pt>
                      <c:pt idx="510">
                        <c:v>6.33</c:v>
                      </c:pt>
                      <c:pt idx="511">
                        <c:v>6.34</c:v>
                      </c:pt>
                      <c:pt idx="512">
                        <c:v>6.34</c:v>
                      </c:pt>
                      <c:pt idx="513">
                        <c:v>6.3</c:v>
                      </c:pt>
                      <c:pt idx="514">
                        <c:v>6.34</c:v>
                      </c:pt>
                      <c:pt idx="515">
                        <c:v>6.36</c:v>
                      </c:pt>
                      <c:pt idx="516">
                        <c:v>6.38</c:v>
                      </c:pt>
                      <c:pt idx="517">
                        <c:v>6.38</c:v>
                      </c:pt>
                      <c:pt idx="518">
                        <c:v>6.4</c:v>
                      </c:pt>
                      <c:pt idx="519">
                        <c:v>6.41</c:v>
                      </c:pt>
                      <c:pt idx="520">
                        <c:v>6.4</c:v>
                      </c:pt>
                      <c:pt idx="521">
                        <c:v>6.42</c:v>
                      </c:pt>
                      <c:pt idx="522">
                        <c:v>6.43</c:v>
                      </c:pt>
                      <c:pt idx="523">
                        <c:v>6.43</c:v>
                      </c:pt>
                      <c:pt idx="524">
                        <c:v>6.44</c:v>
                      </c:pt>
                      <c:pt idx="525">
                        <c:v>6.46</c:v>
                      </c:pt>
                      <c:pt idx="526">
                        <c:v>6.44</c:v>
                      </c:pt>
                      <c:pt idx="527">
                        <c:v>6.4</c:v>
                      </c:pt>
                      <c:pt idx="528">
                        <c:v>6.38</c:v>
                      </c:pt>
                      <c:pt idx="529">
                        <c:v>6.4</c:v>
                      </c:pt>
                      <c:pt idx="530">
                        <c:v>6.4</c:v>
                      </c:pt>
                      <c:pt idx="531">
                        <c:v>6.36</c:v>
                      </c:pt>
                      <c:pt idx="532">
                        <c:v>6.3</c:v>
                      </c:pt>
                      <c:pt idx="533">
                        <c:v>6.34</c:v>
                      </c:pt>
                      <c:pt idx="534">
                        <c:v>6.36</c:v>
                      </c:pt>
                      <c:pt idx="535">
                        <c:v>6.37</c:v>
                      </c:pt>
                      <c:pt idx="536">
                        <c:v>6.4</c:v>
                      </c:pt>
                      <c:pt idx="537">
                        <c:v>6.4</c:v>
                      </c:pt>
                      <c:pt idx="538">
                        <c:v>6.4</c:v>
                      </c:pt>
                      <c:pt idx="539">
                        <c:v>6.4</c:v>
                      </c:pt>
                      <c:pt idx="540">
                        <c:v>6.38</c:v>
                      </c:pt>
                      <c:pt idx="541">
                        <c:v>6.34</c:v>
                      </c:pt>
                      <c:pt idx="542">
                        <c:v>6.28</c:v>
                      </c:pt>
                      <c:pt idx="543">
                        <c:v>6.25</c:v>
                      </c:pt>
                      <c:pt idx="544">
                        <c:v>6.26</c:v>
                      </c:pt>
                      <c:pt idx="545">
                        <c:v>6.28</c:v>
                      </c:pt>
                      <c:pt idx="546">
                        <c:v>6.25</c:v>
                      </c:pt>
                      <c:pt idx="547">
                        <c:v>6.2</c:v>
                      </c:pt>
                      <c:pt idx="548">
                        <c:v>6.16</c:v>
                      </c:pt>
                      <c:pt idx="549">
                        <c:v>6.1</c:v>
                      </c:pt>
                      <c:pt idx="550">
                        <c:v>6.08</c:v>
                      </c:pt>
                      <c:pt idx="551">
                        <c:v>6.08</c:v>
                      </c:pt>
                      <c:pt idx="552">
                        <c:v>6.07</c:v>
                      </c:pt>
                      <c:pt idx="553">
                        <c:v>6.03</c:v>
                      </c:pt>
                      <c:pt idx="554">
                        <c:v>6</c:v>
                      </c:pt>
                      <c:pt idx="555">
                        <c:v>6.01</c:v>
                      </c:pt>
                      <c:pt idx="556">
                        <c:v>6.06</c:v>
                      </c:pt>
                      <c:pt idx="557">
                        <c:v>6.08</c:v>
                      </c:pt>
                      <c:pt idx="558">
                        <c:v>6.13</c:v>
                      </c:pt>
                      <c:pt idx="559">
                        <c:v>6.16</c:v>
                      </c:pt>
                      <c:pt idx="560">
                        <c:v>6.15</c:v>
                      </c:pt>
                      <c:pt idx="561">
                        <c:v>6.14</c:v>
                      </c:pt>
                      <c:pt idx="562">
                        <c:v>6.1</c:v>
                      </c:pt>
                      <c:pt idx="563">
                        <c:v>6.06</c:v>
                      </c:pt>
                      <c:pt idx="564">
                        <c:v>6</c:v>
                      </c:pt>
                      <c:pt idx="565">
                        <c:v>5.92</c:v>
                      </c:pt>
                      <c:pt idx="566">
                        <c:v>5.84</c:v>
                      </c:pt>
                      <c:pt idx="567">
                        <c:v>5.78</c:v>
                      </c:pt>
                      <c:pt idx="568">
                        <c:v>5.74</c:v>
                      </c:pt>
                      <c:pt idx="569">
                        <c:v>5.6</c:v>
                      </c:pt>
                      <c:pt idx="570">
                        <c:v>5.66</c:v>
                      </c:pt>
                      <c:pt idx="571">
                        <c:v>5.68</c:v>
                      </c:pt>
                      <c:pt idx="572">
                        <c:v>5.78</c:v>
                      </c:pt>
                      <c:pt idx="573">
                        <c:v>5.86</c:v>
                      </c:pt>
                      <c:pt idx="574">
                        <c:v>6</c:v>
                      </c:pt>
                      <c:pt idx="575">
                        <c:v>6.03</c:v>
                      </c:pt>
                      <c:pt idx="576">
                        <c:v>6.2</c:v>
                      </c:pt>
                      <c:pt idx="577">
                        <c:v>6.3</c:v>
                      </c:pt>
                      <c:pt idx="578">
                        <c:v>6.4</c:v>
                      </c:pt>
                      <c:pt idx="579">
                        <c:v>6.46</c:v>
                      </c:pt>
                      <c:pt idx="580">
                        <c:v>6.56</c:v>
                      </c:pt>
                      <c:pt idx="581">
                        <c:v>6.58</c:v>
                      </c:pt>
                      <c:pt idx="582">
                        <c:v>6.65</c:v>
                      </c:pt>
                      <c:pt idx="583">
                        <c:v>6.7</c:v>
                      </c:pt>
                      <c:pt idx="584">
                        <c:v>6.82</c:v>
                      </c:pt>
                      <c:pt idx="585">
                        <c:v>6.96</c:v>
                      </c:pt>
                      <c:pt idx="586">
                        <c:v>6.92</c:v>
                      </c:pt>
                      <c:pt idx="587">
                        <c:v>6.98</c:v>
                      </c:pt>
                      <c:pt idx="588">
                        <c:v>6.98</c:v>
                      </c:pt>
                      <c:pt idx="589">
                        <c:v>6.97</c:v>
                      </c:pt>
                      <c:pt idx="590">
                        <c:v>7</c:v>
                      </c:pt>
                      <c:pt idx="591">
                        <c:v>7.01</c:v>
                      </c:pt>
                      <c:pt idx="592">
                        <c:v>7.03</c:v>
                      </c:pt>
                      <c:pt idx="593">
                        <c:v>7.06</c:v>
                      </c:pt>
                      <c:pt idx="594">
                        <c:v>7.1</c:v>
                      </c:pt>
                      <c:pt idx="595">
                        <c:v>7.1</c:v>
                      </c:pt>
                      <c:pt idx="596">
                        <c:v>7.14</c:v>
                      </c:pt>
                      <c:pt idx="597">
                        <c:v>7.16</c:v>
                      </c:pt>
                      <c:pt idx="598">
                        <c:v>7.2</c:v>
                      </c:pt>
                      <c:pt idx="599">
                        <c:v>7.25</c:v>
                      </c:pt>
                      <c:pt idx="600">
                        <c:v>7.24</c:v>
                      </c:pt>
                      <c:pt idx="601">
                        <c:v>7.26</c:v>
                      </c:pt>
                      <c:pt idx="602">
                        <c:v>7.28</c:v>
                      </c:pt>
                      <c:pt idx="603">
                        <c:v>7.3</c:v>
                      </c:pt>
                      <c:pt idx="604">
                        <c:v>7.34</c:v>
                      </c:pt>
                      <c:pt idx="605">
                        <c:v>7.36</c:v>
                      </c:pt>
                      <c:pt idx="606">
                        <c:v>7.38</c:v>
                      </c:pt>
                      <c:pt idx="607">
                        <c:v>7.4</c:v>
                      </c:pt>
                      <c:pt idx="608">
                        <c:v>7.48</c:v>
                      </c:pt>
                      <c:pt idx="609">
                        <c:v>7.52</c:v>
                      </c:pt>
                      <c:pt idx="610">
                        <c:v>7.6</c:v>
                      </c:pt>
                      <c:pt idx="611">
                        <c:v>7.62</c:v>
                      </c:pt>
                      <c:pt idx="612">
                        <c:v>7.67</c:v>
                      </c:pt>
                      <c:pt idx="613">
                        <c:v>7.68</c:v>
                      </c:pt>
                      <c:pt idx="614">
                        <c:v>7.72</c:v>
                      </c:pt>
                      <c:pt idx="615">
                        <c:v>7.74</c:v>
                      </c:pt>
                      <c:pt idx="616">
                        <c:v>7.78</c:v>
                      </c:pt>
                      <c:pt idx="617">
                        <c:v>7.78</c:v>
                      </c:pt>
                      <c:pt idx="618">
                        <c:v>7.83</c:v>
                      </c:pt>
                      <c:pt idx="619">
                        <c:v>7.78</c:v>
                      </c:pt>
                      <c:pt idx="620">
                        <c:v>7.79</c:v>
                      </c:pt>
                      <c:pt idx="621">
                        <c:v>7.8</c:v>
                      </c:pt>
                      <c:pt idx="622">
                        <c:v>7.78</c:v>
                      </c:pt>
                      <c:pt idx="623">
                        <c:v>7.79</c:v>
                      </c:pt>
                      <c:pt idx="624">
                        <c:v>7.78</c:v>
                      </c:pt>
                      <c:pt idx="625">
                        <c:v>7.78</c:v>
                      </c:pt>
                      <c:pt idx="626">
                        <c:v>7.84</c:v>
                      </c:pt>
                      <c:pt idx="627">
                        <c:v>7.86</c:v>
                      </c:pt>
                      <c:pt idx="628">
                        <c:v>7.88</c:v>
                      </c:pt>
                      <c:pt idx="629">
                        <c:v>7.86</c:v>
                      </c:pt>
                      <c:pt idx="630">
                        <c:v>7.89</c:v>
                      </c:pt>
                      <c:pt idx="631">
                        <c:v>7.9</c:v>
                      </c:pt>
                      <c:pt idx="632">
                        <c:v>7.92</c:v>
                      </c:pt>
                      <c:pt idx="633">
                        <c:v>7.9</c:v>
                      </c:pt>
                      <c:pt idx="634">
                        <c:v>7.92</c:v>
                      </c:pt>
                      <c:pt idx="635">
                        <c:v>7.98</c:v>
                      </c:pt>
                      <c:pt idx="636">
                        <c:v>8.0399999999999991</c:v>
                      </c:pt>
                      <c:pt idx="637">
                        <c:v>8.06</c:v>
                      </c:pt>
                      <c:pt idx="638">
                        <c:v>8.14</c:v>
                      </c:pt>
                      <c:pt idx="639">
                        <c:v>8.16</c:v>
                      </c:pt>
                      <c:pt idx="640">
                        <c:v>8.1999999999999993</c:v>
                      </c:pt>
                      <c:pt idx="641">
                        <c:v>8.1999999999999993</c:v>
                      </c:pt>
                      <c:pt idx="642">
                        <c:v>8.2200000000000006</c:v>
                      </c:pt>
                      <c:pt idx="643">
                        <c:v>8.24</c:v>
                      </c:pt>
                      <c:pt idx="644">
                        <c:v>8.26</c:v>
                      </c:pt>
                      <c:pt idx="645">
                        <c:v>8.2799999999999994</c:v>
                      </c:pt>
                      <c:pt idx="646">
                        <c:v>8.2899999999999991</c:v>
                      </c:pt>
                      <c:pt idx="647">
                        <c:v>8.3000000000000007</c:v>
                      </c:pt>
                      <c:pt idx="648">
                        <c:v>8.36</c:v>
                      </c:pt>
                      <c:pt idx="649">
                        <c:v>8.3800000000000008</c:v>
                      </c:pt>
                      <c:pt idx="650">
                        <c:v>8.4</c:v>
                      </c:pt>
                      <c:pt idx="651">
                        <c:v>8.42</c:v>
                      </c:pt>
                      <c:pt idx="652">
                        <c:v>8.43</c:v>
                      </c:pt>
                      <c:pt idx="653">
                        <c:v>8.4600000000000009</c:v>
                      </c:pt>
                      <c:pt idx="654">
                        <c:v>8.48</c:v>
                      </c:pt>
                      <c:pt idx="655">
                        <c:v>8.5</c:v>
                      </c:pt>
                      <c:pt idx="656">
                        <c:v>8.52</c:v>
                      </c:pt>
                      <c:pt idx="657">
                        <c:v>8.5399999999999991</c:v>
                      </c:pt>
                      <c:pt idx="658">
                        <c:v>8.5500000000000007</c:v>
                      </c:pt>
                      <c:pt idx="659">
                        <c:v>8.57</c:v>
                      </c:pt>
                      <c:pt idx="660">
                        <c:v>8.6</c:v>
                      </c:pt>
                      <c:pt idx="661">
                        <c:v>8.6</c:v>
                      </c:pt>
                      <c:pt idx="662">
                        <c:v>8.6199999999999992</c:v>
                      </c:pt>
                      <c:pt idx="663">
                        <c:v>8.64</c:v>
                      </c:pt>
                      <c:pt idx="664">
                        <c:v>8.65</c:v>
                      </c:pt>
                      <c:pt idx="665">
                        <c:v>8.66</c:v>
                      </c:pt>
                      <c:pt idx="666">
                        <c:v>8.67</c:v>
                      </c:pt>
                      <c:pt idx="667">
                        <c:v>8.66</c:v>
                      </c:pt>
                      <c:pt idx="668">
                        <c:v>8.68</c:v>
                      </c:pt>
                      <c:pt idx="669">
                        <c:v>8.68</c:v>
                      </c:pt>
                      <c:pt idx="670">
                        <c:v>8.68</c:v>
                      </c:pt>
                      <c:pt idx="671">
                        <c:v>8.66</c:v>
                      </c:pt>
                      <c:pt idx="672">
                        <c:v>8.6999999999999993</c:v>
                      </c:pt>
                      <c:pt idx="673">
                        <c:v>8.75</c:v>
                      </c:pt>
                      <c:pt idx="674">
                        <c:v>8.6199999999999992</c:v>
                      </c:pt>
                      <c:pt idx="675">
                        <c:v>8.6300000000000008</c:v>
                      </c:pt>
                      <c:pt idx="676">
                        <c:v>8.6</c:v>
                      </c:pt>
                      <c:pt idx="677">
                        <c:v>8.58</c:v>
                      </c:pt>
                      <c:pt idx="678">
                        <c:v>8.5500000000000007</c:v>
                      </c:pt>
                      <c:pt idx="679">
                        <c:v>8.5</c:v>
                      </c:pt>
                      <c:pt idx="680">
                        <c:v>8.48</c:v>
                      </c:pt>
                      <c:pt idx="681">
                        <c:v>8.4600000000000009</c:v>
                      </c:pt>
                      <c:pt idx="682">
                        <c:v>8.42</c:v>
                      </c:pt>
                      <c:pt idx="683">
                        <c:v>8.4</c:v>
                      </c:pt>
                      <c:pt idx="684">
                        <c:v>8.36</c:v>
                      </c:pt>
                      <c:pt idx="685">
                        <c:v>8.36</c:v>
                      </c:pt>
                      <c:pt idx="686">
                        <c:v>8.32</c:v>
                      </c:pt>
                      <c:pt idx="687">
                        <c:v>8.3000000000000007</c:v>
                      </c:pt>
                      <c:pt idx="688">
                        <c:v>8.3000000000000007</c:v>
                      </c:pt>
                      <c:pt idx="689">
                        <c:v>8.2899999999999991</c:v>
                      </c:pt>
                      <c:pt idx="690">
                        <c:v>8.3000000000000007</c:v>
                      </c:pt>
                      <c:pt idx="691">
                        <c:v>8.27</c:v>
                      </c:pt>
                      <c:pt idx="692">
                        <c:v>8.26</c:v>
                      </c:pt>
                      <c:pt idx="693">
                        <c:v>8.2200000000000006</c:v>
                      </c:pt>
                      <c:pt idx="694">
                        <c:v>8.2799999999999994</c:v>
                      </c:pt>
                      <c:pt idx="695">
                        <c:v>8.26</c:v>
                      </c:pt>
                      <c:pt idx="696">
                        <c:v>8.25</c:v>
                      </c:pt>
                      <c:pt idx="697">
                        <c:v>8.26</c:v>
                      </c:pt>
                      <c:pt idx="698">
                        <c:v>8.26</c:v>
                      </c:pt>
                      <c:pt idx="699">
                        <c:v>8.24</c:v>
                      </c:pt>
                      <c:pt idx="700">
                        <c:v>8.24</c:v>
                      </c:pt>
                      <c:pt idx="701">
                        <c:v>8.24</c:v>
                      </c:pt>
                      <c:pt idx="702">
                        <c:v>8.24</c:v>
                      </c:pt>
                      <c:pt idx="703">
                        <c:v>8.2200000000000006</c:v>
                      </c:pt>
                      <c:pt idx="704">
                        <c:v>8.2200000000000006</c:v>
                      </c:pt>
                      <c:pt idx="705">
                        <c:v>8.1999999999999993</c:v>
                      </c:pt>
                      <c:pt idx="706">
                        <c:v>8.16</c:v>
                      </c:pt>
                      <c:pt idx="707">
                        <c:v>8.14</c:v>
                      </c:pt>
                      <c:pt idx="708">
                        <c:v>8.1</c:v>
                      </c:pt>
                      <c:pt idx="709">
                        <c:v>8.08</c:v>
                      </c:pt>
                      <c:pt idx="710">
                        <c:v>8.06</c:v>
                      </c:pt>
                      <c:pt idx="711">
                        <c:v>8.0399999999999991</c:v>
                      </c:pt>
                      <c:pt idx="712">
                        <c:v>8.02</c:v>
                      </c:pt>
                      <c:pt idx="713">
                        <c:v>8.0299999999999994</c:v>
                      </c:pt>
                      <c:pt idx="714">
                        <c:v>7.96</c:v>
                      </c:pt>
                      <c:pt idx="715">
                        <c:v>7.93</c:v>
                      </c:pt>
                      <c:pt idx="716">
                        <c:v>7.9</c:v>
                      </c:pt>
                      <c:pt idx="717">
                        <c:v>7.88</c:v>
                      </c:pt>
                      <c:pt idx="718">
                        <c:v>7.82</c:v>
                      </c:pt>
                      <c:pt idx="719">
                        <c:v>7.76</c:v>
                      </c:pt>
                      <c:pt idx="720">
                        <c:v>7.8</c:v>
                      </c:pt>
                      <c:pt idx="721">
                        <c:v>7.78</c:v>
                      </c:pt>
                      <c:pt idx="722">
                        <c:v>7.7</c:v>
                      </c:pt>
                      <c:pt idx="723">
                        <c:v>7.66</c:v>
                      </c:pt>
                      <c:pt idx="724">
                        <c:v>7.6</c:v>
                      </c:pt>
                      <c:pt idx="725">
                        <c:v>7.58</c:v>
                      </c:pt>
                      <c:pt idx="726">
                        <c:v>7.58</c:v>
                      </c:pt>
                      <c:pt idx="727">
                        <c:v>7.54</c:v>
                      </c:pt>
                      <c:pt idx="728">
                        <c:v>7.52</c:v>
                      </c:pt>
                      <c:pt idx="729">
                        <c:v>7.5</c:v>
                      </c:pt>
                      <c:pt idx="730">
                        <c:v>7.45</c:v>
                      </c:pt>
                      <c:pt idx="731">
                        <c:v>7.4</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0-0A6F-4E4B-BB09-B98A6D1299C4}"/>
                  </c:ext>
                </c:extLst>
              </c15:ser>
            </c15:filteredLineSeries>
            <c15:filteredLineSeries>
              <c15:ser>
                <c:idx val="6"/>
                <c:order val="7"/>
                <c:tx>
                  <c:strRef>
                    <c:extLst xmlns:c15="http://schemas.microsoft.com/office/drawing/2012/chart" xmlns:c16r2="http://schemas.microsoft.com/office/drawing/2015/06/chart">
                      <c:ext xmlns:c15="http://schemas.microsoft.com/office/drawing/2012/chart" uri="{02D57815-91ED-43cb-92C2-25804820EDAC}">
                        <c15:formulaRef>
                          <c15:sqref>DATOS!$Y$2</c15:sqref>
                        </c15:formulaRef>
                      </c:ext>
                    </c:extLst>
                    <c:strCache>
                      <c:ptCount val="1"/>
                      <c:pt idx="0">
                        <c:v>2007</c:v>
                      </c:pt>
                    </c:strCache>
                  </c:strRef>
                </c:tx>
                <c:spPr>
                  <a:ln w="12700">
                    <a:solidFill>
                      <a:srgbClr val="92D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DATOS!$Y$3:$Y$734</c15:sqref>
                        </c15:formulaRef>
                      </c:ext>
                    </c:extLst>
                    <c:numCache>
                      <c:formatCode>0.00</c:formatCode>
                      <c:ptCount val="732"/>
                      <c:pt idx="0">
                        <c:v>7.35</c:v>
                      </c:pt>
                      <c:pt idx="1">
                        <c:v>7.3</c:v>
                      </c:pt>
                      <c:pt idx="2">
                        <c:v>7.24</c:v>
                      </c:pt>
                      <c:pt idx="3">
                        <c:v>7.16</c:v>
                      </c:pt>
                      <c:pt idx="4">
                        <c:v>7.1</c:v>
                      </c:pt>
                      <c:pt idx="5">
                        <c:v>7</c:v>
                      </c:pt>
                      <c:pt idx="6">
                        <c:v>6.94</c:v>
                      </c:pt>
                      <c:pt idx="7">
                        <c:v>6.76</c:v>
                      </c:pt>
                      <c:pt idx="8">
                        <c:v>6.72</c:v>
                      </c:pt>
                      <c:pt idx="9">
                        <c:v>6.72</c:v>
                      </c:pt>
                      <c:pt idx="10">
                        <c:v>6.7</c:v>
                      </c:pt>
                      <c:pt idx="11">
                        <c:v>6.56</c:v>
                      </c:pt>
                      <c:pt idx="12">
                        <c:v>6.48</c:v>
                      </c:pt>
                      <c:pt idx="13">
                        <c:v>6.4</c:v>
                      </c:pt>
                      <c:pt idx="14">
                        <c:v>6.32</c:v>
                      </c:pt>
                      <c:pt idx="15">
                        <c:v>6.28</c:v>
                      </c:pt>
                      <c:pt idx="16">
                        <c:v>6.2</c:v>
                      </c:pt>
                      <c:pt idx="17">
                        <c:v>6.14</c:v>
                      </c:pt>
                      <c:pt idx="18">
                        <c:v>6.14</c:v>
                      </c:pt>
                      <c:pt idx="19">
                        <c:v>6</c:v>
                      </c:pt>
                      <c:pt idx="20">
                        <c:v>5.98</c:v>
                      </c:pt>
                      <c:pt idx="21">
                        <c:v>5.96</c:v>
                      </c:pt>
                      <c:pt idx="22">
                        <c:v>5.99</c:v>
                      </c:pt>
                      <c:pt idx="23">
                        <c:v>6.02</c:v>
                      </c:pt>
                      <c:pt idx="24">
                        <c:v>6.01</c:v>
                      </c:pt>
                      <c:pt idx="25">
                        <c:v>5.97</c:v>
                      </c:pt>
                      <c:pt idx="26">
                        <c:v>5.93</c:v>
                      </c:pt>
                      <c:pt idx="27">
                        <c:v>5.91</c:v>
                      </c:pt>
                      <c:pt idx="28">
                        <c:v>5.88</c:v>
                      </c:pt>
                      <c:pt idx="29">
                        <c:v>5.85</c:v>
                      </c:pt>
                      <c:pt idx="30">
                        <c:v>5.84</c:v>
                      </c:pt>
                      <c:pt idx="31">
                        <c:v>5.8</c:v>
                      </c:pt>
                      <c:pt idx="32">
                        <c:v>5.76</c:v>
                      </c:pt>
                      <c:pt idx="33">
                        <c:v>5.7</c:v>
                      </c:pt>
                      <c:pt idx="34">
                        <c:v>5.71</c:v>
                      </c:pt>
                      <c:pt idx="35">
                        <c:v>5.64</c:v>
                      </c:pt>
                      <c:pt idx="36">
                        <c:v>5.62</c:v>
                      </c:pt>
                      <c:pt idx="37">
                        <c:v>5.62</c:v>
                      </c:pt>
                      <c:pt idx="38">
                        <c:v>5.65</c:v>
                      </c:pt>
                      <c:pt idx="39">
                        <c:v>5.67</c:v>
                      </c:pt>
                      <c:pt idx="40">
                        <c:v>5.68</c:v>
                      </c:pt>
                      <c:pt idx="41">
                        <c:v>5.66</c:v>
                      </c:pt>
                      <c:pt idx="42">
                        <c:v>5.64</c:v>
                      </c:pt>
                      <c:pt idx="43">
                        <c:v>5.61</c:v>
                      </c:pt>
                      <c:pt idx="44">
                        <c:v>5.61</c:v>
                      </c:pt>
                      <c:pt idx="45">
                        <c:v>5.6</c:v>
                      </c:pt>
                      <c:pt idx="46">
                        <c:v>5.6</c:v>
                      </c:pt>
                      <c:pt idx="47">
                        <c:v>5.6</c:v>
                      </c:pt>
                      <c:pt idx="48">
                        <c:v>5.61</c:v>
                      </c:pt>
                      <c:pt idx="49">
                        <c:v>5.6</c:v>
                      </c:pt>
                      <c:pt idx="50">
                        <c:v>5.51</c:v>
                      </c:pt>
                      <c:pt idx="51">
                        <c:v>5.47</c:v>
                      </c:pt>
                      <c:pt idx="52">
                        <c:v>5.45</c:v>
                      </c:pt>
                      <c:pt idx="53">
                        <c:v>5.39</c:v>
                      </c:pt>
                      <c:pt idx="54">
                        <c:v>5.32</c:v>
                      </c:pt>
                      <c:pt idx="55">
                        <c:v>5.36</c:v>
                      </c:pt>
                      <c:pt idx="56">
                        <c:v>5.46</c:v>
                      </c:pt>
                      <c:pt idx="57">
                        <c:v>5.52</c:v>
                      </c:pt>
                      <c:pt idx="58">
                        <c:v>5.56</c:v>
                      </c:pt>
                      <c:pt idx="59">
                        <c:v>5.56</c:v>
                      </c:pt>
                      <c:pt idx="60">
                        <c:v>5.57</c:v>
                      </c:pt>
                      <c:pt idx="61">
                        <c:v>5.5</c:v>
                      </c:pt>
                      <c:pt idx="62">
                        <c:v>5.46</c:v>
                      </c:pt>
                      <c:pt idx="63">
                        <c:v>5.39</c:v>
                      </c:pt>
                      <c:pt idx="64">
                        <c:v>5.32</c:v>
                      </c:pt>
                      <c:pt idx="65">
                        <c:v>5.24</c:v>
                      </c:pt>
                      <c:pt idx="66">
                        <c:v>5.22</c:v>
                      </c:pt>
                      <c:pt idx="67">
                        <c:v>5.15</c:v>
                      </c:pt>
                      <c:pt idx="68">
                        <c:v>5.09</c:v>
                      </c:pt>
                      <c:pt idx="69">
                        <c:v>5.01</c:v>
                      </c:pt>
                      <c:pt idx="70">
                        <c:v>4.96</c:v>
                      </c:pt>
                      <c:pt idx="71">
                        <c:v>4.9000000000000004</c:v>
                      </c:pt>
                      <c:pt idx="72">
                        <c:v>4.92</c:v>
                      </c:pt>
                      <c:pt idx="73">
                        <c:v>4.93</c:v>
                      </c:pt>
                      <c:pt idx="74">
                        <c:v>4.83</c:v>
                      </c:pt>
                      <c:pt idx="75">
                        <c:v>4.6900000000000004</c:v>
                      </c:pt>
                      <c:pt idx="76">
                        <c:v>4.57</c:v>
                      </c:pt>
                      <c:pt idx="77">
                        <c:v>4.49</c:v>
                      </c:pt>
                      <c:pt idx="78">
                        <c:v>4.43</c:v>
                      </c:pt>
                      <c:pt idx="79">
                        <c:v>4.4000000000000004</c:v>
                      </c:pt>
                      <c:pt idx="80">
                        <c:v>4.41</c:v>
                      </c:pt>
                      <c:pt idx="81">
                        <c:v>4.38</c:v>
                      </c:pt>
                      <c:pt idx="82">
                        <c:v>4.33</c:v>
                      </c:pt>
                      <c:pt idx="83">
                        <c:v>4.28</c:v>
                      </c:pt>
                      <c:pt idx="84">
                        <c:v>4.28</c:v>
                      </c:pt>
                      <c:pt idx="85">
                        <c:v>4.29</c:v>
                      </c:pt>
                      <c:pt idx="86">
                        <c:v>4.32</c:v>
                      </c:pt>
                      <c:pt idx="87">
                        <c:v>4.33</c:v>
                      </c:pt>
                      <c:pt idx="88">
                        <c:v>4.32</c:v>
                      </c:pt>
                      <c:pt idx="89">
                        <c:v>4.28</c:v>
                      </c:pt>
                      <c:pt idx="90">
                        <c:v>4.29</c:v>
                      </c:pt>
                      <c:pt idx="91">
                        <c:v>4.25</c:v>
                      </c:pt>
                      <c:pt idx="92">
                        <c:v>4.24</c:v>
                      </c:pt>
                      <c:pt idx="93">
                        <c:v>4.24</c:v>
                      </c:pt>
                      <c:pt idx="94">
                        <c:v>4.29</c:v>
                      </c:pt>
                      <c:pt idx="95">
                        <c:v>4.38</c:v>
                      </c:pt>
                      <c:pt idx="96">
                        <c:v>4.51</c:v>
                      </c:pt>
                      <c:pt idx="97">
                        <c:v>4.54</c:v>
                      </c:pt>
                      <c:pt idx="98">
                        <c:v>4.4800000000000004</c:v>
                      </c:pt>
                      <c:pt idx="99">
                        <c:v>4.4000000000000004</c:v>
                      </c:pt>
                      <c:pt idx="100">
                        <c:v>4.32</c:v>
                      </c:pt>
                      <c:pt idx="101">
                        <c:v>4.33</c:v>
                      </c:pt>
                      <c:pt idx="102">
                        <c:v>4.3</c:v>
                      </c:pt>
                      <c:pt idx="103">
                        <c:v>4.3499999999999996</c:v>
                      </c:pt>
                      <c:pt idx="104">
                        <c:v>4.3</c:v>
                      </c:pt>
                      <c:pt idx="105">
                        <c:v>4.29</c:v>
                      </c:pt>
                      <c:pt idx="106">
                        <c:v>4.3099999999999996</c:v>
                      </c:pt>
                      <c:pt idx="107">
                        <c:v>4.13</c:v>
                      </c:pt>
                      <c:pt idx="108">
                        <c:v>4.13</c:v>
                      </c:pt>
                      <c:pt idx="109">
                        <c:v>4.13</c:v>
                      </c:pt>
                      <c:pt idx="110">
                        <c:v>4.13</c:v>
                      </c:pt>
                      <c:pt idx="111">
                        <c:v>4.12</c:v>
                      </c:pt>
                      <c:pt idx="112">
                        <c:v>4.13</c:v>
                      </c:pt>
                      <c:pt idx="113">
                        <c:v>4.09</c:v>
                      </c:pt>
                      <c:pt idx="114">
                        <c:v>4.03</c:v>
                      </c:pt>
                      <c:pt idx="115">
                        <c:v>3.97</c:v>
                      </c:pt>
                      <c:pt idx="116">
                        <c:v>3.92</c:v>
                      </c:pt>
                      <c:pt idx="117">
                        <c:v>3.86</c:v>
                      </c:pt>
                      <c:pt idx="118">
                        <c:v>3.84</c:v>
                      </c:pt>
                      <c:pt idx="119">
                        <c:v>3.82</c:v>
                      </c:pt>
                      <c:pt idx="120">
                        <c:v>3.8</c:v>
                      </c:pt>
                      <c:pt idx="121">
                        <c:v>3.82</c:v>
                      </c:pt>
                      <c:pt idx="122">
                        <c:v>3.82</c:v>
                      </c:pt>
                      <c:pt idx="123">
                        <c:v>3.82</c:v>
                      </c:pt>
                      <c:pt idx="124">
                        <c:v>3.78</c:v>
                      </c:pt>
                      <c:pt idx="125">
                        <c:v>3.72</c:v>
                      </c:pt>
                      <c:pt idx="126">
                        <c:v>3.7</c:v>
                      </c:pt>
                      <c:pt idx="127">
                        <c:v>3.7</c:v>
                      </c:pt>
                      <c:pt idx="128">
                        <c:v>3.74</c:v>
                      </c:pt>
                      <c:pt idx="129">
                        <c:v>3.72</c:v>
                      </c:pt>
                      <c:pt idx="130">
                        <c:v>3.68</c:v>
                      </c:pt>
                      <c:pt idx="131">
                        <c:v>3.68</c:v>
                      </c:pt>
                      <c:pt idx="132">
                        <c:v>3.66</c:v>
                      </c:pt>
                      <c:pt idx="133">
                        <c:v>3.68</c:v>
                      </c:pt>
                      <c:pt idx="134">
                        <c:v>3.68</c:v>
                      </c:pt>
                      <c:pt idx="135">
                        <c:v>3.74</c:v>
                      </c:pt>
                      <c:pt idx="136">
                        <c:v>3.81</c:v>
                      </c:pt>
                      <c:pt idx="137">
                        <c:v>3.75</c:v>
                      </c:pt>
                      <c:pt idx="138">
                        <c:v>3.88</c:v>
                      </c:pt>
                      <c:pt idx="139">
                        <c:v>3.9</c:v>
                      </c:pt>
                      <c:pt idx="140">
                        <c:v>3.92</c:v>
                      </c:pt>
                      <c:pt idx="141">
                        <c:v>4.12</c:v>
                      </c:pt>
                      <c:pt idx="142">
                        <c:v>4.22</c:v>
                      </c:pt>
                      <c:pt idx="143">
                        <c:v>4.38</c:v>
                      </c:pt>
                      <c:pt idx="144">
                        <c:v>4.4400000000000004</c:v>
                      </c:pt>
                      <c:pt idx="145">
                        <c:v>4.4000000000000004</c:v>
                      </c:pt>
                      <c:pt idx="146">
                        <c:v>4.34</c:v>
                      </c:pt>
                      <c:pt idx="147">
                        <c:v>4.3</c:v>
                      </c:pt>
                      <c:pt idx="148">
                        <c:v>4.28</c:v>
                      </c:pt>
                      <c:pt idx="149">
                        <c:v>4.26</c:v>
                      </c:pt>
                      <c:pt idx="150">
                        <c:v>4.26</c:v>
                      </c:pt>
                      <c:pt idx="151">
                        <c:v>4.3</c:v>
                      </c:pt>
                      <c:pt idx="152">
                        <c:v>4.32</c:v>
                      </c:pt>
                      <c:pt idx="153">
                        <c:v>4.3</c:v>
                      </c:pt>
                      <c:pt idx="154">
                        <c:v>4.29</c:v>
                      </c:pt>
                      <c:pt idx="155">
                        <c:v>4.32</c:v>
                      </c:pt>
                      <c:pt idx="156">
                        <c:v>4.34</c:v>
                      </c:pt>
                      <c:pt idx="157">
                        <c:v>4.4000000000000004</c:v>
                      </c:pt>
                      <c:pt idx="158">
                        <c:v>4.5599999999999996</c:v>
                      </c:pt>
                      <c:pt idx="159">
                        <c:v>4.66</c:v>
                      </c:pt>
                      <c:pt idx="160">
                        <c:v>4.72</c:v>
                      </c:pt>
                      <c:pt idx="161">
                        <c:v>4.8099999999999996</c:v>
                      </c:pt>
                      <c:pt idx="162">
                        <c:v>4.8600000000000003</c:v>
                      </c:pt>
                      <c:pt idx="163">
                        <c:v>4.8600000000000003</c:v>
                      </c:pt>
                      <c:pt idx="164">
                        <c:v>4.78</c:v>
                      </c:pt>
                      <c:pt idx="165">
                        <c:v>4.76</c:v>
                      </c:pt>
                      <c:pt idx="166">
                        <c:v>4.8499999999999996</c:v>
                      </c:pt>
                      <c:pt idx="167">
                        <c:v>4.9000000000000004</c:v>
                      </c:pt>
                      <c:pt idx="168">
                        <c:v>4.9800000000000004</c:v>
                      </c:pt>
                      <c:pt idx="169">
                        <c:v>4.9800000000000004</c:v>
                      </c:pt>
                      <c:pt idx="170">
                        <c:v>4.9800000000000004</c:v>
                      </c:pt>
                      <c:pt idx="171">
                        <c:v>4.96</c:v>
                      </c:pt>
                      <c:pt idx="172">
                        <c:v>5</c:v>
                      </c:pt>
                      <c:pt idx="173">
                        <c:v>5.18</c:v>
                      </c:pt>
                      <c:pt idx="174">
                        <c:v>5.3</c:v>
                      </c:pt>
                      <c:pt idx="175">
                        <c:v>5.38</c:v>
                      </c:pt>
                      <c:pt idx="176">
                        <c:v>5.52</c:v>
                      </c:pt>
                      <c:pt idx="177">
                        <c:v>5.7</c:v>
                      </c:pt>
                      <c:pt idx="178">
                        <c:v>5.8</c:v>
                      </c:pt>
                      <c:pt idx="179">
                        <c:v>5.8</c:v>
                      </c:pt>
                      <c:pt idx="180">
                        <c:v>5.82</c:v>
                      </c:pt>
                      <c:pt idx="181">
                        <c:v>5.86</c:v>
                      </c:pt>
                      <c:pt idx="182">
                        <c:v>5.9</c:v>
                      </c:pt>
                      <c:pt idx="183">
                        <c:v>5.94</c:v>
                      </c:pt>
                      <c:pt idx="184">
                        <c:v>6</c:v>
                      </c:pt>
                      <c:pt idx="185">
                        <c:v>6.05</c:v>
                      </c:pt>
                      <c:pt idx="186">
                        <c:v>6.14</c:v>
                      </c:pt>
                      <c:pt idx="187">
                        <c:v>6.17</c:v>
                      </c:pt>
                      <c:pt idx="188">
                        <c:v>6.16</c:v>
                      </c:pt>
                      <c:pt idx="189">
                        <c:v>6.14</c:v>
                      </c:pt>
                      <c:pt idx="190">
                        <c:v>6.09</c:v>
                      </c:pt>
                      <c:pt idx="191">
                        <c:v>6.08</c:v>
                      </c:pt>
                      <c:pt idx="192">
                        <c:v>6.1</c:v>
                      </c:pt>
                      <c:pt idx="193">
                        <c:v>6.16</c:v>
                      </c:pt>
                      <c:pt idx="194">
                        <c:v>6.2</c:v>
                      </c:pt>
                      <c:pt idx="195">
                        <c:v>6.28</c:v>
                      </c:pt>
                      <c:pt idx="196">
                        <c:v>6.3</c:v>
                      </c:pt>
                      <c:pt idx="197">
                        <c:v>6.4</c:v>
                      </c:pt>
                      <c:pt idx="198">
                        <c:v>6.48</c:v>
                      </c:pt>
                      <c:pt idx="199">
                        <c:v>6.54</c:v>
                      </c:pt>
                      <c:pt idx="200">
                        <c:v>6.56</c:v>
                      </c:pt>
                      <c:pt idx="201">
                        <c:v>6.6</c:v>
                      </c:pt>
                      <c:pt idx="202">
                        <c:v>6.64</c:v>
                      </c:pt>
                      <c:pt idx="203">
                        <c:v>6.66</c:v>
                      </c:pt>
                      <c:pt idx="204">
                        <c:v>6.68</c:v>
                      </c:pt>
                      <c:pt idx="205">
                        <c:v>6.6</c:v>
                      </c:pt>
                      <c:pt idx="206">
                        <c:v>6.62</c:v>
                      </c:pt>
                      <c:pt idx="207">
                        <c:v>6.62</c:v>
                      </c:pt>
                      <c:pt idx="208">
                        <c:v>6.62</c:v>
                      </c:pt>
                      <c:pt idx="209">
                        <c:v>6.6</c:v>
                      </c:pt>
                      <c:pt idx="210">
                        <c:v>6.62</c:v>
                      </c:pt>
                      <c:pt idx="211">
                        <c:v>6.62</c:v>
                      </c:pt>
                      <c:pt idx="212">
                        <c:v>6.62</c:v>
                      </c:pt>
                      <c:pt idx="213">
                        <c:v>6.59</c:v>
                      </c:pt>
                      <c:pt idx="214">
                        <c:v>6.56</c:v>
                      </c:pt>
                      <c:pt idx="215">
                        <c:v>6.56</c:v>
                      </c:pt>
                      <c:pt idx="216">
                        <c:v>6.58</c:v>
                      </c:pt>
                      <c:pt idx="217">
                        <c:v>6.6</c:v>
                      </c:pt>
                      <c:pt idx="218">
                        <c:v>6.6</c:v>
                      </c:pt>
                      <c:pt idx="219">
                        <c:v>6.62</c:v>
                      </c:pt>
                      <c:pt idx="220">
                        <c:v>6.64</c:v>
                      </c:pt>
                      <c:pt idx="221">
                        <c:v>6.7</c:v>
                      </c:pt>
                      <c:pt idx="222">
                        <c:v>6.74</c:v>
                      </c:pt>
                      <c:pt idx="223">
                        <c:v>6.7</c:v>
                      </c:pt>
                      <c:pt idx="224">
                        <c:v>6.8</c:v>
                      </c:pt>
                      <c:pt idx="225">
                        <c:v>6.9</c:v>
                      </c:pt>
                      <c:pt idx="226">
                        <c:v>7</c:v>
                      </c:pt>
                      <c:pt idx="227">
                        <c:v>7</c:v>
                      </c:pt>
                      <c:pt idx="228">
                        <c:v>7.08</c:v>
                      </c:pt>
                      <c:pt idx="229">
                        <c:v>7.12</c:v>
                      </c:pt>
                      <c:pt idx="230">
                        <c:v>7.16</c:v>
                      </c:pt>
                      <c:pt idx="231">
                        <c:v>7.2</c:v>
                      </c:pt>
                      <c:pt idx="232">
                        <c:v>7.2</c:v>
                      </c:pt>
                      <c:pt idx="233">
                        <c:v>7.28</c:v>
                      </c:pt>
                      <c:pt idx="234">
                        <c:v>7.34</c:v>
                      </c:pt>
                      <c:pt idx="235">
                        <c:v>7.36</c:v>
                      </c:pt>
                      <c:pt idx="236">
                        <c:v>7.4</c:v>
                      </c:pt>
                      <c:pt idx="237">
                        <c:v>7.4</c:v>
                      </c:pt>
                      <c:pt idx="238">
                        <c:v>7.42</c:v>
                      </c:pt>
                      <c:pt idx="239">
                        <c:v>7.46</c:v>
                      </c:pt>
                      <c:pt idx="240">
                        <c:v>7.48</c:v>
                      </c:pt>
                      <c:pt idx="241">
                        <c:v>7.5</c:v>
                      </c:pt>
                      <c:pt idx="242">
                        <c:v>7.54</c:v>
                      </c:pt>
                      <c:pt idx="243">
                        <c:v>7.56</c:v>
                      </c:pt>
                      <c:pt idx="244">
                        <c:v>7.6</c:v>
                      </c:pt>
                      <c:pt idx="245">
                        <c:v>7.62</c:v>
                      </c:pt>
                      <c:pt idx="246">
                        <c:v>7.68</c:v>
                      </c:pt>
                      <c:pt idx="247">
                        <c:v>7.69</c:v>
                      </c:pt>
                      <c:pt idx="248">
                        <c:v>7.7</c:v>
                      </c:pt>
                      <c:pt idx="249">
                        <c:v>7.74</c:v>
                      </c:pt>
                      <c:pt idx="250">
                        <c:v>7.78</c:v>
                      </c:pt>
                      <c:pt idx="251">
                        <c:v>7.8</c:v>
                      </c:pt>
                      <c:pt idx="252">
                        <c:v>7.85</c:v>
                      </c:pt>
                      <c:pt idx="253">
                        <c:v>7.86</c:v>
                      </c:pt>
                      <c:pt idx="254">
                        <c:v>7.9</c:v>
                      </c:pt>
                      <c:pt idx="255">
                        <c:v>7.96</c:v>
                      </c:pt>
                      <c:pt idx="256">
                        <c:v>8</c:v>
                      </c:pt>
                      <c:pt idx="257">
                        <c:v>8.02</c:v>
                      </c:pt>
                      <c:pt idx="258">
                        <c:v>8.02</c:v>
                      </c:pt>
                      <c:pt idx="259">
                        <c:v>8.0500000000000007</c:v>
                      </c:pt>
                      <c:pt idx="260">
                        <c:v>8.08</c:v>
                      </c:pt>
                      <c:pt idx="261">
                        <c:v>8.08</c:v>
                      </c:pt>
                      <c:pt idx="262">
                        <c:v>8.1</c:v>
                      </c:pt>
                      <c:pt idx="263">
                        <c:v>8.18</c:v>
                      </c:pt>
                      <c:pt idx="264">
                        <c:v>8.24</c:v>
                      </c:pt>
                      <c:pt idx="265">
                        <c:v>8.24</c:v>
                      </c:pt>
                      <c:pt idx="266">
                        <c:v>8.25</c:v>
                      </c:pt>
                      <c:pt idx="267">
                        <c:v>8.26</c:v>
                      </c:pt>
                      <c:pt idx="268">
                        <c:v>8.26</c:v>
                      </c:pt>
                      <c:pt idx="269">
                        <c:v>8.2799999999999994</c:v>
                      </c:pt>
                      <c:pt idx="270">
                        <c:v>8.3000000000000007</c:v>
                      </c:pt>
                      <c:pt idx="271">
                        <c:v>8.32</c:v>
                      </c:pt>
                      <c:pt idx="272">
                        <c:v>8.32</c:v>
                      </c:pt>
                      <c:pt idx="273">
                        <c:v>8.32</c:v>
                      </c:pt>
                      <c:pt idx="274">
                        <c:v>8.35</c:v>
                      </c:pt>
                      <c:pt idx="275">
                        <c:v>8.36</c:v>
                      </c:pt>
                      <c:pt idx="276">
                        <c:v>8.36</c:v>
                      </c:pt>
                      <c:pt idx="277">
                        <c:v>8.3800000000000008</c:v>
                      </c:pt>
                      <c:pt idx="278">
                        <c:v>8.3800000000000008</c:v>
                      </c:pt>
                      <c:pt idx="279">
                        <c:v>8.3800000000000008</c:v>
                      </c:pt>
                      <c:pt idx="280">
                        <c:v>8.4</c:v>
                      </c:pt>
                      <c:pt idx="281">
                        <c:v>8.42</c:v>
                      </c:pt>
                      <c:pt idx="282">
                        <c:v>8.44</c:v>
                      </c:pt>
                      <c:pt idx="283">
                        <c:v>8.4600000000000009</c:v>
                      </c:pt>
                      <c:pt idx="284">
                        <c:v>8.48</c:v>
                      </c:pt>
                      <c:pt idx="285">
                        <c:v>8.48</c:v>
                      </c:pt>
                      <c:pt idx="286">
                        <c:v>8.5</c:v>
                      </c:pt>
                      <c:pt idx="287">
                        <c:v>8.52</c:v>
                      </c:pt>
                      <c:pt idx="288">
                        <c:v>8.5399999999999991</c:v>
                      </c:pt>
                      <c:pt idx="289">
                        <c:v>8.56</c:v>
                      </c:pt>
                      <c:pt idx="290">
                        <c:v>8.58</c:v>
                      </c:pt>
                      <c:pt idx="291">
                        <c:v>8.58</c:v>
                      </c:pt>
                      <c:pt idx="292">
                        <c:v>8.6</c:v>
                      </c:pt>
                      <c:pt idx="293">
                        <c:v>8.6199999999999992</c:v>
                      </c:pt>
                      <c:pt idx="294">
                        <c:v>8.6199999999999992</c:v>
                      </c:pt>
                      <c:pt idx="295">
                        <c:v>8.6300000000000008</c:v>
                      </c:pt>
                      <c:pt idx="296">
                        <c:v>8.64</c:v>
                      </c:pt>
                      <c:pt idx="297">
                        <c:v>8.66</c:v>
                      </c:pt>
                      <c:pt idx="298">
                        <c:v>8.68</c:v>
                      </c:pt>
                      <c:pt idx="299">
                        <c:v>8.6999999999999993</c:v>
                      </c:pt>
                      <c:pt idx="300">
                        <c:v>8.6999999999999993</c:v>
                      </c:pt>
                      <c:pt idx="301">
                        <c:v>8.6999999999999993</c:v>
                      </c:pt>
                      <c:pt idx="302">
                        <c:v>8.7100000000000009</c:v>
                      </c:pt>
                      <c:pt idx="303">
                        <c:v>8.7200000000000006</c:v>
                      </c:pt>
                      <c:pt idx="304">
                        <c:v>8.75</c:v>
                      </c:pt>
                      <c:pt idx="305">
                        <c:v>8.77</c:v>
                      </c:pt>
                      <c:pt idx="306">
                        <c:v>8.77</c:v>
                      </c:pt>
                      <c:pt idx="307">
                        <c:v>8.77</c:v>
                      </c:pt>
                      <c:pt idx="308">
                        <c:v>8.8000000000000007</c:v>
                      </c:pt>
                      <c:pt idx="309">
                        <c:v>8.8000000000000007</c:v>
                      </c:pt>
                      <c:pt idx="310">
                        <c:v>8.8000000000000007</c:v>
                      </c:pt>
                      <c:pt idx="311">
                        <c:v>8.81</c:v>
                      </c:pt>
                      <c:pt idx="312">
                        <c:v>8.82</c:v>
                      </c:pt>
                      <c:pt idx="313">
                        <c:v>8.81</c:v>
                      </c:pt>
                      <c:pt idx="314">
                        <c:v>8.8000000000000007</c:v>
                      </c:pt>
                      <c:pt idx="315">
                        <c:v>8.81</c:v>
                      </c:pt>
                      <c:pt idx="316">
                        <c:v>8.82</c:v>
                      </c:pt>
                      <c:pt idx="317">
                        <c:v>8.83</c:v>
                      </c:pt>
                      <c:pt idx="318">
                        <c:v>8.82</c:v>
                      </c:pt>
                      <c:pt idx="319">
                        <c:v>8.82</c:v>
                      </c:pt>
                      <c:pt idx="320">
                        <c:v>8.82</c:v>
                      </c:pt>
                      <c:pt idx="321">
                        <c:v>8.82</c:v>
                      </c:pt>
                      <c:pt idx="322">
                        <c:v>8.83</c:v>
                      </c:pt>
                      <c:pt idx="323">
                        <c:v>8.84</c:v>
                      </c:pt>
                      <c:pt idx="324">
                        <c:v>8.83</c:v>
                      </c:pt>
                      <c:pt idx="325">
                        <c:v>8.82</c:v>
                      </c:pt>
                      <c:pt idx="326">
                        <c:v>8.82</c:v>
                      </c:pt>
                      <c:pt idx="327">
                        <c:v>8.82</c:v>
                      </c:pt>
                      <c:pt idx="328">
                        <c:v>8.8000000000000007</c:v>
                      </c:pt>
                      <c:pt idx="329">
                        <c:v>8.8000000000000007</c:v>
                      </c:pt>
                      <c:pt idx="330">
                        <c:v>8.7799999999999994</c:v>
                      </c:pt>
                      <c:pt idx="331">
                        <c:v>8.76</c:v>
                      </c:pt>
                      <c:pt idx="332">
                        <c:v>8.74</c:v>
                      </c:pt>
                      <c:pt idx="333">
                        <c:v>8.6999999999999993</c:v>
                      </c:pt>
                      <c:pt idx="334">
                        <c:v>8.68</c:v>
                      </c:pt>
                      <c:pt idx="335">
                        <c:v>8.68</c:v>
                      </c:pt>
                      <c:pt idx="336">
                        <c:v>8.66</c:v>
                      </c:pt>
                      <c:pt idx="337">
                        <c:v>8.6</c:v>
                      </c:pt>
                      <c:pt idx="338">
                        <c:v>8.56</c:v>
                      </c:pt>
                      <c:pt idx="339">
                        <c:v>8.52</c:v>
                      </c:pt>
                      <c:pt idx="340">
                        <c:v>8.5</c:v>
                      </c:pt>
                      <c:pt idx="341">
                        <c:v>8.4499999999999993</c:v>
                      </c:pt>
                      <c:pt idx="342">
                        <c:v>8.4</c:v>
                      </c:pt>
                      <c:pt idx="343">
                        <c:v>8.36</c:v>
                      </c:pt>
                      <c:pt idx="344">
                        <c:v>8.3000000000000007</c:v>
                      </c:pt>
                      <c:pt idx="345">
                        <c:v>8.2799999999999994</c:v>
                      </c:pt>
                      <c:pt idx="346">
                        <c:v>8.24</c:v>
                      </c:pt>
                      <c:pt idx="347">
                        <c:v>8.18</c:v>
                      </c:pt>
                      <c:pt idx="348">
                        <c:v>8.1300000000000008</c:v>
                      </c:pt>
                      <c:pt idx="349">
                        <c:v>8.08</c:v>
                      </c:pt>
                      <c:pt idx="350">
                        <c:v>8.02</c:v>
                      </c:pt>
                      <c:pt idx="351">
                        <c:v>7.98</c:v>
                      </c:pt>
                      <c:pt idx="352">
                        <c:v>7.92</c:v>
                      </c:pt>
                      <c:pt idx="353">
                        <c:v>7.85</c:v>
                      </c:pt>
                      <c:pt idx="354">
                        <c:v>7.8</c:v>
                      </c:pt>
                      <c:pt idx="355">
                        <c:v>7.76</c:v>
                      </c:pt>
                      <c:pt idx="356">
                        <c:v>7.72</c:v>
                      </c:pt>
                      <c:pt idx="357">
                        <c:v>7.66</c:v>
                      </c:pt>
                      <c:pt idx="358">
                        <c:v>7.6</c:v>
                      </c:pt>
                      <c:pt idx="359">
                        <c:v>7.58</c:v>
                      </c:pt>
                      <c:pt idx="360">
                        <c:v>7.5</c:v>
                      </c:pt>
                      <c:pt idx="361">
                        <c:v>7.5</c:v>
                      </c:pt>
                      <c:pt idx="362">
                        <c:v>7.46</c:v>
                      </c:pt>
                      <c:pt idx="363">
                        <c:v>7.42</c:v>
                      </c:pt>
                      <c:pt idx="364">
                        <c:v>7.4</c:v>
                      </c:pt>
                      <c:pt idx="365">
                        <c:v>7.36</c:v>
                      </c:pt>
                      <c:pt idx="366">
                        <c:v>7.35</c:v>
                      </c:pt>
                      <c:pt idx="367">
                        <c:v>7.34</c:v>
                      </c:pt>
                      <c:pt idx="368">
                        <c:v>7.3</c:v>
                      </c:pt>
                      <c:pt idx="369">
                        <c:v>7.3</c:v>
                      </c:pt>
                      <c:pt idx="370">
                        <c:v>7.27</c:v>
                      </c:pt>
                      <c:pt idx="371">
                        <c:v>7.27</c:v>
                      </c:pt>
                      <c:pt idx="372">
                        <c:v>7.16</c:v>
                      </c:pt>
                      <c:pt idx="373">
                        <c:v>7.12</c:v>
                      </c:pt>
                      <c:pt idx="374">
                        <c:v>7.04</c:v>
                      </c:pt>
                      <c:pt idx="375">
                        <c:v>7</c:v>
                      </c:pt>
                      <c:pt idx="376">
                        <c:v>6.94</c:v>
                      </c:pt>
                      <c:pt idx="377">
                        <c:v>6.88</c:v>
                      </c:pt>
                      <c:pt idx="378">
                        <c:v>6.84</c:v>
                      </c:pt>
                      <c:pt idx="379">
                        <c:v>6.82</c:v>
                      </c:pt>
                      <c:pt idx="380">
                        <c:v>6.7</c:v>
                      </c:pt>
                      <c:pt idx="381">
                        <c:v>6.6</c:v>
                      </c:pt>
                      <c:pt idx="382">
                        <c:v>6.5</c:v>
                      </c:pt>
                      <c:pt idx="383">
                        <c:v>6.45</c:v>
                      </c:pt>
                      <c:pt idx="384">
                        <c:v>6.36</c:v>
                      </c:pt>
                      <c:pt idx="385">
                        <c:v>6.3</c:v>
                      </c:pt>
                      <c:pt idx="386">
                        <c:v>6.36</c:v>
                      </c:pt>
                      <c:pt idx="387">
                        <c:v>6.32</c:v>
                      </c:pt>
                      <c:pt idx="388">
                        <c:v>6.28</c:v>
                      </c:pt>
                      <c:pt idx="389">
                        <c:v>6.2</c:v>
                      </c:pt>
                      <c:pt idx="390">
                        <c:v>6.18</c:v>
                      </c:pt>
                      <c:pt idx="391">
                        <c:v>6.18</c:v>
                      </c:pt>
                      <c:pt idx="392">
                        <c:v>6.12</c:v>
                      </c:pt>
                      <c:pt idx="393">
                        <c:v>6.11</c:v>
                      </c:pt>
                      <c:pt idx="394">
                        <c:v>6.08</c:v>
                      </c:pt>
                      <c:pt idx="395">
                        <c:v>6.06</c:v>
                      </c:pt>
                      <c:pt idx="396">
                        <c:v>6.1</c:v>
                      </c:pt>
                      <c:pt idx="397">
                        <c:v>6.08</c:v>
                      </c:pt>
                      <c:pt idx="398">
                        <c:v>6.09</c:v>
                      </c:pt>
                      <c:pt idx="399">
                        <c:v>6.16</c:v>
                      </c:pt>
                      <c:pt idx="400">
                        <c:v>6.16</c:v>
                      </c:pt>
                      <c:pt idx="401">
                        <c:v>6.18</c:v>
                      </c:pt>
                      <c:pt idx="402">
                        <c:v>6.18</c:v>
                      </c:pt>
                      <c:pt idx="403">
                        <c:v>6.19</c:v>
                      </c:pt>
                      <c:pt idx="404">
                        <c:v>6.18</c:v>
                      </c:pt>
                      <c:pt idx="405">
                        <c:v>6.18</c:v>
                      </c:pt>
                      <c:pt idx="406">
                        <c:v>6.22</c:v>
                      </c:pt>
                      <c:pt idx="407">
                        <c:v>6.22</c:v>
                      </c:pt>
                      <c:pt idx="408">
                        <c:v>6.3</c:v>
                      </c:pt>
                      <c:pt idx="409">
                        <c:v>6.4</c:v>
                      </c:pt>
                      <c:pt idx="410">
                        <c:v>6.48</c:v>
                      </c:pt>
                      <c:pt idx="411">
                        <c:v>6.52</c:v>
                      </c:pt>
                      <c:pt idx="412">
                        <c:v>6.5</c:v>
                      </c:pt>
                      <c:pt idx="413">
                        <c:v>6.52</c:v>
                      </c:pt>
                      <c:pt idx="414">
                        <c:v>6.54</c:v>
                      </c:pt>
                      <c:pt idx="415">
                        <c:v>6.58</c:v>
                      </c:pt>
                      <c:pt idx="416">
                        <c:v>6.62</c:v>
                      </c:pt>
                      <c:pt idx="417">
                        <c:v>6.6</c:v>
                      </c:pt>
                      <c:pt idx="418">
                        <c:v>6.64</c:v>
                      </c:pt>
                      <c:pt idx="419">
                        <c:v>6.62</c:v>
                      </c:pt>
                      <c:pt idx="420">
                        <c:v>6.6</c:v>
                      </c:pt>
                      <c:pt idx="421">
                        <c:v>6.6</c:v>
                      </c:pt>
                      <c:pt idx="422">
                        <c:v>6.58</c:v>
                      </c:pt>
                      <c:pt idx="423">
                        <c:v>6.58</c:v>
                      </c:pt>
                      <c:pt idx="424">
                        <c:v>6.57</c:v>
                      </c:pt>
                      <c:pt idx="425">
                        <c:v>6.56</c:v>
                      </c:pt>
                      <c:pt idx="426">
                        <c:v>6.54</c:v>
                      </c:pt>
                      <c:pt idx="427">
                        <c:v>6.54</c:v>
                      </c:pt>
                      <c:pt idx="428">
                        <c:v>6.46</c:v>
                      </c:pt>
                      <c:pt idx="429">
                        <c:v>6.38</c:v>
                      </c:pt>
                      <c:pt idx="430">
                        <c:v>6.3</c:v>
                      </c:pt>
                      <c:pt idx="431">
                        <c:v>6.26</c:v>
                      </c:pt>
                      <c:pt idx="432">
                        <c:v>6.18</c:v>
                      </c:pt>
                      <c:pt idx="433">
                        <c:v>6.12</c:v>
                      </c:pt>
                      <c:pt idx="434">
                        <c:v>6.1</c:v>
                      </c:pt>
                      <c:pt idx="435">
                        <c:v>6.08</c:v>
                      </c:pt>
                      <c:pt idx="436">
                        <c:v>6.08</c:v>
                      </c:pt>
                      <c:pt idx="437">
                        <c:v>6.1</c:v>
                      </c:pt>
                      <c:pt idx="438">
                        <c:v>6.12</c:v>
                      </c:pt>
                      <c:pt idx="439">
                        <c:v>6.12</c:v>
                      </c:pt>
                      <c:pt idx="440">
                        <c:v>6.14</c:v>
                      </c:pt>
                      <c:pt idx="441">
                        <c:v>6.13</c:v>
                      </c:pt>
                      <c:pt idx="442">
                        <c:v>6.14</c:v>
                      </c:pt>
                      <c:pt idx="443">
                        <c:v>6.08</c:v>
                      </c:pt>
                      <c:pt idx="444">
                        <c:v>6.08</c:v>
                      </c:pt>
                      <c:pt idx="445">
                        <c:v>6.18</c:v>
                      </c:pt>
                      <c:pt idx="446">
                        <c:v>6.2</c:v>
                      </c:pt>
                      <c:pt idx="447">
                        <c:v>6.3</c:v>
                      </c:pt>
                      <c:pt idx="448">
                        <c:v>6.34</c:v>
                      </c:pt>
                      <c:pt idx="449">
                        <c:v>6.32</c:v>
                      </c:pt>
                      <c:pt idx="450">
                        <c:v>6.3</c:v>
                      </c:pt>
                      <c:pt idx="451">
                        <c:v>6.28</c:v>
                      </c:pt>
                      <c:pt idx="452">
                        <c:v>6.34</c:v>
                      </c:pt>
                      <c:pt idx="453">
                        <c:v>6.34</c:v>
                      </c:pt>
                      <c:pt idx="454">
                        <c:v>6.32</c:v>
                      </c:pt>
                      <c:pt idx="455">
                        <c:v>6.28</c:v>
                      </c:pt>
                      <c:pt idx="456">
                        <c:v>6.3</c:v>
                      </c:pt>
                      <c:pt idx="457">
                        <c:v>6.34</c:v>
                      </c:pt>
                      <c:pt idx="458">
                        <c:v>6.3</c:v>
                      </c:pt>
                      <c:pt idx="459">
                        <c:v>6.33</c:v>
                      </c:pt>
                      <c:pt idx="460">
                        <c:v>6.36</c:v>
                      </c:pt>
                      <c:pt idx="461">
                        <c:v>6.38</c:v>
                      </c:pt>
                      <c:pt idx="462">
                        <c:v>6.48</c:v>
                      </c:pt>
                      <c:pt idx="463">
                        <c:v>6.5</c:v>
                      </c:pt>
                      <c:pt idx="464">
                        <c:v>6.54</c:v>
                      </c:pt>
                      <c:pt idx="465">
                        <c:v>6.54</c:v>
                      </c:pt>
                      <c:pt idx="466">
                        <c:v>6.6</c:v>
                      </c:pt>
                      <c:pt idx="467">
                        <c:v>6.7</c:v>
                      </c:pt>
                      <c:pt idx="468">
                        <c:v>6.74</c:v>
                      </c:pt>
                      <c:pt idx="469">
                        <c:v>6.78</c:v>
                      </c:pt>
                      <c:pt idx="470">
                        <c:v>6.8</c:v>
                      </c:pt>
                      <c:pt idx="471">
                        <c:v>6.8</c:v>
                      </c:pt>
                      <c:pt idx="472">
                        <c:v>6.76</c:v>
                      </c:pt>
                      <c:pt idx="473">
                        <c:v>6.74</c:v>
                      </c:pt>
                      <c:pt idx="474">
                        <c:v>6.72</c:v>
                      </c:pt>
                      <c:pt idx="475">
                        <c:v>6.73</c:v>
                      </c:pt>
                      <c:pt idx="476">
                        <c:v>6.74</c:v>
                      </c:pt>
                      <c:pt idx="477">
                        <c:v>6.78</c:v>
                      </c:pt>
                      <c:pt idx="478">
                        <c:v>6.82</c:v>
                      </c:pt>
                      <c:pt idx="479">
                        <c:v>6.9</c:v>
                      </c:pt>
                      <c:pt idx="480">
                        <c:v>6.96</c:v>
                      </c:pt>
                      <c:pt idx="481">
                        <c:v>7.02</c:v>
                      </c:pt>
                      <c:pt idx="482">
                        <c:v>7.04</c:v>
                      </c:pt>
                      <c:pt idx="483">
                        <c:v>7.06</c:v>
                      </c:pt>
                      <c:pt idx="484">
                        <c:v>7.06</c:v>
                      </c:pt>
                      <c:pt idx="485">
                        <c:v>7.08</c:v>
                      </c:pt>
                      <c:pt idx="486">
                        <c:v>7.1</c:v>
                      </c:pt>
                      <c:pt idx="487">
                        <c:v>7.1</c:v>
                      </c:pt>
                      <c:pt idx="488">
                        <c:v>7.14</c:v>
                      </c:pt>
                      <c:pt idx="489">
                        <c:v>7.18</c:v>
                      </c:pt>
                      <c:pt idx="490">
                        <c:v>7.2</c:v>
                      </c:pt>
                      <c:pt idx="491">
                        <c:v>7.2</c:v>
                      </c:pt>
                      <c:pt idx="492">
                        <c:v>7.22</c:v>
                      </c:pt>
                      <c:pt idx="493">
                        <c:v>7.26</c:v>
                      </c:pt>
                      <c:pt idx="494">
                        <c:v>7.3</c:v>
                      </c:pt>
                      <c:pt idx="495">
                        <c:v>7.3</c:v>
                      </c:pt>
                      <c:pt idx="496">
                        <c:v>7.3</c:v>
                      </c:pt>
                      <c:pt idx="497">
                        <c:v>7.3</c:v>
                      </c:pt>
                      <c:pt idx="498">
                        <c:v>7.28</c:v>
                      </c:pt>
                      <c:pt idx="499">
                        <c:v>7.26</c:v>
                      </c:pt>
                      <c:pt idx="500">
                        <c:v>7.26</c:v>
                      </c:pt>
                      <c:pt idx="501">
                        <c:v>7.22</c:v>
                      </c:pt>
                      <c:pt idx="502">
                        <c:v>7.2</c:v>
                      </c:pt>
                      <c:pt idx="503">
                        <c:v>7.2</c:v>
                      </c:pt>
                      <c:pt idx="504">
                        <c:v>7.2</c:v>
                      </c:pt>
                      <c:pt idx="505">
                        <c:v>7.22</c:v>
                      </c:pt>
                      <c:pt idx="506">
                        <c:v>7.22</c:v>
                      </c:pt>
                      <c:pt idx="507">
                        <c:v>7.24</c:v>
                      </c:pt>
                      <c:pt idx="508">
                        <c:v>7.2</c:v>
                      </c:pt>
                      <c:pt idx="509">
                        <c:v>7.18</c:v>
                      </c:pt>
                      <c:pt idx="510">
                        <c:v>7.1</c:v>
                      </c:pt>
                      <c:pt idx="511">
                        <c:v>7.08</c:v>
                      </c:pt>
                      <c:pt idx="512">
                        <c:v>7.08</c:v>
                      </c:pt>
                      <c:pt idx="513">
                        <c:v>7.06</c:v>
                      </c:pt>
                      <c:pt idx="514">
                        <c:v>7</c:v>
                      </c:pt>
                      <c:pt idx="515">
                        <c:v>7.02</c:v>
                      </c:pt>
                      <c:pt idx="516">
                        <c:v>7.02</c:v>
                      </c:pt>
                      <c:pt idx="517">
                        <c:v>7</c:v>
                      </c:pt>
                      <c:pt idx="518">
                        <c:v>7</c:v>
                      </c:pt>
                      <c:pt idx="519">
                        <c:v>7</c:v>
                      </c:pt>
                      <c:pt idx="520">
                        <c:v>7.02</c:v>
                      </c:pt>
                      <c:pt idx="521">
                        <c:v>7.02</c:v>
                      </c:pt>
                      <c:pt idx="522">
                        <c:v>7.05</c:v>
                      </c:pt>
                      <c:pt idx="523">
                        <c:v>7.03</c:v>
                      </c:pt>
                      <c:pt idx="524">
                        <c:v>7</c:v>
                      </c:pt>
                      <c:pt idx="525">
                        <c:v>7.03</c:v>
                      </c:pt>
                      <c:pt idx="526">
                        <c:v>7.04</c:v>
                      </c:pt>
                      <c:pt idx="527">
                        <c:v>7.04</c:v>
                      </c:pt>
                      <c:pt idx="528">
                        <c:v>7.03</c:v>
                      </c:pt>
                      <c:pt idx="529">
                        <c:v>7.06</c:v>
                      </c:pt>
                      <c:pt idx="530">
                        <c:v>7.06</c:v>
                      </c:pt>
                      <c:pt idx="531">
                        <c:v>7.06</c:v>
                      </c:pt>
                      <c:pt idx="532">
                        <c:v>7.04</c:v>
                      </c:pt>
                      <c:pt idx="533">
                        <c:v>7.02</c:v>
                      </c:pt>
                      <c:pt idx="534">
                        <c:v>7</c:v>
                      </c:pt>
                      <c:pt idx="535">
                        <c:v>7</c:v>
                      </c:pt>
                      <c:pt idx="536">
                        <c:v>6.98</c:v>
                      </c:pt>
                      <c:pt idx="537">
                        <c:v>7.02</c:v>
                      </c:pt>
                      <c:pt idx="538">
                        <c:v>7.02</c:v>
                      </c:pt>
                      <c:pt idx="539">
                        <c:v>7.02</c:v>
                      </c:pt>
                      <c:pt idx="540">
                        <c:v>7.02</c:v>
                      </c:pt>
                      <c:pt idx="541">
                        <c:v>7.03</c:v>
                      </c:pt>
                      <c:pt idx="542">
                        <c:v>7.04</c:v>
                      </c:pt>
                      <c:pt idx="543">
                        <c:v>7.06</c:v>
                      </c:pt>
                      <c:pt idx="544">
                        <c:v>7.08</c:v>
                      </c:pt>
                      <c:pt idx="545">
                        <c:v>7.08</c:v>
                      </c:pt>
                      <c:pt idx="546">
                        <c:v>7.06</c:v>
                      </c:pt>
                      <c:pt idx="547">
                        <c:v>7.02</c:v>
                      </c:pt>
                      <c:pt idx="548">
                        <c:v>7.04</c:v>
                      </c:pt>
                      <c:pt idx="549">
                        <c:v>7.02</c:v>
                      </c:pt>
                      <c:pt idx="550">
                        <c:v>6.99</c:v>
                      </c:pt>
                      <c:pt idx="551">
                        <c:v>6.98</c:v>
                      </c:pt>
                      <c:pt idx="552">
                        <c:v>7</c:v>
                      </c:pt>
                      <c:pt idx="553">
                        <c:v>7.06</c:v>
                      </c:pt>
                      <c:pt idx="554">
                        <c:v>7.08</c:v>
                      </c:pt>
                      <c:pt idx="555">
                        <c:v>7.08</c:v>
                      </c:pt>
                      <c:pt idx="556">
                        <c:v>7.06</c:v>
                      </c:pt>
                      <c:pt idx="557">
                        <c:v>7.04</c:v>
                      </c:pt>
                      <c:pt idx="558">
                        <c:v>7.04</c:v>
                      </c:pt>
                      <c:pt idx="559">
                        <c:v>7.02</c:v>
                      </c:pt>
                      <c:pt idx="560">
                        <c:v>7.1</c:v>
                      </c:pt>
                      <c:pt idx="561">
                        <c:v>7.14</c:v>
                      </c:pt>
                      <c:pt idx="562">
                        <c:v>7.16</c:v>
                      </c:pt>
                      <c:pt idx="563">
                        <c:v>7.16</c:v>
                      </c:pt>
                      <c:pt idx="564">
                        <c:v>7.16</c:v>
                      </c:pt>
                      <c:pt idx="565">
                        <c:v>7.18</c:v>
                      </c:pt>
                      <c:pt idx="566">
                        <c:v>7.2</c:v>
                      </c:pt>
                      <c:pt idx="567">
                        <c:v>7.26</c:v>
                      </c:pt>
                      <c:pt idx="568">
                        <c:v>7.3</c:v>
                      </c:pt>
                      <c:pt idx="569">
                        <c:v>7.32</c:v>
                      </c:pt>
                      <c:pt idx="570">
                        <c:v>7.4</c:v>
                      </c:pt>
                      <c:pt idx="571">
                        <c:v>7.42</c:v>
                      </c:pt>
                      <c:pt idx="572">
                        <c:v>7.5</c:v>
                      </c:pt>
                      <c:pt idx="573">
                        <c:v>7.5</c:v>
                      </c:pt>
                      <c:pt idx="574">
                        <c:v>7.55</c:v>
                      </c:pt>
                      <c:pt idx="575">
                        <c:v>7.58</c:v>
                      </c:pt>
                      <c:pt idx="576">
                        <c:v>7.62</c:v>
                      </c:pt>
                      <c:pt idx="577">
                        <c:v>7.64</c:v>
                      </c:pt>
                      <c:pt idx="578">
                        <c:v>7.68</c:v>
                      </c:pt>
                      <c:pt idx="579">
                        <c:v>7.72</c:v>
                      </c:pt>
                      <c:pt idx="580">
                        <c:v>7.72</c:v>
                      </c:pt>
                      <c:pt idx="581">
                        <c:v>7.72</c:v>
                      </c:pt>
                      <c:pt idx="582">
                        <c:v>7.74</c:v>
                      </c:pt>
                      <c:pt idx="583">
                        <c:v>7.74</c:v>
                      </c:pt>
                      <c:pt idx="584">
                        <c:v>7.78</c:v>
                      </c:pt>
                      <c:pt idx="585">
                        <c:v>7.8</c:v>
                      </c:pt>
                      <c:pt idx="586">
                        <c:v>7.84</c:v>
                      </c:pt>
                      <c:pt idx="587">
                        <c:v>7.86</c:v>
                      </c:pt>
                      <c:pt idx="588">
                        <c:v>7.91</c:v>
                      </c:pt>
                      <c:pt idx="589">
                        <c:v>7.92</c:v>
                      </c:pt>
                      <c:pt idx="590">
                        <c:v>8</c:v>
                      </c:pt>
                      <c:pt idx="591">
                        <c:v>8</c:v>
                      </c:pt>
                      <c:pt idx="592">
                        <c:v>8</c:v>
                      </c:pt>
                      <c:pt idx="593">
                        <c:v>8.0399999999999991</c:v>
                      </c:pt>
                      <c:pt idx="594">
                        <c:v>8.0500000000000007</c:v>
                      </c:pt>
                      <c:pt idx="595">
                        <c:v>8.08</c:v>
                      </c:pt>
                      <c:pt idx="596">
                        <c:v>8.14</c:v>
                      </c:pt>
                      <c:pt idx="597">
                        <c:v>8.18</c:v>
                      </c:pt>
                      <c:pt idx="598">
                        <c:v>8.18</c:v>
                      </c:pt>
                      <c:pt idx="599">
                        <c:v>8.1999999999999993</c:v>
                      </c:pt>
                      <c:pt idx="600">
                        <c:v>8.2200000000000006</c:v>
                      </c:pt>
                      <c:pt idx="601">
                        <c:v>8.24</c:v>
                      </c:pt>
                      <c:pt idx="602">
                        <c:v>8.3000000000000007</c:v>
                      </c:pt>
                      <c:pt idx="603">
                        <c:v>8.32</c:v>
                      </c:pt>
                      <c:pt idx="604">
                        <c:v>8.34</c:v>
                      </c:pt>
                      <c:pt idx="605">
                        <c:v>8.36</c:v>
                      </c:pt>
                      <c:pt idx="606">
                        <c:v>8.4</c:v>
                      </c:pt>
                      <c:pt idx="607">
                        <c:v>8.42</c:v>
                      </c:pt>
                      <c:pt idx="608">
                        <c:v>8.48</c:v>
                      </c:pt>
                      <c:pt idx="609">
                        <c:v>8.5</c:v>
                      </c:pt>
                      <c:pt idx="610">
                        <c:v>8.56</c:v>
                      </c:pt>
                      <c:pt idx="611">
                        <c:v>8.6</c:v>
                      </c:pt>
                      <c:pt idx="612">
                        <c:v>8.64</c:v>
                      </c:pt>
                      <c:pt idx="613">
                        <c:v>8.66</c:v>
                      </c:pt>
                      <c:pt idx="614">
                        <c:v>8.6999999999999993</c:v>
                      </c:pt>
                      <c:pt idx="615">
                        <c:v>8.76</c:v>
                      </c:pt>
                      <c:pt idx="616">
                        <c:v>8.7799999999999994</c:v>
                      </c:pt>
                      <c:pt idx="617">
                        <c:v>8.8000000000000007</c:v>
                      </c:pt>
                      <c:pt idx="618">
                        <c:v>8.82</c:v>
                      </c:pt>
                      <c:pt idx="619">
                        <c:v>8.85</c:v>
                      </c:pt>
                      <c:pt idx="620">
                        <c:v>8.9</c:v>
                      </c:pt>
                      <c:pt idx="621">
                        <c:v>8.9</c:v>
                      </c:pt>
                      <c:pt idx="622">
                        <c:v>8.92</c:v>
                      </c:pt>
                      <c:pt idx="623">
                        <c:v>8.94</c:v>
                      </c:pt>
                      <c:pt idx="624">
                        <c:v>8.9499999999999993</c:v>
                      </c:pt>
                      <c:pt idx="625">
                        <c:v>8.9499999999999993</c:v>
                      </c:pt>
                      <c:pt idx="626">
                        <c:v>8.98</c:v>
                      </c:pt>
                      <c:pt idx="627">
                        <c:v>9</c:v>
                      </c:pt>
                      <c:pt idx="628">
                        <c:v>9</c:v>
                      </c:pt>
                      <c:pt idx="629">
                        <c:v>9.0299999999999994</c:v>
                      </c:pt>
                      <c:pt idx="630">
                        <c:v>9.06</c:v>
                      </c:pt>
                      <c:pt idx="631">
                        <c:v>9.08</c:v>
                      </c:pt>
                      <c:pt idx="632">
                        <c:v>9.1</c:v>
                      </c:pt>
                      <c:pt idx="633">
                        <c:v>9.1</c:v>
                      </c:pt>
                      <c:pt idx="634">
                        <c:v>9.11</c:v>
                      </c:pt>
                      <c:pt idx="635">
                        <c:v>9.1</c:v>
                      </c:pt>
                      <c:pt idx="636">
                        <c:v>9.1</c:v>
                      </c:pt>
                      <c:pt idx="637">
                        <c:v>9.08</c:v>
                      </c:pt>
                      <c:pt idx="638">
                        <c:v>9.06</c:v>
                      </c:pt>
                      <c:pt idx="639">
                        <c:v>9.0399999999999991</c:v>
                      </c:pt>
                      <c:pt idx="640">
                        <c:v>9.0399999999999991</c:v>
                      </c:pt>
                      <c:pt idx="641">
                        <c:v>9.0399999999999991</c:v>
                      </c:pt>
                      <c:pt idx="642">
                        <c:v>9.0299999999999994</c:v>
                      </c:pt>
                      <c:pt idx="643">
                        <c:v>9.01</c:v>
                      </c:pt>
                      <c:pt idx="644">
                        <c:v>9</c:v>
                      </c:pt>
                      <c:pt idx="645">
                        <c:v>9</c:v>
                      </c:pt>
                      <c:pt idx="646">
                        <c:v>8.98</c:v>
                      </c:pt>
                      <c:pt idx="647">
                        <c:v>8.9600000000000009</c:v>
                      </c:pt>
                      <c:pt idx="648">
                        <c:v>8.9600000000000009</c:v>
                      </c:pt>
                      <c:pt idx="649">
                        <c:v>8.94</c:v>
                      </c:pt>
                      <c:pt idx="650">
                        <c:v>8.9</c:v>
                      </c:pt>
                      <c:pt idx="651">
                        <c:v>8.86</c:v>
                      </c:pt>
                      <c:pt idx="652">
                        <c:v>8.84</c:v>
                      </c:pt>
                      <c:pt idx="653">
                        <c:v>8.82</c:v>
                      </c:pt>
                      <c:pt idx="654">
                        <c:v>8.82</c:v>
                      </c:pt>
                      <c:pt idx="655">
                        <c:v>8.8000000000000007</c:v>
                      </c:pt>
                      <c:pt idx="656">
                        <c:v>8.76</c:v>
                      </c:pt>
                      <c:pt idx="657">
                        <c:v>8.75</c:v>
                      </c:pt>
                      <c:pt idx="658">
                        <c:v>8.6999999999999993</c:v>
                      </c:pt>
                      <c:pt idx="659">
                        <c:v>8.65</c:v>
                      </c:pt>
                      <c:pt idx="660">
                        <c:v>8.6</c:v>
                      </c:pt>
                      <c:pt idx="661">
                        <c:v>8.58</c:v>
                      </c:pt>
                      <c:pt idx="662">
                        <c:v>8.56</c:v>
                      </c:pt>
                      <c:pt idx="663">
                        <c:v>8.5</c:v>
                      </c:pt>
                      <c:pt idx="664">
                        <c:v>8.48</c:v>
                      </c:pt>
                      <c:pt idx="665">
                        <c:v>8.4600000000000009</c:v>
                      </c:pt>
                      <c:pt idx="666">
                        <c:v>8.4</c:v>
                      </c:pt>
                      <c:pt idx="667">
                        <c:v>8.36</c:v>
                      </c:pt>
                      <c:pt idx="668">
                        <c:v>8.32</c:v>
                      </c:pt>
                      <c:pt idx="669">
                        <c:v>8.2799999999999994</c:v>
                      </c:pt>
                      <c:pt idx="670">
                        <c:v>8.2200000000000006</c:v>
                      </c:pt>
                      <c:pt idx="671">
                        <c:v>8.18</c:v>
                      </c:pt>
                      <c:pt idx="672">
                        <c:v>8.16</c:v>
                      </c:pt>
                      <c:pt idx="673">
                        <c:v>8.1199999999999992</c:v>
                      </c:pt>
                      <c:pt idx="674">
                        <c:v>8</c:v>
                      </c:pt>
                      <c:pt idx="675">
                        <c:v>8</c:v>
                      </c:pt>
                      <c:pt idx="676">
                        <c:v>7.96</c:v>
                      </c:pt>
                      <c:pt idx="677">
                        <c:v>7.9</c:v>
                      </c:pt>
                      <c:pt idx="678">
                        <c:v>7.87</c:v>
                      </c:pt>
                      <c:pt idx="679">
                        <c:v>7.82</c:v>
                      </c:pt>
                      <c:pt idx="680">
                        <c:v>7.76</c:v>
                      </c:pt>
                      <c:pt idx="681">
                        <c:v>7.7</c:v>
                      </c:pt>
                      <c:pt idx="682">
                        <c:v>7.67</c:v>
                      </c:pt>
                      <c:pt idx="683">
                        <c:v>7.62</c:v>
                      </c:pt>
                      <c:pt idx="684">
                        <c:v>7.58</c:v>
                      </c:pt>
                      <c:pt idx="685">
                        <c:v>7.54</c:v>
                      </c:pt>
                      <c:pt idx="686">
                        <c:v>7.5</c:v>
                      </c:pt>
                      <c:pt idx="687">
                        <c:v>7.48</c:v>
                      </c:pt>
                      <c:pt idx="688">
                        <c:v>7.46</c:v>
                      </c:pt>
                      <c:pt idx="689">
                        <c:v>7.3</c:v>
                      </c:pt>
                      <c:pt idx="690">
                        <c:v>7.22</c:v>
                      </c:pt>
                      <c:pt idx="691">
                        <c:v>7.15</c:v>
                      </c:pt>
                      <c:pt idx="692">
                        <c:v>7.1</c:v>
                      </c:pt>
                      <c:pt idx="693">
                        <c:v>7.02</c:v>
                      </c:pt>
                      <c:pt idx="694">
                        <c:v>7</c:v>
                      </c:pt>
                      <c:pt idx="695">
                        <c:v>6.96</c:v>
                      </c:pt>
                      <c:pt idx="696">
                        <c:v>6.96</c:v>
                      </c:pt>
                      <c:pt idx="697">
                        <c:v>6.94</c:v>
                      </c:pt>
                      <c:pt idx="698">
                        <c:v>6.92</c:v>
                      </c:pt>
                      <c:pt idx="699">
                        <c:v>6.9</c:v>
                      </c:pt>
                      <c:pt idx="700">
                        <c:v>6.88</c:v>
                      </c:pt>
                      <c:pt idx="701">
                        <c:v>6.86</c:v>
                      </c:pt>
                      <c:pt idx="702">
                        <c:v>6.84</c:v>
                      </c:pt>
                      <c:pt idx="703">
                        <c:v>6.84</c:v>
                      </c:pt>
                      <c:pt idx="704">
                        <c:v>6.9</c:v>
                      </c:pt>
                      <c:pt idx="705">
                        <c:v>6.96</c:v>
                      </c:pt>
                      <c:pt idx="706">
                        <c:v>6.98</c:v>
                      </c:pt>
                      <c:pt idx="707">
                        <c:v>6.98</c:v>
                      </c:pt>
                      <c:pt idx="708">
                        <c:v>7</c:v>
                      </c:pt>
                      <c:pt idx="709">
                        <c:v>7.06</c:v>
                      </c:pt>
                      <c:pt idx="710">
                        <c:v>7.08</c:v>
                      </c:pt>
                      <c:pt idx="711">
                        <c:v>7.1</c:v>
                      </c:pt>
                      <c:pt idx="712">
                        <c:v>7.08</c:v>
                      </c:pt>
                      <c:pt idx="713">
                        <c:v>7.08</c:v>
                      </c:pt>
                      <c:pt idx="714">
                        <c:v>7.08</c:v>
                      </c:pt>
                      <c:pt idx="715">
                        <c:v>7.09</c:v>
                      </c:pt>
                      <c:pt idx="716">
                        <c:v>7.09</c:v>
                      </c:pt>
                      <c:pt idx="717">
                        <c:v>7.09</c:v>
                      </c:pt>
                      <c:pt idx="718">
                        <c:v>7.1</c:v>
                      </c:pt>
                      <c:pt idx="719">
                        <c:v>7.1</c:v>
                      </c:pt>
                      <c:pt idx="720">
                        <c:v>7.1</c:v>
                      </c:pt>
                      <c:pt idx="721">
                        <c:v>7.1</c:v>
                      </c:pt>
                      <c:pt idx="722">
                        <c:v>7.1</c:v>
                      </c:pt>
                      <c:pt idx="723">
                        <c:v>7.11</c:v>
                      </c:pt>
                      <c:pt idx="724">
                        <c:v>7.12</c:v>
                      </c:pt>
                      <c:pt idx="725">
                        <c:v>7.12</c:v>
                      </c:pt>
                      <c:pt idx="726">
                        <c:v>7.14</c:v>
                      </c:pt>
                      <c:pt idx="727">
                        <c:v>7.16</c:v>
                      </c:pt>
                      <c:pt idx="728">
                        <c:v>7.18</c:v>
                      </c:pt>
                      <c:pt idx="729">
                        <c:v>7.18</c:v>
                      </c:pt>
                      <c:pt idx="730">
                        <c:v>7.16</c:v>
                      </c:pt>
                      <c:pt idx="731">
                        <c:v>7.18</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1-0A6F-4E4B-BB09-B98A6D1299C4}"/>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DATOS!$Z$3:$Z$734</c15:sqref>
                        </c15:formulaRef>
                      </c:ext>
                    </c:extLst>
                    <c:numCache>
                      <c:formatCode>0.00</c:formatCode>
                      <c:ptCount val="732"/>
                      <c:pt idx="0">
                        <c:v>7.18</c:v>
                      </c:pt>
                      <c:pt idx="1">
                        <c:v>7.2</c:v>
                      </c:pt>
                      <c:pt idx="2">
                        <c:v>7.14</c:v>
                      </c:pt>
                      <c:pt idx="3">
                        <c:v>7.12</c:v>
                      </c:pt>
                      <c:pt idx="4">
                        <c:v>7.1</c:v>
                      </c:pt>
                      <c:pt idx="5">
                        <c:v>7.05</c:v>
                      </c:pt>
                      <c:pt idx="6">
                        <c:v>7.02</c:v>
                      </c:pt>
                      <c:pt idx="7">
                        <c:v>6.97</c:v>
                      </c:pt>
                      <c:pt idx="8">
                        <c:v>6.95</c:v>
                      </c:pt>
                      <c:pt idx="9">
                        <c:v>6.91</c:v>
                      </c:pt>
                      <c:pt idx="10">
                        <c:v>6.88</c:v>
                      </c:pt>
                      <c:pt idx="11">
                        <c:v>6.84</c:v>
                      </c:pt>
                      <c:pt idx="12">
                        <c:v>6.8</c:v>
                      </c:pt>
                      <c:pt idx="13">
                        <c:v>6.72</c:v>
                      </c:pt>
                      <c:pt idx="14">
                        <c:v>6.68</c:v>
                      </c:pt>
                      <c:pt idx="15">
                        <c:v>6.62</c:v>
                      </c:pt>
                      <c:pt idx="16">
                        <c:v>6.58</c:v>
                      </c:pt>
                      <c:pt idx="17">
                        <c:v>6.55</c:v>
                      </c:pt>
                      <c:pt idx="18">
                        <c:v>6.5</c:v>
                      </c:pt>
                      <c:pt idx="19">
                        <c:v>6.49</c:v>
                      </c:pt>
                      <c:pt idx="20">
                        <c:v>6.48</c:v>
                      </c:pt>
                      <c:pt idx="21">
                        <c:v>6.48</c:v>
                      </c:pt>
                      <c:pt idx="22">
                        <c:v>6.47</c:v>
                      </c:pt>
                      <c:pt idx="23">
                        <c:v>6.48</c:v>
                      </c:pt>
                      <c:pt idx="24">
                        <c:v>6.46</c:v>
                      </c:pt>
                      <c:pt idx="25">
                        <c:v>6.5</c:v>
                      </c:pt>
                      <c:pt idx="26">
                        <c:v>6.58</c:v>
                      </c:pt>
                      <c:pt idx="27">
                        <c:v>6.58</c:v>
                      </c:pt>
                      <c:pt idx="28">
                        <c:v>6.56</c:v>
                      </c:pt>
                      <c:pt idx="29">
                        <c:v>6.4</c:v>
                      </c:pt>
                      <c:pt idx="30">
                        <c:v>6.36</c:v>
                      </c:pt>
                      <c:pt idx="31">
                        <c:v>6.3</c:v>
                      </c:pt>
                      <c:pt idx="32">
                        <c:v>6.27</c:v>
                      </c:pt>
                      <c:pt idx="33">
                        <c:v>6.24</c:v>
                      </c:pt>
                      <c:pt idx="34">
                        <c:v>6.21</c:v>
                      </c:pt>
                      <c:pt idx="35">
                        <c:v>6.18</c:v>
                      </c:pt>
                      <c:pt idx="36">
                        <c:v>6.17</c:v>
                      </c:pt>
                      <c:pt idx="37">
                        <c:v>6.24</c:v>
                      </c:pt>
                      <c:pt idx="38">
                        <c:v>6.3</c:v>
                      </c:pt>
                      <c:pt idx="39">
                        <c:v>6.3</c:v>
                      </c:pt>
                      <c:pt idx="40">
                        <c:v>6.3</c:v>
                      </c:pt>
                      <c:pt idx="41">
                        <c:v>6.3</c:v>
                      </c:pt>
                      <c:pt idx="42">
                        <c:v>6.3</c:v>
                      </c:pt>
                      <c:pt idx="43">
                        <c:v>6.24</c:v>
                      </c:pt>
                      <c:pt idx="44">
                        <c:v>6.12</c:v>
                      </c:pt>
                      <c:pt idx="45">
                        <c:v>6.02</c:v>
                      </c:pt>
                      <c:pt idx="46">
                        <c:v>6</c:v>
                      </c:pt>
                      <c:pt idx="47">
                        <c:v>5.96</c:v>
                      </c:pt>
                      <c:pt idx="48">
                        <c:v>5.9</c:v>
                      </c:pt>
                      <c:pt idx="49">
                        <c:v>5.86</c:v>
                      </c:pt>
                      <c:pt idx="50">
                        <c:v>5.8</c:v>
                      </c:pt>
                      <c:pt idx="51">
                        <c:v>5.8</c:v>
                      </c:pt>
                      <c:pt idx="52">
                        <c:v>5.78</c:v>
                      </c:pt>
                      <c:pt idx="53">
                        <c:v>5.76</c:v>
                      </c:pt>
                      <c:pt idx="54">
                        <c:v>5.78</c:v>
                      </c:pt>
                      <c:pt idx="55">
                        <c:v>5.78</c:v>
                      </c:pt>
                      <c:pt idx="56">
                        <c:v>5.78</c:v>
                      </c:pt>
                      <c:pt idx="57">
                        <c:v>5.74</c:v>
                      </c:pt>
                      <c:pt idx="58">
                        <c:v>5.7</c:v>
                      </c:pt>
                      <c:pt idx="59">
                        <c:v>5.8</c:v>
                      </c:pt>
                      <c:pt idx="60">
                        <c:v>5.82</c:v>
                      </c:pt>
                      <c:pt idx="61">
                        <c:v>5.8</c:v>
                      </c:pt>
                      <c:pt idx="62">
                        <c:v>5.7</c:v>
                      </c:pt>
                      <c:pt idx="63">
                        <c:v>5.6</c:v>
                      </c:pt>
                      <c:pt idx="64">
                        <c:v>5.5</c:v>
                      </c:pt>
                      <c:pt idx="65">
                        <c:v>5.45</c:v>
                      </c:pt>
                      <c:pt idx="66">
                        <c:v>5.38</c:v>
                      </c:pt>
                      <c:pt idx="67">
                        <c:v>5.33</c:v>
                      </c:pt>
                      <c:pt idx="68">
                        <c:v>5.36</c:v>
                      </c:pt>
                      <c:pt idx="69">
                        <c:v>5.38</c:v>
                      </c:pt>
                      <c:pt idx="70">
                        <c:v>5.34</c:v>
                      </c:pt>
                      <c:pt idx="71">
                        <c:v>5.27</c:v>
                      </c:pt>
                      <c:pt idx="72">
                        <c:v>5.16</c:v>
                      </c:pt>
                      <c:pt idx="73">
                        <c:v>5.14</c:v>
                      </c:pt>
                      <c:pt idx="74">
                        <c:v>5.0999999999999996</c:v>
                      </c:pt>
                      <c:pt idx="75">
                        <c:v>5.0999999999999996</c:v>
                      </c:pt>
                      <c:pt idx="76">
                        <c:v>5.08</c:v>
                      </c:pt>
                      <c:pt idx="77">
                        <c:v>4.95</c:v>
                      </c:pt>
                      <c:pt idx="78">
                        <c:v>4.88</c:v>
                      </c:pt>
                      <c:pt idx="79">
                        <c:v>4.9000000000000004</c:v>
                      </c:pt>
                      <c:pt idx="80">
                        <c:v>4.92</c:v>
                      </c:pt>
                      <c:pt idx="81">
                        <c:v>4.9400000000000004</c:v>
                      </c:pt>
                      <c:pt idx="82">
                        <c:v>5.05</c:v>
                      </c:pt>
                      <c:pt idx="83">
                        <c:v>5.0999999999999996</c:v>
                      </c:pt>
                      <c:pt idx="84">
                        <c:v>5.1100000000000003</c:v>
                      </c:pt>
                      <c:pt idx="85">
                        <c:v>5.08</c:v>
                      </c:pt>
                      <c:pt idx="86">
                        <c:v>5.04</c:v>
                      </c:pt>
                      <c:pt idx="87">
                        <c:v>5.04</c:v>
                      </c:pt>
                      <c:pt idx="88">
                        <c:v>5.16</c:v>
                      </c:pt>
                      <c:pt idx="89">
                        <c:v>5.21</c:v>
                      </c:pt>
                      <c:pt idx="90">
                        <c:v>5.18</c:v>
                      </c:pt>
                      <c:pt idx="91">
                        <c:v>5.1100000000000003</c:v>
                      </c:pt>
                      <c:pt idx="92">
                        <c:v>5.0599999999999996</c:v>
                      </c:pt>
                      <c:pt idx="93">
                        <c:v>5.08</c:v>
                      </c:pt>
                      <c:pt idx="94">
                        <c:v>5.0999999999999996</c:v>
                      </c:pt>
                      <c:pt idx="95">
                        <c:v>5.0999999999999996</c:v>
                      </c:pt>
                      <c:pt idx="96">
                        <c:v>5.18</c:v>
                      </c:pt>
                      <c:pt idx="97">
                        <c:v>5.22</c:v>
                      </c:pt>
                      <c:pt idx="98">
                        <c:v>5.3</c:v>
                      </c:pt>
                      <c:pt idx="99">
                        <c:v>5.32</c:v>
                      </c:pt>
                      <c:pt idx="100">
                        <c:v>5.4</c:v>
                      </c:pt>
                      <c:pt idx="101">
                        <c:v>5.38</c:v>
                      </c:pt>
                      <c:pt idx="102">
                        <c:v>5.4</c:v>
                      </c:pt>
                      <c:pt idx="103">
                        <c:v>5.45</c:v>
                      </c:pt>
                      <c:pt idx="104">
                        <c:v>5.56</c:v>
                      </c:pt>
                      <c:pt idx="105">
                        <c:v>5.64</c:v>
                      </c:pt>
                      <c:pt idx="106">
                        <c:v>5.7</c:v>
                      </c:pt>
                      <c:pt idx="107">
                        <c:v>5.74</c:v>
                      </c:pt>
                      <c:pt idx="108">
                        <c:v>5.75</c:v>
                      </c:pt>
                      <c:pt idx="109">
                        <c:v>5.8</c:v>
                      </c:pt>
                      <c:pt idx="110">
                        <c:v>5.88</c:v>
                      </c:pt>
                      <c:pt idx="111">
                        <c:v>5.9</c:v>
                      </c:pt>
                      <c:pt idx="112">
                        <c:v>5.94</c:v>
                      </c:pt>
                      <c:pt idx="113">
                        <c:v>5.94</c:v>
                      </c:pt>
                      <c:pt idx="114">
                        <c:v>5.92</c:v>
                      </c:pt>
                      <c:pt idx="115">
                        <c:v>5.88</c:v>
                      </c:pt>
                      <c:pt idx="116">
                        <c:v>5.88</c:v>
                      </c:pt>
                      <c:pt idx="117">
                        <c:v>5.9</c:v>
                      </c:pt>
                      <c:pt idx="118">
                        <c:v>5.88</c:v>
                      </c:pt>
                      <c:pt idx="119">
                        <c:v>5.84</c:v>
                      </c:pt>
                      <c:pt idx="120">
                        <c:v>5.84</c:v>
                      </c:pt>
                      <c:pt idx="121">
                        <c:v>5.8</c:v>
                      </c:pt>
                      <c:pt idx="122">
                        <c:v>5.76</c:v>
                      </c:pt>
                      <c:pt idx="123">
                        <c:v>5.76</c:v>
                      </c:pt>
                      <c:pt idx="124">
                        <c:v>5.78</c:v>
                      </c:pt>
                      <c:pt idx="125">
                        <c:v>5.76</c:v>
                      </c:pt>
                      <c:pt idx="126">
                        <c:v>5.76</c:v>
                      </c:pt>
                      <c:pt idx="127">
                        <c:v>5.74</c:v>
                      </c:pt>
                      <c:pt idx="128">
                        <c:v>5.74</c:v>
                      </c:pt>
                      <c:pt idx="129">
                        <c:v>5.7</c:v>
                      </c:pt>
                      <c:pt idx="130">
                        <c:v>5.71</c:v>
                      </c:pt>
                      <c:pt idx="131">
                        <c:v>5.68</c:v>
                      </c:pt>
                      <c:pt idx="132">
                        <c:v>5.66</c:v>
                      </c:pt>
                      <c:pt idx="133">
                        <c:v>5.65</c:v>
                      </c:pt>
                      <c:pt idx="134">
                        <c:v>5.78</c:v>
                      </c:pt>
                      <c:pt idx="135">
                        <c:v>5.84</c:v>
                      </c:pt>
                      <c:pt idx="136">
                        <c:v>5.86</c:v>
                      </c:pt>
                      <c:pt idx="137">
                        <c:v>5.87</c:v>
                      </c:pt>
                      <c:pt idx="138">
                        <c:v>5.88</c:v>
                      </c:pt>
                      <c:pt idx="139">
                        <c:v>5.83</c:v>
                      </c:pt>
                      <c:pt idx="140">
                        <c:v>5.81</c:v>
                      </c:pt>
                      <c:pt idx="141">
                        <c:v>5.8</c:v>
                      </c:pt>
                      <c:pt idx="142">
                        <c:v>5.8</c:v>
                      </c:pt>
                      <c:pt idx="143">
                        <c:v>5.8</c:v>
                      </c:pt>
                      <c:pt idx="144">
                        <c:v>5.77</c:v>
                      </c:pt>
                      <c:pt idx="145">
                        <c:v>5.8</c:v>
                      </c:pt>
                      <c:pt idx="146">
                        <c:v>5.84</c:v>
                      </c:pt>
                      <c:pt idx="147">
                        <c:v>5.88</c:v>
                      </c:pt>
                      <c:pt idx="148">
                        <c:v>5.88</c:v>
                      </c:pt>
                      <c:pt idx="149">
                        <c:v>5.89</c:v>
                      </c:pt>
                      <c:pt idx="150">
                        <c:v>5.92</c:v>
                      </c:pt>
                      <c:pt idx="151">
                        <c:v>6</c:v>
                      </c:pt>
                      <c:pt idx="152">
                        <c:v>6.05</c:v>
                      </c:pt>
                      <c:pt idx="153">
                        <c:v>6.15</c:v>
                      </c:pt>
                      <c:pt idx="154">
                        <c:v>6.17</c:v>
                      </c:pt>
                      <c:pt idx="155">
                        <c:v>6.2</c:v>
                      </c:pt>
                      <c:pt idx="156">
                        <c:v>6.22</c:v>
                      </c:pt>
                      <c:pt idx="157">
                        <c:v>6.22</c:v>
                      </c:pt>
                      <c:pt idx="158">
                        <c:v>6.22</c:v>
                      </c:pt>
                      <c:pt idx="159">
                        <c:v>6.22</c:v>
                      </c:pt>
                      <c:pt idx="160">
                        <c:v>6.22</c:v>
                      </c:pt>
                      <c:pt idx="161">
                        <c:v>6.21</c:v>
                      </c:pt>
                      <c:pt idx="162">
                        <c:v>6.2</c:v>
                      </c:pt>
                      <c:pt idx="163">
                        <c:v>6.18</c:v>
                      </c:pt>
                      <c:pt idx="164">
                        <c:v>6.16</c:v>
                      </c:pt>
                      <c:pt idx="165">
                        <c:v>6.17</c:v>
                      </c:pt>
                      <c:pt idx="166">
                        <c:v>6.16</c:v>
                      </c:pt>
                      <c:pt idx="167">
                        <c:v>6.15</c:v>
                      </c:pt>
                      <c:pt idx="168">
                        <c:v>6.14</c:v>
                      </c:pt>
                      <c:pt idx="169">
                        <c:v>6.11</c:v>
                      </c:pt>
                      <c:pt idx="170">
                        <c:v>6.11</c:v>
                      </c:pt>
                      <c:pt idx="171">
                        <c:v>6.17</c:v>
                      </c:pt>
                      <c:pt idx="172">
                        <c:v>6.2</c:v>
                      </c:pt>
                      <c:pt idx="173">
                        <c:v>6.18</c:v>
                      </c:pt>
                      <c:pt idx="174">
                        <c:v>6.18</c:v>
                      </c:pt>
                      <c:pt idx="175">
                        <c:v>6.18</c:v>
                      </c:pt>
                      <c:pt idx="176">
                        <c:v>6.15</c:v>
                      </c:pt>
                      <c:pt idx="177">
                        <c:v>6.16</c:v>
                      </c:pt>
                      <c:pt idx="178">
                        <c:v>6.13</c:v>
                      </c:pt>
                      <c:pt idx="179">
                        <c:v>6.1</c:v>
                      </c:pt>
                      <c:pt idx="180">
                        <c:v>6.1</c:v>
                      </c:pt>
                      <c:pt idx="181">
                        <c:v>6.1</c:v>
                      </c:pt>
                      <c:pt idx="182">
                        <c:v>6.1</c:v>
                      </c:pt>
                      <c:pt idx="183">
                        <c:v>6.11</c:v>
                      </c:pt>
                      <c:pt idx="184">
                        <c:v>6.12</c:v>
                      </c:pt>
                      <c:pt idx="185">
                        <c:v>6.18</c:v>
                      </c:pt>
                      <c:pt idx="186">
                        <c:v>6.25</c:v>
                      </c:pt>
                      <c:pt idx="187">
                        <c:v>6.3</c:v>
                      </c:pt>
                      <c:pt idx="188">
                        <c:v>6.34</c:v>
                      </c:pt>
                      <c:pt idx="189">
                        <c:v>6.35</c:v>
                      </c:pt>
                      <c:pt idx="190">
                        <c:v>6.35</c:v>
                      </c:pt>
                      <c:pt idx="191">
                        <c:v>6.36</c:v>
                      </c:pt>
                      <c:pt idx="192">
                        <c:v>6.39</c:v>
                      </c:pt>
                      <c:pt idx="193">
                        <c:v>6.41</c:v>
                      </c:pt>
                      <c:pt idx="194">
                        <c:v>6.42</c:v>
                      </c:pt>
                      <c:pt idx="195">
                        <c:v>6.4</c:v>
                      </c:pt>
                      <c:pt idx="196">
                        <c:v>6.37</c:v>
                      </c:pt>
                      <c:pt idx="197">
                        <c:v>6.35</c:v>
                      </c:pt>
                      <c:pt idx="198">
                        <c:v>6.34</c:v>
                      </c:pt>
                      <c:pt idx="199">
                        <c:v>6.31</c:v>
                      </c:pt>
                      <c:pt idx="200">
                        <c:v>6.3</c:v>
                      </c:pt>
                      <c:pt idx="201">
                        <c:v>6.31</c:v>
                      </c:pt>
                      <c:pt idx="202">
                        <c:v>6.34</c:v>
                      </c:pt>
                      <c:pt idx="203">
                        <c:v>6.38</c:v>
                      </c:pt>
                      <c:pt idx="204">
                        <c:v>6.42</c:v>
                      </c:pt>
                      <c:pt idx="205">
                        <c:v>6.43</c:v>
                      </c:pt>
                      <c:pt idx="206">
                        <c:v>6.47</c:v>
                      </c:pt>
                      <c:pt idx="207">
                        <c:v>6.49</c:v>
                      </c:pt>
                      <c:pt idx="208">
                        <c:v>6.53</c:v>
                      </c:pt>
                      <c:pt idx="209">
                        <c:v>6.57</c:v>
                      </c:pt>
                      <c:pt idx="210">
                        <c:v>6.6</c:v>
                      </c:pt>
                      <c:pt idx="211">
                        <c:v>6.66</c:v>
                      </c:pt>
                      <c:pt idx="212">
                        <c:v>6.69</c:v>
                      </c:pt>
                      <c:pt idx="213">
                        <c:v>6.7</c:v>
                      </c:pt>
                      <c:pt idx="214">
                        <c:v>6.73</c:v>
                      </c:pt>
                      <c:pt idx="215">
                        <c:v>6.76</c:v>
                      </c:pt>
                      <c:pt idx="216">
                        <c:v>6.81</c:v>
                      </c:pt>
                      <c:pt idx="217">
                        <c:v>6.82</c:v>
                      </c:pt>
                      <c:pt idx="218">
                        <c:v>6.82</c:v>
                      </c:pt>
                      <c:pt idx="219">
                        <c:v>6.82</c:v>
                      </c:pt>
                      <c:pt idx="220">
                        <c:v>6.82</c:v>
                      </c:pt>
                      <c:pt idx="221">
                        <c:v>6.81</c:v>
                      </c:pt>
                      <c:pt idx="222">
                        <c:v>6.8</c:v>
                      </c:pt>
                      <c:pt idx="223">
                        <c:v>6.76</c:v>
                      </c:pt>
                      <c:pt idx="224">
                        <c:v>6.76</c:v>
                      </c:pt>
                      <c:pt idx="225">
                        <c:v>6.75</c:v>
                      </c:pt>
                      <c:pt idx="226">
                        <c:v>6.74</c:v>
                      </c:pt>
                      <c:pt idx="227">
                        <c:v>6.73</c:v>
                      </c:pt>
                      <c:pt idx="228">
                        <c:v>6.71</c:v>
                      </c:pt>
                      <c:pt idx="229">
                        <c:v>6.71</c:v>
                      </c:pt>
                      <c:pt idx="230">
                        <c:v>6.72</c:v>
                      </c:pt>
                      <c:pt idx="231">
                        <c:v>6.74</c:v>
                      </c:pt>
                      <c:pt idx="232">
                        <c:v>6.75</c:v>
                      </c:pt>
                      <c:pt idx="233">
                        <c:v>6.76</c:v>
                      </c:pt>
                      <c:pt idx="234">
                        <c:v>6.78</c:v>
                      </c:pt>
                      <c:pt idx="235">
                        <c:v>6.8</c:v>
                      </c:pt>
                      <c:pt idx="236">
                        <c:v>6.85</c:v>
                      </c:pt>
                      <c:pt idx="237">
                        <c:v>6.86</c:v>
                      </c:pt>
                      <c:pt idx="238">
                        <c:v>6.88</c:v>
                      </c:pt>
                      <c:pt idx="239">
                        <c:v>6.9</c:v>
                      </c:pt>
                      <c:pt idx="240">
                        <c:v>6.93</c:v>
                      </c:pt>
                      <c:pt idx="241">
                        <c:v>6.98</c:v>
                      </c:pt>
                      <c:pt idx="242">
                        <c:v>7.02</c:v>
                      </c:pt>
                      <c:pt idx="243">
                        <c:v>7.04</c:v>
                      </c:pt>
                      <c:pt idx="244">
                        <c:v>7.08</c:v>
                      </c:pt>
                      <c:pt idx="245">
                        <c:v>7.1</c:v>
                      </c:pt>
                      <c:pt idx="246">
                        <c:v>7.18</c:v>
                      </c:pt>
                      <c:pt idx="247">
                        <c:v>7.19</c:v>
                      </c:pt>
                      <c:pt idx="248">
                        <c:v>7.2</c:v>
                      </c:pt>
                      <c:pt idx="249">
                        <c:v>7.2</c:v>
                      </c:pt>
                      <c:pt idx="250">
                        <c:v>7.2</c:v>
                      </c:pt>
                      <c:pt idx="251">
                        <c:v>7.22</c:v>
                      </c:pt>
                      <c:pt idx="252">
                        <c:v>7.29</c:v>
                      </c:pt>
                      <c:pt idx="253">
                        <c:v>7.33</c:v>
                      </c:pt>
                      <c:pt idx="254">
                        <c:v>7.35</c:v>
                      </c:pt>
                      <c:pt idx="255">
                        <c:v>7.41</c:v>
                      </c:pt>
                      <c:pt idx="256">
                        <c:v>7.43</c:v>
                      </c:pt>
                      <c:pt idx="257">
                        <c:v>7.45</c:v>
                      </c:pt>
                      <c:pt idx="258">
                        <c:v>7.47</c:v>
                      </c:pt>
                      <c:pt idx="259">
                        <c:v>7.5</c:v>
                      </c:pt>
                      <c:pt idx="260">
                        <c:v>7.53</c:v>
                      </c:pt>
                      <c:pt idx="261">
                        <c:v>7.54</c:v>
                      </c:pt>
                      <c:pt idx="262">
                        <c:v>7.55</c:v>
                      </c:pt>
                      <c:pt idx="263">
                        <c:v>7.56</c:v>
                      </c:pt>
                      <c:pt idx="264">
                        <c:v>7.53</c:v>
                      </c:pt>
                      <c:pt idx="265">
                        <c:v>7.5</c:v>
                      </c:pt>
                      <c:pt idx="266">
                        <c:v>7.45</c:v>
                      </c:pt>
                      <c:pt idx="267">
                        <c:v>7.41</c:v>
                      </c:pt>
                      <c:pt idx="268">
                        <c:v>7.4</c:v>
                      </c:pt>
                      <c:pt idx="269">
                        <c:v>7.4</c:v>
                      </c:pt>
                      <c:pt idx="270">
                        <c:v>7.4</c:v>
                      </c:pt>
                      <c:pt idx="271">
                        <c:v>7.35</c:v>
                      </c:pt>
                      <c:pt idx="272">
                        <c:v>7.31</c:v>
                      </c:pt>
                      <c:pt idx="273">
                        <c:v>7.3</c:v>
                      </c:pt>
                      <c:pt idx="274">
                        <c:v>7.28</c:v>
                      </c:pt>
                      <c:pt idx="275">
                        <c:v>7.23</c:v>
                      </c:pt>
                      <c:pt idx="276">
                        <c:v>7.2</c:v>
                      </c:pt>
                      <c:pt idx="277">
                        <c:v>7.2</c:v>
                      </c:pt>
                      <c:pt idx="278">
                        <c:v>7.21</c:v>
                      </c:pt>
                      <c:pt idx="279">
                        <c:v>7.24</c:v>
                      </c:pt>
                      <c:pt idx="280">
                        <c:v>7.25</c:v>
                      </c:pt>
                      <c:pt idx="281">
                        <c:v>7.25</c:v>
                      </c:pt>
                      <c:pt idx="282">
                        <c:v>7.26</c:v>
                      </c:pt>
                      <c:pt idx="283">
                        <c:v>7.3</c:v>
                      </c:pt>
                      <c:pt idx="284">
                        <c:v>7.35</c:v>
                      </c:pt>
                      <c:pt idx="285">
                        <c:v>7.4</c:v>
                      </c:pt>
                      <c:pt idx="286">
                        <c:v>7.46</c:v>
                      </c:pt>
                      <c:pt idx="287">
                        <c:v>7.48</c:v>
                      </c:pt>
                      <c:pt idx="288">
                        <c:v>7.5</c:v>
                      </c:pt>
                      <c:pt idx="289">
                        <c:v>7.5</c:v>
                      </c:pt>
                      <c:pt idx="290">
                        <c:v>7.55</c:v>
                      </c:pt>
                      <c:pt idx="291">
                        <c:v>7.61</c:v>
                      </c:pt>
                      <c:pt idx="292">
                        <c:v>7.64</c:v>
                      </c:pt>
                      <c:pt idx="293">
                        <c:v>7.68</c:v>
                      </c:pt>
                      <c:pt idx="294">
                        <c:v>7.76</c:v>
                      </c:pt>
                      <c:pt idx="295">
                        <c:v>7.78</c:v>
                      </c:pt>
                      <c:pt idx="296">
                        <c:v>7.85</c:v>
                      </c:pt>
                      <c:pt idx="297">
                        <c:v>7.88</c:v>
                      </c:pt>
                      <c:pt idx="298">
                        <c:v>7.95</c:v>
                      </c:pt>
                      <c:pt idx="299">
                        <c:v>8</c:v>
                      </c:pt>
                      <c:pt idx="300">
                        <c:v>8.0299999999999994</c:v>
                      </c:pt>
                      <c:pt idx="301">
                        <c:v>8.0299999999999994</c:v>
                      </c:pt>
                      <c:pt idx="302">
                        <c:v>8.0500000000000007</c:v>
                      </c:pt>
                      <c:pt idx="303">
                        <c:v>8.1</c:v>
                      </c:pt>
                      <c:pt idx="304">
                        <c:v>8.1</c:v>
                      </c:pt>
                      <c:pt idx="305">
                        <c:v>8.14</c:v>
                      </c:pt>
                      <c:pt idx="306">
                        <c:v>8.14</c:v>
                      </c:pt>
                      <c:pt idx="307">
                        <c:v>8.18</c:v>
                      </c:pt>
                      <c:pt idx="308">
                        <c:v>8.1999999999999993</c:v>
                      </c:pt>
                      <c:pt idx="309">
                        <c:v>8.23</c:v>
                      </c:pt>
                      <c:pt idx="310">
                        <c:v>8.27</c:v>
                      </c:pt>
                      <c:pt idx="311">
                        <c:v>8.3000000000000007</c:v>
                      </c:pt>
                      <c:pt idx="312">
                        <c:v>8.32</c:v>
                      </c:pt>
                      <c:pt idx="313">
                        <c:v>8.34</c:v>
                      </c:pt>
                      <c:pt idx="314">
                        <c:v>8.36</c:v>
                      </c:pt>
                      <c:pt idx="315">
                        <c:v>8.3699999999999992</c:v>
                      </c:pt>
                      <c:pt idx="316">
                        <c:v>8.3699999999999992</c:v>
                      </c:pt>
                      <c:pt idx="317">
                        <c:v>8.4</c:v>
                      </c:pt>
                      <c:pt idx="318">
                        <c:v>8.4499999999999993</c:v>
                      </c:pt>
                      <c:pt idx="319">
                        <c:v>8.4499999999999993</c:v>
                      </c:pt>
                      <c:pt idx="320">
                        <c:v>8.4499999999999993</c:v>
                      </c:pt>
                      <c:pt idx="321">
                        <c:v>8.48</c:v>
                      </c:pt>
                      <c:pt idx="322">
                        <c:v>8.5</c:v>
                      </c:pt>
                      <c:pt idx="323">
                        <c:v>8.5</c:v>
                      </c:pt>
                      <c:pt idx="324">
                        <c:v>8.5</c:v>
                      </c:pt>
                      <c:pt idx="325">
                        <c:v>8.51</c:v>
                      </c:pt>
                      <c:pt idx="326">
                        <c:v>8.52</c:v>
                      </c:pt>
                      <c:pt idx="327">
                        <c:v>8.51</c:v>
                      </c:pt>
                      <c:pt idx="328">
                        <c:v>8.5</c:v>
                      </c:pt>
                      <c:pt idx="329">
                        <c:v>8.49</c:v>
                      </c:pt>
                      <c:pt idx="330">
                        <c:v>8.48</c:v>
                      </c:pt>
                      <c:pt idx="331">
                        <c:v>8.49</c:v>
                      </c:pt>
                      <c:pt idx="332">
                        <c:v>8.5</c:v>
                      </c:pt>
                      <c:pt idx="333">
                        <c:v>8.52</c:v>
                      </c:pt>
                      <c:pt idx="334">
                        <c:v>8.51</c:v>
                      </c:pt>
                      <c:pt idx="335">
                        <c:v>8.5</c:v>
                      </c:pt>
                      <c:pt idx="336">
                        <c:v>8.49</c:v>
                      </c:pt>
                      <c:pt idx="337">
                        <c:v>8.48</c:v>
                      </c:pt>
                      <c:pt idx="338">
                        <c:v>8.4600000000000009</c:v>
                      </c:pt>
                      <c:pt idx="339">
                        <c:v>8.43</c:v>
                      </c:pt>
                      <c:pt idx="340">
                        <c:v>8.4</c:v>
                      </c:pt>
                      <c:pt idx="341">
                        <c:v>8.3800000000000008</c:v>
                      </c:pt>
                      <c:pt idx="342">
                        <c:v>8.34</c:v>
                      </c:pt>
                      <c:pt idx="343">
                        <c:v>8.3000000000000007</c:v>
                      </c:pt>
                      <c:pt idx="344">
                        <c:v>8.24</c:v>
                      </c:pt>
                      <c:pt idx="345">
                        <c:v>8.24</c:v>
                      </c:pt>
                      <c:pt idx="346">
                        <c:v>8.24</c:v>
                      </c:pt>
                      <c:pt idx="347">
                        <c:v>8.2100000000000009</c:v>
                      </c:pt>
                      <c:pt idx="348">
                        <c:v>8.19</c:v>
                      </c:pt>
                      <c:pt idx="349">
                        <c:v>8.17</c:v>
                      </c:pt>
                      <c:pt idx="350">
                        <c:v>8.15</c:v>
                      </c:pt>
                      <c:pt idx="351">
                        <c:v>8.1300000000000008</c:v>
                      </c:pt>
                      <c:pt idx="352">
                        <c:v>8.1199999999999992</c:v>
                      </c:pt>
                      <c:pt idx="353">
                        <c:v>8.1</c:v>
                      </c:pt>
                      <c:pt idx="354">
                        <c:v>8.1</c:v>
                      </c:pt>
                      <c:pt idx="355">
                        <c:v>8.09</c:v>
                      </c:pt>
                      <c:pt idx="356">
                        <c:v>8.08</c:v>
                      </c:pt>
                      <c:pt idx="357">
                        <c:v>8.08</c:v>
                      </c:pt>
                      <c:pt idx="358">
                        <c:v>8.08</c:v>
                      </c:pt>
                      <c:pt idx="359">
                        <c:v>8.06</c:v>
                      </c:pt>
                      <c:pt idx="360">
                        <c:v>8.06</c:v>
                      </c:pt>
                      <c:pt idx="361">
                        <c:v>8.02</c:v>
                      </c:pt>
                      <c:pt idx="362">
                        <c:v>8</c:v>
                      </c:pt>
                      <c:pt idx="363">
                        <c:v>7.98</c:v>
                      </c:pt>
                      <c:pt idx="364">
                        <c:v>7.98</c:v>
                      </c:pt>
                      <c:pt idx="365">
                        <c:v>7.95</c:v>
                      </c:pt>
                      <c:pt idx="366">
                        <c:v>7.95</c:v>
                      </c:pt>
                      <c:pt idx="367">
                        <c:v>7.87</c:v>
                      </c:pt>
                      <c:pt idx="368">
                        <c:v>7.9</c:v>
                      </c:pt>
                      <c:pt idx="369">
                        <c:v>7.88</c:v>
                      </c:pt>
                      <c:pt idx="370">
                        <c:v>7.9</c:v>
                      </c:pt>
                      <c:pt idx="371">
                        <c:v>7.86</c:v>
                      </c:pt>
                      <c:pt idx="372">
                        <c:v>7.86</c:v>
                      </c:pt>
                      <c:pt idx="373">
                        <c:v>7.82</c:v>
                      </c:pt>
                      <c:pt idx="374">
                        <c:v>7.82</c:v>
                      </c:pt>
                      <c:pt idx="375">
                        <c:v>7.84</c:v>
                      </c:pt>
                      <c:pt idx="376">
                        <c:v>7.84</c:v>
                      </c:pt>
                      <c:pt idx="377">
                        <c:v>7.82</c:v>
                      </c:pt>
                      <c:pt idx="378">
                        <c:v>7.81</c:v>
                      </c:pt>
                      <c:pt idx="379">
                        <c:v>7.85</c:v>
                      </c:pt>
                      <c:pt idx="380">
                        <c:v>7.82</c:v>
                      </c:pt>
                      <c:pt idx="381">
                        <c:v>7.82</c:v>
                      </c:pt>
                      <c:pt idx="382">
                        <c:v>7.84</c:v>
                      </c:pt>
                      <c:pt idx="383">
                        <c:v>7.8</c:v>
                      </c:pt>
                      <c:pt idx="384">
                        <c:v>7.82</c:v>
                      </c:pt>
                      <c:pt idx="385">
                        <c:v>7.81</c:v>
                      </c:pt>
                      <c:pt idx="386">
                        <c:v>7.8</c:v>
                      </c:pt>
                      <c:pt idx="387">
                        <c:v>7.78</c:v>
                      </c:pt>
                      <c:pt idx="388">
                        <c:v>7.76</c:v>
                      </c:pt>
                      <c:pt idx="389">
                        <c:v>7.76</c:v>
                      </c:pt>
                      <c:pt idx="390">
                        <c:v>7.78</c:v>
                      </c:pt>
                      <c:pt idx="391">
                        <c:v>7.78</c:v>
                      </c:pt>
                      <c:pt idx="392">
                        <c:v>7.76</c:v>
                      </c:pt>
                      <c:pt idx="393">
                        <c:v>7.76</c:v>
                      </c:pt>
                      <c:pt idx="394">
                        <c:v>7.76</c:v>
                      </c:pt>
                      <c:pt idx="395">
                        <c:v>7.77</c:v>
                      </c:pt>
                      <c:pt idx="396">
                        <c:v>7.78</c:v>
                      </c:pt>
                      <c:pt idx="397">
                        <c:v>7.8</c:v>
                      </c:pt>
                      <c:pt idx="398">
                        <c:v>7.83</c:v>
                      </c:pt>
                      <c:pt idx="399">
                        <c:v>7.85</c:v>
                      </c:pt>
                      <c:pt idx="400">
                        <c:v>7.86</c:v>
                      </c:pt>
                      <c:pt idx="401">
                        <c:v>7.87</c:v>
                      </c:pt>
                      <c:pt idx="402">
                        <c:v>7.88</c:v>
                      </c:pt>
                      <c:pt idx="403">
                        <c:v>7.9</c:v>
                      </c:pt>
                      <c:pt idx="404">
                        <c:v>7.91</c:v>
                      </c:pt>
                      <c:pt idx="405">
                        <c:v>7.91</c:v>
                      </c:pt>
                      <c:pt idx="406">
                        <c:v>7.92</c:v>
                      </c:pt>
                      <c:pt idx="407">
                        <c:v>7.91</c:v>
                      </c:pt>
                      <c:pt idx="408">
                        <c:v>7.9</c:v>
                      </c:pt>
                      <c:pt idx="409">
                        <c:v>7.9</c:v>
                      </c:pt>
                      <c:pt idx="410">
                        <c:v>7.89</c:v>
                      </c:pt>
                      <c:pt idx="411">
                        <c:v>7.89</c:v>
                      </c:pt>
                      <c:pt idx="412">
                        <c:v>7.87</c:v>
                      </c:pt>
                      <c:pt idx="413">
                        <c:v>7.84</c:v>
                      </c:pt>
                      <c:pt idx="414">
                        <c:v>7.82</c:v>
                      </c:pt>
                      <c:pt idx="415">
                        <c:v>7.78</c:v>
                      </c:pt>
                      <c:pt idx="416">
                        <c:v>7.75</c:v>
                      </c:pt>
                      <c:pt idx="417">
                        <c:v>7.75</c:v>
                      </c:pt>
                      <c:pt idx="418">
                        <c:v>7.72</c:v>
                      </c:pt>
                      <c:pt idx="419">
                        <c:v>7.7</c:v>
                      </c:pt>
                      <c:pt idx="420">
                        <c:v>7.7</c:v>
                      </c:pt>
                      <c:pt idx="421">
                        <c:v>7.67</c:v>
                      </c:pt>
                      <c:pt idx="422">
                        <c:v>7.69</c:v>
                      </c:pt>
                      <c:pt idx="423">
                        <c:v>7.68</c:v>
                      </c:pt>
                      <c:pt idx="424">
                        <c:v>7.6</c:v>
                      </c:pt>
                      <c:pt idx="425">
                        <c:v>7.64</c:v>
                      </c:pt>
                      <c:pt idx="426">
                        <c:v>7.6</c:v>
                      </c:pt>
                      <c:pt idx="427">
                        <c:v>7.59</c:v>
                      </c:pt>
                      <c:pt idx="428">
                        <c:v>7.59</c:v>
                      </c:pt>
                      <c:pt idx="429">
                        <c:v>7.58</c:v>
                      </c:pt>
                      <c:pt idx="430">
                        <c:v>7.54</c:v>
                      </c:pt>
                      <c:pt idx="431">
                        <c:v>7.65</c:v>
                      </c:pt>
                      <c:pt idx="432">
                        <c:v>7.64</c:v>
                      </c:pt>
                      <c:pt idx="433">
                        <c:v>7.64</c:v>
                      </c:pt>
                      <c:pt idx="434">
                        <c:v>7.65</c:v>
                      </c:pt>
                      <c:pt idx="435">
                        <c:v>7.66</c:v>
                      </c:pt>
                      <c:pt idx="436">
                        <c:v>7.66</c:v>
                      </c:pt>
                      <c:pt idx="437">
                        <c:v>7.68</c:v>
                      </c:pt>
                      <c:pt idx="438">
                        <c:v>7.68</c:v>
                      </c:pt>
                      <c:pt idx="439">
                        <c:v>7.68</c:v>
                      </c:pt>
                      <c:pt idx="440">
                        <c:v>7.66</c:v>
                      </c:pt>
                      <c:pt idx="441">
                        <c:v>7.6</c:v>
                      </c:pt>
                      <c:pt idx="442">
                        <c:v>7.66</c:v>
                      </c:pt>
                      <c:pt idx="443">
                        <c:v>7.61</c:v>
                      </c:pt>
                      <c:pt idx="444">
                        <c:v>7.58</c:v>
                      </c:pt>
                      <c:pt idx="445">
                        <c:v>7.54</c:v>
                      </c:pt>
                      <c:pt idx="446">
                        <c:v>7.52</c:v>
                      </c:pt>
                      <c:pt idx="447">
                        <c:v>7.48</c:v>
                      </c:pt>
                      <c:pt idx="448">
                        <c:v>7.48</c:v>
                      </c:pt>
                      <c:pt idx="449">
                        <c:v>7.44</c:v>
                      </c:pt>
                      <c:pt idx="450">
                        <c:v>7.4</c:v>
                      </c:pt>
                      <c:pt idx="451">
                        <c:v>7.4</c:v>
                      </c:pt>
                      <c:pt idx="452">
                        <c:v>7.43</c:v>
                      </c:pt>
                      <c:pt idx="453">
                        <c:v>7.41</c:v>
                      </c:pt>
                      <c:pt idx="454">
                        <c:v>7.4</c:v>
                      </c:pt>
                      <c:pt idx="455">
                        <c:v>7.37</c:v>
                      </c:pt>
                      <c:pt idx="456">
                        <c:v>7.35</c:v>
                      </c:pt>
                      <c:pt idx="457">
                        <c:v>7.35</c:v>
                      </c:pt>
                      <c:pt idx="458">
                        <c:v>7.39</c:v>
                      </c:pt>
                      <c:pt idx="459">
                        <c:v>7.39</c:v>
                      </c:pt>
                      <c:pt idx="460">
                        <c:v>7.4</c:v>
                      </c:pt>
                      <c:pt idx="461">
                        <c:v>7.41</c:v>
                      </c:pt>
                      <c:pt idx="462">
                        <c:v>7.45</c:v>
                      </c:pt>
                      <c:pt idx="463">
                        <c:v>7.49</c:v>
                      </c:pt>
                      <c:pt idx="464">
                        <c:v>7.51</c:v>
                      </c:pt>
                      <c:pt idx="465">
                        <c:v>7.51</c:v>
                      </c:pt>
                      <c:pt idx="466">
                        <c:v>7.51</c:v>
                      </c:pt>
                      <c:pt idx="467">
                        <c:v>7.52</c:v>
                      </c:pt>
                      <c:pt idx="468">
                        <c:v>7.53</c:v>
                      </c:pt>
                      <c:pt idx="469">
                        <c:v>7.54</c:v>
                      </c:pt>
                      <c:pt idx="470">
                        <c:v>7.53</c:v>
                      </c:pt>
                      <c:pt idx="471">
                        <c:v>7.51</c:v>
                      </c:pt>
                      <c:pt idx="472">
                        <c:v>7.52</c:v>
                      </c:pt>
                      <c:pt idx="473">
                        <c:v>7.52</c:v>
                      </c:pt>
                      <c:pt idx="474">
                        <c:v>7.58</c:v>
                      </c:pt>
                      <c:pt idx="475">
                        <c:v>7.6</c:v>
                      </c:pt>
                      <c:pt idx="476">
                        <c:v>7.64</c:v>
                      </c:pt>
                      <c:pt idx="477">
                        <c:v>7.67</c:v>
                      </c:pt>
                      <c:pt idx="478">
                        <c:v>7.7</c:v>
                      </c:pt>
                      <c:pt idx="479">
                        <c:v>7.7</c:v>
                      </c:pt>
                      <c:pt idx="480">
                        <c:v>7.74</c:v>
                      </c:pt>
                      <c:pt idx="481">
                        <c:v>7.77</c:v>
                      </c:pt>
                      <c:pt idx="482">
                        <c:v>7.8</c:v>
                      </c:pt>
                      <c:pt idx="483">
                        <c:v>7.82</c:v>
                      </c:pt>
                      <c:pt idx="484">
                        <c:v>7.88</c:v>
                      </c:pt>
                      <c:pt idx="485">
                        <c:v>7.9</c:v>
                      </c:pt>
                      <c:pt idx="486">
                        <c:v>7.92</c:v>
                      </c:pt>
                      <c:pt idx="487">
                        <c:v>7.95</c:v>
                      </c:pt>
                      <c:pt idx="488">
                        <c:v>7.97</c:v>
                      </c:pt>
                      <c:pt idx="489">
                        <c:v>8</c:v>
                      </c:pt>
                      <c:pt idx="490">
                        <c:v>8.01</c:v>
                      </c:pt>
                      <c:pt idx="491">
                        <c:v>8.0299999999999994</c:v>
                      </c:pt>
                      <c:pt idx="492">
                        <c:v>8.0399999999999991</c:v>
                      </c:pt>
                      <c:pt idx="493">
                        <c:v>8.08</c:v>
                      </c:pt>
                      <c:pt idx="494">
                        <c:v>8.11</c:v>
                      </c:pt>
                      <c:pt idx="495">
                        <c:v>8.1999999999999993</c:v>
                      </c:pt>
                      <c:pt idx="496">
                        <c:v>8.2200000000000006</c:v>
                      </c:pt>
                      <c:pt idx="497">
                        <c:v>8.25</c:v>
                      </c:pt>
                      <c:pt idx="498">
                        <c:v>8.2799999999999994</c:v>
                      </c:pt>
                      <c:pt idx="499">
                        <c:v>8.3000000000000007</c:v>
                      </c:pt>
                      <c:pt idx="500">
                        <c:v>8.3000000000000007</c:v>
                      </c:pt>
                      <c:pt idx="501">
                        <c:v>8.32</c:v>
                      </c:pt>
                      <c:pt idx="502">
                        <c:v>8.32</c:v>
                      </c:pt>
                      <c:pt idx="503">
                        <c:v>8.35</c:v>
                      </c:pt>
                      <c:pt idx="504">
                        <c:v>8.3800000000000008</c:v>
                      </c:pt>
                      <c:pt idx="505">
                        <c:v>8.39</c:v>
                      </c:pt>
                      <c:pt idx="506">
                        <c:v>8.39</c:v>
                      </c:pt>
                      <c:pt idx="507">
                        <c:v>8.39</c:v>
                      </c:pt>
                      <c:pt idx="508">
                        <c:v>8.4</c:v>
                      </c:pt>
                      <c:pt idx="509">
                        <c:v>8.39</c:v>
                      </c:pt>
                      <c:pt idx="510">
                        <c:v>8.35</c:v>
                      </c:pt>
                      <c:pt idx="511">
                        <c:v>8.34</c:v>
                      </c:pt>
                      <c:pt idx="512">
                        <c:v>8.3000000000000007</c:v>
                      </c:pt>
                      <c:pt idx="513">
                        <c:v>8.2799999999999994</c:v>
                      </c:pt>
                      <c:pt idx="514">
                        <c:v>8.2200000000000006</c:v>
                      </c:pt>
                      <c:pt idx="515">
                        <c:v>8.15</c:v>
                      </c:pt>
                      <c:pt idx="516">
                        <c:v>8.1</c:v>
                      </c:pt>
                      <c:pt idx="517">
                        <c:v>8.07</c:v>
                      </c:pt>
                      <c:pt idx="518">
                        <c:v>8.06</c:v>
                      </c:pt>
                      <c:pt idx="519">
                        <c:v>8.02</c:v>
                      </c:pt>
                      <c:pt idx="520">
                        <c:v>8</c:v>
                      </c:pt>
                      <c:pt idx="521">
                        <c:v>8</c:v>
                      </c:pt>
                      <c:pt idx="522">
                        <c:v>7.99</c:v>
                      </c:pt>
                      <c:pt idx="523">
                        <c:v>7.92</c:v>
                      </c:pt>
                      <c:pt idx="524">
                        <c:v>7.88</c:v>
                      </c:pt>
                      <c:pt idx="525">
                        <c:v>7.82</c:v>
                      </c:pt>
                      <c:pt idx="526">
                        <c:v>7.78</c:v>
                      </c:pt>
                      <c:pt idx="527">
                        <c:v>7.74</c:v>
                      </c:pt>
                      <c:pt idx="528">
                        <c:v>7.75</c:v>
                      </c:pt>
                      <c:pt idx="529">
                        <c:v>7.76</c:v>
                      </c:pt>
                      <c:pt idx="530">
                        <c:v>7.77</c:v>
                      </c:pt>
                      <c:pt idx="531">
                        <c:v>7.78</c:v>
                      </c:pt>
                      <c:pt idx="532">
                        <c:v>7.78</c:v>
                      </c:pt>
                      <c:pt idx="533">
                        <c:v>7.79</c:v>
                      </c:pt>
                      <c:pt idx="534">
                        <c:v>7.8</c:v>
                      </c:pt>
                      <c:pt idx="535">
                        <c:v>7.77</c:v>
                      </c:pt>
                      <c:pt idx="536">
                        <c:v>7.75</c:v>
                      </c:pt>
                      <c:pt idx="537">
                        <c:v>7.76</c:v>
                      </c:pt>
                      <c:pt idx="538">
                        <c:v>7.78</c:v>
                      </c:pt>
                      <c:pt idx="539">
                        <c:v>7.68</c:v>
                      </c:pt>
                      <c:pt idx="540">
                        <c:v>7.66</c:v>
                      </c:pt>
                      <c:pt idx="541">
                        <c:v>7.64</c:v>
                      </c:pt>
                      <c:pt idx="542">
                        <c:v>7.62</c:v>
                      </c:pt>
                      <c:pt idx="543">
                        <c:v>7.6</c:v>
                      </c:pt>
                      <c:pt idx="544">
                        <c:v>7.64</c:v>
                      </c:pt>
                      <c:pt idx="545">
                        <c:v>7.65</c:v>
                      </c:pt>
                      <c:pt idx="546">
                        <c:v>7.7</c:v>
                      </c:pt>
                      <c:pt idx="547">
                        <c:v>7.71</c:v>
                      </c:pt>
                      <c:pt idx="548">
                        <c:v>7.72</c:v>
                      </c:pt>
                      <c:pt idx="549">
                        <c:v>7.71</c:v>
                      </c:pt>
                      <c:pt idx="550">
                        <c:v>7.7</c:v>
                      </c:pt>
                      <c:pt idx="551">
                        <c:v>7.66</c:v>
                      </c:pt>
                      <c:pt idx="552">
                        <c:v>7.65</c:v>
                      </c:pt>
                      <c:pt idx="553">
                        <c:v>7.68</c:v>
                      </c:pt>
                      <c:pt idx="554">
                        <c:v>7.69</c:v>
                      </c:pt>
                      <c:pt idx="555">
                        <c:v>7.7</c:v>
                      </c:pt>
                      <c:pt idx="556">
                        <c:v>7.7</c:v>
                      </c:pt>
                      <c:pt idx="557">
                        <c:v>7.7</c:v>
                      </c:pt>
                      <c:pt idx="558">
                        <c:v>7.71</c:v>
                      </c:pt>
                      <c:pt idx="559">
                        <c:v>7.72</c:v>
                      </c:pt>
                      <c:pt idx="560">
                        <c:v>7.69</c:v>
                      </c:pt>
                      <c:pt idx="561">
                        <c:v>7.68</c:v>
                      </c:pt>
                      <c:pt idx="562">
                        <c:v>7.67</c:v>
                      </c:pt>
                      <c:pt idx="563">
                        <c:v>7.65</c:v>
                      </c:pt>
                      <c:pt idx="564">
                        <c:v>7.67</c:v>
                      </c:pt>
                      <c:pt idx="565">
                        <c:v>7.68</c:v>
                      </c:pt>
                      <c:pt idx="566">
                        <c:v>7.7</c:v>
                      </c:pt>
                      <c:pt idx="567">
                        <c:v>7.76</c:v>
                      </c:pt>
                      <c:pt idx="568">
                        <c:v>7.76</c:v>
                      </c:pt>
                      <c:pt idx="569">
                        <c:v>7.78</c:v>
                      </c:pt>
                      <c:pt idx="570">
                        <c:v>7.8</c:v>
                      </c:pt>
                      <c:pt idx="571">
                        <c:v>7.83</c:v>
                      </c:pt>
                      <c:pt idx="572">
                        <c:v>7.87</c:v>
                      </c:pt>
                      <c:pt idx="573">
                        <c:v>7.9</c:v>
                      </c:pt>
                      <c:pt idx="574">
                        <c:v>7.9</c:v>
                      </c:pt>
                      <c:pt idx="575">
                        <c:v>7.9</c:v>
                      </c:pt>
                      <c:pt idx="576">
                        <c:v>7.92</c:v>
                      </c:pt>
                      <c:pt idx="577">
                        <c:v>7.95</c:v>
                      </c:pt>
                      <c:pt idx="578">
                        <c:v>7.96</c:v>
                      </c:pt>
                      <c:pt idx="579">
                        <c:v>8</c:v>
                      </c:pt>
                      <c:pt idx="580">
                        <c:v>8.0399999999999991</c:v>
                      </c:pt>
                      <c:pt idx="581">
                        <c:v>8.0500000000000007</c:v>
                      </c:pt>
                      <c:pt idx="582">
                        <c:v>8.1</c:v>
                      </c:pt>
                      <c:pt idx="583">
                        <c:v>8.0500000000000007</c:v>
                      </c:pt>
                      <c:pt idx="584">
                        <c:v>8.08</c:v>
                      </c:pt>
                      <c:pt idx="585">
                        <c:v>8.1</c:v>
                      </c:pt>
                      <c:pt idx="586">
                        <c:v>8.17</c:v>
                      </c:pt>
                      <c:pt idx="587">
                        <c:v>8.19</c:v>
                      </c:pt>
                      <c:pt idx="588">
                        <c:v>8.1999999999999993</c:v>
                      </c:pt>
                      <c:pt idx="589">
                        <c:v>8.24</c:v>
                      </c:pt>
                      <c:pt idx="590">
                        <c:v>8.27</c:v>
                      </c:pt>
                      <c:pt idx="591">
                        <c:v>8.2799999999999994</c:v>
                      </c:pt>
                      <c:pt idx="592">
                        <c:v>8.3000000000000007</c:v>
                      </c:pt>
                      <c:pt idx="593">
                        <c:v>8.34</c:v>
                      </c:pt>
                      <c:pt idx="594">
                        <c:v>8.3699999999999992</c:v>
                      </c:pt>
                      <c:pt idx="595">
                        <c:v>8.4</c:v>
                      </c:pt>
                      <c:pt idx="596">
                        <c:v>8.43</c:v>
                      </c:pt>
                      <c:pt idx="597">
                        <c:v>8.49</c:v>
                      </c:pt>
                      <c:pt idx="598">
                        <c:v>8.51</c:v>
                      </c:pt>
                      <c:pt idx="599">
                        <c:v>8.52</c:v>
                      </c:pt>
                      <c:pt idx="600">
                        <c:v>8.5299999999999994</c:v>
                      </c:pt>
                      <c:pt idx="601">
                        <c:v>8.5399999999999991</c:v>
                      </c:pt>
                      <c:pt idx="602">
                        <c:v>8.5500000000000007</c:v>
                      </c:pt>
                      <c:pt idx="603">
                        <c:v>8.56</c:v>
                      </c:pt>
                      <c:pt idx="604">
                        <c:v>8.57</c:v>
                      </c:pt>
                      <c:pt idx="605">
                        <c:v>8.58</c:v>
                      </c:pt>
                      <c:pt idx="606">
                        <c:v>8.58</c:v>
                      </c:pt>
                      <c:pt idx="607">
                        <c:v>8.59</c:v>
                      </c:pt>
                      <c:pt idx="608">
                        <c:v>8.6</c:v>
                      </c:pt>
                      <c:pt idx="609">
                        <c:v>8.6</c:v>
                      </c:pt>
                      <c:pt idx="610">
                        <c:v>8.6</c:v>
                      </c:pt>
                      <c:pt idx="611">
                        <c:v>8.61</c:v>
                      </c:pt>
                      <c:pt idx="612">
                        <c:v>8.6199999999999992</c:v>
                      </c:pt>
                      <c:pt idx="613">
                        <c:v>8.6300000000000008</c:v>
                      </c:pt>
                      <c:pt idx="614">
                        <c:v>8.6300000000000008</c:v>
                      </c:pt>
                      <c:pt idx="615">
                        <c:v>8.6300000000000008</c:v>
                      </c:pt>
                      <c:pt idx="616">
                        <c:v>8.65</c:v>
                      </c:pt>
                      <c:pt idx="617">
                        <c:v>8.66</c:v>
                      </c:pt>
                      <c:pt idx="618">
                        <c:v>8.68</c:v>
                      </c:pt>
                      <c:pt idx="619">
                        <c:v>8.69</c:v>
                      </c:pt>
                      <c:pt idx="620">
                        <c:v>8.6999999999999993</c:v>
                      </c:pt>
                      <c:pt idx="621">
                        <c:v>8.7100000000000009</c:v>
                      </c:pt>
                      <c:pt idx="622">
                        <c:v>8.7200000000000006</c:v>
                      </c:pt>
                      <c:pt idx="623">
                        <c:v>8.7200000000000006</c:v>
                      </c:pt>
                      <c:pt idx="624">
                        <c:v>8.77</c:v>
                      </c:pt>
                      <c:pt idx="625">
                        <c:v>8.77</c:v>
                      </c:pt>
                      <c:pt idx="626">
                        <c:v>8.7799999999999994</c:v>
                      </c:pt>
                      <c:pt idx="627">
                        <c:v>8.7899999999999991</c:v>
                      </c:pt>
                      <c:pt idx="628">
                        <c:v>8.82</c:v>
                      </c:pt>
                      <c:pt idx="629">
                        <c:v>8.83</c:v>
                      </c:pt>
                      <c:pt idx="630">
                        <c:v>8.83</c:v>
                      </c:pt>
                      <c:pt idx="631">
                        <c:v>8.82</c:v>
                      </c:pt>
                      <c:pt idx="632">
                        <c:v>8.81</c:v>
                      </c:pt>
                      <c:pt idx="633">
                        <c:v>8.81</c:v>
                      </c:pt>
                      <c:pt idx="634">
                        <c:v>8.82</c:v>
                      </c:pt>
                      <c:pt idx="635">
                        <c:v>8.83</c:v>
                      </c:pt>
                      <c:pt idx="636">
                        <c:v>8.83</c:v>
                      </c:pt>
                      <c:pt idx="637">
                        <c:v>8.83</c:v>
                      </c:pt>
                      <c:pt idx="638">
                        <c:v>8.84</c:v>
                      </c:pt>
                      <c:pt idx="639">
                        <c:v>8.84</c:v>
                      </c:pt>
                      <c:pt idx="640">
                        <c:v>8.85</c:v>
                      </c:pt>
                      <c:pt idx="641">
                        <c:v>8.85</c:v>
                      </c:pt>
                      <c:pt idx="642">
                        <c:v>8.85</c:v>
                      </c:pt>
                      <c:pt idx="643">
                        <c:v>8.84</c:v>
                      </c:pt>
                      <c:pt idx="644">
                        <c:v>8.84</c:v>
                      </c:pt>
                      <c:pt idx="645">
                        <c:v>8.84</c:v>
                      </c:pt>
                      <c:pt idx="646">
                        <c:v>8.84</c:v>
                      </c:pt>
                      <c:pt idx="647">
                        <c:v>8.85</c:v>
                      </c:pt>
                      <c:pt idx="648">
                        <c:v>8.86</c:v>
                      </c:pt>
                      <c:pt idx="649">
                        <c:v>8.86</c:v>
                      </c:pt>
                      <c:pt idx="650">
                        <c:v>8.86</c:v>
                      </c:pt>
                      <c:pt idx="651">
                        <c:v>8.86</c:v>
                      </c:pt>
                      <c:pt idx="652">
                        <c:v>8.86</c:v>
                      </c:pt>
                      <c:pt idx="653">
                        <c:v>8.89</c:v>
                      </c:pt>
                      <c:pt idx="654">
                        <c:v>8.9</c:v>
                      </c:pt>
                      <c:pt idx="655">
                        <c:v>8.9</c:v>
                      </c:pt>
                      <c:pt idx="656">
                        <c:v>8.91</c:v>
                      </c:pt>
                      <c:pt idx="657">
                        <c:v>8.93</c:v>
                      </c:pt>
                      <c:pt idx="658">
                        <c:v>8.94</c:v>
                      </c:pt>
                      <c:pt idx="659">
                        <c:v>8.9499999999999993</c:v>
                      </c:pt>
                      <c:pt idx="660">
                        <c:v>8.98</c:v>
                      </c:pt>
                      <c:pt idx="661">
                        <c:v>9.01</c:v>
                      </c:pt>
                      <c:pt idx="662">
                        <c:v>9.06</c:v>
                      </c:pt>
                      <c:pt idx="663">
                        <c:v>9.08</c:v>
                      </c:pt>
                      <c:pt idx="664">
                        <c:v>9.08</c:v>
                      </c:pt>
                      <c:pt idx="665">
                        <c:v>9.1</c:v>
                      </c:pt>
                      <c:pt idx="666">
                        <c:v>9.14</c:v>
                      </c:pt>
                      <c:pt idx="667">
                        <c:v>9.15</c:v>
                      </c:pt>
                      <c:pt idx="668">
                        <c:v>9.16</c:v>
                      </c:pt>
                      <c:pt idx="669">
                        <c:v>9.17</c:v>
                      </c:pt>
                      <c:pt idx="670">
                        <c:v>9.18</c:v>
                      </c:pt>
                      <c:pt idx="671">
                        <c:v>9.18</c:v>
                      </c:pt>
                      <c:pt idx="672">
                        <c:v>9.1999999999999993</c:v>
                      </c:pt>
                      <c:pt idx="673">
                        <c:v>9.2100000000000009</c:v>
                      </c:pt>
                      <c:pt idx="674">
                        <c:v>9.24</c:v>
                      </c:pt>
                      <c:pt idx="675">
                        <c:v>9.2799999999999994</c:v>
                      </c:pt>
                      <c:pt idx="676">
                        <c:v>9.2899999999999991</c:v>
                      </c:pt>
                      <c:pt idx="677">
                        <c:v>9.3000000000000007</c:v>
                      </c:pt>
                      <c:pt idx="678">
                        <c:v>9.32</c:v>
                      </c:pt>
                      <c:pt idx="679">
                        <c:v>9.35</c:v>
                      </c:pt>
                      <c:pt idx="680">
                        <c:v>9.36</c:v>
                      </c:pt>
                      <c:pt idx="681">
                        <c:v>9.3699999999999992</c:v>
                      </c:pt>
                      <c:pt idx="682">
                        <c:v>9.3699999999999992</c:v>
                      </c:pt>
                      <c:pt idx="683">
                        <c:v>9.3800000000000008</c:v>
                      </c:pt>
                      <c:pt idx="684">
                        <c:v>9.3800000000000008</c:v>
                      </c:pt>
                      <c:pt idx="685">
                        <c:v>9.39</c:v>
                      </c:pt>
                      <c:pt idx="686">
                        <c:v>9.4</c:v>
                      </c:pt>
                      <c:pt idx="687">
                        <c:v>9.43</c:v>
                      </c:pt>
                      <c:pt idx="688">
                        <c:v>9.4499999999999993</c:v>
                      </c:pt>
                      <c:pt idx="689">
                        <c:v>9.4600000000000009</c:v>
                      </c:pt>
                      <c:pt idx="690">
                        <c:v>9.4700000000000006</c:v>
                      </c:pt>
                      <c:pt idx="691">
                        <c:v>9.4600000000000009</c:v>
                      </c:pt>
                      <c:pt idx="692">
                        <c:v>9.4499999999999993</c:v>
                      </c:pt>
                      <c:pt idx="693">
                        <c:v>9.43</c:v>
                      </c:pt>
                      <c:pt idx="694">
                        <c:v>9.39</c:v>
                      </c:pt>
                      <c:pt idx="695">
                        <c:v>9.35</c:v>
                      </c:pt>
                      <c:pt idx="696">
                        <c:v>9.3000000000000007</c:v>
                      </c:pt>
                      <c:pt idx="697">
                        <c:v>9.23</c:v>
                      </c:pt>
                      <c:pt idx="698">
                        <c:v>9.19</c:v>
                      </c:pt>
                      <c:pt idx="699">
                        <c:v>9.14</c:v>
                      </c:pt>
                      <c:pt idx="700">
                        <c:v>9.1</c:v>
                      </c:pt>
                      <c:pt idx="701">
                        <c:v>9.06</c:v>
                      </c:pt>
                      <c:pt idx="702">
                        <c:v>9.01</c:v>
                      </c:pt>
                      <c:pt idx="703">
                        <c:v>8.9600000000000009</c:v>
                      </c:pt>
                      <c:pt idx="704">
                        <c:v>8.9</c:v>
                      </c:pt>
                      <c:pt idx="705">
                        <c:v>8.8699999999999992</c:v>
                      </c:pt>
                      <c:pt idx="706">
                        <c:v>8.81</c:v>
                      </c:pt>
                      <c:pt idx="707">
                        <c:v>8.7799999999999994</c:v>
                      </c:pt>
                      <c:pt idx="708">
                        <c:v>8.73</c:v>
                      </c:pt>
                      <c:pt idx="709">
                        <c:v>8.66</c:v>
                      </c:pt>
                      <c:pt idx="710">
                        <c:v>8.6199999999999992</c:v>
                      </c:pt>
                      <c:pt idx="711">
                        <c:v>8.59</c:v>
                      </c:pt>
                      <c:pt idx="712">
                        <c:v>8.5</c:v>
                      </c:pt>
                      <c:pt idx="713">
                        <c:v>8.43</c:v>
                      </c:pt>
                      <c:pt idx="714">
                        <c:v>8.4</c:v>
                      </c:pt>
                      <c:pt idx="715">
                        <c:v>8.31</c:v>
                      </c:pt>
                      <c:pt idx="716">
                        <c:v>8.2799999999999994</c:v>
                      </c:pt>
                      <c:pt idx="717">
                        <c:v>8.2200000000000006</c:v>
                      </c:pt>
                      <c:pt idx="718">
                        <c:v>8.18</c:v>
                      </c:pt>
                      <c:pt idx="719">
                        <c:v>8.1199999999999992</c:v>
                      </c:pt>
                      <c:pt idx="720">
                        <c:v>8.1</c:v>
                      </c:pt>
                      <c:pt idx="721">
                        <c:v>8.0299999999999994</c:v>
                      </c:pt>
                      <c:pt idx="722">
                        <c:v>7.97</c:v>
                      </c:pt>
                      <c:pt idx="723">
                        <c:v>7.9</c:v>
                      </c:pt>
                      <c:pt idx="724">
                        <c:v>7.85</c:v>
                      </c:pt>
                      <c:pt idx="725">
                        <c:v>7.8</c:v>
                      </c:pt>
                      <c:pt idx="726">
                        <c:v>7.74</c:v>
                      </c:pt>
                      <c:pt idx="727">
                        <c:v>7.68</c:v>
                      </c:pt>
                      <c:pt idx="728">
                        <c:v>7.62</c:v>
                      </c:pt>
                      <c:pt idx="729">
                        <c:v>7.57</c:v>
                      </c:pt>
                      <c:pt idx="730">
                        <c:v>7.51</c:v>
                      </c:pt>
                      <c:pt idx="731">
                        <c:v>7.45</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2-0A6F-4E4B-BB09-B98A6D1299C4}"/>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DATOS!$AA$3:$AA$734</c15:sqref>
                        </c15:formulaRef>
                      </c:ext>
                    </c:extLst>
                    <c:numCache>
                      <c:formatCode>0.00</c:formatCode>
                      <c:ptCount val="732"/>
                      <c:pt idx="0">
                        <c:v>7.38</c:v>
                      </c:pt>
                      <c:pt idx="1">
                        <c:v>7.34</c:v>
                      </c:pt>
                      <c:pt idx="2">
                        <c:v>7.28</c:v>
                      </c:pt>
                      <c:pt idx="3">
                        <c:v>7.22</c:v>
                      </c:pt>
                      <c:pt idx="4">
                        <c:v>7.19</c:v>
                      </c:pt>
                      <c:pt idx="5">
                        <c:v>7.14</c:v>
                      </c:pt>
                      <c:pt idx="6">
                        <c:v>7.08</c:v>
                      </c:pt>
                      <c:pt idx="7">
                        <c:v>7.02</c:v>
                      </c:pt>
                      <c:pt idx="8">
                        <c:v>6.96</c:v>
                      </c:pt>
                      <c:pt idx="9">
                        <c:v>6.9</c:v>
                      </c:pt>
                      <c:pt idx="10">
                        <c:v>6.87</c:v>
                      </c:pt>
                      <c:pt idx="11">
                        <c:v>6.82</c:v>
                      </c:pt>
                      <c:pt idx="12">
                        <c:v>6.8</c:v>
                      </c:pt>
                      <c:pt idx="13">
                        <c:v>6.78</c:v>
                      </c:pt>
                      <c:pt idx="14">
                        <c:v>6.72</c:v>
                      </c:pt>
                      <c:pt idx="15">
                        <c:v>6.7</c:v>
                      </c:pt>
                      <c:pt idx="16">
                        <c:v>6.68</c:v>
                      </c:pt>
                      <c:pt idx="17">
                        <c:v>6.7</c:v>
                      </c:pt>
                      <c:pt idx="18">
                        <c:v>6.7</c:v>
                      </c:pt>
                      <c:pt idx="19">
                        <c:v>6.68</c:v>
                      </c:pt>
                      <c:pt idx="20">
                        <c:v>6.65</c:v>
                      </c:pt>
                      <c:pt idx="21">
                        <c:v>6.65</c:v>
                      </c:pt>
                      <c:pt idx="22">
                        <c:v>6.62</c:v>
                      </c:pt>
                      <c:pt idx="23">
                        <c:v>6.6</c:v>
                      </c:pt>
                      <c:pt idx="24">
                        <c:v>6.54</c:v>
                      </c:pt>
                      <c:pt idx="25">
                        <c:v>6.5</c:v>
                      </c:pt>
                      <c:pt idx="26">
                        <c:v>6.47</c:v>
                      </c:pt>
                      <c:pt idx="27">
                        <c:v>6.42</c:v>
                      </c:pt>
                      <c:pt idx="28">
                        <c:v>6.4</c:v>
                      </c:pt>
                      <c:pt idx="29">
                        <c:v>6.39</c:v>
                      </c:pt>
                      <c:pt idx="30">
                        <c:v>6.38</c:v>
                      </c:pt>
                      <c:pt idx="31">
                        <c:v>6.38</c:v>
                      </c:pt>
                      <c:pt idx="32">
                        <c:v>6.47</c:v>
                      </c:pt>
                      <c:pt idx="33">
                        <c:v>6.45</c:v>
                      </c:pt>
                      <c:pt idx="34">
                        <c:v>6.46</c:v>
                      </c:pt>
                      <c:pt idx="35">
                        <c:v>6.4</c:v>
                      </c:pt>
                      <c:pt idx="36">
                        <c:v>6.36</c:v>
                      </c:pt>
                      <c:pt idx="37">
                        <c:v>6.34</c:v>
                      </c:pt>
                      <c:pt idx="38">
                        <c:v>6.39</c:v>
                      </c:pt>
                      <c:pt idx="39">
                        <c:v>6.42</c:v>
                      </c:pt>
                      <c:pt idx="40">
                        <c:v>6.42</c:v>
                      </c:pt>
                      <c:pt idx="41">
                        <c:v>6.43</c:v>
                      </c:pt>
                      <c:pt idx="42">
                        <c:v>6.45</c:v>
                      </c:pt>
                      <c:pt idx="43">
                        <c:v>6.46</c:v>
                      </c:pt>
                      <c:pt idx="44">
                        <c:v>6.48</c:v>
                      </c:pt>
                      <c:pt idx="45">
                        <c:v>6.46</c:v>
                      </c:pt>
                      <c:pt idx="46">
                        <c:v>6.5</c:v>
                      </c:pt>
                      <c:pt idx="47">
                        <c:v>6.53</c:v>
                      </c:pt>
                      <c:pt idx="48">
                        <c:v>6.57</c:v>
                      </c:pt>
                      <c:pt idx="49">
                        <c:v>6.58</c:v>
                      </c:pt>
                      <c:pt idx="50">
                        <c:v>6.58</c:v>
                      </c:pt>
                      <c:pt idx="51">
                        <c:v>6.59</c:v>
                      </c:pt>
                      <c:pt idx="52">
                        <c:v>6.6</c:v>
                      </c:pt>
                      <c:pt idx="53">
                        <c:v>6.62</c:v>
                      </c:pt>
                      <c:pt idx="54">
                        <c:v>6.6</c:v>
                      </c:pt>
                      <c:pt idx="55">
                        <c:v>6.6</c:v>
                      </c:pt>
                      <c:pt idx="56">
                        <c:v>6.59</c:v>
                      </c:pt>
                      <c:pt idx="57">
                        <c:v>6.56</c:v>
                      </c:pt>
                      <c:pt idx="58">
                        <c:v>6.54</c:v>
                      </c:pt>
                      <c:pt idx="59">
                        <c:v>6.52</c:v>
                      </c:pt>
                      <c:pt idx="60">
                        <c:v>6.5</c:v>
                      </c:pt>
                      <c:pt idx="61">
                        <c:v>6.48</c:v>
                      </c:pt>
                      <c:pt idx="62">
                        <c:v>6.46</c:v>
                      </c:pt>
                      <c:pt idx="63">
                        <c:v>6.44</c:v>
                      </c:pt>
                      <c:pt idx="64">
                        <c:v>6.46</c:v>
                      </c:pt>
                      <c:pt idx="65">
                        <c:v>6.5</c:v>
                      </c:pt>
                      <c:pt idx="66">
                        <c:v>6.48</c:v>
                      </c:pt>
                      <c:pt idx="67">
                        <c:v>6.46</c:v>
                      </c:pt>
                      <c:pt idx="68">
                        <c:v>6.44</c:v>
                      </c:pt>
                      <c:pt idx="69">
                        <c:v>6.42</c:v>
                      </c:pt>
                      <c:pt idx="70">
                        <c:v>6.4</c:v>
                      </c:pt>
                      <c:pt idx="71">
                        <c:v>6.4</c:v>
                      </c:pt>
                      <c:pt idx="72">
                        <c:v>6.4</c:v>
                      </c:pt>
                      <c:pt idx="73">
                        <c:v>6.35</c:v>
                      </c:pt>
                      <c:pt idx="74">
                        <c:v>6.33</c:v>
                      </c:pt>
                      <c:pt idx="75">
                        <c:v>6.32</c:v>
                      </c:pt>
                      <c:pt idx="76">
                        <c:v>6.31</c:v>
                      </c:pt>
                      <c:pt idx="77">
                        <c:v>6.32</c:v>
                      </c:pt>
                      <c:pt idx="78">
                        <c:v>6.36</c:v>
                      </c:pt>
                      <c:pt idx="79">
                        <c:v>6.38</c:v>
                      </c:pt>
                      <c:pt idx="80">
                        <c:v>6.38</c:v>
                      </c:pt>
                      <c:pt idx="81">
                        <c:v>6.36</c:v>
                      </c:pt>
                      <c:pt idx="82">
                        <c:v>6.35</c:v>
                      </c:pt>
                      <c:pt idx="83">
                        <c:v>6.34</c:v>
                      </c:pt>
                      <c:pt idx="84">
                        <c:v>6.32</c:v>
                      </c:pt>
                      <c:pt idx="85">
                        <c:v>6.32</c:v>
                      </c:pt>
                      <c:pt idx="86">
                        <c:v>6.33</c:v>
                      </c:pt>
                      <c:pt idx="87">
                        <c:v>6.34</c:v>
                      </c:pt>
                      <c:pt idx="88">
                        <c:v>6.36</c:v>
                      </c:pt>
                      <c:pt idx="89">
                        <c:v>6.35</c:v>
                      </c:pt>
                      <c:pt idx="90">
                        <c:v>6.34</c:v>
                      </c:pt>
                      <c:pt idx="91">
                        <c:v>6.33</c:v>
                      </c:pt>
                      <c:pt idx="92">
                        <c:v>6.32</c:v>
                      </c:pt>
                      <c:pt idx="93">
                        <c:v>6.31</c:v>
                      </c:pt>
                      <c:pt idx="94">
                        <c:v>6.3</c:v>
                      </c:pt>
                      <c:pt idx="95">
                        <c:v>6.3</c:v>
                      </c:pt>
                      <c:pt idx="96">
                        <c:v>6.29</c:v>
                      </c:pt>
                      <c:pt idx="97">
                        <c:v>6.28</c:v>
                      </c:pt>
                      <c:pt idx="98">
                        <c:v>6.27</c:v>
                      </c:pt>
                      <c:pt idx="99">
                        <c:v>6.26</c:v>
                      </c:pt>
                      <c:pt idx="100">
                        <c:v>6.25</c:v>
                      </c:pt>
                      <c:pt idx="101">
                        <c:v>6.24</c:v>
                      </c:pt>
                      <c:pt idx="102">
                        <c:v>6.23</c:v>
                      </c:pt>
                      <c:pt idx="103">
                        <c:v>6.22</c:v>
                      </c:pt>
                      <c:pt idx="104">
                        <c:v>6.21</c:v>
                      </c:pt>
                      <c:pt idx="105">
                        <c:v>6.2</c:v>
                      </c:pt>
                      <c:pt idx="106">
                        <c:v>6.2</c:v>
                      </c:pt>
                      <c:pt idx="107">
                        <c:v>6.21</c:v>
                      </c:pt>
                      <c:pt idx="108">
                        <c:v>6.21</c:v>
                      </c:pt>
                      <c:pt idx="109">
                        <c:v>6.21</c:v>
                      </c:pt>
                      <c:pt idx="110">
                        <c:v>6.21</c:v>
                      </c:pt>
                      <c:pt idx="111">
                        <c:v>6.2</c:v>
                      </c:pt>
                      <c:pt idx="112">
                        <c:v>6.2</c:v>
                      </c:pt>
                      <c:pt idx="113">
                        <c:v>6.2</c:v>
                      </c:pt>
                      <c:pt idx="114">
                        <c:v>6.2</c:v>
                      </c:pt>
                      <c:pt idx="115">
                        <c:v>6.2</c:v>
                      </c:pt>
                      <c:pt idx="116">
                        <c:v>6.19</c:v>
                      </c:pt>
                      <c:pt idx="117">
                        <c:v>6.18</c:v>
                      </c:pt>
                      <c:pt idx="118">
                        <c:v>6.18</c:v>
                      </c:pt>
                      <c:pt idx="119">
                        <c:v>6.18</c:v>
                      </c:pt>
                      <c:pt idx="120">
                        <c:v>6.18</c:v>
                      </c:pt>
                      <c:pt idx="121">
                        <c:v>6.16</c:v>
                      </c:pt>
                      <c:pt idx="122">
                        <c:v>6.15</c:v>
                      </c:pt>
                      <c:pt idx="123">
                        <c:v>6.14</c:v>
                      </c:pt>
                      <c:pt idx="124">
                        <c:v>6.13</c:v>
                      </c:pt>
                      <c:pt idx="125">
                        <c:v>6.12</c:v>
                      </c:pt>
                      <c:pt idx="126">
                        <c:v>6.15</c:v>
                      </c:pt>
                      <c:pt idx="127">
                        <c:v>6.21</c:v>
                      </c:pt>
                      <c:pt idx="128">
                        <c:v>6.28</c:v>
                      </c:pt>
                      <c:pt idx="129">
                        <c:v>6.32</c:v>
                      </c:pt>
                      <c:pt idx="130">
                        <c:v>6.35</c:v>
                      </c:pt>
                      <c:pt idx="131">
                        <c:v>6.34</c:v>
                      </c:pt>
                      <c:pt idx="132">
                        <c:v>6.36</c:v>
                      </c:pt>
                      <c:pt idx="133">
                        <c:v>6.37</c:v>
                      </c:pt>
                      <c:pt idx="134">
                        <c:v>6.38</c:v>
                      </c:pt>
                      <c:pt idx="135">
                        <c:v>6.39</c:v>
                      </c:pt>
                      <c:pt idx="136">
                        <c:v>6.4</c:v>
                      </c:pt>
                      <c:pt idx="137">
                        <c:v>6.39</c:v>
                      </c:pt>
                      <c:pt idx="138">
                        <c:v>6.38</c:v>
                      </c:pt>
                      <c:pt idx="139">
                        <c:v>6.38</c:v>
                      </c:pt>
                      <c:pt idx="140">
                        <c:v>6.36</c:v>
                      </c:pt>
                      <c:pt idx="141">
                        <c:v>6.34</c:v>
                      </c:pt>
                      <c:pt idx="142">
                        <c:v>6.33</c:v>
                      </c:pt>
                      <c:pt idx="143">
                        <c:v>6.32</c:v>
                      </c:pt>
                      <c:pt idx="144">
                        <c:v>6.32</c:v>
                      </c:pt>
                      <c:pt idx="145">
                        <c:v>6.3</c:v>
                      </c:pt>
                      <c:pt idx="146">
                        <c:v>6.29</c:v>
                      </c:pt>
                      <c:pt idx="147">
                        <c:v>6.28</c:v>
                      </c:pt>
                      <c:pt idx="148">
                        <c:v>6.27</c:v>
                      </c:pt>
                      <c:pt idx="149">
                        <c:v>6.28</c:v>
                      </c:pt>
                      <c:pt idx="150">
                        <c:v>6.29</c:v>
                      </c:pt>
                      <c:pt idx="151">
                        <c:v>6.28</c:v>
                      </c:pt>
                      <c:pt idx="152">
                        <c:v>6.25</c:v>
                      </c:pt>
                      <c:pt idx="153">
                        <c:v>6.22</c:v>
                      </c:pt>
                      <c:pt idx="154">
                        <c:v>6.2</c:v>
                      </c:pt>
                      <c:pt idx="155">
                        <c:v>6.21</c:v>
                      </c:pt>
                      <c:pt idx="156">
                        <c:v>6.27</c:v>
                      </c:pt>
                      <c:pt idx="157">
                        <c:v>6.3</c:v>
                      </c:pt>
                      <c:pt idx="158">
                        <c:v>6.34</c:v>
                      </c:pt>
                      <c:pt idx="159">
                        <c:v>6.38</c:v>
                      </c:pt>
                      <c:pt idx="160">
                        <c:v>6.4</c:v>
                      </c:pt>
                      <c:pt idx="161">
                        <c:v>6.56</c:v>
                      </c:pt>
                      <c:pt idx="162">
                        <c:v>6.58</c:v>
                      </c:pt>
                      <c:pt idx="163">
                        <c:v>6.6</c:v>
                      </c:pt>
                      <c:pt idx="164">
                        <c:v>6.62</c:v>
                      </c:pt>
                      <c:pt idx="165">
                        <c:v>6.66</c:v>
                      </c:pt>
                      <c:pt idx="166">
                        <c:v>6.74</c:v>
                      </c:pt>
                      <c:pt idx="167">
                        <c:v>6.77</c:v>
                      </c:pt>
                      <c:pt idx="168">
                        <c:v>6.8</c:v>
                      </c:pt>
                      <c:pt idx="169">
                        <c:v>6.84</c:v>
                      </c:pt>
                      <c:pt idx="170">
                        <c:v>6.9</c:v>
                      </c:pt>
                      <c:pt idx="171">
                        <c:v>6.92</c:v>
                      </c:pt>
                      <c:pt idx="172">
                        <c:v>6.93</c:v>
                      </c:pt>
                      <c:pt idx="173">
                        <c:v>6.98</c:v>
                      </c:pt>
                      <c:pt idx="174">
                        <c:v>7</c:v>
                      </c:pt>
                      <c:pt idx="175">
                        <c:v>7.04</c:v>
                      </c:pt>
                      <c:pt idx="176">
                        <c:v>7.06</c:v>
                      </c:pt>
                      <c:pt idx="177">
                        <c:v>7.08</c:v>
                      </c:pt>
                      <c:pt idx="178">
                        <c:v>7.1</c:v>
                      </c:pt>
                      <c:pt idx="179">
                        <c:v>7.11</c:v>
                      </c:pt>
                      <c:pt idx="180">
                        <c:v>7.15</c:v>
                      </c:pt>
                      <c:pt idx="181">
                        <c:v>7.18</c:v>
                      </c:pt>
                      <c:pt idx="182">
                        <c:v>7.21</c:v>
                      </c:pt>
                      <c:pt idx="183">
                        <c:v>7.26</c:v>
                      </c:pt>
                      <c:pt idx="184">
                        <c:v>7.28</c:v>
                      </c:pt>
                      <c:pt idx="185">
                        <c:v>7.33</c:v>
                      </c:pt>
                      <c:pt idx="186">
                        <c:v>7.35</c:v>
                      </c:pt>
                      <c:pt idx="187">
                        <c:v>7.38</c:v>
                      </c:pt>
                      <c:pt idx="188">
                        <c:v>7.4</c:v>
                      </c:pt>
                      <c:pt idx="189">
                        <c:v>7.42</c:v>
                      </c:pt>
                      <c:pt idx="190">
                        <c:v>7.44</c:v>
                      </c:pt>
                      <c:pt idx="191">
                        <c:v>7.49</c:v>
                      </c:pt>
                      <c:pt idx="192">
                        <c:v>7.52</c:v>
                      </c:pt>
                      <c:pt idx="193">
                        <c:v>7.54</c:v>
                      </c:pt>
                      <c:pt idx="194">
                        <c:v>7.56</c:v>
                      </c:pt>
                      <c:pt idx="195">
                        <c:v>7.58</c:v>
                      </c:pt>
                      <c:pt idx="196">
                        <c:v>7.61</c:v>
                      </c:pt>
                      <c:pt idx="197">
                        <c:v>7.63</c:v>
                      </c:pt>
                      <c:pt idx="198">
                        <c:v>7.62</c:v>
                      </c:pt>
                      <c:pt idx="199">
                        <c:v>7.6</c:v>
                      </c:pt>
                      <c:pt idx="200">
                        <c:v>7.63</c:v>
                      </c:pt>
                      <c:pt idx="201">
                        <c:v>7.64</c:v>
                      </c:pt>
                      <c:pt idx="202">
                        <c:v>7.63</c:v>
                      </c:pt>
                      <c:pt idx="203">
                        <c:v>7.64</c:v>
                      </c:pt>
                      <c:pt idx="204">
                        <c:v>7.64</c:v>
                      </c:pt>
                      <c:pt idx="205">
                        <c:v>7.65</c:v>
                      </c:pt>
                      <c:pt idx="206">
                        <c:v>7.66</c:v>
                      </c:pt>
                      <c:pt idx="207">
                        <c:v>7.68</c:v>
                      </c:pt>
                      <c:pt idx="208">
                        <c:v>7.69</c:v>
                      </c:pt>
                      <c:pt idx="209">
                        <c:v>7.7</c:v>
                      </c:pt>
                      <c:pt idx="210">
                        <c:v>7.7</c:v>
                      </c:pt>
                      <c:pt idx="211">
                        <c:v>7.69</c:v>
                      </c:pt>
                      <c:pt idx="212">
                        <c:v>7.68</c:v>
                      </c:pt>
                      <c:pt idx="213">
                        <c:v>7.68</c:v>
                      </c:pt>
                      <c:pt idx="214">
                        <c:v>7.68</c:v>
                      </c:pt>
                      <c:pt idx="215">
                        <c:v>7.67</c:v>
                      </c:pt>
                      <c:pt idx="216">
                        <c:v>7.68</c:v>
                      </c:pt>
                      <c:pt idx="217">
                        <c:v>7.69</c:v>
                      </c:pt>
                      <c:pt idx="218">
                        <c:v>7.7</c:v>
                      </c:pt>
                      <c:pt idx="219">
                        <c:v>7.69</c:v>
                      </c:pt>
                      <c:pt idx="220">
                        <c:v>7.68</c:v>
                      </c:pt>
                      <c:pt idx="221">
                        <c:v>7.67</c:v>
                      </c:pt>
                      <c:pt idx="222">
                        <c:v>7.66</c:v>
                      </c:pt>
                      <c:pt idx="223">
                        <c:v>7.64</c:v>
                      </c:pt>
                      <c:pt idx="224">
                        <c:v>7.61</c:v>
                      </c:pt>
                      <c:pt idx="225">
                        <c:v>7.56</c:v>
                      </c:pt>
                      <c:pt idx="226">
                        <c:v>7.53</c:v>
                      </c:pt>
                      <c:pt idx="227">
                        <c:v>7.52</c:v>
                      </c:pt>
                      <c:pt idx="228">
                        <c:v>7.5</c:v>
                      </c:pt>
                      <c:pt idx="229">
                        <c:v>7.45</c:v>
                      </c:pt>
                      <c:pt idx="230">
                        <c:v>7.43</c:v>
                      </c:pt>
                      <c:pt idx="231">
                        <c:v>7.42</c:v>
                      </c:pt>
                      <c:pt idx="232">
                        <c:v>7.41</c:v>
                      </c:pt>
                      <c:pt idx="233">
                        <c:v>7.41</c:v>
                      </c:pt>
                      <c:pt idx="234">
                        <c:v>7.41</c:v>
                      </c:pt>
                      <c:pt idx="235">
                        <c:v>7.4</c:v>
                      </c:pt>
                      <c:pt idx="236">
                        <c:v>7.36</c:v>
                      </c:pt>
                      <c:pt idx="237">
                        <c:v>7.33</c:v>
                      </c:pt>
                      <c:pt idx="238">
                        <c:v>7.3</c:v>
                      </c:pt>
                      <c:pt idx="239">
                        <c:v>7.25</c:v>
                      </c:pt>
                      <c:pt idx="240">
                        <c:v>7.2</c:v>
                      </c:pt>
                      <c:pt idx="241">
                        <c:v>7.21</c:v>
                      </c:pt>
                      <c:pt idx="242">
                        <c:v>7.23</c:v>
                      </c:pt>
                      <c:pt idx="243">
                        <c:v>7.25</c:v>
                      </c:pt>
                      <c:pt idx="244">
                        <c:v>7.26</c:v>
                      </c:pt>
                      <c:pt idx="245">
                        <c:v>7.27</c:v>
                      </c:pt>
                      <c:pt idx="246">
                        <c:v>7.3</c:v>
                      </c:pt>
                      <c:pt idx="247">
                        <c:v>7.36</c:v>
                      </c:pt>
                      <c:pt idx="248">
                        <c:v>7.38</c:v>
                      </c:pt>
                      <c:pt idx="249">
                        <c:v>7.39</c:v>
                      </c:pt>
                      <c:pt idx="250">
                        <c:v>7.4</c:v>
                      </c:pt>
                      <c:pt idx="251">
                        <c:v>7.41</c:v>
                      </c:pt>
                      <c:pt idx="252">
                        <c:v>7.42</c:v>
                      </c:pt>
                      <c:pt idx="253">
                        <c:v>7.44</c:v>
                      </c:pt>
                      <c:pt idx="254">
                        <c:v>7.46</c:v>
                      </c:pt>
                      <c:pt idx="255">
                        <c:v>7.49</c:v>
                      </c:pt>
                      <c:pt idx="256">
                        <c:v>7.5</c:v>
                      </c:pt>
                      <c:pt idx="257">
                        <c:v>7.53</c:v>
                      </c:pt>
                      <c:pt idx="258">
                        <c:v>7.54</c:v>
                      </c:pt>
                      <c:pt idx="259">
                        <c:v>7.57</c:v>
                      </c:pt>
                      <c:pt idx="260">
                        <c:v>7.59</c:v>
                      </c:pt>
                      <c:pt idx="261">
                        <c:v>7.6</c:v>
                      </c:pt>
                      <c:pt idx="262">
                        <c:v>7.61</c:v>
                      </c:pt>
                      <c:pt idx="263">
                        <c:v>7.65</c:v>
                      </c:pt>
                      <c:pt idx="264">
                        <c:v>7.66</c:v>
                      </c:pt>
                      <c:pt idx="265">
                        <c:v>7.67</c:v>
                      </c:pt>
                      <c:pt idx="266">
                        <c:v>7.69</c:v>
                      </c:pt>
                      <c:pt idx="267">
                        <c:v>7.69</c:v>
                      </c:pt>
                      <c:pt idx="268">
                        <c:v>7.68</c:v>
                      </c:pt>
                      <c:pt idx="269">
                        <c:v>7.68</c:v>
                      </c:pt>
                      <c:pt idx="270">
                        <c:v>7.69</c:v>
                      </c:pt>
                      <c:pt idx="271">
                        <c:v>7.7</c:v>
                      </c:pt>
                      <c:pt idx="272">
                        <c:v>7.7</c:v>
                      </c:pt>
                      <c:pt idx="273">
                        <c:v>7.7</c:v>
                      </c:pt>
                      <c:pt idx="274">
                        <c:v>7.67</c:v>
                      </c:pt>
                      <c:pt idx="275">
                        <c:v>7.65</c:v>
                      </c:pt>
                      <c:pt idx="276">
                        <c:v>7.67</c:v>
                      </c:pt>
                      <c:pt idx="277">
                        <c:v>7.67</c:v>
                      </c:pt>
                      <c:pt idx="278">
                        <c:v>7.67</c:v>
                      </c:pt>
                      <c:pt idx="279">
                        <c:v>7.68</c:v>
                      </c:pt>
                      <c:pt idx="280">
                        <c:v>7.69</c:v>
                      </c:pt>
                      <c:pt idx="281">
                        <c:v>7.7</c:v>
                      </c:pt>
                      <c:pt idx="282">
                        <c:v>7.72</c:v>
                      </c:pt>
                      <c:pt idx="283">
                        <c:v>7.69</c:v>
                      </c:pt>
                      <c:pt idx="284">
                        <c:v>7.65</c:v>
                      </c:pt>
                      <c:pt idx="285">
                        <c:v>7.61</c:v>
                      </c:pt>
                      <c:pt idx="286">
                        <c:v>7.6</c:v>
                      </c:pt>
                      <c:pt idx="287">
                        <c:v>7.58</c:v>
                      </c:pt>
                      <c:pt idx="288">
                        <c:v>7.58</c:v>
                      </c:pt>
                      <c:pt idx="289">
                        <c:v>7.55</c:v>
                      </c:pt>
                      <c:pt idx="290">
                        <c:v>7.5</c:v>
                      </c:pt>
                      <c:pt idx="291">
                        <c:v>7.42</c:v>
                      </c:pt>
                      <c:pt idx="292">
                        <c:v>7.41</c:v>
                      </c:pt>
                      <c:pt idx="293">
                        <c:v>7.38</c:v>
                      </c:pt>
                      <c:pt idx="294">
                        <c:v>7.36</c:v>
                      </c:pt>
                      <c:pt idx="295">
                        <c:v>7.33</c:v>
                      </c:pt>
                      <c:pt idx="296">
                        <c:v>7.3</c:v>
                      </c:pt>
                      <c:pt idx="297">
                        <c:v>7.29</c:v>
                      </c:pt>
                      <c:pt idx="298">
                        <c:v>7.2</c:v>
                      </c:pt>
                      <c:pt idx="299">
                        <c:v>7.18</c:v>
                      </c:pt>
                      <c:pt idx="300">
                        <c:v>7.17</c:v>
                      </c:pt>
                      <c:pt idx="301">
                        <c:v>7.11</c:v>
                      </c:pt>
                      <c:pt idx="302">
                        <c:v>7.09</c:v>
                      </c:pt>
                      <c:pt idx="303">
                        <c:v>7.08</c:v>
                      </c:pt>
                      <c:pt idx="304">
                        <c:v>7.03</c:v>
                      </c:pt>
                      <c:pt idx="305">
                        <c:v>7.02</c:v>
                      </c:pt>
                      <c:pt idx="306">
                        <c:v>6.98</c:v>
                      </c:pt>
                      <c:pt idx="307">
                        <c:v>6.95</c:v>
                      </c:pt>
                      <c:pt idx="308">
                        <c:v>6.93</c:v>
                      </c:pt>
                      <c:pt idx="309">
                        <c:v>6.9</c:v>
                      </c:pt>
                      <c:pt idx="310">
                        <c:v>6.86</c:v>
                      </c:pt>
                      <c:pt idx="311">
                        <c:v>6.79</c:v>
                      </c:pt>
                      <c:pt idx="312">
                        <c:v>6.69</c:v>
                      </c:pt>
                      <c:pt idx="313">
                        <c:v>6.6</c:v>
                      </c:pt>
                      <c:pt idx="314">
                        <c:v>6.6</c:v>
                      </c:pt>
                      <c:pt idx="315">
                        <c:v>6.6</c:v>
                      </c:pt>
                      <c:pt idx="316">
                        <c:v>6.58</c:v>
                      </c:pt>
                      <c:pt idx="317">
                        <c:v>6.63</c:v>
                      </c:pt>
                      <c:pt idx="318">
                        <c:v>6.71</c:v>
                      </c:pt>
                      <c:pt idx="319">
                        <c:v>6.74</c:v>
                      </c:pt>
                      <c:pt idx="320">
                        <c:v>6.77</c:v>
                      </c:pt>
                      <c:pt idx="321">
                        <c:v>6.78</c:v>
                      </c:pt>
                      <c:pt idx="322">
                        <c:v>6.78</c:v>
                      </c:pt>
                      <c:pt idx="323">
                        <c:v>6.79</c:v>
                      </c:pt>
                      <c:pt idx="324">
                        <c:v>6.78</c:v>
                      </c:pt>
                      <c:pt idx="325">
                        <c:v>6.75</c:v>
                      </c:pt>
                      <c:pt idx="326">
                        <c:v>6.82</c:v>
                      </c:pt>
                      <c:pt idx="327">
                        <c:v>6.94</c:v>
                      </c:pt>
                      <c:pt idx="328">
                        <c:v>6.96</c:v>
                      </c:pt>
                      <c:pt idx="329">
                        <c:v>6.98</c:v>
                      </c:pt>
                      <c:pt idx="330">
                        <c:v>7</c:v>
                      </c:pt>
                      <c:pt idx="331">
                        <c:v>7.05</c:v>
                      </c:pt>
                      <c:pt idx="332">
                        <c:v>7.05</c:v>
                      </c:pt>
                      <c:pt idx="333">
                        <c:v>7.08</c:v>
                      </c:pt>
                      <c:pt idx="334">
                        <c:v>7.12</c:v>
                      </c:pt>
                      <c:pt idx="335">
                        <c:v>7.12</c:v>
                      </c:pt>
                      <c:pt idx="336">
                        <c:v>7.14</c:v>
                      </c:pt>
                      <c:pt idx="337">
                        <c:v>7.18</c:v>
                      </c:pt>
                      <c:pt idx="338">
                        <c:v>7.19</c:v>
                      </c:pt>
                      <c:pt idx="339">
                        <c:v>7.16</c:v>
                      </c:pt>
                      <c:pt idx="340">
                        <c:v>7.16</c:v>
                      </c:pt>
                      <c:pt idx="341">
                        <c:v>7.16</c:v>
                      </c:pt>
                      <c:pt idx="342">
                        <c:v>7.17</c:v>
                      </c:pt>
                      <c:pt idx="343">
                        <c:v>7.18</c:v>
                      </c:pt>
                      <c:pt idx="344">
                        <c:v>7.19</c:v>
                      </c:pt>
                      <c:pt idx="345">
                        <c:v>7.2</c:v>
                      </c:pt>
                      <c:pt idx="346">
                        <c:v>7.21</c:v>
                      </c:pt>
                      <c:pt idx="347">
                        <c:v>7.21</c:v>
                      </c:pt>
                      <c:pt idx="348">
                        <c:v>7.21</c:v>
                      </c:pt>
                      <c:pt idx="349">
                        <c:v>7.22</c:v>
                      </c:pt>
                      <c:pt idx="350">
                        <c:v>7.25</c:v>
                      </c:pt>
                      <c:pt idx="351">
                        <c:v>7.26</c:v>
                      </c:pt>
                      <c:pt idx="352">
                        <c:v>7.28</c:v>
                      </c:pt>
                      <c:pt idx="353">
                        <c:v>7.29</c:v>
                      </c:pt>
                      <c:pt idx="354">
                        <c:v>7.3</c:v>
                      </c:pt>
                      <c:pt idx="355">
                        <c:v>7.29</c:v>
                      </c:pt>
                      <c:pt idx="356">
                        <c:v>7.29</c:v>
                      </c:pt>
                      <c:pt idx="357">
                        <c:v>7.3</c:v>
                      </c:pt>
                      <c:pt idx="358">
                        <c:v>7.3</c:v>
                      </c:pt>
                      <c:pt idx="359">
                        <c:v>7.32</c:v>
                      </c:pt>
                      <c:pt idx="360">
                        <c:v>7.34</c:v>
                      </c:pt>
                      <c:pt idx="361">
                        <c:v>7.31</c:v>
                      </c:pt>
                      <c:pt idx="362">
                        <c:v>7.27</c:v>
                      </c:pt>
                      <c:pt idx="363">
                        <c:v>7.25</c:v>
                      </c:pt>
                      <c:pt idx="364">
                        <c:v>7.23</c:v>
                      </c:pt>
                      <c:pt idx="365">
                        <c:v>7.2</c:v>
                      </c:pt>
                      <c:pt idx="366">
                        <c:v>7.18</c:v>
                      </c:pt>
                      <c:pt idx="367">
                        <c:v>7.15</c:v>
                      </c:pt>
                      <c:pt idx="368">
                        <c:v>7.14</c:v>
                      </c:pt>
                      <c:pt idx="369">
                        <c:v>7.12</c:v>
                      </c:pt>
                      <c:pt idx="370">
                        <c:v>7.1</c:v>
                      </c:pt>
                      <c:pt idx="371">
                        <c:v>7.09</c:v>
                      </c:pt>
                      <c:pt idx="372">
                        <c:v>7.08</c:v>
                      </c:pt>
                      <c:pt idx="373">
                        <c:v>7.07</c:v>
                      </c:pt>
                      <c:pt idx="374">
                        <c:v>7.06</c:v>
                      </c:pt>
                      <c:pt idx="375">
                        <c:v>7.04</c:v>
                      </c:pt>
                      <c:pt idx="376">
                        <c:v>7.02</c:v>
                      </c:pt>
                      <c:pt idx="377">
                        <c:v>6.98</c:v>
                      </c:pt>
                      <c:pt idx="378">
                        <c:v>6.93</c:v>
                      </c:pt>
                      <c:pt idx="379">
                        <c:v>6.88</c:v>
                      </c:pt>
                      <c:pt idx="380">
                        <c:v>6.84</c:v>
                      </c:pt>
                      <c:pt idx="381">
                        <c:v>6.82</c:v>
                      </c:pt>
                      <c:pt idx="382">
                        <c:v>6.8</c:v>
                      </c:pt>
                      <c:pt idx="383">
                        <c:v>6.74</c:v>
                      </c:pt>
                      <c:pt idx="384">
                        <c:v>6.7</c:v>
                      </c:pt>
                      <c:pt idx="385">
                        <c:v>6.69</c:v>
                      </c:pt>
                      <c:pt idx="386">
                        <c:v>6.69</c:v>
                      </c:pt>
                      <c:pt idx="387">
                        <c:v>6.7</c:v>
                      </c:pt>
                      <c:pt idx="388">
                        <c:v>6.74</c:v>
                      </c:pt>
                      <c:pt idx="389">
                        <c:v>6.75</c:v>
                      </c:pt>
                      <c:pt idx="390">
                        <c:v>6.72</c:v>
                      </c:pt>
                      <c:pt idx="391">
                        <c:v>6.69</c:v>
                      </c:pt>
                      <c:pt idx="392">
                        <c:v>6.66</c:v>
                      </c:pt>
                      <c:pt idx="393">
                        <c:v>6.61</c:v>
                      </c:pt>
                      <c:pt idx="394">
                        <c:v>6.58</c:v>
                      </c:pt>
                      <c:pt idx="395">
                        <c:v>6.55</c:v>
                      </c:pt>
                      <c:pt idx="396">
                        <c:v>6.52</c:v>
                      </c:pt>
                      <c:pt idx="397">
                        <c:v>6.52</c:v>
                      </c:pt>
                      <c:pt idx="398">
                        <c:v>6.5</c:v>
                      </c:pt>
                      <c:pt idx="399">
                        <c:v>6.47</c:v>
                      </c:pt>
                      <c:pt idx="400">
                        <c:v>6.46</c:v>
                      </c:pt>
                      <c:pt idx="401">
                        <c:v>6.28</c:v>
                      </c:pt>
                      <c:pt idx="402">
                        <c:v>6.24</c:v>
                      </c:pt>
                      <c:pt idx="403">
                        <c:v>6.19</c:v>
                      </c:pt>
                      <c:pt idx="404">
                        <c:v>6.15</c:v>
                      </c:pt>
                      <c:pt idx="405">
                        <c:v>6.12</c:v>
                      </c:pt>
                      <c:pt idx="406">
                        <c:v>6.08</c:v>
                      </c:pt>
                      <c:pt idx="407">
                        <c:v>6.15</c:v>
                      </c:pt>
                      <c:pt idx="408">
                        <c:v>6.16</c:v>
                      </c:pt>
                      <c:pt idx="409">
                        <c:v>6.2</c:v>
                      </c:pt>
                      <c:pt idx="410">
                        <c:v>6.25</c:v>
                      </c:pt>
                      <c:pt idx="411">
                        <c:v>6.22</c:v>
                      </c:pt>
                      <c:pt idx="412">
                        <c:v>6.22</c:v>
                      </c:pt>
                      <c:pt idx="413">
                        <c:v>6.22</c:v>
                      </c:pt>
                      <c:pt idx="414">
                        <c:v>6.21</c:v>
                      </c:pt>
                      <c:pt idx="415">
                        <c:v>6.2</c:v>
                      </c:pt>
                      <c:pt idx="416">
                        <c:v>6.16</c:v>
                      </c:pt>
                      <c:pt idx="417">
                        <c:v>6.14</c:v>
                      </c:pt>
                      <c:pt idx="418">
                        <c:v>6.1</c:v>
                      </c:pt>
                      <c:pt idx="419">
                        <c:v>6.1</c:v>
                      </c:pt>
                      <c:pt idx="420">
                        <c:v>6.04</c:v>
                      </c:pt>
                      <c:pt idx="421">
                        <c:v>6</c:v>
                      </c:pt>
                      <c:pt idx="422">
                        <c:v>5.97</c:v>
                      </c:pt>
                      <c:pt idx="423">
                        <c:v>5.94</c:v>
                      </c:pt>
                      <c:pt idx="424">
                        <c:v>5.91</c:v>
                      </c:pt>
                      <c:pt idx="425">
                        <c:v>5.86</c:v>
                      </c:pt>
                      <c:pt idx="426">
                        <c:v>5.79</c:v>
                      </c:pt>
                      <c:pt idx="427">
                        <c:v>5.69</c:v>
                      </c:pt>
                      <c:pt idx="428">
                        <c:v>5.65</c:v>
                      </c:pt>
                      <c:pt idx="429">
                        <c:v>5.61</c:v>
                      </c:pt>
                      <c:pt idx="430">
                        <c:v>5.57</c:v>
                      </c:pt>
                      <c:pt idx="431">
                        <c:v>5.59</c:v>
                      </c:pt>
                      <c:pt idx="432">
                        <c:v>5.6</c:v>
                      </c:pt>
                      <c:pt idx="433">
                        <c:v>5.6</c:v>
                      </c:pt>
                      <c:pt idx="434">
                        <c:v>5.62</c:v>
                      </c:pt>
                      <c:pt idx="435">
                        <c:v>5.6</c:v>
                      </c:pt>
                      <c:pt idx="436">
                        <c:v>5.59</c:v>
                      </c:pt>
                      <c:pt idx="437">
                        <c:v>5.58</c:v>
                      </c:pt>
                      <c:pt idx="438">
                        <c:v>5.57</c:v>
                      </c:pt>
                      <c:pt idx="439">
                        <c:v>5.56</c:v>
                      </c:pt>
                      <c:pt idx="440">
                        <c:v>5.55</c:v>
                      </c:pt>
                      <c:pt idx="441">
                        <c:v>5.54</c:v>
                      </c:pt>
                      <c:pt idx="442">
                        <c:v>5.58</c:v>
                      </c:pt>
                      <c:pt idx="443">
                        <c:v>5.68</c:v>
                      </c:pt>
                      <c:pt idx="444">
                        <c:v>5.8</c:v>
                      </c:pt>
                      <c:pt idx="445">
                        <c:v>5.85</c:v>
                      </c:pt>
                      <c:pt idx="446">
                        <c:v>5.87</c:v>
                      </c:pt>
                      <c:pt idx="447">
                        <c:v>5.88</c:v>
                      </c:pt>
                      <c:pt idx="448">
                        <c:v>5.89</c:v>
                      </c:pt>
                      <c:pt idx="449">
                        <c:v>5.86</c:v>
                      </c:pt>
                      <c:pt idx="450">
                        <c:v>5.8</c:v>
                      </c:pt>
                      <c:pt idx="451">
                        <c:v>5.77</c:v>
                      </c:pt>
                      <c:pt idx="452">
                        <c:v>5.79</c:v>
                      </c:pt>
                      <c:pt idx="453">
                        <c:v>5.8</c:v>
                      </c:pt>
                      <c:pt idx="454">
                        <c:v>5.83</c:v>
                      </c:pt>
                      <c:pt idx="455">
                        <c:v>5.85</c:v>
                      </c:pt>
                      <c:pt idx="456">
                        <c:v>5.86</c:v>
                      </c:pt>
                      <c:pt idx="457">
                        <c:v>5.87</c:v>
                      </c:pt>
                      <c:pt idx="458">
                        <c:v>5.89</c:v>
                      </c:pt>
                      <c:pt idx="459">
                        <c:v>5.91</c:v>
                      </c:pt>
                      <c:pt idx="460">
                        <c:v>5.96</c:v>
                      </c:pt>
                      <c:pt idx="461">
                        <c:v>5.95</c:v>
                      </c:pt>
                      <c:pt idx="462">
                        <c:v>5.92</c:v>
                      </c:pt>
                      <c:pt idx="463">
                        <c:v>5.9</c:v>
                      </c:pt>
                      <c:pt idx="464">
                        <c:v>5.88</c:v>
                      </c:pt>
                      <c:pt idx="465">
                        <c:v>5.94</c:v>
                      </c:pt>
                      <c:pt idx="466">
                        <c:v>6</c:v>
                      </c:pt>
                      <c:pt idx="467">
                        <c:v>6.04</c:v>
                      </c:pt>
                      <c:pt idx="468">
                        <c:v>6.08</c:v>
                      </c:pt>
                      <c:pt idx="469">
                        <c:v>6.15</c:v>
                      </c:pt>
                      <c:pt idx="470">
                        <c:v>6.22</c:v>
                      </c:pt>
                      <c:pt idx="471">
                        <c:v>6.3</c:v>
                      </c:pt>
                      <c:pt idx="472">
                        <c:v>6.36</c:v>
                      </c:pt>
                      <c:pt idx="473">
                        <c:v>6.37</c:v>
                      </c:pt>
                      <c:pt idx="474">
                        <c:v>6.38</c:v>
                      </c:pt>
                      <c:pt idx="475">
                        <c:v>6.39</c:v>
                      </c:pt>
                      <c:pt idx="476">
                        <c:v>6.39</c:v>
                      </c:pt>
                      <c:pt idx="477">
                        <c:v>6.39</c:v>
                      </c:pt>
                      <c:pt idx="478">
                        <c:v>6.38</c:v>
                      </c:pt>
                      <c:pt idx="479">
                        <c:v>6.35</c:v>
                      </c:pt>
                      <c:pt idx="480">
                        <c:v>6.32</c:v>
                      </c:pt>
                      <c:pt idx="481">
                        <c:v>6.32</c:v>
                      </c:pt>
                      <c:pt idx="482">
                        <c:v>6.34</c:v>
                      </c:pt>
                      <c:pt idx="483">
                        <c:v>6.31</c:v>
                      </c:pt>
                      <c:pt idx="484">
                        <c:v>6.3</c:v>
                      </c:pt>
                      <c:pt idx="485">
                        <c:v>6.3</c:v>
                      </c:pt>
                      <c:pt idx="486">
                        <c:v>6.26</c:v>
                      </c:pt>
                      <c:pt idx="487">
                        <c:v>6.2</c:v>
                      </c:pt>
                      <c:pt idx="488">
                        <c:v>6.21</c:v>
                      </c:pt>
                      <c:pt idx="489">
                        <c:v>6.22</c:v>
                      </c:pt>
                      <c:pt idx="490">
                        <c:v>6.23</c:v>
                      </c:pt>
                      <c:pt idx="491">
                        <c:v>6.25</c:v>
                      </c:pt>
                      <c:pt idx="492">
                        <c:v>6.25</c:v>
                      </c:pt>
                      <c:pt idx="493">
                        <c:v>6.21</c:v>
                      </c:pt>
                      <c:pt idx="494">
                        <c:v>6.17</c:v>
                      </c:pt>
                      <c:pt idx="495">
                        <c:v>6.11</c:v>
                      </c:pt>
                      <c:pt idx="496">
                        <c:v>6.05</c:v>
                      </c:pt>
                      <c:pt idx="497">
                        <c:v>6.03</c:v>
                      </c:pt>
                      <c:pt idx="498">
                        <c:v>6.01</c:v>
                      </c:pt>
                      <c:pt idx="499">
                        <c:v>6</c:v>
                      </c:pt>
                      <c:pt idx="500">
                        <c:v>6</c:v>
                      </c:pt>
                      <c:pt idx="501">
                        <c:v>6</c:v>
                      </c:pt>
                      <c:pt idx="502">
                        <c:v>6.01</c:v>
                      </c:pt>
                      <c:pt idx="503">
                        <c:v>5.83</c:v>
                      </c:pt>
                      <c:pt idx="504">
                        <c:v>5.72</c:v>
                      </c:pt>
                      <c:pt idx="505">
                        <c:v>5.69</c:v>
                      </c:pt>
                      <c:pt idx="506">
                        <c:v>5.66</c:v>
                      </c:pt>
                      <c:pt idx="507">
                        <c:v>5.61</c:v>
                      </c:pt>
                      <c:pt idx="508">
                        <c:v>5.56</c:v>
                      </c:pt>
                      <c:pt idx="509">
                        <c:v>5.58</c:v>
                      </c:pt>
                      <c:pt idx="510">
                        <c:v>5.6</c:v>
                      </c:pt>
                      <c:pt idx="511">
                        <c:v>5.68</c:v>
                      </c:pt>
                      <c:pt idx="512">
                        <c:v>5.76</c:v>
                      </c:pt>
                      <c:pt idx="513">
                        <c:v>5.79</c:v>
                      </c:pt>
                      <c:pt idx="514">
                        <c:v>5.81</c:v>
                      </c:pt>
                      <c:pt idx="515">
                        <c:v>5.78</c:v>
                      </c:pt>
                      <c:pt idx="516">
                        <c:v>5.75</c:v>
                      </c:pt>
                      <c:pt idx="517">
                        <c:v>5.72</c:v>
                      </c:pt>
                      <c:pt idx="518">
                        <c:v>5.71</c:v>
                      </c:pt>
                      <c:pt idx="519">
                        <c:v>5.72</c:v>
                      </c:pt>
                      <c:pt idx="520">
                        <c:v>5.65</c:v>
                      </c:pt>
                      <c:pt idx="521">
                        <c:v>5.7</c:v>
                      </c:pt>
                      <c:pt idx="522">
                        <c:v>5.79</c:v>
                      </c:pt>
                      <c:pt idx="523">
                        <c:v>5.8</c:v>
                      </c:pt>
                      <c:pt idx="524">
                        <c:v>5.83</c:v>
                      </c:pt>
                      <c:pt idx="525">
                        <c:v>5.85</c:v>
                      </c:pt>
                      <c:pt idx="526">
                        <c:v>5.87</c:v>
                      </c:pt>
                      <c:pt idx="527">
                        <c:v>5.89</c:v>
                      </c:pt>
                      <c:pt idx="528">
                        <c:v>5.9</c:v>
                      </c:pt>
                      <c:pt idx="529">
                        <c:v>5.91</c:v>
                      </c:pt>
                      <c:pt idx="530">
                        <c:v>5.91</c:v>
                      </c:pt>
                      <c:pt idx="531">
                        <c:v>5.91</c:v>
                      </c:pt>
                      <c:pt idx="532">
                        <c:v>5.91</c:v>
                      </c:pt>
                      <c:pt idx="533">
                        <c:v>5.92</c:v>
                      </c:pt>
                      <c:pt idx="534">
                        <c:v>5.92</c:v>
                      </c:pt>
                      <c:pt idx="535">
                        <c:v>5.93</c:v>
                      </c:pt>
                      <c:pt idx="536">
                        <c:v>5.95</c:v>
                      </c:pt>
                      <c:pt idx="537">
                        <c:v>5.93</c:v>
                      </c:pt>
                      <c:pt idx="538">
                        <c:v>5.91</c:v>
                      </c:pt>
                      <c:pt idx="539">
                        <c:v>5.87</c:v>
                      </c:pt>
                      <c:pt idx="540">
                        <c:v>5.79</c:v>
                      </c:pt>
                      <c:pt idx="541">
                        <c:v>5.69</c:v>
                      </c:pt>
                      <c:pt idx="542">
                        <c:v>5.61</c:v>
                      </c:pt>
                      <c:pt idx="543">
                        <c:v>5.56</c:v>
                      </c:pt>
                      <c:pt idx="544">
                        <c:v>5.53</c:v>
                      </c:pt>
                      <c:pt idx="545">
                        <c:v>5.46</c:v>
                      </c:pt>
                      <c:pt idx="546">
                        <c:v>5.41</c:v>
                      </c:pt>
                      <c:pt idx="547">
                        <c:v>5.37</c:v>
                      </c:pt>
                      <c:pt idx="548">
                        <c:v>5.28</c:v>
                      </c:pt>
                      <c:pt idx="549">
                        <c:v>5.24</c:v>
                      </c:pt>
                      <c:pt idx="550">
                        <c:v>5.21</c:v>
                      </c:pt>
                      <c:pt idx="551">
                        <c:v>5.18</c:v>
                      </c:pt>
                      <c:pt idx="552">
                        <c:v>5.12</c:v>
                      </c:pt>
                      <c:pt idx="553">
                        <c:v>5.1100000000000003</c:v>
                      </c:pt>
                      <c:pt idx="554">
                        <c:v>5.09</c:v>
                      </c:pt>
                      <c:pt idx="555">
                        <c:v>5.07</c:v>
                      </c:pt>
                      <c:pt idx="556">
                        <c:v>5.08</c:v>
                      </c:pt>
                      <c:pt idx="557">
                        <c:v>5.13</c:v>
                      </c:pt>
                      <c:pt idx="558">
                        <c:v>5.3</c:v>
                      </c:pt>
                      <c:pt idx="559">
                        <c:v>5.41</c:v>
                      </c:pt>
                      <c:pt idx="560">
                        <c:v>5.39</c:v>
                      </c:pt>
                      <c:pt idx="561">
                        <c:v>5.34</c:v>
                      </c:pt>
                      <c:pt idx="562">
                        <c:v>5.24</c:v>
                      </c:pt>
                      <c:pt idx="563">
                        <c:v>5.18</c:v>
                      </c:pt>
                      <c:pt idx="564">
                        <c:v>5.0999999999999996</c:v>
                      </c:pt>
                      <c:pt idx="565">
                        <c:v>5.09</c:v>
                      </c:pt>
                      <c:pt idx="566">
                        <c:v>5.16</c:v>
                      </c:pt>
                      <c:pt idx="567">
                        <c:v>5.26</c:v>
                      </c:pt>
                      <c:pt idx="568">
                        <c:v>5.35</c:v>
                      </c:pt>
                      <c:pt idx="569">
                        <c:v>5.31</c:v>
                      </c:pt>
                      <c:pt idx="570">
                        <c:v>5.25</c:v>
                      </c:pt>
                      <c:pt idx="571">
                        <c:v>5.16</c:v>
                      </c:pt>
                      <c:pt idx="572">
                        <c:v>5.0999999999999996</c:v>
                      </c:pt>
                      <c:pt idx="573">
                        <c:v>5.1100000000000003</c:v>
                      </c:pt>
                      <c:pt idx="574">
                        <c:v>5.0999999999999996</c:v>
                      </c:pt>
                      <c:pt idx="575">
                        <c:v>5.23</c:v>
                      </c:pt>
                      <c:pt idx="576">
                        <c:v>5.38</c:v>
                      </c:pt>
                      <c:pt idx="577">
                        <c:v>5.47</c:v>
                      </c:pt>
                      <c:pt idx="578">
                        <c:v>5.51</c:v>
                      </c:pt>
                      <c:pt idx="579">
                        <c:v>5.54</c:v>
                      </c:pt>
                      <c:pt idx="580">
                        <c:v>5.7</c:v>
                      </c:pt>
                      <c:pt idx="581">
                        <c:v>5.77</c:v>
                      </c:pt>
                      <c:pt idx="582">
                        <c:v>5.92</c:v>
                      </c:pt>
                      <c:pt idx="583">
                        <c:v>5.98</c:v>
                      </c:pt>
                      <c:pt idx="584">
                        <c:v>6</c:v>
                      </c:pt>
                      <c:pt idx="585">
                        <c:v>5.98</c:v>
                      </c:pt>
                      <c:pt idx="586">
                        <c:v>5.98</c:v>
                      </c:pt>
                      <c:pt idx="587">
                        <c:v>5.99</c:v>
                      </c:pt>
                      <c:pt idx="588">
                        <c:v>6</c:v>
                      </c:pt>
                      <c:pt idx="589">
                        <c:v>6.04</c:v>
                      </c:pt>
                      <c:pt idx="590">
                        <c:v>6.08</c:v>
                      </c:pt>
                      <c:pt idx="591">
                        <c:v>6.09</c:v>
                      </c:pt>
                      <c:pt idx="592">
                        <c:v>6.15</c:v>
                      </c:pt>
                      <c:pt idx="593">
                        <c:v>6.18</c:v>
                      </c:pt>
                      <c:pt idx="594">
                        <c:v>6.19</c:v>
                      </c:pt>
                      <c:pt idx="595">
                        <c:v>6.2</c:v>
                      </c:pt>
                      <c:pt idx="596">
                        <c:v>6.2</c:v>
                      </c:pt>
                      <c:pt idx="597">
                        <c:v>6.16</c:v>
                      </c:pt>
                      <c:pt idx="598">
                        <c:v>6.08</c:v>
                      </c:pt>
                      <c:pt idx="599">
                        <c:v>6.07</c:v>
                      </c:pt>
                      <c:pt idx="600">
                        <c:v>6.04</c:v>
                      </c:pt>
                      <c:pt idx="601">
                        <c:v>6.18</c:v>
                      </c:pt>
                      <c:pt idx="602">
                        <c:v>6.28</c:v>
                      </c:pt>
                      <c:pt idx="603">
                        <c:v>6.31</c:v>
                      </c:pt>
                      <c:pt idx="604">
                        <c:v>6.28</c:v>
                      </c:pt>
                      <c:pt idx="605">
                        <c:v>6.26</c:v>
                      </c:pt>
                      <c:pt idx="606">
                        <c:v>6.23</c:v>
                      </c:pt>
                      <c:pt idx="607">
                        <c:v>6.25</c:v>
                      </c:pt>
                      <c:pt idx="608">
                        <c:v>6.26</c:v>
                      </c:pt>
                      <c:pt idx="609">
                        <c:v>6.28</c:v>
                      </c:pt>
                      <c:pt idx="610">
                        <c:v>6.29</c:v>
                      </c:pt>
                      <c:pt idx="611">
                        <c:v>6.33</c:v>
                      </c:pt>
                      <c:pt idx="612">
                        <c:v>6.4</c:v>
                      </c:pt>
                      <c:pt idx="613">
                        <c:v>6.45</c:v>
                      </c:pt>
                      <c:pt idx="614">
                        <c:v>6.56</c:v>
                      </c:pt>
                      <c:pt idx="615">
                        <c:v>6.61</c:v>
                      </c:pt>
                      <c:pt idx="616">
                        <c:v>6.69</c:v>
                      </c:pt>
                      <c:pt idx="617">
                        <c:v>6.73</c:v>
                      </c:pt>
                      <c:pt idx="618">
                        <c:v>6.79</c:v>
                      </c:pt>
                      <c:pt idx="619">
                        <c:v>6.79</c:v>
                      </c:pt>
                      <c:pt idx="620">
                        <c:v>6.7</c:v>
                      </c:pt>
                      <c:pt idx="621">
                        <c:v>6.71</c:v>
                      </c:pt>
                      <c:pt idx="622">
                        <c:v>6.77</c:v>
                      </c:pt>
                      <c:pt idx="623">
                        <c:v>6.81</c:v>
                      </c:pt>
                      <c:pt idx="624">
                        <c:v>6.9</c:v>
                      </c:pt>
                      <c:pt idx="625">
                        <c:v>6.96</c:v>
                      </c:pt>
                      <c:pt idx="626">
                        <c:v>7</c:v>
                      </c:pt>
                      <c:pt idx="627">
                        <c:v>7.04</c:v>
                      </c:pt>
                      <c:pt idx="628">
                        <c:v>7.09</c:v>
                      </c:pt>
                      <c:pt idx="629">
                        <c:v>7.13</c:v>
                      </c:pt>
                      <c:pt idx="630">
                        <c:v>7.15</c:v>
                      </c:pt>
                      <c:pt idx="631">
                        <c:v>7.13</c:v>
                      </c:pt>
                      <c:pt idx="632">
                        <c:v>7.2</c:v>
                      </c:pt>
                      <c:pt idx="633">
                        <c:v>7.19</c:v>
                      </c:pt>
                      <c:pt idx="634">
                        <c:v>7.18</c:v>
                      </c:pt>
                      <c:pt idx="635">
                        <c:v>7.19</c:v>
                      </c:pt>
                      <c:pt idx="636">
                        <c:v>7.18</c:v>
                      </c:pt>
                      <c:pt idx="637">
                        <c:v>7.19</c:v>
                      </c:pt>
                      <c:pt idx="638">
                        <c:v>7.22</c:v>
                      </c:pt>
                      <c:pt idx="639">
                        <c:v>7.3</c:v>
                      </c:pt>
                      <c:pt idx="640">
                        <c:v>7.32</c:v>
                      </c:pt>
                      <c:pt idx="641">
                        <c:v>7.35</c:v>
                      </c:pt>
                      <c:pt idx="642">
                        <c:v>7.4</c:v>
                      </c:pt>
                      <c:pt idx="643">
                        <c:v>7.4</c:v>
                      </c:pt>
                      <c:pt idx="644">
                        <c:v>7.38</c:v>
                      </c:pt>
                      <c:pt idx="645">
                        <c:v>7.38</c:v>
                      </c:pt>
                      <c:pt idx="646">
                        <c:v>7.3</c:v>
                      </c:pt>
                      <c:pt idx="647">
                        <c:v>7.32</c:v>
                      </c:pt>
                      <c:pt idx="648">
                        <c:v>7.32</c:v>
                      </c:pt>
                      <c:pt idx="649">
                        <c:v>7.28</c:v>
                      </c:pt>
                      <c:pt idx="650">
                        <c:v>7.24</c:v>
                      </c:pt>
                      <c:pt idx="651">
                        <c:v>7.24</c:v>
                      </c:pt>
                      <c:pt idx="652">
                        <c:v>7.21</c:v>
                      </c:pt>
                      <c:pt idx="653">
                        <c:v>7.19</c:v>
                      </c:pt>
                      <c:pt idx="654">
                        <c:v>7.17</c:v>
                      </c:pt>
                      <c:pt idx="655">
                        <c:v>7.12</c:v>
                      </c:pt>
                      <c:pt idx="656">
                        <c:v>7.06</c:v>
                      </c:pt>
                      <c:pt idx="657">
                        <c:v>7</c:v>
                      </c:pt>
                      <c:pt idx="658">
                        <c:v>6.96</c:v>
                      </c:pt>
                      <c:pt idx="659">
                        <c:v>6.92</c:v>
                      </c:pt>
                      <c:pt idx="660">
                        <c:v>6.9</c:v>
                      </c:pt>
                      <c:pt idx="661">
                        <c:v>6.87</c:v>
                      </c:pt>
                      <c:pt idx="662">
                        <c:v>6.8</c:v>
                      </c:pt>
                      <c:pt idx="663">
                        <c:v>6.75</c:v>
                      </c:pt>
                      <c:pt idx="664">
                        <c:v>6.66</c:v>
                      </c:pt>
                      <c:pt idx="665">
                        <c:v>6.6</c:v>
                      </c:pt>
                      <c:pt idx="666">
                        <c:v>6.55</c:v>
                      </c:pt>
                      <c:pt idx="667">
                        <c:v>6.52</c:v>
                      </c:pt>
                      <c:pt idx="668">
                        <c:v>6.51</c:v>
                      </c:pt>
                      <c:pt idx="669">
                        <c:v>6.5</c:v>
                      </c:pt>
                      <c:pt idx="670">
                        <c:v>6.54</c:v>
                      </c:pt>
                      <c:pt idx="671">
                        <c:v>6.57</c:v>
                      </c:pt>
                      <c:pt idx="672">
                        <c:v>6.6</c:v>
                      </c:pt>
                      <c:pt idx="673">
                        <c:v>6.58</c:v>
                      </c:pt>
                      <c:pt idx="674">
                        <c:v>6.51</c:v>
                      </c:pt>
                      <c:pt idx="675">
                        <c:v>6.5</c:v>
                      </c:pt>
                      <c:pt idx="676">
                        <c:v>6.44</c:v>
                      </c:pt>
                      <c:pt idx="677">
                        <c:v>6.37</c:v>
                      </c:pt>
                      <c:pt idx="678">
                        <c:v>6.29</c:v>
                      </c:pt>
                      <c:pt idx="679">
                        <c:v>6.21</c:v>
                      </c:pt>
                      <c:pt idx="680">
                        <c:v>6.11</c:v>
                      </c:pt>
                      <c:pt idx="681">
                        <c:v>6.04</c:v>
                      </c:pt>
                      <c:pt idx="682">
                        <c:v>5.98</c:v>
                      </c:pt>
                      <c:pt idx="683">
                        <c:v>5.96</c:v>
                      </c:pt>
                      <c:pt idx="684">
                        <c:v>5.91</c:v>
                      </c:pt>
                      <c:pt idx="685">
                        <c:v>5.93</c:v>
                      </c:pt>
                      <c:pt idx="686">
                        <c:v>5.95</c:v>
                      </c:pt>
                      <c:pt idx="687">
                        <c:v>5.94</c:v>
                      </c:pt>
                      <c:pt idx="688">
                        <c:v>5.92</c:v>
                      </c:pt>
                      <c:pt idx="689">
                        <c:v>5.9</c:v>
                      </c:pt>
                      <c:pt idx="690">
                        <c:v>5.7</c:v>
                      </c:pt>
                      <c:pt idx="691">
                        <c:v>5.6</c:v>
                      </c:pt>
                      <c:pt idx="692">
                        <c:v>5.5</c:v>
                      </c:pt>
                      <c:pt idx="693">
                        <c:v>5.48</c:v>
                      </c:pt>
                      <c:pt idx="694">
                        <c:v>5.46</c:v>
                      </c:pt>
                      <c:pt idx="695">
                        <c:v>5.45</c:v>
                      </c:pt>
                      <c:pt idx="696">
                        <c:v>5.48</c:v>
                      </c:pt>
                      <c:pt idx="697">
                        <c:v>5.52</c:v>
                      </c:pt>
                      <c:pt idx="698">
                        <c:v>5.52</c:v>
                      </c:pt>
                      <c:pt idx="699">
                        <c:v>5.46</c:v>
                      </c:pt>
                      <c:pt idx="700">
                        <c:v>5.4</c:v>
                      </c:pt>
                      <c:pt idx="701">
                        <c:v>5.34</c:v>
                      </c:pt>
                      <c:pt idx="702">
                        <c:v>5.26</c:v>
                      </c:pt>
                      <c:pt idx="703">
                        <c:v>5.23</c:v>
                      </c:pt>
                      <c:pt idx="704">
                        <c:v>5.21</c:v>
                      </c:pt>
                      <c:pt idx="705">
                        <c:v>5.15</c:v>
                      </c:pt>
                      <c:pt idx="706">
                        <c:v>5.05</c:v>
                      </c:pt>
                      <c:pt idx="707">
                        <c:v>4.99</c:v>
                      </c:pt>
                      <c:pt idx="708">
                        <c:v>4.97</c:v>
                      </c:pt>
                      <c:pt idx="709">
                        <c:v>4.95</c:v>
                      </c:pt>
                      <c:pt idx="710">
                        <c:v>4.9400000000000004</c:v>
                      </c:pt>
                      <c:pt idx="711">
                        <c:v>5.0199999999999996</c:v>
                      </c:pt>
                      <c:pt idx="712">
                        <c:v>5.0999999999999996</c:v>
                      </c:pt>
                      <c:pt idx="713">
                        <c:v>5.26</c:v>
                      </c:pt>
                      <c:pt idx="714">
                        <c:v>5.44</c:v>
                      </c:pt>
                      <c:pt idx="715">
                        <c:v>5.49</c:v>
                      </c:pt>
                      <c:pt idx="716">
                        <c:v>5.47</c:v>
                      </c:pt>
                      <c:pt idx="717">
                        <c:v>5.49</c:v>
                      </c:pt>
                      <c:pt idx="718">
                        <c:v>5.56</c:v>
                      </c:pt>
                      <c:pt idx="719">
                        <c:v>5.58</c:v>
                      </c:pt>
                      <c:pt idx="720">
                        <c:v>5.58</c:v>
                      </c:pt>
                      <c:pt idx="721">
                        <c:v>5.6</c:v>
                      </c:pt>
                      <c:pt idx="722">
                        <c:v>5.67</c:v>
                      </c:pt>
                      <c:pt idx="723">
                        <c:v>5.64</c:v>
                      </c:pt>
                      <c:pt idx="724">
                        <c:v>5.63</c:v>
                      </c:pt>
                      <c:pt idx="725">
                        <c:v>5.61</c:v>
                      </c:pt>
                      <c:pt idx="726">
                        <c:v>5.64</c:v>
                      </c:pt>
                      <c:pt idx="727">
                        <c:v>5.63</c:v>
                      </c:pt>
                      <c:pt idx="728">
                        <c:v>5.65</c:v>
                      </c:pt>
                      <c:pt idx="729">
                        <c:v>5.67</c:v>
                      </c:pt>
                      <c:pt idx="730">
                        <c:v>5.68</c:v>
                      </c:pt>
                      <c:pt idx="731">
                        <c:v>5.7</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3-0A6F-4E4B-BB09-B98A6D1299C4}"/>
                  </c:ext>
                </c:extLst>
              </c15:ser>
            </c15:filteredLineSeries>
          </c:ext>
        </c:extLst>
      </c:lineChart>
      <c:dateAx>
        <c:axId val="140683048"/>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NIVEL (mts)</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140683440"/>
        <c:crossesAt val="0"/>
        <c:auto val="0"/>
        <c:lblOffset val="100"/>
        <c:baseTimeUnit val="days"/>
        <c:majorUnit val="1"/>
        <c:majorTimeUnit val="months"/>
        <c:minorUnit val="1"/>
        <c:minorTimeUnit val="months"/>
      </c:dateAx>
      <c:valAx>
        <c:axId val="140683440"/>
        <c:scaling>
          <c:orientation val="minMax"/>
          <c:max val="10"/>
          <c:min val="2"/>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140683048"/>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 </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rgbClr val="FF0000"/>
                </a:solidFill>
              </a:rPr>
              <a:t>LAS  VARAS - RIO CAUCA</a:t>
            </a:r>
            <a:r>
              <a:rPr lang="en-US">
                <a:solidFill>
                  <a:schemeClr val="accent1">
                    <a:lumMod val="75000"/>
                  </a:schemeClr>
                </a:solidFill>
              </a:rPr>
              <a:t> </a:t>
            </a:r>
            <a:r>
              <a:rPr lang="en-US" b="0" i="1">
                <a:solidFill>
                  <a:schemeClr val="accent1">
                    <a:lumMod val="75000"/>
                  </a:schemeClr>
                </a:solidFill>
              </a:rPr>
              <a:t>(Municipio de ACHI -  Bolivar)</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DATOS!$Y$3:$Y$734</c:f>
              <c:numCache>
                <c:formatCode>0.00</c:formatCode>
                <c:ptCount val="732"/>
                <c:pt idx="0">
                  <c:v>3.25</c:v>
                </c:pt>
                <c:pt idx="1">
                  <c:v>3.14</c:v>
                </c:pt>
                <c:pt idx="2">
                  <c:v>3.07</c:v>
                </c:pt>
                <c:pt idx="3">
                  <c:v>2.95</c:v>
                </c:pt>
                <c:pt idx="4">
                  <c:v>2.83</c:v>
                </c:pt>
                <c:pt idx="5">
                  <c:v>2.76</c:v>
                </c:pt>
                <c:pt idx="6">
                  <c:v>2.77</c:v>
                </c:pt>
                <c:pt idx="7">
                  <c:v>2.76</c:v>
                </c:pt>
                <c:pt idx="8">
                  <c:v>2.73</c:v>
                </c:pt>
                <c:pt idx="9">
                  <c:v>2.66</c:v>
                </c:pt>
                <c:pt idx="10">
                  <c:v>2.54</c:v>
                </c:pt>
                <c:pt idx="11">
                  <c:v>2.4700000000000002</c:v>
                </c:pt>
                <c:pt idx="12">
                  <c:v>2.37</c:v>
                </c:pt>
                <c:pt idx="13">
                  <c:v>2.33</c:v>
                </c:pt>
                <c:pt idx="14">
                  <c:v>2.29</c:v>
                </c:pt>
                <c:pt idx="15">
                  <c:v>2.2799999999999998</c:v>
                </c:pt>
                <c:pt idx="16">
                  <c:v>2.23</c:v>
                </c:pt>
                <c:pt idx="17">
                  <c:v>2.2200000000000002</c:v>
                </c:pt>
                <c:pt idx="18">
                  <c:v>2.17</c:v>
                </c:pt>
                <c:pt idx="19">
                  <c:v>2.16</c:v>
                </c:pt>
                <c:pt idx="20">
                  <c:v>2.09</c:v>
                </c:pt>
                <c:pt idx="21">
                  <c:v>2.1</c:v>
                </c:pt>
                <c:pt idx="22">
                  <c:v>2.17</c:v>
                </c:pt>
                <c:pt idx="23">
                  <c:v>2.2200000000000002</c:v>
                </c:pt>
                <c:pt idx="24">
                  <c:v>2.19</c:v>
                </c:pt>
                <c:pt idx="25">
                  <c:v>2.2200000000000002</c:v>
                </c:pt>
                <c:pt idx="26">
                  <c:v>2.0699999999999998</c:v>
                </c:pt>
                <c:pt idx="27">
                  <c:v>1.97</c:v>
                </c:pt>
                <c:pt idx="28">
                  <c:v>1.85</c:v>
                </c:pt>
                <c:pt idx="29">
                  <c:v>1.83</c:v>
                </c:pt>
                <c:pt idx="30">
                  <c:v>1.82</c:v>
                </c:pt>
                <c:pt idx="31">
                  <c:v>1.87</c:v>
                </c:pt>
                <c:pt idx="32">
                  <c:v>1.97</c:v>
                </c:pt>
                <c:pt idx="33">
                  <c:v>2.0099999999999998</c:v>
                </c:pt>
                <c:pt idx="34">
                  <c:v>1.86</c:v>
                </c:pt>
                <c:pt idx="35">
                  <c:v>1.87</c:v>
                </c:pt>
                <c:pt idx="36">
                  <c:v>1.9</c:v>
                </c:pt>
                <c:pt idx="37">
                  <c:v>1.94</c:v>
                </c:pt>
                <c:pt idx="38">
                  <c:v>1.96</c:v>
                </c:pt>
                <c:pt idx="39">
                  <c:v>1.95</c:v>
                </c:pt>
                <c:pt idx="40">
                  <c:v>1.83</c:v>
                </c:pt>
                <c:pt idx="41">
                  <c:v>1.83</c:v>
                </c:pt>
                <c:pt idx="42">
                  <c:v>1.84</c:v>
                </c:pt>
                <c:pt idx="43">
                  <c:v>1.86</c:v>
                </c:pt>
                <c:pt idx="44">
                  <c:v>1.77</c:v>
                </c:pt>
                <c:pt idx="45">
                  <c:v>1.75</c:v>
                </c:pt>
                <c:pt idx="46">
                  <c:v>1.7</c:v>
                </c:pt>
                <c:pt idx="47">
                  <c:v>1.73</c:v>
                </c:pt>
                <c:pt idx="48">
                  <c:v>1.83</c:v>
                </c:pt>
                <c:pt idx="49">
                  <c:v>1.86</c:v>
                </c:pt>
                <c:pt idx="50">
                  <c:v>1.81</c:v>
                </c:pt>
                <c:pt idx="51">
                  <c:v>1.7</c:v>
                </c:pt>
                <c:pt idx="52">
                  <c:v>1.82</c:v>
                </c:pt>
                <c:pt idx="53">
                  <c:v>1.94</c:v>
                </c:pt>
                <c:pt idx="54">
                  <c:v>2.04</c:v>
                </c:pt>
                <c:pt idx="55">
                  <c:v>2.04</c:v>
                </c:pt>
                <c:pt idx="56">
                  <c:v>2.0299999999999998</c:v>
                </c:pt>
                <c:pt idx="57">
                  <c:v>2.04</c:v>
                </c:pt>
                <c:pt idx="58">
                  <c:v>1.97</c:v>
                </c:pt>
                <c:pt idx="59">
                  <c:v>1.91</c:v>
                </c:pt>
                <c:pt idx="60">
                  <c:v>1.73</c:v>
                </c:pt>
                <c:pt idx="61">
                  <c:v>1.73</c:v>
                </c:pt>
                <c:pt idx="62">
                  <c:v>1.67</c:v>
                </c:pt>
                <c:pt idx="63">
                  <c:v>1.67</c:v>
                </c:pt>
                <c:pt idx="64">
                  <c:v>1.61</c:v>
                </c:pt>
                <c:pt idx="65">
                  <c:v>1.57</c:v>
                </c:pt>
                <c:pt idx="66">
                  <c:v>1.52</c:v>
                </c:pt>
                <c:pt idx="67">
                  <c:v>1.51</c:v>
                </c:pt>
                <c:pt idx="68">
                  <c:v>1.49</c:v>
                </c:pt>
                <c:pt idx="69">
                  <c:v>1.54</c:v>
                </c:pt>
                <c:pt idx="70">
                  <c:v>1.66</c:v>
                </c:pt>
                <c:pt idx="71">
                  <c:v>1.75</c:v>
                </c:pt>
                <c:pt idx="72">
                  <c:v>1.81</c:v>
                </c:pt>
                <c:pt idx="73">
                  <c:v>1.83</c:v>
                </c:pt>
                <c:pt idx="74">
                  <c:v>1.77</c:v>
                </c:pt>
                <c:pt idx="75">
                  <c:v>1.7</c:v>
                </c:pt>
                <c:pt idx="76">
                  <c:v>1.53</c:v>
                </c:pt>
                <c:pt idx="77">
                  <c:v>1.47</c:v>
                </c:pt>
                <c:pt idx="78">
                  <c:v>1.47</c:v>
                </c:pt>
                <c:pt idx="79">
                  <c:v>1.49</c:v>
                </c:pt>
                <c:pt idx="80">
                  <c:v>1.5</c:v>
                </c:pt>
                <c:pt idx="81">
                  <c:v>1.52</c:v>
                </c:pt>
                <c:pt idx="82">
                  <c:v>1.49</c:v>
                </c:pt>
                <c:pt idx="83">
                  <c:v>1.53</c:v>
                </c:pt>
                <c:pt idx="84">
                  <c:v>1.52</c:v>
                </c:pt>
                <c:pt idx="85">
                  <c:v>1.57</c:v>
                </c:pt>
                <c:pt idx="86">
                  <c:v>1.6</c:v>
                </c:pt>
                <c:pt idx="87">
                  <c:v>1.61</c:v>
                </c:pt>
                <c:pt idx="88">
                  <c:v>1.58</c:v>
                </c:pt>
                <c:pt idx="89">
                  <c:v>1.56</c:v>
                </c:pt>
                <c:pt idx="90">
                  <c:v>1.58</c:v>
                </c:pt>
                <c:pt idx="91">
                  <c:v>1.6</c:v>
                </c:pt>
                <c:pt idx="92">
                  <c:v>1.57</c:v>
                </c:pt>
                <c:pt idx="93">
                  <c:v>1.52</c:v>
                </c:pt>
                <c:pt idx="94">
                  <c:v>1.51</c:v>
                </c:pt>
                <c:pt idx="95">
                  <c:v>1.52</c:v>
                </c:pt>
                <c:pt idx="96">
                  <c:v>1.47</c:v>
                </c:pt>
                <c:pt idx="97">
                  <c:v>1.49</c:v>
                </c:pt>
                <c:pt idx="98">
                  <c:v>1.5</c:v>
                </c:pt>
                <c:pt idx="99">
                  <c:v>1.56</c:v>
                </c:pt>
                <c:pt idx="100">
                  <c:v>1.53</c:v>
                </c:pt>
                <c:pt idx="101">
                  <c:v>1.5</c:v>
                </c:pt>
                <c:pt idx="102">
                  <c:v>1.47</c:v>
                </c:pt>
                <c:pt idx="103">
                  <c:v>1.45</c:v>
                </c:pt>
                <c:pt idx="104">
                  <c:v>1.51</c:v>
                </c:pt>
                <c:pt idx="105">
                  <c:v>1.6</c:v>
                </c:pt>
                <c:pt idx="106">
                  <c:v>1.65</c:v>
                </c:pt>
                <c:pt idx="107">
                  <c:v>1.66</c:v>
                </c:pt>
                <c:pt idx="108">
                  <c:v>1.63</c:v>
                </c:pt>
                <c:pt idx="109">
                  <c:v>1.66</c:v>
                </c:pt>
                <c:pt idx="110">
                  <c:v>1.64</c:v>
                </c:pt>
                <c:pt idx="111">
                  <c:v>1.75</c:v>
                </c:pt>
                <c:pt idx="112">
                  <c:v>1.83</c:v>
                </c:pt>
                <c:pt idx="113">
                  <c:v>1.97</c:v>
                </c:pt>
                <c:pt idx="114">
                  <c:v>2.2000000000000002</c:v>
                </c:pt>
                <c:pt idx="115">
                  <c:v>2.0699999999999998</c:v>
                </c:pt>
                <c:pt idx="116">
                  <c:v>1.94</c:v>
                </c:pt>
                <c:pt idx="117">
                  <c:v>1.91</c:v>
                </c:pt>
                <c:pt idx="118">
                  <c:v>1.89</c:v>
                </c:pt>
                <c:pt idx="119">
                  <c:v>1.92</c:v>
                </c:pt>
                <c:pt idx="120">
                  <c:v>1.93</c:v>
                </c:pt>
                <c:pt idx="121">
                  <c:v>1.85</c:v>
                </c:pt>
                <c:pt idx="122">
                  <c:v>1.77</c:v>
                </c:pt>
                <c:pt idx="123">
                  <c:v>1.81</c:v>
                </c:pt>
                <c:pt idx="124">
                  <c:v>1.85</c:v>
                </c:pt>
                <c:pt idx="125">
                  <c:v>2.02</c:v>
                </c:pt>
                <c:pt idx="126">
                  <c:v>2.0099999999999998</c:v>
                </c:pt>
                <c:pt idx="127">
                  <c:v>1.9</c:v>
                </c:pt>
                <c:pt idx="128">
                  <c:v>1.87</c:v>
                </c:pt>
                <c:pt idx="129">
                  <c:v>2.11</c:v>
                </c:pt>
                <c:pt idx="130">
                  <c:v>2.09</c:v>
                </c:pt>
                <c:pt idx="131">
                  <c:v>2.16</c:v>
                </c:pt>
                <c:pt idx="132">
                  <c:v>2.35</c:v>
                </c:pt>
                <c:pt idx="133">
                  <c:v>2.4300000000000002</c:v>
                </c:pt>
                <c:pt idx="134">
                  <c:v>2.48</c:v>
                </c:pt>
                <c:pt idx="135">
                  <c:v>2.73</c:v>
                </c:pt>
                <c:pt idx="136">
                  <c:v>2.79</c:v>
                </c:pt>
                <c:pt idx="137">
                  <c:v>2.64</c:v>
                </c:pt>
                <c:pt idx="138">
                  <c:v>2.4500000000000002</c:v>
                </c:pt>
                <c:pt idx="139">
                  <c:v>2.4300000000000002</c:v>
                </c:pt>
                <c:pt idx="140">
                  <c:v>2.33</c:v>
                </c:pt>
                <c:pt idx="141">
                  <c:v>2.36</c:v>
                </c:pt>
                <c:pt idx="142">
                  <c:v>2.44</c:v>
                </c:pt>
                <c:pt idx="143">
                  <c:v>2.36</c:v>
                </c:pt>
                <c:pt idx="144">
                  <c:v>2.33</c:v>
                </c:pt>
                <c:pt idx="145">
                  <c:v>2.23</c:v>
                </c:pt>
                <c:pt idx="146">
                  <c:v>2.12</c:v>
                </c:pt>
                <c:pt idx="147">
                  <c:v>2.14</c:v>
                </c:pt>
                <c:pt idx="148">
                  <c:v>2.02</c:v>
                </c:pt>
                <c:pt idx="149">
                  <c:v>1.9</c:v>
                </c:pt>
                <c:pt idx="150">
                  <c:v>1.81</c:v>
                </c:pt>
                <c:pt idx="151">
                  <c:v>1.85</c:v>
                </c:pt>
                <c:pt idx="152">
                  <c:v>1.82</c:v>
                </c:pt>
                <c:pt idx="153">
                  <c:v>1.87</c:v>
                </c:pt>
                <c:pt idx="154">
                  <c:v>2.1</c:v>
                </c:pt>
                <c:pt idx="155">
                  <c:v>2.13</c:v>
                </c:pt>
                <c:pt idx="156">
                  <c:v>2.25</c:v>
                </c:pt>
                <c:pt idx="157">
                  <c:v>2.4</c:v>
                </c:pt>
                <c:pt idx="158">
                  <c:v>2.31</c:v>
                </c:pt>
                <c:pt idx="159">
                  <c:v>2.29</c:v>
                </c:pt>
                <c:pt idx="160">
                  <c:v>2.3530000000000002</c:v>
                </c:pt>
                <c:pt idx="161">
                  <c:v>2.4300000000000002</c:v>
                </c:pt>
                <c:pt idx="162">
                  <c:v>2.3199999999999998</c:v>
                </c:pt>
                <c:pt idx="163">
                  <c:v>2.31</c:v>
                </c:pt>
                <c:pt idx="164">
                  <c:v>2.29</c:v>
                </c:pt>
                <c:pt idx="165">
                  <c:v>2.21</c:v>
                </c:pt>
                <c:pt idx="166">
                  <c:v>2.0699999999999998</c:v>
                </c:pt>
                <c:pt idx="167">
                  <c:v>2.0099999999999998</c:v>
                </c:pt>
                <c:pt idx="168">
                  <c:v>1.8</c:v>
                </c:pt>
                <c:pt idx="169">
                  <c:v>1.72</c:v>
                </c:pt>
                <c:pt idx="170">
                  <c:v>1.77</c:v>
                </c:pt>
                <c:pt idx="171">
                  <c:v>1.65</c:v>
                </c:pt>
                <c:pt idx="172">
                  <c:v>1.62</c:v>
                </c:pt>
                <c:pt idx="173">
                  <c:v>1.53</c:v>
                </c:pt>
                <c:pt idx="174">
                  <c:v>1.6</c:v>
                </c:pt>
                <c:pt idx="175">
                  <c:v>1.61</c:v>
                </c:pt>
                <c:pt idx="176">
                  <c:v>1.61</c:v>
                </c:pt>
                <c:pt idx="177">
                  <c:v>1.67</c:v>
                </c:pt>
                <c:pt idx="178">
                  <c:v>1.84</c:v>
                </c:pt>
                <c:pt idx="179">
                  <c:v>2.0299999999999998</c:v>
                </c:pt>
                <c:pt idx="180">
                  <c:v>2.23</c:v>
                </c:pt>
                <c:pt idx="181">
                  <c:v>2.12</c:v>
                </c:pt>
                <c:pt idx="182">
                  <c:v>2.13</c:v>
                </c:pt>
                <c:pt idx="183">
                  <c:v>2.2799999999999998</c:v>
                </c:pt>
                <c:pt idx="184">
                  <c:v>2.25</c:v>
                </c:pt>
                <c:pt idx="185">
                  <c:v>2.2599999999999998</c:v>
                </c:pt>
                <c:pt idx="186">
                  <c:v>2.2599999999999998</c:v>
                </c:pt>
                <c:pt idx="187">
                  <c:v>2.33</c:v>
                </c:pt>
                <c:pt idx="188">
                  <c:v>2.36</c:v>
                </c:pt>
                <c:pt idx="189">
                  <c:v>2.77</c:v>
                </c:pt>
                <c:pt idx="190">
                  <c:v>2.83</c:v>
                </c:pt>
                <c:pt idx="191">
                  <c:v>2.73</c:v>
                </c:pt>
                <c:pt idx="192">
                  <c:v>2.77</c:v>
                </c:pt>
                <c:pt idx="193">
                  <c:v>2.98</c:v>
                </c:pt>
                <c:pt idx="194">
                  <c:v>3</c:v>
                </c:pt>
                <c:pt idx="195">
                  <c:v>2.98</c:v>
                </c:pt>
                <c:pt idx="196">
                  <c:v>2.99</c:v>
                </c:pt>
                <c:pt idx="197">
                  <c:v>2.98</c:v>
                </c:pt>
                <c:pt idx="198">
                  <c:v>3.1</c:v>
                </c:pt>
                <c:pt idx="199">
                  <c:v>3.16</c:v>
                </c:pt>
                <c:pt idx="200">
                  <c:v>3.32</c:v>
                </c:pt>
                <c:pt idx="201">
                  <c:v>3.2</c:v>
                </c:pt>
                <c:pt idx="202">
                  <c:v>3.35</c:v>
                </c:pt>
                <c:pt idx="203">
                  <c:v>3.36</c:v>
                </c:pt>
                <c:pt idx="204">
                  <c:v>3.49</c:v>
                </c:pt>
                <c:pt idx="205">
                  <c:v>3.57</c:v>
                </c:pt>
                <c:pt idx="206">
                  <c:v>3.8</c:v>
                </c:pt>
                <c:pt idx="207">
                  <c:v>3.81</c:v>
                </c:pt>
                <c:pt idx="208">
                  <c:v>3.89</c:v>
                </c:pt>
                <c:pt idx="209">
                  <c:v>3.95</c:v>
                </c:pt>
                <c:pt idx="210">
                  <c:v>3.91</c:v>
                </c:pt>
                <c:pt idx="211">
                  <c:v>3.81</c:v>
                </c:pt>
                <c:pt idx="212">
                  <c:v>3.73</c:v>
                </c:pt>
                <c:pt idx="213">
                  <c:v>3.7</c:v>
                </c:pt>
                <c:pt idx="214">
                  <c:v>3.69</c:v>
                </c:pt>
                <c:pt idx="215">
                  <c:v>3.63</c:v>
                </c:pt>
                <c:pt idx="216">
                  <c:v>3.47</c:v>
                </c:pt>
                <c:pt idx="217">
                  <c:v>3.32</c:v>
                </c:pt>
                <c:pt idx="218">
                  <c:v>3.26</c:v>
                </c:pt>
                <c:pt idx="219">
                  <c:v>3.23</c:v>
                </c:pt>
                <c:pt idx="220">
                  <c:v>3.23</c:v>
                </c:pt>
                <c:pt idx="221">
                  <c:v>3.27</c:v>
                </c:pt>
                <c:pt idx="222">
                  <c:v>3.58</c:v>
                </c:pt>
                <c:pt idx="223">
                  <c:v>3.73</c:v>
                </c:pt>
                <c:pt idx="224">
                  <c:v>3.61</c:v>
                </c:pt>
                <c:pt idx="225">
                  <c:v>3.46</c:v>
                </c:pt>
                <c:pt idx="226">
                  <c:v>3.29</c:v>
                </c:pt>
                <c:pt idx="227">
                  <c:v>3.14</c:v>
                </c:pt>
                <c:pt idx="228">
                  <c:v>3.06</c:v>
                </c:pt>
                <c:pt idx="229">
                  <c:v>3.03</c:v>
                </c:pt>
                <c:pt idx="230">
                  <c:v>3.06</c:v>
                </c:pt>
                <c:pt idx="231">
                  <c:v>3.03</c:v>
                </c:pt>
                <c:pt idx="232">
                  <c:v>3.09</c:v>
                </c:pt>
                <c:pt idx="233">
                  <c:v>3.21</c:v>
                </c:pt>
                <c:pt idx="234">
                  <c:v>3.11</c:v>
                </c:pt>
                <c:pt idx="235">
                  <c:v>3.06</c:v>
                </c:pt>
                <c:pt idx="236">
                  <c:v>3.25</c:v>
                </c:pt>
                <c:pt idx="237">
                  <c:v>3.35</c:v>
                </c:pt>
                <c:pt idx="238">
                  <c:v>3.45</c:v>
                </c:pt>
                <c:pt idx="239">
                  <c:v>3.63</c:v>
                </c:pt>
                <c:pt idx="240">
                  <c:v>3.7</c:v>
                </c:pt>
                <c:pt idx="241">
                  <c:v>3.71</c:v>
                </c:pt>
                <c:pt idx="242">
                  <c:v>3.76</c:v>
                </c:pt>
                <c:pt idx="243">
                  <c:v>3.79</c:v>
                </c:pt>
                <c:pt idx="244">
                  <c:v>3.73</c:v>
                </c:pt>
                <c:pt idx="245">
                  <c:v>3.76</c:v>
                </c:pt>
                <c:pt idx="246">
                  <c:v>3.87</c:v>
                </c:pt>
                <c:pt idx="247">
                  <c:v>3.92</c:v>
                </c:pt>
                <c:pt idx="248">
                  <c:v>4.1100000000000003</c:v>
                </c:pt>
                <c:pt idx="249">
                  <c:v>4.2300000000000004</c:v>
                </c:pt>
                <c:pt idx="250">
                  <c:v>4.47</c:v>
                </c:pt>
                <c:pt idx="251">
                  <c:v>4.5999999999999996</c:v>
                </c:pt>
                <c:pt idx="252">
                  <c:v>4.67</c:v>
                </c:pt>
                <c:pt idx="253">
                  <c:v>4.6500000000000004</c:v>
                </c:pt>
                <c:pt idx="254">
                  <c:v>4.63</c:v>
                </c:pt>
                <c:pt idx="255">
                  <c:v>4.6100000000000003</c:v>
                </c:pt>
                <c:pt idx="256">
                  <c:v>4.5</c:v>
                </c:pt>
                <c:pt idx="257">
                  <c:v>4.54</c:v>
                </c:pt>
                <c:pt idx="258">
                  <c:v>4.6900000000000004</c:v>
                </c:pt>
                <c:pt idx="259">
                  <c:v>4.7300000000000004</c:v>
                </c:pt>
                <c:pt idx="260">
                  <c:v>4.7</c:v>
                </c:pt>
                <c:pt idx="261">
                  <c:v>4.66</c:v>
                </c:pt>
                <c:pt idx="262">
                  <c:v>4.63</c:v>
                </c:pt>
                <c:pt idx="263">
                  <c:v>4.6500000000000004</c:v>
                </c:pt>
                <c:pt idx="264">
                  <c:v>4.74</c:v>
                </c:pt>
                <c:pt idx="265">
                  <c:v>4.75</c:v>
                </c:pt>
                <c:pt idx="266">
                  <c:v>4.78</c:v>
                </c:pt>
                <c:pt idx="267">
                  <c:v>4.7699999999999996</c:v>
                </c:pt>
                <c:pt idx="268">
                  <c:v>4.83</c:v>
                </c:pt>
                <c:pt idx="269">
                  <c:v>4.84</c:v>
                </c:pt>
                <c:pt idx="270">
                  <c:v>4.93</c:v>
                </c:pt>
                <c:pt idx="271">
                  <c:v>4.8899999999999997</c:v>
                </c:pt>
                <c:pt idx="272">
                  <c:v>5</c:v>
                </c:pt>
                <c:pt idx="273">
                  <c:v>5</c:v>
                </c:pt>
                <c:pt idx="274">
                  <c:v>4.93</c:v>
                </c:pt>
                <c:pt idx="275">
                  <c:v>4.83</c:v>
                </c:pt>
                <c:pt idx="276">
                  <c:v>4.78</c:v>
                </c:pt>
                <c:pt idx="277">
                  <c:v>4.7300000000000004</c:v>
                </c:pt>
                <c:pt idx="278">
                  <c:v>4.68</c:v>
                </c:pt>
                <c:pt idx="279">
                  <c:v>4.57</c:v>
                </c:pt>
                <c:pt idx="280">
                  <c:v>4.63</c:v>
                </c:pt>
                <c:pt idx="281">
                  <c:v>4.71</c:v>
                </c:pt>
                <c:pt idx="282">
                  <c:v>4.6900000000000004</c:v>
                </c:pt>
                <c:pt idx="283">
                  <c:v>4.6500000000000004</c:v>
                </c:pt>
                <c:pt idx="284">
                  <c:v>4.6900000000000004</c:v>
                </c:pt>
                <c:pt idx="285">
                  <c:v>4.67</c:v>
                </c:pt>
                <c:pt idx="286">
                  <c:v>4.6900000000000004</c:v>
                </c:pt>
                <c:pt idx="287">
                  <c:v>4.67</c:v>
                </c:pt>
                <c:pt idx="288">
                  <c:v>4.7300000000000004</c:v>
                </c:pt>
                <c:pt idx="289">
                  <c:v>4.71</c:v>
                </c:pt>
                <c:pt idx="290">
                  <c:v>4.7300000000000004</c:v>
                </c:pt>
                <c:pt idx="291">
                  <c:v>4.71</c:v>
                </c:pt>
                <c:pt idx="292">
                  <c:v>4.7699999999999996</c:v>
                </c:pt>
                <c:pt idx="293">
                  <c:v>4.8099999999999996</c:v>
                </c:pt>
                <c:pt idx="294">
                  <c:v>4.8499999999999996</c:v>
                </c:pt>
                <c:pt idx="295">
                  <c:v>4.8899999999999997</c:v>
                </c:pt>
                <c:pt idx="296">
                  <c:v>4.93</c:v>
                </c:pt>
                <c:pt idx="297">
                  <c:v>4.8899999999999997</c:v>
                </c:pt>
                <c:pt idx="298">
                  <c:v>4.84</c:v>
                </c:pt>
                <c:pt idx="299">
                  <c:v>4.8</c:v>
                </c:pt>
                <c:pt idx="300">
                  <c:v>4.79</c:v>
                </c:pt>
                <c:pt idx="301">
                  <c:v>4.7699999999999996</c:v>
                </c:pt>
                <c:pt idx="302">
                  <c:v>4.71</c:v>
                </c:pt>
                <c:pt idx="303">
                  <c:v>4.72</c:v>
                </c:pt>
                <c:pt idx="304">
                  <c:v>4.7300000000000004</c:v>
                </c:pt>
                <c:pt idx="305">
                  <c:v>4.75</c:v>
                </c:pt>
                <c:pt idx="306">
                  <c:v>4.79</c:v>
                </c:pt>
                <c:pt idx="307">
                  <c:v>4.76</c:v>
                </c:pt>
                <c:pt idx="308">
                  <c:v>4.79</c:v>
                </c:pt>
                <c:pt idx="309">
                  <c:v>4.9400000000000004</c:v>
                </c:pt>
                <c:pt idx="310">
                  <c:v>4.93</c:v>
                </c:pt>
                <c:pt idx="311">
                  <c:v>4.8899999999999997</c:v>
                </c:pt>
                <c:pt idx="312">
                  <c:v>4.87</c:v>
                </c:pt>
                <c:pt idx="313">
                  <c:v>4.8099999999999996</c:v>
                </c:pt>
                <c:pt idx="314">
                  <c:v>4.72</c:v>
                </c:pt>
                <c:pt idx="315">
                  <c:v>4.68</c:v>
                </c:pt>
                <c:pt idx="316">
                  <c:v>4.6399999999999997</c:v>
                </c:pt>
                <c:pt idx="317">
                  <c:v>4.58</c:v>
                </c:pt>
                <c:pt idx="318">
                  <c:v>4.78</c:v>
                </c:pt>
                <c:pt idx="319">
                  <c:v>4.7699999999999996</c:v>
                </c:pt>
                <c:pt idx="320">
                  <c:v>4.71</c:v>
                </c:pt>
                <c:pt idx="321">
                  <c:v>4.68</c:v>
                </c:pt>
                <c:pt idx="322">
                  <c:v>4.71</c:v>
                </c:pt>
                <c:pt idx="323">
                  <c:v>4.6900000000000004</c:v>
                </c:pt>
                <c:pt idx="324">
                  <c:v>4.75</c:v>
                </c:pt>
                <c:pt idx="325">
                  <c:v>4.6500000000000004</c:v>
                </c:pt>
                <c:pt idx="326">
                  <c:v>4.66</c:v>
                </c:pt>
                <c:pt idx="327">
                  <c:v>4.6100000000000003</c:v>
                </c:pt>
                <c:pt idx="328">
                  <c:v>4.71</c:v>
                </c:pt>
                <c:pt idx="329">
                  <c:v>4.72</c:v>
                </c:pt>
                <c:pt idx="330">
                  <c:v>4.7699999999999996</c:v>
                </c:pt>
                <c:pt idx="331">
                  <c:v>4.82</c:v>
                </c:pt>
                <c:pt idx="332">
                  <c:v>4.9400000000000004</c:v>
                </c:pt>
                <c:pt idx="333">
                  <c:v>5.0199999999999996</c:v>
                </c:pt>
                <c:pt idx="334">
                  <c:v>5.14</c:v>
                </c:pt>
                <c:pt idx="335">
                  <c:v>5.23</c:v>
                </c:pt>
                <c:pt idx="336">
                  <c:v>5.35</c:v>
                </c:pt>
                <c:pt idx="337">
                  <c:v>5.39</c:v>
                </c:pt>
                <c:pt idx="338">
                  <c:v>5.37</c:v>
                </c:pt>
                <c:pt idx="339">
                  <c:v>5.5</c:v>
                </c:pt>
                <c:pt idx="340">
                  <c:v>5.66</c:v>
                </c:pt>
                <c:pt idx="341">
                  <c:v>5.65</c:v>
                </c:pt>
                <c:pt idx="342">
                  <c:v>5.68</c:v>
                </c:pt>
                <c:pt idx="343">
                  <c:v>5.71</c:v>
                </c:pt>
                <c:pt idx="344">
                  <c:v>5.82</c:v>
                </c:pt>
                <c:pt idx="345">
                  <c:v>5.89</c:v>
                </c:pt>
                <c:pt idx="346">
                  <c:v>5.97</c:v>
                </c:pt>
                <c:pt idx="347">
                  <c:v>6.01</c:v>
                </c:pt>
                <c:pt idx="348">
                  <c:v>6.05</c:v>
                </c:pt>
                <c:pt idx="349">
                  <c:v>6.07</c:v>
                </c:pt>
                <c:pt idx="350">
                  <c:v>6.09</c:v>
                </c:pt>
                <c:pt idx="351">
                  <c:v>6.1</c:v>
                </c:pt>
                <c:pt idx="352">
                  <c:v>6.11</c:v>
                </c:pt>
                <c:pt idx="353">
                  <c:v>6.09</c:v>
                </c:pt>
                <c:pt idx="354">
                  <c:v>6.08</c:v>
                </c:pt>
                <c:pt idx="355">
                  <c:v>6.06</c:v>
                </c:pt>
                <c:pt idx="356">
                  <c:v>6.04</c:v>
                </c:pt>
                <c:pt idx="357">
                  <c:v>6.02</c:v>
                </c:pt>
                <c:pt idx="358">
                  <c:v>6.03</c:v>
                </c:pt>
                <c:pt idx="359">
                  <c:v>6.02</c:v>
                </c:pt>
                <c:pt idx="360">
                  <c:v>6.01</c:v>
                </c:pt>
                <c:pt idx="361">
                  <c:v>5.96</c:v>
                </c:pt>
                <c:pt idx="362">
                  <c:v>5.87</c:v>
                </c:pt>
                <c:pt idx="363">
                  <c:v>5.79</c:v>
                </c:pt>
                <c:pt idx="364">
                  <c:v>5.74</c:v>
                </c:pt>
                <c:pt idx="365">
                  <c:v>5.62</c:v>
                </c:pt>
                <c:pt idx="366">
                  <c:v>5.5</c:v>
                </c:pt>
                <c:pt idx="367">
                  <c:v>5.43</c:v>
                </c:pt>
                <c:pt idx="368">
                  <c:v>5.4</c:v>
                </c:pt>
                <c:pt idx="369">
                  <c:v>5.33</c:v>
                </c:pt>
                <c:pt idx="370">
                  <c:v>5.35</c:v>
                </c:pt>
                <c:pt idx="371">
                  <c:v>5.36</c:v>
                </c:pt>
                <c:pt idx="372">
                  <c:v>5.49</c:v>
                </c:pt>
                <c:pt idx="373">
                  <c:v>5.56</c:v>
                </c:pt>
                <c:pt idx="374">
                  <c:v>5.61</c:v>
                </c:pt>
                <c:pt idx="375">
                  <c:v>5.66</c:v>
                </c:pt>
                <c:pt idx="376">
                  <c:v>5.72</c:v>
                </c:pt>
                <c:pt idx="377">
                  <c:v>5.76</c:v>
                </c:pt>
                <c:pt idx="378">
                  <c:v>5.79</c:v>
                </c:pt>
                <c:pt idx="379">
                  <c:v>5.82</c:v>
                </c:pt>
                <c:pt idx="380">
                  <c:v>5.79</c:v>
                </c:pt>
                <c:pt idx="381">
                  <c:v>5.75</c:v>
                </c:pt>
                <c:pt idx="382">
                  <c:v>5.77</c:v>
                </c:pt>
                <c:pt idx="383">
                  <c:v>5.79</c:v>
                </c:pt>
                <c:pt idx="384">
                  <c:v>5.83</c:v>
                </c:pt>
                <c:pt idx="385">
                  <c:v>5.87</c:v>
                </c:pt>
                <c:pt idx="386">
                  <c:v>5.98</c:v>
                </c:pt>
                <c:pt idx="387">
                  <c:v>6</c:v>
                </c:pt>
                <c:pt idx="388">
                  <c:v>6.04</c:v>
                </c:pt>
                <c:pt idx="389">
                  <c:v>6.08</c:v>
                </c:pt>
                <c:pt idx="390">
                  <c:v>6.11</c:v>
                </c:pt>
                <c:pt idx="391">
                  <c:v>6.14</c:v>
                </c:pt>
                <c:pt idx="392">
                  <c:v>6.18</c:v>
                </c:pt>
                <c:pt idx="393">
                  <c:v>6.21</c:v>
                </c:pt>
                <c:pt idx="394">
                  <c:v>6.26</c:v>
                </c:pt>
                <c:pt idx="395">
                  <c:v>6.27</c:v>
                </c:pt>
                <c:pt idx="396">
                  <c:v>6.34</c:v>
                </c:pt>
                <c:pt idx="397">
                  <c:v>6.37</c:v>
                </c:pt>
                <c:pt idx="398">
                  <c:v>6.4</c:v>
                </c:pt>
                <c:pt idx="399">
                  <c:v>6.42</c:v>
                </c:pt>
                <c:pt idx="400">
                  <c:v>6.49</c:v>
                </c:pt>
                <c:pt idx="401">
                  <c:v>6.5</c:v>
                </c:pt>
                <c:pt idx="402">
                  <c:v>6.53</c:v>
                </c:pt>
                <c:pt idx="403">
                  <c:v>6.53</c:v>
                </c:pt>
                <c:pt idx="404">
                  <c:v>6.52</c:v>
                </c:pt>
                <c:pt idx="405">
                  <c:v>6.54</c:v>
                </c:pt>
                <c:pt idx="406">
                  <c:v>6.56</c:v>
                </c:pt>
                <c:pt idx="407">
                  <c:v>6.58</c:v>
                </c:pt>
                <c:pt idx="408">
                  <c:v>6.59</c:v>
                </c:pt>
                <c:pt idx="409">
                  <c:v>6.58</c:v>
                </c:pt>
                <c:pt idx="410">
                  <c:v>6.53</c:v>
                </c:pt>
                <c:pt idx="411">
                  <c:v>6.48</c:v>
                </c:pt>
                <c:pt idx="412">
                  <c:v>6.41</c:v>
                </c:pt>
                <c:pt idx="413">
                  <c:v>6.35</c:v>
                </c:pt>
                <c:pt idx="414">
                  <c:v>6.3</c:v>
                </c:pt>
                <c:pt idx="415">
                  <c:v>6.26</c:v>
                </c:pt>
                <c:pt idx="416">
                  <c:v>6.21</c:v>
                </c:pt>
                <c:pt idx="417">
                  <c:v>6.15</c:v>
                </c:pt>
                <c:pt idx="418">
                  <c:v>6.11</c:v>
                </c:pt>
                <c:pt idx="419">
                  <c:v>6.1</c:v>
                </c:pt>
                <c:pt idx="420">
                  <c:v>6.09</c:v>
                </c:pt>
                <c:pt idx="421">
                  <c:v>6.05</c:v>
                </c:pt>
                <c:pt idx="422">
                  <c:v>6.09</c:v>
                </c:pt>
                <c:pt idx="423">
                  <c:v>6.08</c:v>
                </c:pt>
                <c:pt idx="424">
                  <c:v>6.04</c:v>
                </c:pt>
                <c:pt idx="425">
                  <c:v>6.01</c:v>
                </c:pt>
                <c:pt idx="426">
                  <c:v>6.02</c:v>
                </c:pt>
                <c:pt idx="427">
                  <c:v>6.03</c:v>
                </c:pt>
                <c:pt idx="428">
                  <c:v>6.04</c:v>
                </c:pt>
                <c:pt idx="429">
                  <c:v>6.03</c:v>
                </c:pt>
                <c:pt idx="430">
                  <c:v>5.99</c:v>
                </c:pt>
                <c:pt idx="431">
                  <c:v>5.95</c:v>
                </c:pt>
                <c:pt idx="432">
                  <c:v>5.91</c:v>
                </c:pt>
                <c:pt idx="433">
                  <c:v>5.88</c:v>
                </c:pt>
                <c:pt idx="434">
                  <c:v>5.87</c:v>
                </c:pt>
                <c:pt idx="435">
                  <c:v>5.85</c:v>
                </c:pt>
                <c:pt idx="436">
                  <c:v>5.84</c:v>
                </c:pt>
                <c:pt idx="437">
                  <c:v>5.81</c:v>
                </c:pt>
                <c:pt idx="438">
                  <c:v>5.8</c:v>
                </c:pt>
                <c:pt idx="439">
                  <c:v>5.76</c:v>
                </c:pt>
                <c:pt idx="440">
                  <c:v>5.73</c:v>
                </c:pt>
                <c:pt idx="441">
                  <c:v>5.7</c:v>
                </c:pt>
                <c:pt idx="442">
                  <c:v>5.67</c:v>
                </c:pt>
                <c:pt idx="443">
                  <c:v>5.67</c:v>
                </c:pt>
                <c:pt idx="444">
                  <c:v>5.68</c:v>
                </c:pt>
                <c:pt idx="445">
                  <c:v>5.65</c:v>
                </c:pt>
                <c:pt idx="446">
                  <c:v>5.63</c:v>
                </c:pt>
                <c:pt idx="447">
                  <c:v>5.55</c:v>
                </c:pt>
                <c:pt idx="448">
                  <c:v>5.5</c:v>
                </c:pt>
                <c:pt idx="449">
                  <c:v>5.46</c:v>
                </c:pt>
                <c:pt idx="450">
                  <c:v>5.45</c:v>
                </c:pt>
                <c:pt idx="451">
                  <c:v>5.47</c:v>
                </c:pt>
                <c:pt idx="452">
                  <c:v>5.42</c:v>
                </c:pt>
                <c:pt idx="453">
                  <c:v>5.36</c:v>
                </c:pt>
                <c:pt idx="454">
                  <c:v>5.33</c:v>
                </c:pt>
                <c:pt idx="455">
                  <c:v>5.35</c:v>
                </c:pt>
                <c:pt idx="456">
                  <c:v>5.39</c:v>
                </c:pt>
                <c:pt idx="457">
                  <c:v>5.38</c:v>
                </c:pt>
                <c:pt idx="458">
                  <c:v>5.38</c:v>
                </c:pt>
                <c:pt idx="459">
                  <c:v>5.34</c:v>
                </c:pt>
                <c:pt idx="460">
                  <c:v>5.32</c:v>
                </c:pt>
                <c:pt idx="461">
                  <c:v>5.34</c:v>
                </c:pt>
                <c:pt idx="462">
                  <c:v>5.36</c:v>
                </c:pt>
                <c:pt idx="463">
                  <c:v>5.36</c:v>
                </c:pt>
                <c:pt idx="464">
                  <c:v>5.37</c:v>
                </c:pt>
                <c:pt idx="465">
                  <c:v>5.39</c:v>
                </c:pt>
                <c:pt idx="466">
                  <c:v>5.4</c:v>
                </c:pt>
                <c:pt idx="467">
                  <c:v>5.41</c:v>
                </c:pt>
                <c:pt idx="468">
                  <c:v>5.4</c:v>
                </c:pt>
                <c:pt idx="469">
                  <c:v>5.36</c:v>
                </c:pt>
                <c:pt idx="470">
                  <c:v>5.29</c:v>
                </c:pt>
                <c:pt idx="471">
                  <c:v>5.28</c:v>
                </c:pt>
                <c:pt idx="472">
                  <c:v>5.29</c:v>
                </c:pt>
                <c:pt idx="473">
                  <c:v>5.27</c:v>
                </c:pt>
                <c:pt idx="474">
                  <c:v>5.34</c:v>
                </c:pt>
                <c:pt idx="475">
                  <c:v>5.25</c:v>
                </c:pt>
                <c:pt idx="476">
                  <c:v>5.27</c:v>
                </c:pt>
                <c:pt idx="477">
                  <c:v>5.28</c:v>
                </c:pt>
                <c:pt idx="478">
                  <c:v>5.3</c:v>
                </c:pt>
                <c:pt idx="479">
                  <c:v>5.26</c:v>
                </c:pt>
                <c:pt idx="480">
                  <c:v>5.24</c:v>
                </c:pt>
                <c:pt idx="481">
                  <c:v>5.28</c:v>
                </c:pt>
                <c:pt idx="482">
                  <c:v>5.39</c:v>
                </c:pt>
                <c:pt idx="483">
                  <c:v>5.38</c:v>
                </c:pt>
                <c:pt idx="484">
                  <c:v>5.37</c:v>
                </c:pt>
                <c:pt idx="485">
                  <c:v>5.37</c:v>
                </c:pt>
                <c:pt idx="486">
                  <c:v>5.37</c:v>
                </c:pt>
                <c:pt idx="487">
                  <c:v>5.4</c:v>
                </c:pt>
                <c:pt idx="488">
                  <c:v>5.44</c:v>
                </c:pt>
                <c:pt idx="489">
                  <c:v>5.47</c:v>
                </c:pt>
                <c:pt idx="490">
                  <c:v>5.56</c:v>
                </c:pt>
                <c:pt idx="491">
                  <c:v>5.58</c:v>
                </c:pt>
                <c:pt idx="492">
                  <c:v>5.61</c:v>
                </c:pt>
                <c:pt idx="493">
                  <c:v>5.61</c:v>
                </c:pt>
                <c:pt idx="494">
                  <c:v>5.63</c:v>
                </c:pt>
                <c:pt idx="495">
                  <c:v>5.64</c:v>
                </c:pt>
                <c:pt idx="496">
                  <c:v>5.65</c:v>
                </c:pt>
                <c:pt idx="497">
                  <c:v>5.66</c:v>
                </c:pt>
                <c:pt idx="498">
                  <c:v>5.55</c:v>
                </c:pt>
                <c:pt idx="499">
                  <c:v>5.4</c:v>
                </c:pt>
                <c:pt idx="500">
                  <c:v>5.3</c:v>
                </c:pt>
                <c:pt idx="501">
                  <c:v>5.26</c:v>
                </c:pt>
                <c:pt idx="502">
                  <c:v>5.2</c:v>
                </c:pt>
                <c:pt idx="503">
                  <c:v>5.13</c:v>
                </c:pt>
                <c:pt idx="504">
                  <c:v>5.08</c:v>
                </c:pt>
                <c:pt idx="505">
                  <c:v>5.09</c:v>
                </c:pt>
                <c:pt idx="506">
                  <c:v>5.0599999999999996</c:v>
                </c:pt>
                <c:pt idx="507">
                  <c:v>4.99</c:v>
                </c:pt>
                <c:pt idx="508">
                  <c:v>4.95</c:v>
                </c:pt>
                <c:pt idx="509">
                  <c:v>4.9400000000000004</c:v>
                </c:pt>
                <c:pt idx="510">
                  <c:v>5.01</c:v>
                </c:pt>
                <c:pt idx="511">
                  <c:v>5</c:v>
                </c:pt>
                <c:pt idx="512">
                  <c:v>4.95</c:v>
                </c:pt>
                <c:pt idx="513">
                  <c:v>4.9400000000000004</c:v>
                </c:pt>
                <c:pt idx="514">
                  <c:v>4.95</c:v>
                </c:pt>
                <c:pt idx="515">
                  <c:v>4.93</c:v>
                </c:pt>
                <c:pt idx="516">
                  <c:v>4.97</c:v>
                </c:pt>
                <c:pt idx="517">
                  <c:v>4.92</c:v>
                </c:pt>
                <c:pt idx="518">
                  <c:v>4.8600000000000003</c:v>
                </c:pt>
                <c:pt idx="519">
                  <c:v>4.8600000000000003</c:v>
                </c:pt>
                <c:pt idx="520">
                  <c:v>4.83</c:v>
                </c:pt>
                <c:pt idx="521">
                  <c:v>4.79</c:v>
                </c:pt>
                <c:pt idx="522">
                  <c:v>4.72</c:v>
                </c:pt>
                <c:pt idx="523">
                  <c:v>4.6399999999999997</c:v>
                </c:pt>
                <c:pt idx="524">
                  <c:v>4.6100000000000003</c:v>
                </c:pt>
                <c:pt idx="525">
                  <c:v>4.63</c:v>
                </c:pt>
                <c:pt idx="526">
                  <c:v>4.67</c:v>
                </c:pt>
                <c:pt idx="527">
                  <c:v>4.6900000000000004</c:v>
                </c:pt>
                <c:pt idx="528">
                  <c:v>4.7699999999999996</c:v>
                </c:pt>
                <c:pt idx="529">
                  <c:v>4.78</c:v>
                </c:pt>
                <c:pt idx="530">
                  <c:v>4.79</c:v>
                </c:pt>
                <c:pt idx="531">
                  <c:v>4.78</c:v>
                </c:pt>
                <c:pt idx="532">
                  <c:v>4.8099999999999996</c:v>
                </c:pt>
                <c:pt idx="533">
                  <c:v>4.8</c:v>
                </c:pt>
                <c:pt idx="534">
                  <c:v>4.83</c:v>
                </c:pt>
                <c:pt idx="535">
                  <c:v>4.8099999999999996</c:v>
                </c:pt>
                <c:pt idx="536">
                  <c:v>4.79</c:v>
                </c:pt>
                <c:pt idx="537">
                  <c:v>4.76</c:v>
                </c:pt>
                <c:pt idx="538">
                  <c:v>4.82</c:v>
                </c:pt>
                <c:pt idx="539">
                  <c:v>4.83</c:v>
                </c:pt>
                <c:pt idx="540">
                  <c:v>4.8499999999999996</c:v>
                </c:pt>
                <c:pt idx="541">
                  <c:v>4.88</c:v>
                </c:pt>
                <c:pt idx="542">
                  <c:v>4.93</c:v>
                </c:pt>
                <c:pt idx="543">
                  <c:v>4.95</c:v>
                </c:pt>
                <c:pt idx="544">
                  <c:v>5</c:v>
                </c:pt>
                <c:pt idx="545">
                  <c:v>4.96</c:v>
                </c:pt>
                <c:pt idx="546">
                  <c:v>4.93</c:v>
                </c:pt>
                <c:pt idx="547">
                  <c:v>4.8899999999999997</c:v>
                </c:pt>
                <c:pt idx="548">
                  <c:v>4.84</c:v>
                </c:pt>
                <c:pt idx="549">
                  <c:v>4.8099999999999996</c:v>
                </c:pt>
                <c:pt idx="550">
                  <c:v>4.8</c:v>
                </c:pt>
                <c:pt idx="551">
                  <c:v>4.75</c:v>
                </c:pt>
                <c:pt idx="552">
                  <c:v>4.7300000000000004</c:v>
                </c:pt>
                <c:pt idx="553">
                  <c:v>4.6900000000000004</c:v>
                </c:pt>
                <c:pt idx="554">
                  <c:v>4.6900000000000004</c:v>
                </c:pt>
                <c:pt idx="555">
                  <c:v>4.7</c:v>
                </c:pt>
                <c:pt idx="556">
                  <c:v>4.74</c:v>
                </c:pt>
                <c:pt idx="557">
                  <c:v>4.75</c:v>
                </c:pt>
                <c:pt idx="558">
                  <c:v>4.78</c:v>
                </c:pt>
                <c:pt idx="559">
                  <c:v>4.8099999999999996</c:v>
                </c:pt>
                <c:pt idx="560">
                  <c:v>4.83</c:v>
                </c:pt>
                <c:pt idx="561">
                  <c:v>4.8899999999999997</c:v>
                </c:pt>
                <c:pt idx="562">
                  <c:v>4.95</c:v>
                </c:pt>
                <c:pt idx="563">
                  <c:v>4.97</c:v>
                </c:pt>
                <c:pt idx="564">
                  <c:v>5</c:v>
                </c:pt>
                <c:pt idx="565">
                  <c:v>5.0199999999999996</c:v>
                </c:pt>
                <c:pt idx="566">
                  <c:v>5</c:v>
                </c:pt>
                <c:pt idx="567">
                  <c:v>4.97</c:v>
                </c:pt>
                <c:pt idx="568">
                  <c:v>4.8899999999999997</c:v>
                </c:pt>
                <c:pt idx="569">
                  <c:v>4.7699999999999996</c:v>
                </c:pt>
                <c:pt idx="570">
                  <c:v>4.71</c:v>
                </c:pt>
                <c:pt idx="571">
                  <c:v>4.6100000000000003</c:v>
                </c:pt>
                <c:pt idx="572">
                  <c:v>4.55</c:v>
                </c:pt>
                <c:pt idx="573">
                  <c:v>4.43</c:v>
                </c:pt>
                <c:pt idx="574">
                  <c:v>4.3600000000000003</c:v>
                </c:pt>
                <c:pt idx="575">
                  <c:v>4.3</c:v>
                </c:pt>
                <c:pt idx="576">
                  <c:v>4.2300000000000004</c:v>
                </c:pt>
                <c:pt idx="577">
                  <c:v>4.21</c:v>
                </c:pt>
                <c:pt idx="578">
                  <c:v>4.2</c:v>
                </c:pt>
                <c:pt idx="579">
                  <c:v>4.17</c:v>
                </c:pt>
                <c:pt idx="580">
                  <c:v>4.1500000000000004</c:v>
                </c:pt>
                <c:pt idx="581">
                  <c:v>4.17</c:v>
                </c:pt>
                <c:pt idx="582">
                  <c:v>4.16</c:v>
                </c:pt>
                <c:pt idx="583">
                  <c:v>4.1500000000000004</c:v>
                </c:pt>
                <c:pt idx="584">
                  <c:v>4.13</c:v>
                </c:pt>
                <c:pt idx="585">
                  <c:v>4.08</c:v>
                </c:pt>
                <c:pt idx="586">
                  <c:v>4.05</c:v>
                </c:pt>
                <c:pt idx="587">
                  <c:v>4.1100000000000003</c:v>
                </c:pt>
                <c:pt idx="588">
                  <c:v>4.22</c:v>
                </c:pt>
                <c:pt idx="589">
                  <c:v>4.21</c:v>
                </c:pt>
                <c:pt idx="590">
                  <c:v>4.33</c:v>
                </c:pt>
                <c:pt idx="591">
                  <c:v>4.29</c:v>
                </c:pt>
                <c:pt idx="592">
                  <c:v>4.28</c:v>
                </c:pt>
                <c:pt idx="593">
                  <c:v>4.2699999999999996</c:v>
                </c:pt>
                <c:pt idx="594">
                  <c:v>4.38</c:v>
                </c:pt>
                <c:pt idx="595">
                  <c:v>4.37</c:v>
                </c:pt>
                <c:pt idx="596">
                  <c:v>4.3899999999999997</c:v>
                </c:pt>
                <c:pt idx="597">
                  <c:v>4.37</c:v>
                </c:pt>
                <c:pt idx="598">
                  <c:v>4.3</c:v>
                </c:pt>
                <c:pt idx="599">
                  <c:v>4.26</c:v>
                </c:pt>
                <c:pt idx="600">
                  <c:v>4.29</c:v>
                </c:pt>
                <c:pt idx="601">
                  <c:v>4.25</c:v>
                </c:pt>
                <c:pt idx="602">
                  <c:v>4.2300000000000004</c:v>
                </c:pt>
                <c:pt idx="603">
                  <c:v>4.2</c:v>
                </c:pt>
                <c:pt idx="604">
                  <c:v>4.3</c:v>
                </c:pt>
                <c:pt idx="605">
                  <c:v>4.3099999999999996</c:v>
                </c:pt>
                <c:pt idx="606">
                  <c:v>4.33</c:v>
                </c:pt>
                <c:pt idx="607">
                  <c:v>4.3499999999999996</c:v>
                </c:pt>
                <c:pt idx="608">
                  <c:v>4.43</c:v>
                </c:pt>
                <c:pt idx="609">
                  <c:v>4.4400000000000004</c:v>
                </c:pt>
                <c:pt idx="610">
                  <c:v>4.51</c:v>
                </c:pt>
                <c:pt idx="611">
                  <c:v>4.53</c:v>
                </c:pt>
                <c:pt idx="612">
                  <c:v>4.6399999999999997</c:v>
                </c:pt>
                <c:pt idx="613">
                  <c:v>4.67</c:v>
                </c:pt>
                <c:pt idx="614">
                  <c:v>4.78</c:v>
                </c:pt>
                <c:pt idx="615">
                  <c:v>4.8099999999999996</c:v>
                </c:pt>
                <c:pt idx="616">
                  <c:v>4.8499999999999996</c:v>
                </c:pt>
                <c:pt idx="617">
                  <c:v>4.8899999999999997</c:v>
                </c:pt>
                <c:pt idx="618">
                  <c:v>4.93</c:v>
                </c:pt>
                <c:pt idx="619">
                  <c:v>4.97</c:v>
                </c:pt>
                <c:pt idx="620">
                  <c:v>5</c:v>
                </c:pt>
                <c:pt idx="621">
                  <c:v>5.01</c:v>
                </c:pt>
                <c:pt idx="622">
                  <c:v>5.04</c:v>
                </c:pt>
                <c:pt idx="623">
                  <c:v>5.09</c:v>
                </c:pt>
                <c:pt idx="624">
                  <c:v>5.12</c:v>
                </c:pt>
                <c:pt idx="625">
                  <c:v>5.13</c:v>
                </c:pt>
                <c:pt idx="626">
                  <c:v>5.18</c:v>
                </c:pt>
                <c:pt idx="627">
                  <c:v>5.17</c:v>
                </c:pt>
                <c:pt idx="628">
                  <c:v>5.16</c:v>
                </c:pt>
                <c:pt idx="629">
                  <c:v>5.15</c:v>
                </c:pt>
                <c:pt idx="630">
                  <c:v>5.14</c:v>
                </c:pt>
                <c:pt idx="631">
                  <c:v>5.15</c:v>
                </c:pt>
                <c:pt idx="632">
                  <c:v>5.19</c:v>
                </c:pt>
                <c:pt idx="633">
                  <c:v>5.16</c:v>
                </c:pt>
                <c:pt idx="634">
                  <c:v>5.14</c:v>
                </c:pt>
                <c:pt idx="635">
                  <c:v>5.14</c:v>
                </c:pt>
                <c:pt idx="636">
                  <c:v>5.16</c:v>
                </c:pt>
                <c:pt idx="637">
                  <c:v>5.15</c:v>
                </c:pt>
                <c:pt idx="638">
                  <c:v>5.17</c:v>
                </c:pt>
                <c:pt idx="639">
                  <c:v>5.18</c:v>
                </c:pt>
                <c:pt idx="640">
                  <c:v>5.19</c:v>
                </c:pt>
                <c:pt idx="641">
                  <c:v>5.18</c:v>
                </c:pt>
                <c:pt idx="642">
                  <c:v>5.2</c:v>
                </c:pt>
                <c:pt idx="643">
                  <c:v>5.16</c:v>
                </c:pt>
                <c:pt idx="644">
                  <c:v>5.12</c:v>
                </c:pt>
                <c:pt idx="645">
                  <c:v>5.0999999999999996</c:v>
                </c:pt>
                <c:pt idx="646">
                  <c:v>5.07</c:v>
                </c:pt>
                <c:pt idx="647">
                  <c:v>5.0599999999999996</c:v>
                </c:pt>
                <c:pt idx="648">
                  <c:v>5.0199999999999996</c:v>
                </c:pt>
                <c:pt idx="649">
                  <c:v>5</c:v>
                </c:pt>
                <c:pt idx="650">
                  <c:v>4.9800000000000004</c:v>
                </c:pt>
                <c:pt idx="651">
                  <c:v>4.95</c:v>
                </c:pt>
                <c:pt idx="652">
                  <c:v>5</c:v>
                </c:pt>
                <c:pt idx="653">
                  <c:v>5</c:v>
                </c:pt>
                <c:pt idx="654">
                  <c:v>5.01</c:v>
                </c:pt>
                <c:pt idx="655">
                  <c:v>5</c:v>
                </c:pt>
                <c:pt idx="656">
                  <c:v>5.01</c:v>
                </c:pt>
                <c:pt idx="657">
                  <c:v>5</c:v>
                </c:pt>
                <c:pt idx="658">
                  <c:v>4.99</c:v>
                </c:pt>
                <c:pt idx="659">
                  <c:v>4.93</c:v>
                </c:pt>
                <c:pt idx="660">
                  <c:v>4.97</c:v>
                </c:pt>
                <c:pt idx="661">
                  <c:v>4.93</c:v>
                </c:pt>
                <c:pt idx="662">
                  <c:v>4.93</c:v>
                </c:pt>
                <c:pt idx="663">
                  <c:v>4.9000000000000004</c:v>
                </c:pt>
                <c:pt idx="664">
                  <c:v>4.8899999999999997</c:v>
                </c:pt>
                <c:pt idx="665">
                  <c:v>4.8600000000000003</c:v>
                </c:pt>
                <c:pt idx="666">
                  <c:v>4.8499999999999996</c:v>
                </c:pt>
                <c:pt idx="667">
                  <c:v>4.83</c:v>
                </c:pt>
                <c:pt idx="668">
                  <c:v>4.87</c:v>
                </c:pt>
                <c:pt idx="669">
                  <c:v>4.8899999999999997</c:v>
                </c:pt>
                <c:pt idx="670">
                  <c:v>4.9400000000000004</c:v>
                </c:pt>
                <c:pt idx="671">
                  <c:v>4.96</c:v>
                </c:pt>
                <c:pt idx="672">
                  <c:v>4.97</c:v>
                </c:pt>
                <c:pt idx="673">
                  <c:v>4.97</c:v>
                </c:pt>
                <c:pt idx="674">
                  <c:v>4.9800000000000004</c:v>
                </c:pt>
                <c:pt idx="675">
                  <c:v>4.99</c:v>
                </c:pt>
                <c:pt idx="676">
                  <c:v>5</c:v>
                </c:pt>
                <c:pt idx="677">
                  <c:v>5</c:v>
                </c:pt>
                <c:pt idx="678">
                  <c:v>5.0199999999999996</c:v>
                </c:pt>
                <c:pt idx="679">
                  <c:v>5.05</c:v>
                </c:pt>
                <c:pt idx="680">
                  <c:v>5.0599999999999996</c:v>
                </c:pt>
                <c:pt idx="681">
                  <c:v>5.05</c:v>
                </c:pt>
                <c:pt idx="682">
                  <c:v>5.04</c:v>
                </c:pt>
                <c:pt idx="683">
                  <c:v>5</c:v>
                </c:pt>
                <c:pt idx="684">
                  <c:v>4.87</c:v>
                </c:pt>
                <c:pt idx="685">
                  <c:v>4.7699999999999996</c:v>
                </c:pt>
                <c:pt idx="686">
                  <c:v>4.79</c:v>
                </c:pt>
                <c:pt idx="687">
                  <c:v>4.7699999999999996</c:v>
                </c:pt>
                <c:pt idx="688">
                  <c:v>4.71</c:v>
                </c:pt>
                <c:pt idx="689">
                  <c:v>4.6399999999999997</c:v>
                </c:pt>
                <c:pt idx="690">
                  <c:v>4.6100000000000003</c:v>
                </c:pt>
                <c:pt idx="691">
                  <c:v>4.5599999999999996</c:v>
                </c:pt>
                <c:pt idx="692">
                  <c:v>4.51</c:v>
                </c:pt>
                <c:pt idx="693">
                  <c:v>4.51</c:v>
                </c:pt>
                <c:pt idx="694">
                  <c:v>4.49</c:v>
                </c:pt>
                <c:pt idx="695">
                  <c:v>4.5</c:v>
                </c:pt>
                <c:pt idx="696">
                  <c:v>4.53</c:v>
                </c:pt>
                <c:pt idx="697">
                  <c:v>4.54</c:v>
                </c:pt>
                <c:pt idx="698">
                  <c:v>4.5599999999999996</c:v>
                </c:pt>
                <c:pt idx="699">
                  <c:v>4.57</c:v>
                </c:pt>
                <c:pt idx="700">
                  <c:v>4.58</c:v>
                </c:pt>
                <c:pt idx="701">
                  <c:v>4.57</c:v>
                </c:pt>
                <c:pt idx="702">
                  <c:v>4.57</c:v>
                </c:pt>
                <c:pt idx="703">
                  <c:v>4.55</c:v>
                </c:pt>
                <c:pt idx="704">
                  <c:v>4.5599999999999996</c:v>
                </c:pt>
                <c:pt idx="705">
                  <c:v>4.5199999999999996</c:v>
                </c:pt>
                <c:pt idx="706">
                  <c:v>4.49</c:v>
                </c:pt>
                <c:pt idx="707">
                  <c:v>4.45</c:v>
                </c:pt>
                <c:pt idx="708">
                  <c:v>4.41</c:v>
                </c:pt>
                <c:pt idx="709">
                  <c:v>4.37</c:v>
                </c:pt>
                <c:pt idx="710">
                  <c:v>4.3099999999999996</c:v>
                </c:pt>
                <c:pt idx="711">
                  <c:v>4.28</c:v>
                </c:pt>
                <c:pt idx="712">
                  <c:v>4.2300000000000004</c:v>
                </c:pt>
                <c:pt idx="713">
                  <c:v>4.18</c:v>
                </c:pt>
                <c:pt idx="714">
                  <c:v>4.13</c:v>
                </c:pt>
                <c:pt idx="715">
                  <c:v>4.0599999999999996</c:v>
                </c:pt>
                <c:pt idx="716">
                  <c:v>4</c:v>
                </c:pt>
                <c:pt idx="717">
                  <c:v>3.97</c:v>
                </c:pt>
                <c:pt idx="718">
                  <c:v>3.93</c:v>
                </c:pt>
                <c:pt idx="719">
                  <c:v>3.87</c:v>
                </c:pt>
                <c:pt idx="720">
                  <c:v>3.93</c:v>
                </c:pt>
                <c:pt idx="721">
                  <c:v>3.91</c:v>
                </c:pt>
                <c:pt idx="722">
                  <c:v>3.9</c:v>
                </c:pt>
                <c:pt idx="723">
                  <c:v>3.86</c:v>
                </c:pt>
                <c:pt idx="724">
                  <c:v>3.8</c:v>
                </c:pt>
                <c:pt idx="725">
                  <c:v>3.76</c:v>
                </c:pt>
                <c:pt idx="726">
                  <c:v>3.72</c:v>
                </c:pt>
                <c:pt idx="727">
                  <c:v>3.67</c:v>
                </c:pt>
                <c:pt idx="728">
                  <c:v>3.67</c:v>
                </c:pt>
                <c:pt idx="729">
                  <c:v>3.63</c:v>
                </c:pt>
                <c:pt idx="730">
                  <c:v>3.7</c:v>
                </c:pt>
                <c:pt idx="731">
                  <c:v>3.7</c:v>
                </c:pt>
              </c:numCache>
            </c:numRef>
          </c:val>
          <c:smooth val="1"/>
          <c:extLst xmlns:c16r2="http://schemas.microsoft.com/office/drawing/2015/06/chart">
            <c:ext xmlns:c16="http://schemas.microsoft.com/office/drawing/2014/chart" uri="{C3380CC4-5D6E-409C-BE32-E72D297353CC}">
              <c16:uniqueId val="{00000000-4C71-4519-9CF6-7FF6946E7668}"/>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DATOS!$Z$3:$Z$734</c:f>
              <c:numCache>
                <c:formatCode>0.00</c:formatCode>
                <c:ptCount val="732"/>
                <c:pt idx="0">
                  <c:v>3.6</c:v>
                </c:pt>
                <c:pt idx="1">
                  <c:v>3.56</c:v>
                </c:pt>
                <c:pt idx="2">
                  <c:v>3.53</c:v>
                </c:pt>
                <c:pt idx="3">
                  <c:v>3.49</c:v>
                </c:pt>
                <c:pt idx="4">
                  <c:v>3.45</c:v>
                </c:pt>
                <c:pt idx="5">
                  <c:v>3.43</c:v>
                </c:pt>
                <c:pt idx="6">
                  <c:v>3.37</c:v>
                </c:pt>
                <c:pt idx="7">
                  <c:v>3.37</c:v>
                </c:pt>
                <c:pt idx="8">
                  <c:v>3.35</c:v>
                </c:pt>
                <c:pt idx="9">
                  <c:v>3.33</c:v>
                </c:pt>
                <c:pt idx="10">
                  <c:v>3.39</c:v>
                </c:pt>
                <c:pt idx="11">
                  <c:v>3.4</c:v>
                </c:pt>
                <c:pt idx="12">
                  <c:v>3.38</c:v>
                </c:pt>
                <c:pt idx="13">
                  <c:v>3.37</c:v>
                </c:pt>
                <c:pt idx="14">
                  <c:v>3.37</c:v>
                </c:pt>
                <c:pt idx="15">
                  <c:v>3.37</c:v>
                </c:pt>
                <c:pt idx="16">
                  <c:v>3.37</c:v>
                </c:pt>
                <c:pt idx="17">
                  <c:v>3.36</c:v>
                </c:pt>
                <c:pt idx="18">
                  <c:v>3.35</c:v>
                </c:pt>
                <c:pt idx="19">
                  <c:v>3.36</c:v>
                </c:pt>
                <c:pt idx="20">
                  <c:v>3.35</c:v>
                </c:pt>
                <c:pt idx="21">
                  <c:v>3.32</c:v>
                </c:pt>
                <c:pt idx="22">
                  <c:v>3.26</c:v>
                </c:pt>
                <c:pt idx="23">
                  <c:v>3.21</c:v>
                </c:pt>
                <c:pt idx="24">
                  <c:v>3.17</c:v>
                </c:pt>
                <c:pt idx="25">
                  <c:v>3.13</c:v>
                </c:pt>
                <c:pt idx="26">
                  <c:v>3.04</c:v>
                </c:pt>
                <c:pt idx="27">
                  <c:v>3.08</c:v>
                </c:pt>
                <c:pt idx="28">
                  <c:v>3.04</c:v>
                </c:pt>
                <c:pt idx="29">
                  <c:v>3.03</c:v>
                </c:pt>
                <c:pt idx="30">
                  <c:v>3.03</c:v>
                </c:pt>
                <c:pt idx="31">
                  <c:v>3.03</c:v>
                </c:pt>
                <c:pt idx="32">
                  <c:v>3</c:v>
                </c:pt>
                <c:pt idx="33">
                  <c:v>2.98</c:v>
                </c:pt>
                <c:pt idx="34">
                  <c:v>3.02</c:v>
                </c:pt>
                <c:pt idx="35">
                  <c:v>3.04</c:v>
                </c:pt>
                <c:pt idx="36">
                  <c:v>3.03</c:v>
                </c:pt>
                <c:pt idx="37">
                  <c:v>3</c:v>
                </c:pt>
                <c:pt idx="38">
                  <c:v>2.94</c:v>
                </c:pt>
                <c:pt idx="39">
                  <c:v>2.91</c:v>
                </c:pt>
                <c:pt idx="40">
                  <c:v>2.9</c:v>
                </c:pt>
                <c:pt idx="41">
                  <c:v>2.87</c:v>
                </c:pt>
                <c:pt idx="42">
                  <c:v>2.85</c:v>
                </c:pt>
                <c:pt idx="43">
                  <c:v>2.83</c:v>
                </c:pt>
                <c:pt idx="44">
                  <c:v>2.8</c:v>
                </c:pt>
                <c:pt idx="45">
                  <c:v>2.81</c:v>
                </c:pt>
                <c:pt idx="46">
                  <c:v>2.8</c:v>
                </c:pt>
                <c:pt idx="47">
                  <c:v>2.79</c:v>
                </c:pt>
                <c:pt idx="48">
                  <c:v>2.77</c:v>
                </c:pt>
                <c:pt idx="49">
                  <c:v>2.76</c:v>
                </c:pt>
                <c:pt idx="50">
                  <c:v>2.75</c:v>
                </c:pt>
                <c:pt idx="51">
                  <c:v>2.72</c:v>
                </c:pt>
                <c:pt idx="52">
                  <c:v>2.71</c:v>
                </c:pt>
                <c:pt idx="53">
                  <c:v>2.72</c:v>
                </c:pt>
                <c:pt idx="54">
                  <c:v>2.72</c:v>
                </c:pt>
                <c:pt idx="55">
                  <c:v>2.74</c:v>
                </c:pt>
                <c:pt idx="56">
                  <c:v>2.75</c:v>
                </c:pt>
                <c:pt idx="57">
                  <c:v>2.74</c:v>
                </c:pt>
                <c:pt idx="58">
                  <c:v>2.71</c:v>
                </c:pt>
                <c:pt idx="59">
                  <c:v>2.69</c:v>
                </c:pt>
                <c:pt idx="60">
                  <c:v>2.66</c:v>
                </c:pt>
                <c:pt idx="61">
                  <c:v>2.64</c:v>
                </c:pt>
                <c:pt idx="62">
                  <c:v>2.62</c:v>
                </c:pt>
                <c:pt idx="63">
                  <c:v>2.61</c:v>
                </c:pt>
                <c:pt idx="64">
                  <c:v>2.6</c:v>
                </c:pt>
                <c:pt idx="65">
                  <c:v>2.61</c:v>
                </c:pt>
                <c:pt idx="66">
                  <c:v>2.61</c:v>
                </c:pt>
                <c:pt idx="67">
                  <c:v>2.61</c:v>
                </c:pt>
                <c:pt idx="68">
                  <c:v>2.58</c:v>
                </c:pt>
                <c:pt idx="69">
                  <c:v>2.5499999999999998</c:v>
                </c:pt>
                <c:pt idx="70">
                  <c:v>2.4900000000000002</c:v>
                </c:pt>
                <c:pt idx="71">
                  <c:v>2.46</c:v>
                </c:pt>
                <c:pt idx="72">
                  <c:v>2.42</c:v>
                </c:pt>
                <c:pt idx="73">
                  <c:v>2.41</c:v>
                </c:pt>
                <c:pt idx="74">
                  <c:v>2.4</c:v>
                </c:pt>
                <c:pt idx="75">
                  <c:v>2.4</c:v>
                </c:pt>
                <c:pt idx="76">
                  <c:v>2.39</c:v>
                </c:pt>
                <c:pt idx="77">
                  <c:v>2.41</c:v>
                </c:pt>
                <c:pt idx="78">
                  <c:v>2.4900000000000002</c:v>
                </c:pt>
                <c:pt idx="79">
                  <c:v>2.58</c:v>
                </c:pt>
                <c:pt idx="80">
                  <c:v>2.59</c:v>
                </c:pt>
                <c:pt idx="81">
                  <c:v>2.59</c:v>
                </c:pt>
                <c:pt idx="82">
                  <c:v>2.61</c:v>
                </c:pt>
                <c:pt idx="83">
                  <c:v>2.63</c:v>
                </c:pt>
                <c:pt idx="84">
                  <c:v>2.64</c:v>
                </c:pt>
                <c:pt idx="85">
                  <c:v>2.63</c:v>
                </c:pt>
                <c:pt idx="86">
                  <c:v>2.61</c:v>
                </c:pt>
                <c:pt idx="87">
                  <c:v>2.61</c:v>
                </c:pt>
                <c:pt idx="88">
                  <c:v>2.62</c:v>
                </c:pt>
                <c:pt idx="89">
                  <c:v>2.65</c:v>
                </c:pt>
                <c:pt idx="90">
                  <c:v>2.69</c:v>
                </c:pt>
                <c:pt idx="91">
                  <c:v>2.73</c:v>
                </c:pt>
                <c:pt idx="92">
                  <c:v>2.8</c:v>
                </c:pt>
                <c:pt idx="93">
                  <c:v>2.82</c:v>
                </c:pt>
                <c:pt idx="94">
                  <c:v>2.83</c:v>
                </c:pt>
                <c:pt idx="95">
                  <c:v>2.82</c:v>
                </c:pt>
                <c:pt idx="96">
                  <c:v>2.86</c:v>
                </c:pt>
                <c:pt idx="97">
                  <c:v>2.92</c:v>
                </c:pt>
                <c:pt idx="98">
                  <c:v>3.02</c:v>
                </c:pt>
                <c:pt idx="99">
                  <c:v>3.03</c:v>
                </c:pt>
                <c:pt idx="100">
                  <c:v>3.02</c:v>
                </c:pt>
                <c:pt idx="101">
                  <c:v>3</c:v>
                </c:pt>
                <c:pt idx="102">
                  <c:v>2.99</c:v>
                </c:pt>
                <c:pt idx="103">
                  <c:v>2.97</c:v>
                </c:pt>
                <c:pt idx="104">
                  <c:v>2.93</c:v>
                </c:pt>
                <c:pt idx="105">
                  <c:v>2.89</c:v>
                </c:pt>
                <c:pt idx="106">
                  <c:v>2.83</c:v>
                </c:pt>
                <c:pt idx="107">
                  <c:v>2.8</c:v>
                </c:pt>
                <c:pt idx="108">
                  <c:v>2.75</c:v>
                </c:pt>
                <c:pt idx="109">
                  <c:v>2.73</c:v>
                </c:pt>
                <c:pt idx="110">
                  <c:v>2.71</c:v>
                </c:pt>
                <c:pt idx="111">
                  <c:v>2.75</c:v>
                </c:pt>
                <c:pt idx="112">
                  <c:v>2.8</c:v>
                </c:pt>
                <c:pt idx="113">
                  <c:v>2.83</c:v>
                </c:pt>
                <c:pt idx="114">
                  <c:v>2.84</c:v>
                </c:pt>
                <c:pt idx="115">
                  <c:v>2.85</c:v>
                </c:pt>
                <c:pt idx="116">
                  <c:v>2.83</c:v>
                </c:pt>
                <c:pt idx="117">
                  <c:v>2.83</c:v>
                </c:pt>
                <c:pt idx="118">
                  <c:v>2.83</c:v>
                </c:pt>
                <c:pt idx="119">
                  <c:v>2.83</c:v>
                </c:pt>
                <c:pt idx="120">
                  <c:v>2.83</c:v>
                </c:pt>
                <c:pt idx="121">
                  <c:v>2.85</c:v>
                </c:pt>
                <c:pt idx="122">
                  <c:v>2.93</c:v>
                </c:pt>
                <c:pt idx="123">
                  <c:v>3</c:v>
                </c:pt>
                <c:pt idx="124">
                  <c:v>3.16</c:v>
                </c:pt>
                <c:pt idx="125">
                  <c:v>3.23</c:v>
                </c:pt>
                <c:pt idx="126">
                  <c:v>3.27</c:v>
                </c:pt>
                <c:pt idx="127">
                  <c:v>3.33</c:v>
                </c:pt>
                <c:pt idx="128">
                  <c:v>3.35</c:v>
                </c:pt>
                <c:pt idx="129">
                  <c:v>3.36</c:v>
                </c:pt>
                <c:pt idx="130">
                  <c:v>3.31</c:v>
                </c:pt>
                <c:pt idx="131">
                  <c:v>3.27</c:v>
                </c:pt>
                <c:pt idx="132">
                  <c:v>3.23</c:v>
                </c:pt>
                <c:pt idx="133">
                  <c:v>3.21</c:v>
                </c:pt>
                <c:pt idx="134">
                  <c:v>3.21</c:v>
                </c:pt>
                <c:pt idx="135">
                  <c:v>3.18</c:v>
                </c:pt>
                <c:pt idx="136">
                  <c:v>3.16</c:v>
                </c:pt>
                <c:pt idx="137">
                  <c:v>3.12</c:v>
                </c:pt>
                <c:pt idx="138">
                  <c:v>3.13</c:v>
                </c:pt>
                <c:pt idx="139">
                  <c:v>3.13</c:v>
                </c:pt>
                <c:pt idx="140">
                  <c:v>3.17</c:v>
                </c:pt>
                <c:pt idx="141">
                  <c:v>3.23</c:v>
                </c:pt>
                <c:pt idx="142">
                  <c:v>3.27</c:v>
                </c:pt>
                <c:pt idx="143">
                  <c:v>3.25</c:v>
                </c:pt>
                <c:pt idx="144">
                  <c:v>3.21</c:v>
                </c:pt>
                <c:pt idx="145">
                  <c:v>3.15</c:v>
                </c:pt>
                <c:pt idx="146">
                  <c:v>3.09</c:v>
                </c:pt>
                <c:pt idx="147">
                  <c:v>3.04</c:v>
                </c:pt>
                <c:pt idx="148">
                  <c:v>2.99</c:v>
                </c:pt>
                <c:pt idx="149">
                  <c:v>2.96</c:v>
                </c:pt>
                <c:pt idx="150">
                  <c:v>2.93</c:v>
                </c:pt>
                <c:pt idx="151">
                  <c:v>2.91</c:v>
                </c:pt>
                <c:pt idx="152">
                  <c:v>2.87</c:v>
                </c:pt>
                <c:pt idx="153">
                  <c:v>2.84</c:v>
                </c:pt>
                <c:pt idx="154">
                  <c:v>2.8</c:v>
                </c:pt>
                <c:pt idx="155">
                  <c:v>2.78</c:v>
                </c:pt>
                <c:pt idx="156">
                  <c:v>2.77</c:v>
                </c:pt>
                <c:pt idx="157">
                  <c:v>2.77</c:v>
                </c:pt>
                <c:pt idx="158">
                  <c:v>2.83</c:v>
                </c:pt>
                <c:pt idx="159">
                  <c:v>2.91</c:v>
                </c:pt>
                <c:pt idx="160">
                  <c:v>3.06</c:v>
                </c:pt>
                <c:pt idx="161">
                  <c:v>3.13</c:v>
                </c:pt>
                <c:pt idx="162">
                  <c:v>3.23</c:v>
                </c:pt>
                <c:pt idx="163">
                  <c:v>3.31</c:v>
                </c:pt>
                <c:pt idx="164">
                  <c:v>3.37</c:v>
                </c:pt>
                <c:pt idx="165">
                  <c:v>3.39</c:v>
                </c:pt>
                <c:pt idx="166">
                  <c:v>3.37</c:v>
                </c:pt>
                <c:pt idx="167">
                  <c:v>3.37</c:v>
                </c:pt>
                <c:pt idx="168">
                  <c:v>3.41</c:v>
                </c:pt>
                <c:pt idx="169">
                  <c:v>3.41</c:v>
                </c:pt>
                <c:pt idx="170">
                  <c:v>3.41</c:v>
                </c:pt>
                <c:pt idx="171">
                  <c:v>3.42</c:v>
                </c:pt>
                <c:pt idx="172">
                  <c:v>3.43</c:v>
                </c:pt>
                <c:pt idx="173">
                  <c:v>3.4</c:v>
                </c:pt>
                <c:pt idx="174">
                  <c:v>3.41</c:v>
                </c:pt>
                <c:pt idx="175">
                  <c:v>3.41</c:v>
                </c:pt>
                <c:pt idx="176">
                  <c:v>3.41</c:v>
                </c:pt>
                <c:pt idx="177">
                  <c:v>3.37</c:v>
                </c:pt>
                <c:pt idx="178">
                  <c:v>3.35</c:v>
                </c:pt>
                <c:pt idx="179">
                  <c:v>3.33</c:v>
                </c:pt>
                <c:pt idx="180">
                  <c:v>3.3</c:v>
                </c:pt>
                <c:pt idx="181">
                  <c:v>3.26</c:v>
                </c:pt>
                <c:pt idx="182">
                  <c:v>3.2</c:v>
                </c:pt>
                <c:pt idx="183">
                  <c:v>3.15</c:v>
                </c:pt>
                <c:pt idx="184">
                  <c:v>3.11</c:v>
                </c:pt>
                <c:pt idx="185">
                  <c:v>3.07</c:v>
                </c:pt>
                <c:pt idx="186">
                  <c:v>3.06</c:v>
                </c:pt>
                <c:pt idx="187">
                  <c:v>3.05</c:v>
                </c:pt>
                <c:pt idx="188">
                  <c:v>3.06</c:v>
                </c:pt>
                <c:pt idx="189">
                  <c:v>3.07</c:v>
                </c:pt>
                <c:pt idx="190">
                  <c:v>3.05</c:v>
                </c:pt>
                <c:pt idx="191">
                  <c:v>3.01</c:v>
                </c:pt>
                <c:pt idx="192">
                  <c:v>3.05</c:v>
                </c:pt>
                <c:pt idx="193">
                  <c:v>3.11</c:v>
                </c:pt>
                <c:pt idx="194">
                  <c:v>3.17</c:v>
                </c:pt>
                <c:pt idx="195">
                  <c:v>3.21</c:v>
                </c:pt>
                <c:pt idx="196">
                  <c:v>3.29</c:v>
                </c:pt>
                <c:pt idx="197">
                  <c:v>3.31</c:v>
                </c:pt>
                <c:pt idx="198">
                  <c:v>3.31</c:v>
                </c:pt>
                <c:pt idx="199">
                  <c:v>3.34</c:v>
                </c:pt>
                <c:pt idx="200">
                  <c:v>3.42</c:v>
                </c:pt>
                <c:pt idx="201">
                  <c:v>3.42</c:v>
                </c:pt>
                <c:pt idx="202">
                  <c:v>3.51</c:v>
                </c:pt>
                <c:pt idx="203">
                  <c:v>3.56</c:v>
                </c:pt>
                <c:pt idx="204">
                  <c:v>3.62</c:v>
                </c:pt>
                <c:pt idx="205">
                  <c:v>3.65</c:v>
                </c:pt>
                <c:pt idx="206">
                  <c:v>3.67</c:v>
                </c:pt>
                <c:pt idx="207">
                  <c:v>3.68</c:v>
                </c:pt>
                <c:pt idx="208">
                  <c:v>3.72</c:v>
                </c:pt>
                <c:pt idx="209">
                  <c:v>3.75</c:v>
                </c:pt>
                <c:pt idx="210">
                  <c:v>3.79</c:v>
                </c:pt>
                <c:pt idx="211">
                  <c:v>3.81</c:v>
                </c:pt>
                <c:pt idx="212">
                  <c:v>3.89</c:v>
                </c:pt>
                <c:pt idx="213">
                  <c:v>3.91</c:v>
                </c:pt>
                <c:pt idx="214">
                  <c:v>3.94</c:v>
                </c:pt>
                <c:pt idx="215">
                  <c:v>3.97</c:v>
                </c:pt>
                <c:pt idx="216">
                  <c:v>4.03</c:v>
                </c:pt>
                <c:pt idx="217">
                  <c:v>4.0599999999999996</c:v>
                </c:pt>
                <c:pt idx="218">
                  <c:v>4.0599999999999996</c:v>
                </c:pt>
                <c:pt idx="219">
                  <c:v>4.0599999999999996</c:v>
                </c:pt>
                <c:pt idx="220">
                  <c:v>4.05</c:v>
                </c:pt>
                <c:pt idx="221">
                  <c:v>4.04</c:v>
                </c:pt>
                <c:pt idx="222">
                  <c:v>4.03</c:v>
                </c:pt>
                <c:pt idx="223">
                  <c:v>4.03</c:v>
                </c:pt>
                <c:pt idx="224">
                  <c:v>4.03</c:v>
                </c:pt>
                <c:pt idx="225">
                  <c:v>4.03</c:v>
                </c:pt>
                <c:pt idx="226">
                  <c:v>4.03</c:v>
                </c:pt>
                <c:pt idx="227">
                  <c:v>4.04</c:v>
                </c:pt>
                <c:pt idx="228">
                  <c:v>4.05</c:v>
                </c:pt>
                <c:pt idx="229">
                  <c:v>4.04</c:v>
                </c:pt>
                <c:pt idx="230">
                  <c:v>4.0199999999999996</c:v>
                </c:pt>
                <c:pt idx="231">
                  <c:v>4.03</c:v>
                </c:pt>
                <c:pt idx="232">
                  <c:v>4.05</c:v>
                </c:pt>
                <c:pt idx="233">
                  <c:v>4.05</c:v>
                </c:pt>
                <c:pt idx="234">
                  <c:v>4.03</c:v>
                </c:pt>
                <c:pt idx="235">
                  <c:v>4.01</c:v>
                </c:pt>
                <c:pt idx="236">
                  <c:v>4.05</c:v>
                </c:pt>
                <c:pt idx="237">
                  <c:v>4.03</c:v>
                </c:pt>
                <c:pt idx="238">
                  <c:v>4</c:v>
                </c:pt>
                <c:pt idx="239">
                  <c:v>4</c:v>
                </c:pt>
                <c:pt idx="240">
                  <c:v>3.97</c:v>
                </c:pt>
                <c:pt idx="241">
                  <c:v>3.95</c:v>
                </c:pt>
                <c:pt idx="242">
                  <c:v>3.94</c:v>
                </c:pt>
                <c:pt idx="243">
                  <c:v>3.92</c:v>
                </c:pt>
                <c:pt idx="244">
                  <c:v>3.93</c:v>
                </c:pt>
                <c:pt idx="245">
                  <c:v>3.91</c:v>
                </c:pt>
                <c:pt idx="246">
                  <c:v>3.88</c:v>
                </c:pt>
                <c:pt idx="247">
                  <c:v>3.84</c:v>
                </c:pt>
                <c:pt idx="248">
                  <c:v>3.81</c:v>
                </c:pt>
                <c:pt idx="249">
                  <c:v>3.86</c:v>
                </c:pt>
                <c:pt idx="250">
                  <c:v>3.92</c:v>
                </c:pt>
                <c:pt idx="251">
                  <c:v>3.67</c:v>
                </c:pt>
                <c:pt idx="252">
                  <c:v>3.64</c:v>
                </c:pt>
                <c:pt idx="253">
                  <c:v>3.61</c:v>
                </c:pt>
                <c:pt idx="254">
                  <c:v>3.55</c:v>
                </c:pt>
                <c:pt idx="255">
                  <c:v>3.49</c:v>
                </c:pt>
                <c:pt idx="256">
                  <c:v>3.49</c:v>
                </c:pt>
                <c:pt idx="257">
                  <c:v>3.47</c:v>
                </c:pt>
                <c:pt idx="258">
                  <c:v>3.44</c:v>
                </c:pt>
                <c:pt idx="259">
                  <c:v>3.43</c:v>
                </c:pt>
                <c:pt idx="260">
                  <c:v>3.41</c:v>
                </c:pt>
                <c:pt idx="261">
                  <c:v>3.4</c:v>
                </c:pt>
                <c:pt idx="262">
                  <c:v>3.37</c:v>
                </c:pt>
                <c:pt idx="263">
                  <c:v>3.37</c:v>
                </c:pt>
                <c:pt idx="264">
                  <c:v>3.36</c:v>
                </c:pt>
                <c:pt idx="265">
                  <c:v>3.34</c:v>
                </c:pt>
                <c:pt idx="266">
                  <c:v>3.34</c:v>
                </c:pt>
                <c:pt idx="267">
                  <c:v>3.36</c:v>
                </c:pt>
                <c:pt idx="268">
                  <c:v>3.36</c:v>
                </c:pt>
                <c:pt idx="269">
                  <c:v>3.37</c:v>
                </c:pt>
                <c:pt idx="270">
                  <c:v>3.37</c:v>
                </c:pt>
                <c:pt idx="271">
                  <c:v>3.43</c:v>
                </c:pt>
                <c:pt idx="272">
                  <c:v>3.49</c:v>
                </c:pt>
                <c:pt idx="273">
                  <c:v>3.5</c:v>
                </c:pt>
                <c:pt idx="274">
                  <c:v>3.53</c:v>
                </c:pt>
                <c:pt idx="275">
                  <c:v>3.57</c:v>
                </c:pt>
                <c:pt idx="276">
                  <c:v>3.61</c:v>
                </c:pt>
                <c:pt idx="277">
                  <c:v>3.63</c:v>
                </c:pt>
                <c:pt idx="278">
                  <c:v>3.66</c:v>
                </c:pt>
                <c:pt idx="279">
                  <c:v>3.69</c:v>
                </c:pt>
                <c:pt idx="280">
                  <c:v>3.71</c:v>
                </c:pt>
                <c:pt idx="281">
                  <c:v>3.73</c:v>
                </c:pt>
                <c:pt idx="282">
                  <c:v>3.74</c:v>
                </c:pt>
                <c:pt idx="283">
                  <c:v>3.73</c:v>
                </c:pt>
                <c:pt idx="284">
                  <c:v>3.74</c:v>
                </c:pt>
                <c:pt idx="285">
                  <c:v>3.71</c:v>
                </c:pt>
                <c:pt idx="286">
                  <c:v>3.74</c:v>
                </c:pt>
                <c:pt idx="287">
                  <c:v>3.71</c:v>
                </c:pt>
                <c:pt idx="288">
                  <c:v>3.68</c:v>
                </c:pt>
                <c:pt idx="289">
                  <c:v>3.65</c:v>
                </c:pt>
                <c:pt idx="290">
                  <c:v>3.61</c:v>
                </c:pt>
                <c:pt idx="291">
                  <c:v>3.58</c:v>
                </c:pt>
                <c:pt idx="292">
                  <c:v>3.57</c:v>
                </c:pt>
                <c:pt idx="293">
                  <c:v>3.58</c:v>
                </c:pt>
                <c:pt idx="294">
                  <c:v>3.58</c:v>
                </c:pt>
                <c:pt idx="295">
                  <c:v>3.56</c:v>
                </c:pt>
                <c:pt idx="296">
                  <c:v>3.57</c:v>
                </c:pt>
                <c:pt idx="297">
                  <c:v>3.54</c:v>
                </c:pt>
                <c:pt idx="298">
                  <c:v>3.54</c:v>
                </c:pt>
                <c:pt idx="299">
                  <c:v>3.53</c:v>
                </c:pt>
                <c:pt idx="300">
                  <c:v>3.56</c:v>
                </c:pt>
                <c:pt idx="301">
                  <c:v>3.56</c:v>
                </c:pt>
                <c:pt idx="302">
                  <c:v>3.59</c:v>
                </c:pt>
                <c:pt idx="303">
                  <c:v>3.58</c:v>
                </c:pt>
                <c:pt idx="304">
                  <c:v>3.58</c:v>
                </c:pt>
                <c:pt idx="305">
                  <c:v>3.57</c:v>
                </c:pt>
                <c:pt idx="306">
                  <c:v>3.57</c:v>
                </c:pt>
                <c:pt idx="307">
                  <c:v>3.59</c:v>
                </c:pt>
                <c:pt idx="308">
                  <c:v>3.65</c:v>
                </c:pt>
                <c:pt idx="309">
                  <c:v>3.69</c:v>
                </c:pt>
                <c:pt idx="310">
                  <c:v>3.73</c:v>
                </c:pt>
                <c:pt idx="311">
                  <c:v>3.76</c:v>
                </c:pt>
                <c:pt idx="312">
                  <c:v>3.8</c:v>
                </c:pt>
                <c:pt idx="313">
                  <c:v>3.83</c:v>
                </c:pt>
                <c:pt idx="314">
                  <c:v>3.86</c:v>
                </c:pt>
                <c:pt idx="315">
                  <c:v>3.85</c:v>
                </c:pt>
                <c:pt idx="316">
                  <c:v>3.87</c:v>
                </c:pt>
                <c:pt idx="317">
                  <c:v>3.85</c:v>
                </c:pt>
                <c:pt idx="318">
                  <c:v>3.84</c:v>
                </c:pt>
                <c:pt idx="319">
                  <c:v>3.81</c:v>
                </c:pt>
                <c:pt idx="320">
                  <c:v>3.77</c:v>
                </c:pt>
                <c:pt idx="321">
                  <c:v>3.73</c:v>
                </c:pt>
                <c:pt idx="322">
                  <c:v>3.66</c:v>
                </c:pt>
                <c:pt idx="323">
                  <c:v>3.62</c:v>
                </c:pt>
                <c:pt idx="324">
                  <c:v>3.57</c:v>
                </c:pt>
                <c:pt idx="325">
                  <c:v>3.53</c:v>
                </c:pt>
                <c:pt idx="326">
                  <c:v>3.65</c:v>
                </c:pt>
                <c:pt idx="327">
                  <c:v>3.69</c:v>
                </c:pt>
                <c:pt idx="328">
                  <c:v>3.37</c:v>
                </c:pt>
                <c:pt idx="329">
                  <c:v>3.31</c:v>
                </c:pt>
                <c:pt idx="330">
                  <c:v>3.25</c:v>
                </c:pt>
                <c:pt idx="331">
                  <c:v>3.19</c:v>
                </c:pt>
                <c:pt idx="332">
                  <c:v>3.18</c:v>
                </c:pt>
                <c:pt idx="333">
                  <c:v>3.13</c:v>
                </c:pt>
                <c:pt idx="334">
                  <c:v>3.08</c:v>
                </c:pt>
                <c:pt idx="335">
                  <c:v>3.05</c:v>
                </c:pt>
                <c:pt idx="336">
                  <c:v>3.12</c:v>
                </c:pt>
                <c:pt idx="337">
                  <c:v>3.11</c:v>
                </c:pt>
                <c:pt idx="338">
                  <c:v>3.2</c:v>
                </c:pt>
                <c:pt idx="339">
                  <c:v>3.27</c:v>
                </c:pt>
                <c:pt idx="340">
                  <c:v>3.2</c:v>
                </c:pt>
                <c:pt idx="341">
                  <c:v>3.33</c:v>
                </c:pt>
                <c:pt idx="342">
                  <c:v>3.37</c:v>
                </c:pt>
                <c:pt idx="343">
                  <c:v>3.34</c:v>
                </c:pt>
                <c:pt idx="344">
                  <c:v>3.3</c:v>
                </c:pt>
                <c:pt idx="345">
                  <c:v>3.29</c:v>
                </c:pt>
                <c:pt idx="346">
                  <c:v>3.25</c:v>
                </c:pt>
                <c:pt idx="347">
                  <c:v>3.23</c:v>
                </c:pt>
                <c:pt idx="348">
                  <c:v>3.21</c:v>
                </c:pt>
                <c:pt idx="349">
                  <c:v>3.22</c:v>
                </c:pt>
                <c:pt idx="350">
                  <c:v>3.29</c:v>
                </c:pt>
                <c:pt idx="351">
                  <c:v>3.34</c:v>
                </c:pt>
                <c:pt idx="352">
                  <c:v>3.37</c:v>
                </c:pt>
                <c:pt idx="353">
                  <c:v>3.4</c:v>
                </c:pt>
                <c:pt idx="354">
                  <c:v>3.58</c:v>
                </c:pt>
                <c:pt idx="355">
                  <c:v>3.6</c:v>
                </c:pt>
                <c:pt idx="356">
                  <c:v>3.65</c:v>
                </c:pt>
                <c:pt idx="357">
                  <c:v>3.71</c:v>
                </c:pt>
                <c:pt idx="358">
                  <c:v>3.78</c:v>
                </c:pt>
                <c:pt idx="359">
                  <c:v>3.81</c:v>
                </c:pt>
                <c:pt idx="360">
                  <c:v>3.85</c:v>
                </c:pt>
                <c:pt idx="361">
                  <c:v>3.88</c:v>
                </c:pt>
                <c:pt idx="362">
                  <c:v>3.92</c:v>
                </c:pt>
                <c:pt idx="363">
                  <c:v>3.93</c:v>
                </c:pt>
                <c:pt idx="364">
                  <c:v>3.93</c:v>
                </c:pt>
                <c:pt idx="365">
                  <c:v>3.89</c:v>
                </c:pt>
                <c:pt idx="366">
                  <c:v>3.87</c:v>
                </c:pt>
                <c:pt idx="367">
                  <c:v>3.86</c:v>
                </c:pt>
                <c:pt idx="368">
                  <c:v>3.85</c:v>
                </c:pt>
                <c:pt idx="369">
                  <c:v>3.84</c:v>
                </c:pt>
                <c:pt idx="370">
                  <c:v>3.83</c:v>
                </c:pt>
                <c:pt idx="371">
                  <c:v>3.81</c:v>
                </c:pt>
                <c:pt idx="372">
                  <c:v>3.76</c:v>
                </c:pt>
                <c:pt idx="373">
                  <c:v>3.71</c:v>
                </c:pt>
                <c:pt idx="374">
                  <c:v>3.65</c:v>
                </c:pt>
                <c:pt idx="375">
                  <c:v>3.6</c:v>
                </c:pt>
                <c:pt idx="376">
                  <c:v>3.63</c:v>
                </c:pt>
                <c:pt idx="377">
                  <c:v>3.55</c:v>
                </c:pt>
                <c:pt idx="378">
                  <c:v>3.49</c:v>
                </c:pt>
                <c:pt idx="379">
                  <c:v>3.43</c:v>
                </c:pt>
                <c:pt idx="380">
                  <c:v>3.38</c:v>
                </c:pt>
                <c:pt idx="381">
                  <c:v>3.36</c:v>
                </c:pt>
                <c:pt idx="382">
                  <c:v>3.4</c:v>
                </c:pt>
                <c:pt idx="383">
                  <c:v>3.39</c:v>
                </c:pt>
                <c:pt idx="384">
                  <c:v>3.41</c:v>
                </c:pt>
                <c:pt idx="385">
                  <c:v>3.41</c:v>
                </c:pt>
                <c:pt idx="386">
                  <c:v>3.43</c:v>
                </c:pt>
                <c:pt idx="387">
                  <c:v>3.41</c:v>
                </c:pt>
                <c:pt idx="388">
                  <c:v>3.43</c:v>
                </c:pt>
                <c:pt idx="389">
                  <c:v>3.46</c:v>
                </c:pt>
                <c:pt idx="390">
                  <c:v>3.58</c:v>
                </c:pt>
                <c:pt idx="391">
                  <c:v>3.63</c:v>
                </c:pt>
                <c:pt idx="392">
                  <c:v>3.73</c:v>
                </c:pt>
                <c:pt idx="393">
                  <c:v>3.76</c:v>
                </c:pt>
                <c:pt idx="394">
                  <c:v>3.77</c:v>
                </c:pt>
                <c:pt idx="395">
                  <c:v>3.8</c:v>
                </c:pt>
                <c:pt idx="396">
                  <c:v>3.83</c:v>
                </c:pt>
                <c:pt idx="397">
                  <c:v>3.83</c:v>
                </c:pt>
                <c:pt idx="398">
                  <c:v>3.81</c:v>
                </c:pt>
                <c:pt idx="399">
                  <c:v>3.77</c:v>
                </c:pt>
                <c:pt idx="400">
                  <c:v>3.71</c:v>
                </c:pt>
                <c:pt idx="401">
                  <c:v>3.67</c:v>
                </c:pt>
                <c:pt idx="402">
                  <c:v>3.63</c:v>
                </c:pt>
                <c:pt idx="403">
                  <c:v>3.6</c:v>
                </c:pt>
                <c:pt idx="404">
                  <c:v>3.57</c:v>
                </c:pt>
                <c:pt idx="405">
                  <c:v>3.51</c:v>
                </c:pt>
                <c:pt idx="406">
                  <c:v>3.45</c:v>
                </c:pt>
                <c:pt idx="407">
                  <c:v>3.41</c:v>
                </c:pt>
                <c:pt idx="408">
                  <c:v>3.35</c:v>
                </c:pt>
                <c:pt idx="409">
                  <c:v>3.31</c:v>
                </c:pt>
                <c:pt idx="410">
                  <c:v>3.34</c:v>
                </c:pt>
                <c:pt idx="411">
                  <c:v>3.32</c:v>
                </c:pt>
                <c:pt idx="412">
                  <c:v>3.31</c:v>
                </c:pt>
                <c:pt idx="413">
                  <c:v>3.28</c:v>
                </c:pt>
                <c:pt idx="414">
                  <c:v>3.25</c:v>
                </c:pt>
                <c:pt idx="415">
                  <c:v>3.23</c:v>
                </c:pt>
                <c:pt idx="416">
                  <c:v>3.25</c:v>
                </c:pt>
                <c:pt idx="417">
                  <c:v>3.21</c:v>
                </c:pt>
                <c:pt idx="418">
                  <c:v>3.19</c:v>
                </c:pt>
                <c:pt idx="419">
                  <c:v>3.21</c:v>
                </c:pt>
                <c:pt idx="420">
                  <c:v>3.37</c:v>
                </c:pt>
                <c:pt idx="421">
                  <c:v>3.37</c:v>
                </c:pt>
                <c:pt idx="422">
                  <c:v>3.47</c:v>
                </c:pt>
                <c:pt idx="423">
                  <c:v>3.5</c:v>
                </c:pt>
                <c:pt idx="424">
                  <c:v>3.57</c:v>
                </c:pt>
                <c:pt idx="425">
                  <c:v>3.6</c:v>
                </c:pt>
                <c:pt idx="426">
                  <c:v>3.63</c:v>
                </c:pt>
                <c:pt idx="427">
                  <c:v>3.63</c:v>
                </c:pt>
                <c:pt idx="428">
                  <c:v>3.59</c:v>
                </c:pt>
                <c:pt idx="429">
                  <c:v>3.57</c:v>
                </c:pt>
                <c:pt idx="430">
                  <c:v>3.57</c:v>
                </c:pt>
                <c:pt idx="431">
                  <c:v>3.56</c:v>
                </c:pt>
                <c:pt idx="432">
                  <c:v>3.55</c:v>
                </c:pt>
                <c:pt idx="433">
                  <c:v>3.51</c:v>
                </c:pt>
                <c:pt idx="434">
                  <c:v>3.47</c:v>
                </c:pt>
                <c:pt idx="435">
                  <c:v>3.44</c:v>
                </c:pt>
                <c:pt idx="436">
                  <c:v>3.39</c:v>
                </c:pt>
                <c:pt idx="437">
                  <c:v>3.35</c:v>
                </c:pt>
                <c:pt idx="438">
                  <c:v>3.3</c:v>
                </c:pt>
                <c:pt idx="439">
                  <c:v>3.27</c:v>
                </c:pt>
                <c:pt idx="440">
                  <c:v>3.25</c:v>
                </c:pt>
                <c:pt idx="441">
                  <c:v>3.21</c:v>
                </c:pt>
                <c:pt idx="442">
                  <c:v>3.14</c:v>
                </c:pt>
                <c:pt idx="443">
                  <c:v>3.15</c:v>
                </c:pt>
                <c:pt idx="444">
                  <c:v>3.09</c:v>
                </c:pt>
                <c:pt idx="445">
                  <c:v>3.08</c:v>
                </c:pt>
                <c:pt idx="446">
                  <c:v>3.06</c:v>
                </c:pt>
                <c:pt idx="447">
                  <c:v>3.05</c:v>
                </c:pt>
                <c:pt idx="448">
                  <c:v>3.13</c:v>
                </c:pt>
                <c:pt idx="449">
                  <c:v>3.13</c:v>
                </c:pt>
                <c:pt idx="450">
                  <c:v>3.17</c:v>
                </c:pt>
                <c:pt idx="451">
                  <c:v>3.17</c:v>
                </c:pt>
                <c:pt idx="452">
                  <c:v>3.21</c:v>
                </c:pt>
                <c:pt idx="453">
                  <c:v>3.22</c:v>
                </c:pt>
                <c:pt idx="454">
                  <c:v>3.3</c:v>
                </c:pt>
                <c:pt idx="455">
                  <c:v>3.28</c:v>
                </c:pt>
                <c:pt idx="456">
                  <c:v>3.33</c:v>
                </c:pt>
                <c:pt idx="457">
                  <c:v>3.33</c:v>
                </c:pt>
                <c:pt idx="458">
                  <c:v>3.43</c:v>
                </c:pt>
                <c:pt idx="459">
                  <c:v>3.39</c:v>
                </c:pt>
                <c:pt idx="460">
                  <c:v>3.35</c:v>
                </c:pt>
                <c:pt idx="461">
                  <c:v>3.32</c:v>
                </c:pt>
                <c:pt idx="462">
                  <c:v>3.27</c:v>
                </c:pt>
                <c:pt idx="463">
                  <c:v>3.23</c:v>
                </c:pt>
                <c:pt idx="464">
                  <c:v>3.24</c:v>
                </c:pt>
                <c:pt idx="465">
                  <c:v>3.23</c:v>
                </c:pt>
                <c:pt idx="466">
                  <c:v>3.25</c:v>
                </c:pt>
                <c:pt idx="467">
                  <c:v>3.21</c:v>
                </c:pt>
                <c:pt idx="468">
                  <c:v>3.19</c:v>
                </c:pt>
                <c:pt idx="469">
                  <c:v>3.18</c:v>
                </c:pt>
                <c:pt idx="470">
                  <c:v>3.26</c:v>
                </c:pt>
                <c:pt idx="471">
                  <c:v>3.23</c:v>
                </c:pt>
                <c:pt idx="472">
                  <c:v>3.33</c:v>
                </c:pt>
                <c:pt idx="473">
                  <c:v>3.35</c:v>
                </c:pt>
                <c:pt idx="474">
                  <c:v>3.37</c:v>
                </c:pt>
                <c:pt idx="475">
                  <c:v>3.39</c:v>
                </c:pt>
                <c:pt idx="476">
                  <c:v>3.37</c:v>
                </c:pt>
                <c:pt idx="477">
                  <c:v>3.32</c:v>
                </c:pt>
                <c:pt idx="478">
                  <c:v>3.25</c:v>
                </c:pt>
                <c:pt idx="479">
                  <c:v>3.21</c:v>
                </c:pt>
                <c:pt idx="480">
                  <c:v>3.2</c:v>
                </c:pt>
                <c:pt idx="481">
                  <c:v>3.17</c:v>
                </c:pt>
                <c:pt idx="482">
                  <c:v>3.19</c:v>
                </c:pt>
                <c:pt idx="483">
                  <c:v>3.23</c:v>
                </c:pt>
                <c:pt idx="484">
                  <c:v>3.25</c:v>
                </c:pt>
                <c:pt idx="485">
                  <c:v>3.23</c:v>
                </c:pt>
                <c:pt idx="486">
                  <c:v>3.15</c:v>
                </c:pt>
                <c:pt idx="487">
                  <c:v>3.09</c:v>
                </c:pt>
                <c:pt idx="488">
                  <c:v>3.03</c:v>
                </c:pt>
                <c:pt idx="489">
                  <c:v>3</c:v>
                </c:pt>
                <c:pt idx="490">
                  <c:v>3</c:v>
                </c:pt>
                <c:pt idx="491">
                  <c:v>2.97</c:v>
                </c:pt>
                <c:pt idx="492">
                  <c:v>2.93</c:v>
                </c:pt>
                <c:pt idx="493">
                  <c:v>2.95</c:v>
                </c:pt>
                <c:pt idx="494">
                  <c:v>2.96</c:v>
                </c:pt>
                <c:pt idx="495">
                  <c:v>2.97</c:v>
                </c:pt>
                <c:pt idx="496">
                  <c:v>2.96</c:v>
                </c:pt>
                <c:pt idx="497">
                  <c:v>2.94</c:v>
                </c:pt>
                <c:pt idx="498">
                  <c:v>2.88</c:v>
                </c:pt>
                <c:pt idx="499">
                  <c:v>2.81</c:v>
                </c:pt>
                <c:pt idx="500">
                  <c:v>2.78</c:v>
                </c:pt>
                <c:pt idx="501">
                  <c:v>2.73</c:v>
                </c:pt>
                <c:pt idx="502">
                  <c:v>2.87</c:v>
                </c:pt>
                <c:pt idx="503">
                  <c:v>2.94</c:v>
                </c:pt>
                <c:pt idx="504">
                  <c:v>3.04</c:v>
                </c:pt>
                <c:pt idx="505">
                  <c:v>3.07</c:v>
                </c:pt>
                <c:pt idx="506">
                  <c:v>3.15</c:v>
                </c:pt>
                <c:pt idx="507">
                  <c:v>3.18</c:v>
                </c:pt>
                <c:pt idx="508">
                  <c:v>3.28</c:v>
                </c:pt>
                <c:pt idx="509">
                  <c:v>3.24</c:v>
                </c:pt>
                <c:pt idx="510">
                  <c:v>3.31</c:v>
                </c:pt>
                <c:pt idx="511">
                  <c:v>3.34</c:v>
                </c:pt>
                <c:pt idx="512">
                  <c:v>3.4</c:v>
                </c:pt>
                <c:pt idx="513">
                  <c:v>3.41</c:v>
                </c:pt>
                <c:pt idx="514">
                  <c:v>3.39</c:v>
                </c:pt>
                <c:pt idx="515">
                  <c:v>3.34</c:v>
                </c:pt>
                <c:pt idx="516">
                  <c:v>3.37</c:v>
                </c:pt>
                <c:pt idx="517">
                  <c:v>3.31</c:v>
                </c:pt>
                <c:pt idx="518">
                  <c:v>3.31</c:v>
                </c:pt>
                <c:pt idx="519">
                  <c:v>3.34</c:v>
                </c:pt>
                <c:pt idx="520">
                  <c:v>3.37</c:v>
                </c:pt>
                <c:pt idx="521">
                  <c:v>3.41</c:v>
                </c:pt>
                <c:pt idx="522">
                  <c:v>3.53</c:v>
                </c:pt>
                <c:pt idx="523">
                  <c:v>3.51</c:v>
                </c:pt>
                <c:pt idx="524">
                  <c:v>3.56</c:v>
                </c:pt>
                <c:pt idx="525">
                  <c:v>3.58</c:v>
                </c:pt>
                <c:pt idx="526">
                  <c:v>3.69</c:v>
                </c:pt>
                <c:pt idx="527">
                  <c:v>3.74</c:v>
                </c:pt>
                <c:pt idx="528">
                  <c:v>3.81</c:v>
                </c:pt>
                <c:pt idx="529">
                  <c:v>3.82</c:v>
                </c:pt>
                <c:pt idx="530">
                  <c:v>3.82</c:v>
                </c:pt>
                <c:pt idx="531">
                  <c:v>3.79</c:v>
                </c:pt>
                <c:pt idx="532">
                  <c:v>3.79</c:v>
                </c:pt>
                <c:pt idx="533">
                  <c:v>3.74</c:v>
                </c:pt>
                <c:pt idx="534">
                  <c:v>3.73</c:v>
                </c:pt>
                <c:pt idx="535">
                  <c:v>3.71</c:v>
                </c:pt>
                <c:pt idx="536">
                  <c:v>3.67</c:v>
                </c:pt>
                <c:pt idx="537">
                  <c:v>3.65</c:v>
                </c:pt>
                <c:pt idx="538">
                  <c:v>3.67</c:v>
                </c:pt>
                <c:pt idx="539">
                  <c:v>3.7</c:v>
                </c:pt>
                <c:pt idx="540">
                  <c:v>3.75</c:v>
                </c:pt>
                <c:pt idx="541">
                  <c:v>3.72</c:v>
                </c:pt>
                <c:pt idx="542">
                  <c:v>3.69</c:v>
                </c:pt>
                <c:pt idx="543">
                  <c:v>3.61</c:v>
                </c:pt>
                <c:pt idx="544">
                  <c:v>3.55</c:v>
                </c:pt>
                <c:pt idx="545">
                  <c:v>3.49</c:v>
                </c:pt>
                <c:pt idx="546">
                  <c:v>3.51</c:v>
                </c:pt>
                <c:pt idx="547">
                  <c:v>3.49</c:v>
                </c:pt>
                <c:pt idx="548">
                  <c:v>3.47</c:v>
                </c:pt>
                <c:pt idx="549">
                  <c:v>3.41</c:v>
                </c:pt>
                <c:pt idx="550">
                  <c:v>3.37</c:v>
                </c:pt>
                <c:pt idx="551">
                  <c:v>3.33</c:v>
                </c:pt>
                <c:pt idx="552">
                  <c:v>3.26</c:v>
                </c:pt>
                <c:pt idx="553">
                  <c:v>3.21</c:v>
                </c:pt>
                <c:pt idx="554">
                  <c:v>3.24</c:v>
                </c:pt>
                <c:pt idx="555">
                  <c:v>3.26</c:v>
                </c:pt>
                <c:pt idx="556">
                  <c:v>3.23</c:v>
                </c:pt>
                <c:pt idx="557">
                  <c:v>3.26</c:v>
                </c:pt>
                <c:pt idx="558">
                  <c:v>3.25</c:v>
                </c:pt>
                <c:pt idx="559">
                  <c:v>3.23</c:v>
                </c:pt>
                <c:pt idx="560">
                  <c:v>3.33</c:v>
                </c:pt>
                <c:pt idx="561">
                  <c:v>3.33</c:v>
                </c:pt>
                <c:pt idx="562">
                  <c:v>3.37</c:v>
                </c:pt>
                <c:pt idx="563">
                  <c:v>3.39</c:v>
                </c:pt>
                <c:pt idx="564">
                  <c:v>3.47</c:v>
                </c:pt>
                <c:pt idx="565">
                  <c:v>3.47</c:v>
                </c:pt>
                <c:pt idx="566">
                  <c:v>3.51</c:v>
                </c:pt>
                <c:pt idx="567">
                  <c:v>3.53</c:v>
                </c:pt>
                <c:pt idx="568">
                  <c:v>3.59</c:v>
                </c:pt>
                <c:pt idx="569">
                  <c:v>3.62</c:v>
                </c:pt>
                <c:pt idx="570">
                  <c:v>3.67</c:v>
                </c:pt>
                <c:pt idx="571">
                  <c:v>3.67</c:v>
                </c:pt>
                <c:pt idx="572">
                  <c:v>3.67</c:v>
                </c:pt>
                <c:pt idx="573">
                  <c:v>3.71</c:v>
                </c:pt>
                <c:pt idx="574">
                  <c:v>3.77</c:v>
                </c:pt>
                <c:pt idx="575">
                  <c:v>3.77</c:v>
                </c:pt>
                <c:pt idx="576">
                  <c:v>3.81</c:v>
                </c:pt>
                <c:pt idx="577">
                  <c:v>3.81</c:v>
                </c:pt>
                <c:pt idx="578">
                  <c:v>3.81</c:v>
                </c:pt>
                <c:pt idx="579">
                  <c:v>3.82</c:v>
                </c:pt>
                <c:pt idx="580">
                  <c:v>3.87</c:v>
                </c:pt>
                <c:pt idx="581">
                  <c:v>3.87</c:v>
                </c:pt>
                <c:pt idx="582">
                  <c:v>3.87</c:v>
                </c:pt>
                <c:pt idx="583">
                  <c:v>3.9</c:v>
                </c:pt>
                <c:pt idx="584">
                  <c:v>3.94</c:v>
                </c:pt>
                <c:pt idx="585">
                  <c:v>3.95</c:v>
                </c:pt>
                <c:pt idx="586">
                  <c:v>3.99</c:v>
                </c:pt>
                <c:pt idx="587">
                  <c:v>3.99</c:v>
                </c:pt>
                <c:pt idx="588">
                  <c:v>4</c:v>
                </c:pt>
                <c:pt idx="589">
                  <c:v>4</c:v>
                </c:pt>
                <c:pt idx="590">
                  <c:v>3.97</c:v>
                </c:pt>
                <c:pt idx="591">
                  <c:v>3.93</c:v>
                </c:pt>
                <c:pt idx="592">
                  <c:v>3.89</c:v>
                </c:pt>
                <c:pt idx="593">
                  <c:v>3.85</c:v>
                </c:pt>
                <c:pt idx="594">
                  <c:v>3.83</c:v>
                </c:pt>
                <c:pt idx="595">
                  <c:v>3.79</c:v>
                </c:pt>
                <c:pt idx="596">
                  <c:v>3.75</c:v>
                </c:pt>
                <c:pt idx="597">
                  <c:v>3.71</c:v>
                </c:pt>
                <c:pt idx="598">
                  <c:v>3.69</c:v>
                </c:pt>
                <c:pt idx="599">
                  <c:v>3.65</c:v>
                </c:pt>
                <c:pt idx="600">
                  <c:v>3.63</c:v>
                </c:pt>
                <c:pt idx="601">
                  <c:v>3.6</c:v>
                </c:pt>
                <c:pt idx="602">
                  <c:v>3.57</c:v>
                </c:pt>
                <c:pt idx="603">
                  <c:v>3.52</c:v>
                </c:pt>
                <c:pt idx="604">
                  <c:v>3.53</c:v>
                </c:pt>
                <c:pt idx="605">
                  <c:v>3.51</c:v>
                </c:pt>
                <c:pt idx="606">
                  <c:v>3.59</c:v>
                </c:pt>
                <c:pt idx="607">
                  <c:v>3.61</c:v>
                </c:pt>
                <c:pt idx="608">
                  <c:v>3.65</c:v>
                </c:pt>
                <c:pt idx="609">
                  <c:v>3.66</c:v>
                </c:pt>
                <c:pt idx="610">
                  <c:v>3.68</c:v>
                </c:pt>
                <c:pt idx="611">
                  <c:v>3.67</c:v>
                </c:pt>
                <c:pt idx="612">
                  <c:v>3.66</c:v>
                </c:pt>
                <c:pt idx="613">
                  <c:v>3.57</c:v>
                </c:pt>
                <c:pt idx="614">
                  <c:v>3.49</c:v>
                </c:pt>
                <c:pt idx="615">
                  <c:v>3.41</c:v>
                </c:pt>
                <c:pt idx="616">
                  <c:v>3.37</c:v>
                </c:pt>
                <c:pt idx="617">
                  <c:v>3.34</c:v>
                </c:pt>
                <c:pt idx="618">
                  <c:v>3.36</c:v>
                </c:pt>
                <c:pt idx="619">
                  <c:v>3.35</c:v>
                </c:pt>
                <c:pt idx="620">
                  <c:v>3.34</c:v>
                </c:pt>
                <c:pt idx="621">
                  <c:v>3.33</c:v>
                </c:pt>
                <c:pt idx="622">
                  <c:v>3.39</c:v>
                </c:pt>
                <c:pt idx="623">
                  <c:v>3.41</c:v>
                </c:pt>
                <c:pt idx="624">
                  <c:v>3.49</c:v>
                </c:pt>
                <c:pt idx="625">
                  <c:v>3.51</c:v>
                </c:pt>
                <c:pt idx="626">
                  <c:v>3.54</c:v>
                </c:pt>
                <c:pt idx="627">
                  <c:v>3.57</c:v>
                </c:pt>
                <c:pt idx="628">
                  <c:v>3.61</c:v>
                </c:pt>
                <c:pt idx="629">
                  <c:v>3.61</c:v>
                </c:pt>
                <c:pt idx="630">
                  <c:v>3.55</c:v>
                </c:pt>
                <c:pt idx="631">
                  <c:v>3.51</c:v>
                </c:pt>
                <c:pt idx="632">
                  <c:v>3.53</c:v>
                </c:pt>
                <c:pt idx="633">
                  <c:v>3.55</c:v>
                </c:pt>
                <c:pt idx="634">
                  <c:v>3.66</c:v>
                </c:pt>
                <c:pt idx="635">
                  <c:v>3.71</c:v>
                </c:pt>
                <c:pt idx="636">
                  <c:v>3.76</c:v>
                </c:pt>
                <c:pt idx="637">
                  <c:v>3.82</c:v>
                </c:pt>
                <c:pt idx="638">
                  <c:v>3.87</c:v>
                </c:pt>
                <c:pt idx="639">
                  <c:v>3.88</c:v>
                </c:pt>
                <c:pt idx="640">
                  <c:v>3.89</c:v>
                </c:pt>
                <c:pt idx="641">
                  <c:v>3.86</c:v>
                </c:pt>
                <c:pt idx="642">
                  <c:v>3.87</c:v>
                </c:pt>
                <c:pt idx="643">
                  <c:v>3.89</c:v>
                </c:pt>
                <c:pt idx="644">
                  <c:v>3.93</c:v>
                </c:pt>
                <c:pt idx="645">
                  <c:v>3.95</c:v>
                </c:pt>
                <c:pt idx="646">
                  <c:v>3.97</c:v>
                </c:pt>
                <c:pt idx="647">
                  <c:v>3.99</c:v>
                </c:pt>
                <c:pt idx="648">
                  <c:v>4.1500000000000004</c:v>
                </c:pt>
                <c:pt idx="649">
                  <c:v>4.16</c:v>
                </c:pt>
                <c:pt idx="650">
                  <c:v>4.17</c:v>
                </c:pt>
                <c:pt idx="651">
                  <c:v>4.18</c:v>
                </c:pt>
                <c:pt idx="652">
                  <c:v>4.17</c:v>
                </c:pt>
                <c:pt idx="653">
                  <c:v>4.16</c:v>
                </c:pt>
                <c:pt idx="654">
                  <c:v>4.13</c:v>
                </c:pt>
                <c:pt idx="655">
                  <c:v>4.0999999999999996</c:v>
                </c:pt>
                <c:pt idx="656">
                  <c:v>4.1399999999999997</c:v>
                </c:pt>
                <c:pt idx="657">
                  <c:v>4.0999999999999996</c:v>
                </c:pt>
                <c:pt idx="658">
                  <c:v>4.1100000000000003</c:v>
                </c:pt>
                <c:pt idx="659">
                  <c:v>4.13</c:v>
                </c:pt>
                <c:pt idx="660">
                  <c:v>4.1500000000000004</c:v>
                </c:pt>
                <c:pt idx="661">
                  <c:v>4.1399999999999997</c:v>
                </c:pt>
                <c:pt idx="662">
                  <c:v>4.13</c:v>
                </c:pt>
                <c:pt idx="663">
                  <c:v>4.0999999999999996</c:v>
                </c:pt>
                <c:pt idx="664">
                  <c:v>4.09</c:v>
                </c:pt>
                <c:pt idx="665">
                  <c:v>4.0999999999999996</c:v>
                </c:pt>
                <c:pt idx="666">
                  <c:v>4.1100000000000003</c:v>
                </c:pt>
                <c:pt idx="667">
                  <c:v>4.1100000000000003</c:v>
                </c:pt>
                <c:pt idx="668">
                  <c:v>4.12</c:v>
                </c:pt>
                <c:pt idx="669">
                  <c:v>4.13</c:v>
                </c:pt>
                <c:pt idx="670">
                  <c:v>4.21</c:v>
                </c:pt>
                <c:pt idx="671">
                  <c:v>4.22</c:v>
                </c:pt>
                <c:pt idx="672">
                  <c:v>4.25</c:v>
                </c:pt>
                <c:pt idx="673">
                  <c:v>4.26</c:v>
                </c:pt>
                <c:pt idx="674">
                  <c:v>4.29</c:v>
                </c:pt>
                <c:pt idx="675">
                  <c:v>4.24</c:v>
                </c:pt>
                <c:pt idx="676">
                  <c:v>4.17</c:v>
                </c:pt>
                <c:pt idx="677">
                  <c:v>4.13</c:v>
                </c:pt>
                <c:pt idx="678">
                  <c:v>4.1500000000000004</c:v>
                </c:pt>
                <c:pt idx="679">
                  <c:v>4.1500000000000004</c:v>
                </c:pt>
                <c:pt idx="680">
                  <c:v>4.1399999999999997</c:v>
                </c:pt>
                <c:pt idx="681">
                  <c:v>4.1100000000000003</c:v>
                </c:pt>
                <c:pt idx="682">
                  <c:v>4.1100000000000003</c:v>
                </c:pt>
                <c:pt idx="683">
                  <c:v>4.0999999999999996</c:v>
                </c:pt>
                <c:pt idx="684">
                  <c:v>4.12</c:v>
                </c:pt>
                <c:pt idx="685">
                  <c:v>4.1100000000000003</c:v>
                </c:pt>
                <c:pt idx="686">
                  <c:v>4.0999999999999996</c:v>
                </c:pt>
                <c:pt idx="687">
                  <c:v>4.1100000000000003</c:v>
                </c:pt>
                <c:pt idx="688">
                  <c:v>4.1100000000000003</c:v>
                </c:pt>
                <c:pt idx="689">
                  <c:v>4.09</c:v>
                </c:pt>
                <c:pt idx="690">
                  <c:v>4.04</c:v>
                </c:pt>
                <c:pt idx="691">
                  <c:v>4.0199999999999996</c:v>
                </c:pt>
                <c:pt idx="692">
                  <c:v>4</c:v>
                </c:pt>
                <c:pt idx="693">
                  <c:v>4.04</c:v>
                </c:pt>
                <c:pt idx="694">
                  <c:v>4.1100000000000003</c:v>
                </c:pt>
                <c:pt idx="695">
                  <c:v>4.1399999999999997</c:v>
                </c:pt>
                <c:pt idx="696">
                  <c:v>4.18</c:v>
                </c:pt>
                <c:pt idx="697">
                  <c:v>4.17</c:v>
                </c:pt>
                <c:pt idx="698">
                  <c:v>4.24</c:v>
                </c:pt>
                <c:pt idx="699">
                  <c:v>4.26</c:v>
                </c:pt>
                <c:pt idx="700">
                  <c:v>4.34</c:v>
                </c:pt>
                <c:pt idx="701">
                  <c:v>4.41</c:v>
                </c:pt>
                <c:pt idx="702">
                  <c:v>4.59</c:v>
                </c:pt>
                <c:pt idx="703">
                  <c:v>4.63</c:v>
                </c:pt>
                <c:pt idx="704">
                  <c:v>4.6500000000000004</c:v>
                </c:pt>
                <c:pt idx="705">
                  <c:v>4.6500000000000004</c:v>
                </c:pt>
                <c:pt idx="706">
                  <c:v>4.6500000000000004</c:v>
                </c:pt>
                <c:pt idx="707">
                  <c:v>4.6399999999999997</c:v>
                </c:pt>
                <c:pt idx="708">
                  <c:v>4.6399999999999997</c:v>
                </c:pt>
                <c:pt idx="709">
                  <c:v>4.57</c:v>
                </c:pt>
                <c:pt idx="710">
                  <c:v>4.51</c:v>
                </c:pt>
                <c:pt idx="711">
                  <c:v>4.4800000000000004</c:v>
                </c:pt>
                <c:pt idx="712">
                  <c:v>4.45</c:v>
                </c:pt>
                <c:pt idx="713">
                  <c:v>4.41</c:v>
                </c:pt>
                <c:pt idx="714">
                  <c:v>4.34</c:v>
                </c:pt>
                <c:pt idx="715">
                  <c:v>4.2699999999999996</c:v>
                </c:pt>
                <c:pt idx="716">
                  <c:v>4.1500000000000004</c:v>
                </c:pt>
                <c:pt idx="717">
                  <c:v>4.08</c:v>
                </c:pt>
                <c:pt idx="718">
                  <c:v>4.01</c:v>
                </c:pt>
                <c:pt idx="719">
                  <c:v>3.94</c:v>
                </c:pt>
                <c:pt idx="720">
                  <c:v>3.87</c:v>
                </c:pt>
                <c:pt idx="721">
                  <c:v>3.8</c:v>
                </c:pt>
                <c:pt idx="722">
                  <c:v>3.73</c:v>
                </c:pt>
                <c:pt idx="723">
                  <c:v>3.66</c:v>
                </c:pt>
                <c:pt idx="724">
                  <c:v>3.54</c:v>
                </c:pt>
                <c:pt idx="725">
                  <c:v>3.94</c:v>
                </c:pt>
                <c:pt idx="726">
                  <c:v>3.7</c:v>
                </c:pt>
                <c:pt idx="727">
                  <c:v>3.62</c:v>
                </c:pt>
                <c:pt idx="728">
                  <c:v>3.7</c:v>
                </c:pt>
                <c:pt idx="729">
                  <c:v>3.6</c:v>
                </c:pt>
                <c:pt idx="730">
                  <c:v>3.25</c:v>
                </c:pt>
                <c:pt idx="731">
                  <c:v>3.24</c:v>
                </c:pt>
              </c:numCache>
            </c:numRef>
          </c:val>
          <c:smooth val="1"/>
          <c:extLst xmlns:c16r2="http://schemas.microsoft.com/office/drawing/2015/06/chart">
            <c:ext xmlns:c16="http://schemas.microsoft.com/office/drawing/2014/chart" uri="{C3380CC4-5D6E-409C-BE32-E72D297353CC}">
              <c16:uniqueId val="{00000001-4C71-4519-9CF6-7FF6946E7668}"/>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DATOS!$AA$3:$AA$734</c:f>
              <c:numCache>
                <c:formatCode>0.00</c:formatCode>
                <c:ptCount val="732"/>
                <c:pt idx="0">
                  <c:v>3.23</c:v>
                </c:pt>
                <c:pt idx="1">
                  <c:v>3.18</c:v>
                </c:pt>
                <c:pt idx="2">
                  <c:v>3.13</c:v>
                </c:pt>
                <c:pt idx="3">
                  <c:v>3.07</c:v>
                </c:pt>
                <c:pt idx="4">
                  <c:v>3.02</c:v>
                </c:pt>
                <c:pt idx="5">
                  <c:v>3</c:v>
                </c:pt>
                <c:pt idx="6">
                  <c:v>3.01</c:v>
                </c:pt>
                <c:pt idx="7">
                  <c:v>3.05</c:v>
                </c:pt>
                <c:pt idx="8">
                  <c:v>3.04</c:v>
                </c:pt>
                <c:pt idx="9">
                  <c:v>3.01</c:v>
                </c:pt>
                <c:pt idx="10">
                  <c:v>2.97</c:v>
                </c:pt>
                <c:pt idx="11">
                  <c:v>2.97</c:v>
                </c:pt>
                <c:pt idx="12">
                  <c:v>2.99</c:v>
                </c:pt>
                <c:pt idx="13">
                  <c:v>2.99</c:v>
                </c:pt>
                <c:pt idx="14">
                  <c:v>2.97</c:v>
                </c:pt>
                <c:pt idx="15">
                  <c:v>2.93</c:v>
                </c:pt>
                <c:pt idx="16">
                  <c:v>2.9</c:v>
                </c:pt>
                <c:pt idx="17">
                  <c:v>2.87</c:v>
                </c:pt>
                <c:pt idx="18">
                  <c:v>2.83</c:v>
                </c:pt>
                <c:pt idx="19">
                  <c:v>2.8</c:v>
                </c:pt>
                <c:pt idx="20">
                  <c:v>2.76</c:v>
                </c:pt>
                <c:pt idx="21">
                  <c:v>2.7</c:v>
                </c:pt>
                <c:pt idx="22">
                  <c:v>2.64</c:v>
                </c:pt>
                <c:pt idx="23">
                  <c:v>2.59</c:v>
                </c:pt>
                <c:pt idx="24">
                  <c:v>2.56</c:v>
                </c:pt>
                <c:pt idx="25">
                  <c:v>2.57</c:v>
                </c:pt>
                <c:pt idx="26">
                  <c:v>2.58</c:v>
                </c:pt>
                <c:pt idx="27">
                  <c:v>2.58</c:v>
                </c:pt>
                <c:pt idx="28">
                  <c:v>2.56</c:v>
                </c:pt>
                <c:pt idx="29">
                  <c:v>2.5499999999999998</c:v>
                </c:pt>
                <c:pt idx="30">
                  <c:v>2.5299999999999998</c:v>
                </c:pt>
                <c:pt idx="31">
                  <c:v>2.54</c:v>
                </c:pt>
                <c:pt idx="32">
                  <c:v>2.52</c:v>
                </c:pt>
                <c:pt idx="33">
                  <c:v>2.4700000000000002</c:v>
                </c:pt>
                <c:pt idx="34">
                  <c:v>2.46</c:v>
                </c:pt>
                <c:pt idx="35">
                  <c:v>2.4</c:v>
                </c:pt>
                <c:pt idx="36">
                  <c:v>2.41</c:v>
                </c:pt>
                <c:pt idx="37">
                  <c:v>2.4300000000000002</c:v>
                </c:pt>
                <c:pt idx="38">
                  <c:v>2.4700000000000002</c:v>
                </c:pt>
                <c:pt idx="39">
                  <c:v>2.4900000000000002</c:v>
                </c:pt>
                <c:pt idx="40">
                  <c:v>2.4900000000000002</c:v>
                </c:pt>
                <c:pt idx="41">
                  <c:v>2.48</c:v>
                </c:pt>
                <c:pt idx="42">
                  <c:v>2.4900000000000002</c:v>
                </c:pt>
                <c:pt idx="43">
                  <c:v>2.48</c:v>
                </c:pt>
                <c:pt idx="44">
                  <c:v>2.4700000000000002</c:v>
                </c:pt>
                <c:pt idx="45">
                  <c:v>2.4700000000000002</c:v>
                </c:pt>
                <c:pt idx="46">
                  <c:v>2.48</c:v>
                </c:pt>
                <c:pt idx="47">
                  <c:v>2.46</c:v>
                </c:pt>
                <c:pt idx="48">
                  <c:v>2.4500000000000002</c:v>
                </c:pt>
                <c:pt idx="49">
                  <c:v>2.48</c:v>
                </c:pt>
                <c:pt idx="50">
                  <c:v>2.5499999999999998</c:v>
                </c:pt>
                <c:pt idx="51">
                  <c:v>2.58</c:v>
                </c:pt>
                <c:pt idx="52">
                  <c:v>2.61</c:v>
                </c:pt>
                <c:pt idx="53">
                  <c:v>2.63</c:v>
                </c:pt>
                <c:pt idx="54">
                  <c:v>2.62</c:v>
                </c:pt>
                <c:pt idx="55">
                  <c:v>2.61</c:v>
                </c:pt>
                <c:pt idx="56">
                  <c:v>2.61</c:v>
                </c:pt>
                <c:pt idx="57">
                  <c:v>2.6</c:v>
                </c:pt>
                <c:pt idx="58">
                  <c:v>2.58</c:v>
                </c:pt>
                <c:pt idx="59">
                  <c:v>2.58</c:v>
                </c:pt>
                <c:pt idx="60">
                  <c:v>2.57</c:v>
                </c:pt>
                <c:pt idx="61">
                  <c:v>2.54</c:v>
                </c:pt>
                <c:pt idx="62">
                  <c:v>2.5299999999999998</c:v>
                </c:pt>
                <c:pt idx="63">
                  <c:v>2.5299999999999998</c:v>
                </c:pt>
                <c:pt idx="64">
                  <c:v>2.5299999999999998</c:v>
                </c:pt>
                <c:pt idx="65">
                  <c:v>2.5499999999999998</c:v>
                </c:pt>
                <c:pt idx="66">
                  <c:v>2.58</c:v>
                </c:pt>
                <c:pt idx="67">
                  <c:v>2.57</c:v>
                </c:pt>
                <c:pt idx="68">
                  <c:v>2.56</c:v>
                </c:pt>
                <c:pt idx="69">
                  <c:v>2.57</c:v>
                </c:pt>
                <c:pt idx="70">
                  <c:v>2.57</c:v>
                </c:pt>
                <c:pt idx="71">
                  <c:v>2.88</c:v>
                </c:pt>
                <c:pt idx="72">
                  <c:v>2.9</c:v>
                </c:pt>
                <c:pt idx="73">
                  <c:v>2.38</c:v>
                </c:pt>
                <c:pt idx="74">
                  <c:v>2.4</c:v>
                </c:pt>
                <c:pt idx="75">
                  <c:v>2.42</c:v>
                </c:pt>
                <c:pt idx="76">
                  <c:v>2.46</c:v>
                </c:pt>
                <c:pt idx="77">
                  <c:v>2.4700000000000002</c:v>
                </c:pt>
                <c:pt idx="78">
                  <c:v>2.4900000000000002</c:v>
                </c:pt>
                <c:pt idx="79">
                  <c:v>2.5499999999999998</c:v>
                </c:pt>
                <c:pt idx="80">
                  <c:v>2.63</c:v>
                </c:pt>
                <c:pt idx="81">
                  <c:v>2.63</c:v>
                </c:pt>
                <c:pt idx="82">
                  <c:v>2.6</c:v>
                </c:pt>
                <c:pt idx="83">
                  <c:v>2.57</c:v>
                </c:pt>
                <c:pt idx="84">
                  <c:v>2.5499999999999998</c:v>
                </c:pt>
                <c:pt idx="85">
                  <c:v>2.5099999999999998</c:v>
                </c:pt>
                <c:pt idx="86">
                  <c:v>2.4500000000000002</c:v>
                </c:pt>
                <c:pt idx="87">
                  <c:v>2.4</c:v>
                </c:pt>
                <c:pt idx="88">
                  <c:v>2.37</c:v>
                </c:pt>
                <c:pt idx="89">
                  <c:v>2.37</c:v>
                </c:pt>
                <c:pt idx="90">
                  <c:v>2.38</c:v>
                </c:pt>
                <c:pt idx="91">
                  <c:v>2.39</c:v>
                </c:pt>
                <c:pt idx="92">
                  <c:v>2.37</c:v>
                </c:pt>
                <c:pt idx="93">
                  <c:v>2.35</c:v>
                </c:pt>
                <c:pt idx="94">
                  <c:v>2.34</c:v>
                </c:pt>
                <c:pt idx="95">
                  <c:v>2.2999999999999998</c:v>
                </c:pt>
                <c:pt idx="96">
                  <c:v>2.25</c:v>
                </c:pt>
                <c:pt idx="97">
                  <c:v>2.23</c:v>
                </c:pt>
                <c:pt idx="98">
                  <c:v>2.2400000000000002</c:v>
                </c:pt>
                <c:pt idx="99">
                  <c:v>2.2200000000000002</c:v>
                </c:pt>
                <c:pt idx="100">
                  <c:v>2.23</c:v>
                </c:pt>
                <c:pt idx="101">
                  <c:v>2.2200000000000002</c:v>
                </c:pt>
                <c:pt idx="102">
                  <c:v>2.1800000000000002</c:v>
                </c:pt>
                <c:pt idx="103">
                  <c:v>2.2000000000000002</c:v>
                </c:pt>
                <c:pt idx="104">
                  <c:v>2.2200000000000002</c:v>
                </c:pt>
                <c:pt idx="105">
                  <c:v>2.2200000000000002</c:v>
                </c:pt>
                <c:pt idx="106">
                  <c:v>2.21</c:v>
                </c:pt>
                <c:pt idx="107">
                  <c:v>2.21</c:v>
                </c:pt>
                <c:pt idx="108">
                  <c:v>2.21</c:v>
                </c:pt>
                <c:pt idx="109">
                  <c:v>2.19</c:v>
                </c:pt>
                <c:pt idx="110">
                  <c:v>2.17</c:v>
                </c:pt>
                <c:pt idx="111">
                  <c:v>2.13</c:v>
                </c:pt>
                <c:pt idx="112">
                  <c:v>2.0699999999999998</c:v>
                </c:pt>
                <c:pt idx="113">
                  <c:v>2.0499999999999998</c:v>
                </c:pt>
                <c:pt idx="114">
                  <c:v>2.0499999999999998</c:v>
                </c:pt>
                <c:pt idx="115">
                  <c:v>2.06</c:v>
                </c:pt>
                <c:pt idx="116">
                  <c:v>2.0499999999999998</c:v>
                </c:pt>
                <c:pt idx="117">
                  <c:v>2.04</c:v>
                </c:pt>
                <c:pt idx="118">
                  <c:v>2.06</c:v>
                </c:pt>
                <c:pt idx="119">
                  <c:v>2.0699999999999998</c:v>
                </c:pt>
                <c:pt idx="120">
                  <c:v>2.1</c:v>
                </c:pt>
                <c:pt idx="121">
                  <c:v>2.12</c:v>
                </c:pt>
                <c:pt idx="122">
                  <c:v>2.13</c:v>
                </c:pt>
                <c:pt idx="123">
                  <c:v>2.12</c:v>
                </c:pt>
                <c:pt idx="124">
                  <c:v>2.0699999999999998</c:v>
                </c:pt>
                <c:pt idx="125">
                  <c:v>2.11</c:v>
                </c:pt>
                <c:pt idx="126">
                  <c:v>2.14</c:v>
                </c:pt>
                <c:pt idx="127">
                  <c:v>2.17</c:v>
                </c:pt>
                <c:pt idx="128">
                  <c:v>2.2200000000000002</c:v>
                </c:pt>
                <c:pt idx="129">
                  <c:v>2.25</c:v>
                </c:pt>
                <c:pt idx="130">
                  <c:v>2.2400000000000002</c:v>
                </c:pt>
                <c:pt idx="131">
                  <c:v>2.27</c:v>
                </c:pt>
                <c:pt idx="132">
                  <c:v>2.29</c:v>
                </c:pt>
                <c:pt idx="133">
                  <c:v>2.27</c:v>
                </c:pt>
                <c:pt idx="134">
                  <c:v>2.19</c:v>
                </c:pt>
                <c:pt idx="135">
                  <c:v>2.15</c:v>
                </c:pt>
                <c:pt idx="136">
                  <c:v>2.15</c:v>
                </c:pt>
                <c:pt idx="137">
                  <c:v>2.17</c:v>
                </c:pt>
                <c:pt idx="138">
                  <c:v>2.1800000000000002</c:v>
                </c:pt>
                <c:pt idx="139">
                  <c:v>2.2000000000000002</c:v>
                </c:pt>
                <c:pt idx="140">
                  <c:v>2.2200000000000002</c:v>
                </c:pt>
                <c:pt idx="141">
                  <c:v>2.25</c:v>
                </c:pt>
                <c:pt idx="142">
                  <c:v>2.2599999999999998</c:v>
                </c:pt>
                <c:pt idx="143">
                  <c:v>2.2200000000000002</c:v>
                </c:pt>
                <c:pt idx="144">
                  <c:v>2.17</c:v>
                </c:pt>
                <c:pt idx="145">
                  <c:v>2.17</c:v>
                </c:pt>
                <c:pt idx="146">
                  <c:v>2.19</c:v>
                </c:pt>
                <c:pt idx="147">
                  <c:v>2.2000000000000002</c:v>
                </c:pt>
                <c:pt idx="148">
                  <c:v>2.23</c:v>
                </c:pt>
                <c:pt idx="149">
                  <c:v>2.2799999999999998</c:v>
                </c:pt>
                <c:pt idx="150">
                  <c:v>2.2599999999999998</c:v>
                </c:pt>
                <c:pt idx="151">
                  <c:v>2.25</c:v>
                </c:pt>
                <c:pt idx="152">
                  <c:v>2.27</c:v>
                </c:pt>
                <c:pt idx="153">
                  <c:v>2.34</c:v>
                </c:pt>
                <c:pt idx="154">
                  <c:v>2.37</c:v>
                </c:pt>
                <c:pt idx="155">
                  <c:v>2.37</c:v>
                </c:pt>
                <c:pt idx="156">
                  <c:v>2.35</c:v>
                </c:pt>
                <c:pt idx="157">
                  <c:v>2.36</c:v>
                </c:pt>
                <c:pt idx="158">
                  <c:v>2.42</c:v>
                </c:pt>
                <c:pt idx="159">
                  <c:v>2.4700000000000002</c:v>
                </c:pt>
                <c:pt idx="160">
                  <c:v>2.5499999999999998</c:v>
                </c:pt>
                <c:pt idx="161">
                  <c:v>2.61</c:v>
                </c:pt>
                <c:pt idx="162">
                  <c:v>2.61</c:v>
                </c:pt>
                <c:pt idx="163">
                  <c:v>2.6</c:v>
                </c:pt>
                <c:pt idx="164">
                  <c:v>2.66</c:v>
                </c:pt>
                <c:pt idx="165">
                  <c:v>2.73</c:v>
                </c:pt>
                <c:pt idx="166">
                  <c:v>2.81</c:v>
                </c:pt>
                <c:pt idx="167">
                  <c:v>2.82</c:v>
                </c:pt>
                <c:pt idx="168">
                  <c:v>2.82</c:v>
                </c:pt>
                <c:pt idx="169">
                  <c:v>2.76</c:v>
                </c:pt>
                <c:pt idx="170">
                  <c:v>2.77</c:v>
                </c:pt>
                <c:pt idx="171">
                  <c:v>2.9</c:v>
                </c:pt>
                <c:pt idx="172">
                  <c:v>2.97</c:v>
                </c:pt>
                <c:pt idx="173">
                  <c:v>2.98</c:v>
                </c:pt>
                <c:pt idx="174">
                  <c:v>3.02</c:v>
                </c:pt>
                <c:pt idx="175">
                  <c:v>3.01</c:v>
                </c:pt>
                <c:pt idx="176">
                  <c:v>2.96</c:v>
                </c:pt>
                <c:pt idx="177">
                  <c:v>2.93</c:v>
                </c:pt>
                <c:pt idx="178">
                  <c:v>2.84</c:v>
                </c:pt>
                <c:pt idx="179">
                  <c:v>2.81</c:v>
                </c:pt>
                <c:pt idx="180">
                  <c:v>2.76</c:v>
                </c:pt>
                <c:pt idx="181">
                  <c:v>2.78</c:v>
                </c:pt>
                <c:pt idx="182">
                  <c:v>2.83</c:v>
                </c:pt>
                <c:pt idx="183">
                  <c:v>2.85</c:v>
                </c:pt>
                <c:pt idx="184">
                  <c:v>2.81</c:v>
                </c:pt>
                <c:pt idx="185">
                  <c:v>2.77</c:v>
                </c:pt>
                <c:pt idx="186">
                  <c:v>2.77</c:v>
                </c:pt>
                <c:pt idx="187">
                  <c:v>2.73</c:v>
                </c:pt>
                <c:pt idx="188">
                  <c:v>2.71</c:v>
                </c:pt>
                <c:pt idx="189">
                  <c:v>2.73</c:v>
                </c:pt>
                <c:pt idx="190">
                  <c:v>2.77</c:v>
                </c:pt>
                <c:pt idx="191">
                  <c:v>2.75</c:v>
                </c:pt>
                <c:pt idx="192">
                  <c:v>2.77</c:v>
                </c:pt>
                <c:pt idx="193">
                  <c:v>2.84</c:v>
                </c:pt>
                <c:pt idx="194">
                  <c:v>2.87</c:v>
                </c:pt>
                <c:pt idx="195">
                  <c:v>2.88</c:v>
                </c:pt>
                <c:pt idx="196">
                  <c:v>2.91</c:v>
                </c:pt>
                <c:pt idx="197">
                  <c:v>2.96</c:v>
                </c:pt>
                <c:pt idx="198">
                  <c:v>3.31</c:v>
                </c:pt>
                <c:pt idx="199">
                  <c:v>3.32</c:v>
                </c:pt>
                <c:pt idx="200">
                  <c:v>3.52</c:v>
                </c:pt>
                <c:pt idx="201">
                  <c:v>3.57</c:v>
                </c:pt>
                <c:pt idx="202">
                  <c:v>3.58</c:v>
                </c:pt>
                <c:pt idx="203">
                  <c:v>3.59</c:v>
                </c:pt>
                <c:pt idx="204">
                  <c:v>3.59</c:v>
                </c:pt>
                <c:pt idx="205">
                  <c:v>3.61</c:v>
                </c:pt>
                <c:pt idx="206">
                  <c:v>3.6</c:v>
                </c:pt>
                <c:pt idx="207">
                  <c:v>3.59</c:v>
                </c:pt>
                <c:pt idx="208">
                  <c:v>3.57</c:v>
                </c:pt>
                <c:pt idx="209">
                  <c:v>3.55</c:v>
                </c:pt>
                <c:pt idx="210">
                  <c:v>3.56</c:v>
                </c:pt>
                <c:pt idx="211">
                  <c:v>3.47</c:v>
                </c:pt>
                <c:pt idx="212">
                  <c:v>3.38</c:v>
                </c:pt>
                <c:pt idx="213">
                  <c:v>3.28</c:v>
                </c:pt>
                <c:pt idx="214">
                  <c:v>3.22</c:v>
                </c:pt>
                <c:pt idx="215">
                  <c:v>3.19</c:v>
                </c:pt>
                <c:pt idx="216">
                  <c:v>3.29</c:v>
                </c:pt>
                <c:pt idx="217">
                  <c:v>3.35</c:v>
                </c:pt>
                <c:pt idx="218">
                  <c:v>3.41</c:v>
                </c:pt>
                <c:pt idx="219">
                  <c:v>3.42</c:v>
                </c:pt>
                <c:pt idx="220">
                  <c:v>3.39</c:v>
                </c:pt>
                <c:pt idx="221">
                  <c:v>3.39</c:v>
                </c:pt>
                <c:pt idx="222">
                  <c:v>3.41</c:v>
                </c:pt>
                <c:pt idx="223">
                  <c:v>3.37</c:v>
                </c:pt>
                <c:pt idx="224">
                  <c:v>3.42</c:v>
                </c:pt>
                <c:pt idx="225">
                  <c:v>3.45</c:v>
                </c:pt>
                <c:pt idx="226">
                  <c:v>3.49</c:v>
                </c:pt>
                <c:pt idx="227">
                  <c:v>3.53</c:v>
                </c:pt>
                <c:pt idx="228">
                  <c:v>3.59</c:v>
                </c:pt>
                <c:pt idx="229">
                  <c:v>3.61</c:v>
                </c:pt>
                <c:pt idx="230">
                  <c:v>3.69</c:v>
                </c:pt>
                <c:pt idx="231">
                  <c:v>3.73</c:v>
                </c:pt>
                <c:pt idx="232">
                  <c:v>3.83</c:v>
                </c:pt>
                <c:pt idx="233">
                  <c:v>3.89</c:v>
                </c:pt>
                <c:pt idx="234">
                  <c:v>3.97</c:v>
                </c:pt>
                <c:pt idx="235">
                  <c:v>4.01</c:v>
                </c:pt>
                <c:pt idx="236">
                  <c:v>4.0199999999999996</c:v>
                </c:pt>
                <c:pt idx="237">
                  <c:v>4.01</c:v>
                </c:pt>
                <c:pt idx="238">
                  <c:v>4.0199999999999996</c:v>
                </c:pt>
                <c:pt idx="239">
                  <c:v>3.97</c:v>
                </c:pt>
                <c:pt idx="240">
                  <c:v>3.94</c:v>
                </c:pt>
                <c:pt idx="241">
                  <c:v>3.92</c:v>
                </c:pt>
                <c:pt idx="242">
                  <c:v>3.85</c:v>
                </c:pt>
                <c:pt idx="243">
                  <c:v>3.76</c:v>
                </c:pt>
                <c:pt idx="244">
                  <c:v>3.71</c:v>
                </c:pt>
                <c:pt idx="245">
                  <c:v>3.73</c:v>
                </c:pt>
                <c:pt idx="246">
                  <c:v>3.77</c:v>
                </c:pt>
                <c:pt idx="247">
                  <c:v>3.75</c:v>
                </c:pt>
                <c:pt idx="248">
                  <c:v>3.74</c:v>
                </c:pt>
                <c:pt idx="249">
                  <c:v>3.74</c:v>
                </c:pt>
                <c:pt idx="250">
                  <c:v>3.79</c:v>
                </c:pt>
                <c:pt idx="251">
                  <c:v>3.81</c:v>
                </c:pt>
                <c:pt idx="252">
                  <c:v>3.89</c:v>
                </c:pt>
                <c:pt idx="253">
                  <c:v>3.94</c:v>
                </c:pt>
                <c:pt idx="254">
                  <c:v>4.1100000000000003</c:v>
                </c:pt>
                <c:pt idx="255">
                  <c:v>4.1500000000000004</c:v>
                </c:pt>
                <c:pt idx="256">
                  <c:v>4.21</c:v>
                </c:pt>
                <c:pt idx="257">
                  <c:v>4.26</c:v>
                </c:pt>
                <c:pt idx="258">
                  <c:v>4.3099999999999996</c:v>
                </c:pt>
                <c:pt idx="259">
                  <c:v>4.33</c:v>
                </c:pt>
                <c:pt idx="260">
                  <c:v>4.3499999999999996</c:v>
                </c:pt>
                <c:pt idx="261">
                  <c:v>4.3600000000000003</c:v>
                </c:pt>
                <c:pt idx="262">
                  <c:v>4.38</c:v>
                </c:pt>
                <c:pt idx="263">
                  <c:v>4.37</c:v>
                </c:pt>
                <c:pt idx="264">
                  <c:v>4.3600000000000003</c:v>
                </c:pt>
                <c:pt idx="265">
                  <c:v>4.3499999999999996</c:v>
                </c:pt>
                <c:pt idx="266">
                  <c:v>4.3099999999999996</c:v>
                </c:pt>
                <c:pt idx="267">
                  <c:v>4.3099999999999996</c:v>
                </c:pt>
                <c:pt idx="268">
                  <c:v>4.26</c:v>
                </c:pt>
                <c:pt idx="269">
                  <c:v>4.21</c:v>
                </c:pt>
                <c:pt idx="270">
                  <c:v>4.1399999999999997</c:v>
                </c:pt>
                <c:pt idx="271">
                  <c:v>4.08</c:v>
                </c:pt>
                <c:pt idx="272">
                  <c:v>3.99</c:v>
                </c:pt>
                <c:pt idx="273">
                  <c:v>3.93</c:v>
                </c:pt>
                <c:pt idx="274">
                  <c:v>3.85</c:v>
                </c:pt>
                <c:pt idx="275">
                  <c:v>3.79</c:v>
                </c:pt>
                <c:pt idx="276">
                  <c:v>3.79</c:v>
                </c:pt>
                <c:pt idx="277">
                  <c:v>3.74</c:v>
                </c:pt>
                <c:pt idx="278">
                  <c:v>3.73</c:v>
                </c:pt>
                <c:pt idx="279">
                  <c:v>3.73</c:v>
                </c:pt>
                <c:pt idx="280">
                  <c:v>3.75</c:v>
                </c:pt>
                <c:pt idx="281">
                  <c:v>3.73</c:v>
                </c:pt>
                <c:pt idx="282">
                  <c:v>3.77</c:v>
                </c:pt>
                <c:pt idx="283">
                  <c:v>3.79</c:v>
                </c:pt>
                <c:pt idx="284">
                  <c:v>3.81</c:v>
                </c:pt>
                <c:pt idx="285">
                  <c:v>3.81</c:v>
                </c:pt>
                <c:pt idx="286">
                  <c:v>3.84</c:v>
                </c:pt>
                <c:pt idx="287">
                  <c:v>3.83</c:v>
                </c:pt>
                <c:pt idx="288">
                  <c:v>3.87</c:v>
                </c:pt>
                <c:pt idx="289">
                  <c:v>3.88</c:v>
                </c:pt>
                <c:pt idx="290">
                  <c:v>3.89</c:v>
                </c:pt>
                <c:pt idx="291">
                  <c:v>3.89</c:v>
                </c:pt>
                <c:pt idx="292">
                  <c:v>3.91</c:v>
                </c:pt>
                <c:pt idx="293">
                  <c:v>3.9</c:v>
                </c:pt>
                <c:pt idx="294">
                  <c:v>3.88</c:v>
                </c:pt>
                <c:pt idx="295">
                  <c:v>3.85</c:v>
                </c:pt>
                <c:pt idx="296">
                  <c:v>3.83</c:v>
                </c:pt>
                <c:pt idx="297">
                  <c:v>3.79</c:v>
                </c:pt>
                <c:pt idx="298">
                  <c:v>3.75</c:v>
                </c:pt>
                <c:pt idx="299">
                  <c:v>3.69</c:v>
                </c:pt>
                <c:pt idx="300">
                  <c:v>3.61</c:v>
                </c:pt>
                <c:pt idx="301">
                  <c:v>3.58</c:v>
                </c:pt>
                <c:pt idx="302">
                  <c:v>3.49</c:v>
                </c:pt>
                <c:pt idx="303">
                  <c:v>3.43</c:v>
                </c:pt>
                <c:pt idx="304">
                  <c:v>3.35</c:v>
                </c:pt>
                <c:pt idx="305">
                  <c:v>3.27</c:v>
                </c:pt>
                <c:pt idx="306">
                  <c:v>3.24</c:v>
                </c:pt>
                <c:pt idx="307">
                  <c:v>3.09</c:v>
                </c:pt>
                <c:pt idx="308">
                  <c:v>3.03</c:v>
                </c:pt>
                <c:pt idx="309">
                  <c:v>2.95</c:v>
                </c:pt>
                <c:pt idx="310">
                  <c:v>2.95</c:v>
                </c:pt>
                <c:pt idx="311">
                  <c:v>2.92</c:v>
                </c:pt>
                <c:pt idx="312">
                  <c:v>2.89</c:v>
                </c:pt>
                <c:pt idx="313">
                  <c:v>2.86</c:v>
                </c:pt>
                <c:pt idx="314">
                  <c:v>2.85</c:v>
                </c:pt>
                <c:pt idx="315">
                  <c:v>2.83</c:v>
                </c:pt>
                <c:pt idx="316">
                  <c:v>2.8</c:v>
                </c:pt>
                <c:pt idx="317">
                  <c:v>2.75</c:v>
                </c:pt>
                <c:pt idx="318">
                  <c:v>2.79</c:v>
                </c:pt>
                <c:pt idx="319">
                  <c:v>2.8</c:v>
                </c:pt>
                <c:pt idx="320">
                  <c:v>2.8</c:v>
                </c:pt>
                <c:pt idx="321">
                  <c:v>2.81</c:v>
                </c:pt>
                <c:pt idx="322">
                  <c:v>2.79</c:v>
                </c:pt>
                <c:pt idx="323">
                  <c:v>2.77</c:v>
                </c:pt>
                <c:pt idx="324">
                  <c:v>2.79</c:v>
                </c:pt>
                <c:pt idx="325">
                  <c:v>2.78</c:v>
                </c:pt>
                <c:pt idx="326">
                  <c:v>2.87</c:v>
                </c:pt>
                <c:pt idx="327">
                  <c:v>2.91</c:v>
                </c:pt>
                <c:pt idx="328">
                  <c:v>2.97</c:v>
                </c:pt>
                <c:pt idx="329">
                  <c:v>3.01</c:v>
                </c:pt>
                <c:pt idx="330">
                  <c:v>3.08</c:v>
                </c:pt>
                <c:pt idx="331">
                  <c:v>3.14</c:v>
                </c:pt>
                <c:pt idx="332">
                  <c:v>3.13</c:v>
                </c:pt>
                <c:pt idx="333">
                  <c:v>3.11</c:v>
                </c:pt>
                <c:pt idx="334">
                  <c:v>3.14</c:v>
                </c:pt>
                <c:pt idx="335">
                  <c:v>3.13</c:v>
                </c:pt>
                <c:pt idx="336">
                  <c:v>3.18</c:v>
                </c:pt>
                <c:pt idx="337">
                  <c:v>3.23</c:v>
                </c:pt>
                <c:pt idx="338">
                  <c:v>3.3</c:v>
                </c:pt>
                <c:pt idx="339">
                  <c:v>3.28</c:v>
                </c:pt>
                <c:pt idx="340">
                  <c:v>3.18</c:v>
                </c:pt>
                <c:pt idx="341">
                  <c:v>3.09</c:v>
                </c:pt>
                <c:pt idx="342">
                  <c:v>3.04</c:v>
                </c:pt>
                <c:pt idx="343">
                  <c:v>3.01</c:v>
                </c:pt>
                <c:pt idx="344">
                  <c:v>3.07</c:v>
                </c:pt>
                <c:pt idx="345">
                  <c:v>3.01</c:v>
                </c:pt>
                <c:pt idx="346">
                  <c:v>3.02</c:v>
                </c:pt>
                <c:pt idx="347">
                  <c:v>3.08</c:v>
                </c:pt>
                <c:pt idx="348">
                  <c:v>3.11</c:v>
                </c:pt>
                <c:pt idx="349">
                  <c:v>3.02</c:v>
                </c:pt>
                <c:pt idx="350">
                  <c:v>2.97</c:v>
                </c:pt>
                <c:pt idx="351">
                  <c:v>2.92</c:v>
                </c:pt>
                <c:pt idx="352">
                  <c:v>2.91</c:v>
                </c:pt>
                <c:pt idx="353">
                  <c:v>2.9</c:v>
                </c:pt>
                <c:pt idx="354">
                  <c:v>2.88</c:v>
                </c:pt>
                <c:pt idx="355">
                  <c:v>2.88</c:v>
                </c:pt>
                <c:pt idx="356">
                  <c:v>2.91</c:v>
                </c:pt>
                <c:pt idx="357">
                  <c:v>2.96</c:v>
                </c:pt>
                <c:pt idx="358">
                  <c:v>3.03</c:v>
                </c:pt>
                <c:pt idx="359">
                  <c:v>3.03</c:v>
                </c:pt>
                <c:pt idx="360">
                  <c:v>3.05</c:v>
                </c:pt>
                <c:pt idx="361">
                  <c:v>3.03</c:v>
                </c:pt>
                <c:pt idx="362">
                  <c:v>3.01</c:v>
                </c:pt>
                <c:pt idx="363">
                  <c:v>3</c:v>
                </c:pt>
                <c:pt idx="364">
                  <c:v>2.98</c:v>
                </c:pt>
                <c:pt idx="365">
                  <c:v>2.97</c:v>
                </c:pt>
                <c:pt idx="366">
                  <c:v>2.99</c:v>
                </c:pt>
                <c:pt idx="367">
                  <c:v>3.03</c:v>
                </c:pt>
                <c:pt idx="368">
                  <c:v>3.03</c:v>
                </c:pt>
                <c:pt idx="369">
                  <c:v>2.95</c:v>
                </c:pt>
                <c:pt idx="370">
                  <c:v>2.91</c:v>
                </c:pt>
                <c:pt idx="371">
                  <c:v>2.87</c:v>
                </c:pt>
                <c:pt idx="372">
                  <c:v>2.86</c:v>
                </c:pt>
                <c:pt idx="373">
                  <c:v>2.88</c:v>
                </c:pt>
                <c:pt idx="374">
                  <c:v>2.92</c:v>
                </c:pt>
                <c:pt idx="375">
                  <c:v>2.94</c:v>
                </c:pt>
                <c:pt idx="376">
                  <c:v>3.03</c:v>
                </c:pt>
                <c:pt idx="377">
                  <c:v>3.07</c:v>
                </c:pt>
                <c:pt idx="378">
                  <c:v>3.08</c:v>
                </c:pt>
                <c:pt idx="379">
                  <c:v>3.03</c:v>
                </c:pt>
                <c:pt idx="380">
                  <c:v>2.97</c:v>
                </c:pt>
                <c:pt idx="381">
                  <c:v>2.91</c:v>
                </c:pt>
                <c:pt idx="382">
                  <c:v>2.84</c:v>
                </c:pt>
                <c:pt idx="383">
                  <c:v>2.81</c:v>
                </c:pt>
                <c:pt idx="384">
                  <c:v>2.81</c:v>
                </c:pt>
                <c:pt idx="385">
                  <c:v>2.74</c:v>
                </c:pt>
                <c:pt idx="386">
                  <c:v>2.81</c:v>
                </c:pt>
                <c:pt idx="387">
                  <c:v>2.87</c:v>
                </c:pt>
                <c:pt idx="388">
                  <c:v>2.91</c:v>
                </c:pt>
                <c:pt idx="389">
                  <c:v>2.91</c:v>
                </c:pt>
                <c:pt idx="390">
                  <c:v>2.93</c:v>
                </c:pt>
                <c:pt idx="391">
                  <c:v>2.93</c:v>
                </c:pt>
                <c:pt idx="392">
                  <c:v>2.97</c:v>
                </c:pt>
                <c:pt idx="393">
                  <c:v>2.97</c:v>
                </c:pt>
                <c:pt idx="394">
                  <c:v>3.01</c:v>
                </c:pt>
                <c:pt idx="395">
                  <c:v>3.04</c:v>
                </c:pt>
                <c:pt idx="396">
                  <c:v>3.01</c:v>
                </c:pt>
                <c:pt idx="397">
                  <c:v>2.95</c:v>
                </c:pt>
                <c:pt idx="398">
                  <c:v>2.91</c:v>
                </c:pt>
                <c:pt idx="399">
                  <c:v>2.84</c:v>
                </c:pt>
                <c:pt idx="400">
                  <c:v>2.76</c:v>
                </c:pt>
                <c:pt idx="401">
                  <c:v>2.84</c:v>
                </c:pt>
                <c:pt idx="402">
                  <c:v>2.77</c:v>
                </c:pt>
                <c:pt idx="403">
                  <c:v>2.72</c:v>
                </c:pt>
                <c:pt idx="404">
                  <c:v>2.72</c:v>
                </c:pt>
                <c:pt idx="405">
                  <c:v>2.68</c:v>
                </c:pt>
                <c:pt idx="406">
                  <c:v>2.65</c:v>
                </c:pt>
                <c:pt idx="407">
                  <c:v>2.62</c:v>
                </c:pt>
                <c:pt idx="408">
                  <c:v>2.59</c:v>
                </c:pt>
                <c:pt idx="409">
                  <c:v>2.57</c:v>
                </c:pt>
                <c:pt idx="410">
                  <c:v>2.57</c:v>
                </c:pt>
                <c:pt idx="411">
                  <c:v>2.58</c:v>
                </c:pt>
                <c:pt idx="412">
                  <c:v>2.67</c:v>
                </c:pt>
                <c:pt idx="413">
                  <c:v>2.71</c:v>
                </c:pt>
                <c:pt idx="414">
                  <c:v>2.72</c:v>
                </c:pt>
                <c:pt idx="415">
                  <c:v>2.69</c:v>
                </c:pt>
                <c:pt idx="416">
                  <c:v>2.64</c:v>
                </c:pt>
                <c:pt idx="417">
                  <c:v>2.62</c:v>
                </c:pt>
                <c:pt idx="418">
                  <c:v>2.59</c:v>
                </c:pt>
                <c:pt idx="419">
                  <c:v>2.57</c:v>
                </c:pt>
                <c:pt idx="420">
                  <c:v>2.67</c:v>
                </c:pt>
                <c:pt idx="421">
                  <c:v>2.76</c:v>
                </c:pt>
                <c:pt idx="422">
                  <c:v>2.79</c:v>
                </c:pt>
                <c:pt idx="423">
                  <c:v>2.81</c:v>
                </c:pt>
                <c:pt idx="424">
                  <c:v>2.88</c:v>
                </c:pt>
                <c:pt idx="425">
                  <c:v>2.97</c:v>
                </c:pt>
                <c:pt idx="426">
                  <c:v>3.03</c:v>
                </c:pt>
                <c:pt idx="427">
                  <c:v>3.07</c:v>
                </c:pt>
                <c:pt idx="428">
                  <c:v>3.1</c:v>
                </c:pt>
                <c:pt idx="429">
                  <c:v>3.09</c:v>
                </c:pt>
                <c:pt idx="430">
                  <c:v>3.12</c:v>
                </c:pt>
                <c:pt idx="431">
                  <c:v>3.13</c:v>
                </c:pt>
                <c:pt idx="432">
                  <c:v>3.15</c:v>
                </c:pt>
                <c:pt idx="433">
                  <c:v>3.15</c:v>
                </c:pt>
                <c:pt idx="434">
                  <c:v>3.16</c:v>
                </c:pt>
                <c:pt idx="435">
                  <c:v>3.18</c:v>
                </c:pt>
                <c:pt idx="436">
                  <c:v>3.23</c:v>
                </c:pt>
                <c:pt idx="437">
                  <c:v>3.25</c:v>
                </c:pt>
                <c:pt idx="438">
                  <c:v>3.24</c:v>
                </c:pt>
                <c:pt idx="439">
                  <c:v>3.29</c:v>
                </c:pt>
                <c:pt idx="440">
                  <c:v>3.3</c:v>
                </c:pt>
                <c:pt idx="441">
                  <c:v>3.25</c:v>
                </c:pt>
                <c:pt idx="442">
                  <c:v>3.21</c:v>
                </c:pt>
                <c:pt idx="443">
                  <c:v>3.17</c:v>
                </c:pt>
                <c:pt idx="444">
                  <c:v>3.19</c:v>
                </c:pt>
                <c:pt idx="445">
                  <c:v>3.18</c:v>
                </c:pt>
                <c:pt idx="446">
                  <c:v>3.13</c:v>
                </c:pt>
                <c:pt idx="447">
                  <c:v>3.06</c:v>
                </c:pt>
                <c:pt idx="448">
                  <c:v>3.05</c:v>
                </c:pt>
                <c:pt idx="449">
                  <c:v>3.04</c:v>
                </c:pt>
                <c:pt idx="450">
                  <c:v>3.07</c:v>
                </c:pt>
                <c:pt idx="451">
                  <c:v>3.12</c:v>
                </c:pt>
                <c:pt idx="452">
                  <c:v>3.28</c:v>
                </c:pt>
                <c:pt idx="453">
                  <c:v>3.31</c:v>
                </c:pt>
                <c:pt idx="454">
                  <c:v>3.48</c:v>
                </c:pt>
                <c:pt idx="455">
                  <c:v>3.57</c:v>
                </c:pt>
                <c:pt idx="456">
                  <c:v>3.67</c:v>
                </c:pt>
                <c:pt idx="457">
                  <c:v>3.73</c:v>
                </c:pt>
                <c:pt idx="458">
                  <c:v>3.82</c:v>
                </c:pt>
                <c:pt idx="459">
                  <c:v>3.93</c:v>
                </c:pt>
                <c:pt idx="460">
                  <c:v>3.95</c:v>
                </c:pt>
                <c:pt idx="461">
                  <c:v>3.95</c:v>
                </c:pt>
                <c:pt idx="462">
                  <c:v>3.98</c:v>
                </c:pt>
                <c:pt idx="463">
                  <c:v>3.99</c:v>
                </c:pt>
                <c:pt idx="464">
                  <c:v>3.9</c:v>
                </c:pt>
                <c:pt idx="465">
                  <c:v>3.92</c:v>
                </c:pt>
                <c:pt idx="466">
                  <c:v>4</c:v>
                </c:pt>
                <c:pt idx="467">
                  <c:v>3.99</c:v>
                </c:pt>
                <c:pt idx="468">
                  <c:v>3.99</c:v>
                </c:pt>
                <c:pt idx="469">
                  <c:v>3.97</c:v>
                </c:pt>
                <c:pt idx="470">
                  <c:v>3.97</c:v>
                </c:pt>
                <c:pt idx="471">
                  <c:v>3.91</c:v>
                </c:pt>
                <c:pt idx="472">
                  <c:v>3.85</c:v>
                </c:pt>
                <c:pt idx="473">
                  <c:v>3.79</c:v>
                </c:pt>
                <c:pt idx="474">
                  <c:v>3.77</c:v>
                </c:pt>
                <c:pt idx="475">
                  <c:v>3.73</c:v>
                </c:pt>
                <c:pt idx="476">
                  <c:v>3.65</c:v>
                </c:pt>
                <c:pt idx="477">
                  <c:v>3.59</c:v>
                </c:pt>
                <c:pt idx="478">
                  <c:v>3.53</c:v>
                </c:pt>
                <c:pt idx="479">
                  <c:v>3.5</c:v>
                </c:pt>
                <c:pt idx="480">
                  <c:v>3.46</c:v>
                </c:pt>
                <c:pt idx="481">
                  <c:v>3.4</c:v>
                </c:pt>
                <c:pt idx="482">
                  <c:v>3.34</c:v>
                </c:pt>
                <c:pt idx="483">
                  <c:v>3.28</c:v>
                </c:pt>
                <c:pt idx="484">
                  <c:v>3.22</c:v>
                </c:pt>
                <c:pt idx="485">
                  <c:v>3.14</c:v>
                </c:pt>
                <c:pt idx="486">
                  <c:v>3.14</c:v>
                </c:pt>
                <c:pt idx="487">
                  <c:v>3.05</c:v>
                </c:pt>
                <c:pt idx="488">
                  <c:v>3.02</c:v>
                </c:pt>
                <c:pt idx="489">
                  <c:v>2.97</c:v>
                </c:pt>
                <c:pt idx="490">
                  <c:v>2.92</c:v>
                </c:pt>
                <c:pt idx="491">
                  <c:v>2.88</c:v>
                </c:pt>
                <c:pt idx="492">
                  <c:v>2.92</c:v>
                </c:pt>
                <c:pt idx="493">
                  <c:v>2.91</c:v>
                </c:pt>
                <c:pt idx="494">
                  <c:v>2.93</c:v>
                </c:pt>
                <c:pt idx="495">
                  <c:v>2.94</c:v>
                </c:pt>
                <c:pt idx="496">
                  <c:v>3.01</c:v>
                </c:pt>
                <c:pt idx="497">
                  <c:v>2.97</c:v>
                </c:pt>
                <c:pt idx="498">
                  <c:v>2.96</c:v>
                </c:pt>
                <c:pt idx="499">
                  <c:v>2.83</c:v>
                </c:pt>
                <c:pt idx="500">
                  <c:v>3</c:v>
                </c:pt>
                <c:pt idx="501">
                  <c:v>3.01</c:v>
                </c:pt>
                <c:pt idx="502">
                  <c:v>2.97</c:v>
                </c:pt>
                <c:pt idx="503">
                  <c:v>2.97</c:v>
                </c:pt>
                <c:pt idx="504">
                  <c:v>2.96</c:v>
                </c:pt>
                <c:pt idx="505">
                  <c:v>2.96</c:v>
                </c:pt>
                <c:pt idx="506">
                  <c:v>3.01</c:v>
                </c:pt>
                <c:pt idx="507">
                  <c:v>2.98</c:v>
                </c:pt>
                <c:pt idx="508">
                  <c:v>2.93</c:v>
                </c:pt>
                <c:pt idx="509">
                  <c:v>2.93</c:v>
                </c:pt>
                <c:pt idx="510">
                  <c:v>2.91</c:v>
                </c:pt>
                <c:pt idx="511">
                  <c:v>2.89</c:v>
                </c:pt>
                <c:pt idx="512">
                  <c:v>2.91</c:v>
                </c:pt>
                <c:pt idx="513">
                  <c:v>2.89</c:v>
                </c:pt>
                <c:pt idx="514">
                  <c:v>2.95</c:v>
                </c:pt>
                <c:pt idx="515">
                  <c:v>3.01</c:v>
                </c:pt>
                <c:pt idx="516">
                  <c:v>3.05</c:v>
                </c:pt>
                <c:pt idx="517">
                  <c:v>3.01</c:v>
                </c:pt>
                <c:pt idx="518">
                  <c:v>2.94</c:v>
                </c:pt>
                <c:pt idx="519">
                  <c:v>2.89</c:v>
                </c:pt>
                <c:pt idx="520">
                  <c:v>2.83</c:v>
                </c:pt>
                <c:pt idx="521">
                  <c:v>2.81</c:v>
                </c:pt>
                <c:pt idx="522">
                  <c:v>2.83</c:v>
                </c:pt>
                <c:pt idx="523">
                  <c:v>2.88</c:v>
                </c:pt>
                <c:pt idx="524">
                  <c:v>2.94</c:v>
                </c:pt>
                <c:pt idx="525">
                  <c:v>2.98</c:v>
                </c:pt>
                <c:pt idx="526">
                  <c:v>3.06</c:v>
                </c:pt>
                <c:pt idx="527">
                  <c:v>3.07</c:v>
                </c:pt>
                <c:pt idx="528">
                  <c:v>3.1</c:v>
                </c:pt>
                <c:pt idx="529">
                  <c:v>3.06</c:v>
                </c:pt>
                <c:pt idx="530">
                  <c:v>3.11</c:v>
                </c:pt>
                <c:pt idx="531">
                  <c:v>3.1</c:v>
                </c:pt>
                <c:pt idx="532">
                  <c:v>3.04</c:v>
                </c:pt>
                <c:pt idx="533">
                  <c:v>2.99</c:v>
                </c:pt>
                <c:pt idx="534">
                  <c:v>3.02</c:v>
                </c:pt>
                <c:pt idx="535">
                  <c:v>3.01</c:v>
                </c:pt>
                <c:pt idx="536">
                  <c:v>3.08</c:v>
                </c:pt>
                <c:pt idx="537">
                  <c:v>3.13</c:v>
                </c:pt>
                <c:pt idx="538">
                  <c:v>3.13</c:v>
                </c:pt>
                <c:pt idx="539">
                  <c:v>3.09</c:v>
                </c:pt>
                <c:pt idx="540">
                  <c:v>3.03</c:v>
                </c:pt>
                <c:pt idx="541">
                  <c:v>3</c:v>
                </c:pt>
                <c:pt idx="542">
                  <c:v>2.98</c:v>
                </c:pt>
                <c:pt idx="543">
                  <c:v>2.97</c:v>
                </c:pt>
                <c:pt idx="544">
                  <c:v>2.97</c:v>
                </c:pt>
                <c:pt idx="545">
                  <c:v>2.93</c:v>
                </c:pt>
                <c:pt idx="546">
                  <c:v>2.88</c:v>
                </c:pt>
                <c:pt idx="547">
                  <c:v>2.83</c:v>
                </c:pt>
                <c:pt idx="548">
                  <c:v>2.81</c:v>
                </c:pt>
                <c:pt idx="549">
                  <c:v>2.78</c:v>
                </c:pt>
                <c:pt idx="550">
                  <c:v>2.76</c:v>
                </c:pt>
                <c:pt idx="551">
                  <c:v>2.76</c:v>
                </c:pt>
                <c:pt idx="552">
                  <c:v>2.83</c:v>
                </c:pt>
                <c:pt idx="553">
                  <c:v>2.85</c:v>
                </c:pt>
                <c:pt idx="554">
                  <c:v>2.87</c:v>
                </c:pt>
                <c:pt idx="555">
                  <c:v>2.84</c:v>
                </c:pt>
                <c:pt idx="556">
                  <c:v>2.86</c:v>
                </c:pt>
                <c:pt idx="557">
                  <c:v>2.88</c:v>
                </c:pt>
                <c:pt idx="558">
                  <c:v>2.88</c:v>
                </c:pt>
                <c:pt idx="559">
                  <c:v>2.85</c:v>
                </c:pt>
                <c:pt idx="560">
                  <c:v>2.93</c:v>
                </c:pt>
                <c:pt idx="561">
                  <c:v>2.96</c:v>
                </c:pt>
                <c:pt idx="562">
                  <c:v>3</c:v>
                </c:pt>
                <c:pt idx="563">
                  <c:v>3.05</c:v>
                </c:pt>
                <c:pt idx="564">
                  <c:v>3.06</c:v>
                </c:pt>
                <c:pt idx="565">
                  <c:v>3.03</c:v>
                </c:pt>
                <c:pt idx="566">
                  <c:v>3</c:v>
                </c:pt>
                <c:pt idx="567">
                  <c:v>3.01</c:v>
                </c:pt>
                <c:pt idx="568">
                  <c:v>3.01</c:v>
                </c:pt>
                <c:pt idx="569">
                  <c:v>3.03</c:v>
                </c:pt>
                <c:pt idx="570">
                  <c:v>3.05</c:v>
                </c:pt>
                <c:pt idx="571">
                  <c:v>3.03</c:v>
                </c:pt>
                <c:pt idx="572">
                  <c:v>3.01</c:v>
                </c:pt>
                <c:pt idx="573">
                  <c:v>3.03</c:v>
                </c:pt>
                <c:pt idx="574">
                  <c:v>3.03</c:v>
                </c:pt>
                <c:pt idx="575">
                  <c:v>3.01</c:v>
                </c:pt>
                <c:pt idx="576">
                  <c:v>3.08</c:v>
                </c:pt>
                <c:pt idx="577">
                  <c:v>3.11</c:v>
                </c:pt>
                <c:pt idx="578">
                  <c:v>3.18</c:v>
                </c:pt>
                <c:pt idx="579">
                  <c:v>3.26</c:v>
                </c:pt>
                <c:pt idx="580">
                  <c:v>3.33</c:v>
                </c:pt>
                <c:pt idx="581">
                  <c:v>3.35</c:v>
                </c:pt>
                <c:pt idx="582">
                  <c:v>3.39</c:v>
                </c:pt>
                <c:pt idx="583">
                  <c:v>3.41</c:v>
                </c:pt>
                <c:pt idx="584">
                  <c:v>3.48</c:v>
                </c:pt>
                <c:pt idx="585">
                  <c:v>3.47</c:v>
                </c:pt>
                <c:pt idx="586">
                  <c:v>3.45</c:v>
                </c:pt>
                <c:pt idx="587">
                  <c:v>3.44</c:v>
                </c:pt>
                <c:pt idx="588">
                  <c:v>3.41</c:v>
                </c:pt>
                <c:pt idx="589">
                  <c:v>3.39</c:v>
                </c:pt>
                <c:pt idx="590">
                  <c:v>3.45</c:v>
                </c:pt>
                <c:pt idx="591">
                  <c:v>3.47</c:v>
                </c:pt>
                <c:pt idx="592">
                  <c:v>3.54</c:v>
                </c:pt>
                <c:pt idx="593">
                  <c:v>3.52</c:v>
                </c:pt>
                <c:pt idx="594">
                  <c:v>3.49</c:v>
                </c:pt>
                <c:pt idx="595">
                  <c:v>3.49</c:v>
                </c:pt>
                <c:pt idx="596">
                  <c:v>3.49</c:v>
                </c:pt>
                <c:pt idx="597">
                  <c:v>3.45</c:v>
                </c:pt>
                <c:pt idx="598">
                  <c:v>3.45</c:v>
                </c:pt>
                <c:pt idx="599">
                  <c:v>3.45</c:v>
                </c:pt>
                <c:pt idx="600">
                  <c:v>3.49</c:v>
                </c:pt>
                <c:pt idx="601">
                  <c:v>3.49</c:v>
                </c:pt>
                <c:pt idx="602">
                  <c:v>3.42</c:v>
                </c:pt>
                <c:pt idx="603">
                  <c:v>3.36</c:v>
                </c:pt>
                <c:pt idx="604">
                  <c:v>3.29</c:v>
                </c:pt>
                <c:pt idx="605">
                  <c:v>3.22</c:v>
                </c:pt>
                <c:pt idx="606">
                  <c:v>3.17</c:v>
                </c:pt>
                <c:pt idx="607">
                  <c:v>3.16</c:v>
                </c:pt>
                <c:pt idx="608">
                  <c:v>3.12</c:v>
                </c:pt>
                <c:pt idx="609">
                  <c:v>3.11</c:v>
                </c:pt>
                <c:pt idx="610">
                  <c:v>3.13</c:v>
                </c:pt>
                <c:pt idx="611">
                  <c:v>3.18</c:v>
                </c:pt>
                <c:pt idx="612">
                  <c:v>3.21</c:v>
                </c:pt>
                <c:pt idx="613">
                  <c:v>3.24</c:v>
                </c:pt>
                <c:pt idx="614">
                  <c:v>3.3</c:v>
                </c:pt>
                <c:pt idx="615">
                  <c:v>3.34</c:v>
                </c:pt>
                <c:pt idx="616">
                  <c:v>3.37</c:v>
                </c:pt>
                <c:pt idx="617">
                  <c:v>3.3</c:v>
                </c:pt>
                <c:pt idx="618">
                  <c:v>3.35</c:v>
                </c:pt>
                <c:pt idx="619">
                  <c:v>3.33</c:v>
                </c:pt>
                <c:pt idx="620">
                  <c:v>3.29</c:v>
                </c:pt>
                <c:pt idx="621">
                  <c:v>3.27</c:v>
                </c:pt>
                <c:pt idx="622">
                  <c:v>3.25</c:v>
                </c:pt>
                <c:pt idx="623">
                  <c:v>3.21</c:v>
                </c:pt>
                <c:pt idx="624">
                  <c:v>3.17</c:v>
                </c:pt>
                <c:pt idx="625">
                  <c:v>3.14</c:v>
                </c:pt>
                <c:pt idx="626">
                  <c:v>3.13</c:v>
                </c:pt>
                <c:pt idx="627">
                  <c:v>3.11</c:v>
                </c:pt>
                <c:pt idx="628">
                  <c:v>3.07</c:v>
                </c:pt>
                <c:pt idx="629">
                  <c:v>3</c:v>
                </c:pt>
                <c:pt idx="630">
                  <c:v>2.95</c:v>
                </c:pt>
                <c:pt idx="631">
                  <c:v>2.91</c:v>
                </c:pt>
                <c:pt idx="632">
                  <c:v>2.92</c:v>
                </c:pt>
                <c:pt idx="633">
                  <c:v>2.91</c:v>
                </c:pt>
                <c:pt idx="634">
                  <c:v>2.99</c:v>
                </c:pt>
                <c:pt idx="635">
                  <c:v>3</c:v>
                </c:pt>
                <c:pt idx="636">
                  <c:v>3.08</c:v>
                </c:pt>
                <c:pt idx="637">
                  <c:v>3.05</c:v>
                </c:pt>
                <c:pt idx="638">
                  <c:v>3.07</c:v>
                </c:pt>
                <c:pt idx="639">
                  <c:v>3.08</c:v>
                </c:pt>
                <c:pt idx="640">
                  <c:v>3.23</c:v>
                </c:pt>
                <c:pt idx="641">
                  <c:v>3.3</c:v>
                </c:pt>
                <c:pt idx="642">
                  <c:v>3.43</c:v>
                </c:pt>
                <c:pt idx="643">
                  <c:v>3.51</c:v>
                </c:pt>
                <c:pt idx="644">
                  <c:v>3.69</c:v>
                </c:pt>
                <c:pt idx="645">
                  <c:v>3.71</c:v>
                </c:pt>
                <c:pt idx="646">
                  <c:v>3.74</c:v>
                </c:pt>
                <c:pt idx="647">
                  <c:v>3.76</c:v>
                </c:pt>
                <c:pt idx="648">
                  <c:v>3.76</c:v>
                </c:pt>
                <c:pt idx="649">
                  <c:v>3.74</c:v>
                </c:pt>
                <c:pt idx="650">
                  <c:v>3.67</c:v>
                </c:pt>
                <c:pt idx="651">
                  <c:v>3.6</c:v>
                </c:pt>
                <c:pt idx="652">
                  <c:v>3.53</c:v>
                </c:pt>
                <c:pt idx="653">
                  <c:v>3.46</c:v>
                </c:pt>
                <c:pt idx="654">
                  <c:v>3.43</c:v>
                </c:pt>
                <c:pt idx="655">
                  <c:v>3.39</c:v>
                </c:pt>
                <c:pt idx="656">
                  <c:v>3.4</c:v>
                </c:pt>
                <c:pt idx="657">
                  <c:v>3.36</c:v>
                </c:pt>
                <c:pt idx="658">
                  <c:v>3.29</c:v>
                </c:pt>
                <c:pt idx="659">
                  <c:v>3.23</c:v>
                </c:pt>
                <c:pt idx="660">
                  <c:v>3.19</c:v>
                </c:pt>
                <c:pt idx="661">
                  <c:v>3.13</c:v>
                </c:pt>
                <c:pt idx="662">
                  <c:v>3.09</c:v>
                </c:pt>
                <c:pt idx="663">
                  <c:v>3.03</c:v>
                </c:pt>
                <c:pt idx="664">
                  <c:v>3.04</c:v>
                </c:pt>
                <c:pt idx="665">
                  <c:v>3.05</c:v>
                </c:pt>
                <c:pt idx="666">
                  <c:v>3.03</c:v>
                </c:pt>
                <c:pt idx="667">
                  <c:v>3.05</c:v>
                </c:pt>
                <c:pt idx="668">
                  <c:v>3.06</c:v>
                </c:pt>
                <c:pt idx="669">
                  <c:v>3.07</c:v>
                </c:pt>
                <c:pt idx="670">
                  <c:v>3.13</c:v>
                </c:pt>
                <c:pt idx="671">
                  <c:v>3.14</c:v>
                </c:pt>
                <c:pt idx="672">
                  <c:v>3.17</c:v>
                </c:pt>
                <c:pt idx="673">
                  <c:v>3.19</c:v>
                </c:pt>
                <c:pt idx="674">
                  <c:v>3.21</c:v>
                </c:pt>
                <c:pt idx="675">
                  <c:v>3.21</c:v>
                </c:pt>
                <c:pt idx="676">
                  <c:v>3.29</c:v>
                </c:pt>
                <c:pt idx="677">
                  <c:v>3.33</c:v>
                </c:pt>
                <c:pt idx="678">
                  <c:v>3.33</c:v>
                </c:pt>
                <c:pt idx="679">
                  <c:v>3.25</c:v>
                </c:pt>
                <c:pt idx="680">
                  <c:v>3.15</c:v>
                </c:pt>
                <c:pt idx="681">
                  <c:v>3.1</c:v>
                </c:pt>
                <c:pt idx="682">
                  <c:v>3.08</c:v>
                </c:pt>
                <c:pt idx="683">
                  <c:v>3.08</c:v>
                </c:pt>
                <c:pt idx="684">
                  <c:v>3.02</c:v>
                </c:pt>
                <c:pt idx="685">
                  <c:v>2.97</c:v>
                </c:pt>
                <c:pt idx="686">
                  <c:v>2.92</c:v>
                </c:pt>
                <c:pt idx="687">
                  <c:v>2.85</c:v>
                </c:pt>
                <c:pt idx="688">
                  <c:v>2.82</c:v>
                </c:pt>
                <c:pt idx="689">
                  <c:v>2.82</c:v>
                </c:pt>
                <c:pt idx="690">
                  <c:v>2.69</c:v>
                </c:pt>
                <c:pt idx="691">
                  <c:v>2.69</c:v>
                </c:pt>
                <c:pt idx="692">
                  <c:v>2.71</c:v>
                </c:pt>
                <c:pt idx="693">
                  <c:v>2.71</c:v>
                </c:pt>
                <c:pt idx="694">
                  <c:v>2.74</c:v>
                </c:pt>
                <c:pt idx="695">
                  <c:v>2.73</c:v>
                </c:pt>
                <c:pt idx="696">
                  <c:v>2.83</c:v>
                </c:pt>
                <c:pt idx="697">
                  <c:v>2.82</c:v>
                </c:pt>
                <c:pt idx="698">
                  <c:v>2.84</c:v>
                </c:pt>
                <c:pt idx="699">
                  <c:v>2.85</c:v>
                </c:pt>
                <c:pt idx="700">
                  <c:v>2.87</c:v>
                </c:pt>
                <c:pt idx="701">
                  <c:v>2.91</c:v>
                </c:pt>
                <c:pt idx="702">
                  <c:v>2.91</c:v>
                </c:pt>
                <c:pt idx="703">
                  <c:v>2.89</c:v>
                </c:pt>
                <c:pt idx="704">
                  <c:v>2.85</c:v>
                </c:pt>
                <c:pt idx="705">
                  <c:v>2.81</c:v>
                </c:pt>
                <c:pt idx="706">
                  <c:v>2.79</c:v>
                </c:pt>
                <c:pt idx="707">
                  <c:v>2.77</c:v>
                </c:pt>
                <c:pt idx="708">
                  <c:v>2.76</c:v>
                </c:pt>
                <c:pt idx="709">
                  <c:v>2.75</c:v>
                </c:pt>
                <c:pt idx="710">
                  <c:v>2.74</c:v>
                </c:pt>
                <c:pt idx="711">
                  <c:v>2.74</c:v>
                </c:pt>
                <c:pt idx="712">
                  <c:v>2.73</c:v>
                </c:pt>
                <c:pt idx="713">
                  <c:v>2.72</c:v>
                </c:pt>
                <c:pt idx="714">
                  <c:v>2.74</c:v>
                </c:pt>
                <c:pt idx="715">
                  <c:v>2.73</c:v>
                </c:pt>
                <c:pt idx="716">
                  <c:v>2.71</c:v>
                </c:pt>
                <c:pt idx="717">
                  <c:v>2.71</c:v>
                </c:pt>
                <c:pt idx="718">
                  <c:v>2.68</c:v>
                </c:pt>
                <c:pt idx="719">
                  <c:v>2.69</c:v>
                </c:pt>
                <c:pt idx="720">
                  <c:v>2.66</c:v>
                </c:pt>
                <c:pt idx="721">
                  <c:v>2.59</c:v>
                </c:pt>
                <c:pt idx="722">
                  <c:v>2.57</c:v>
                </c:pt>
                <c:pt idx="723">
                  <c:v>2.61</c:v>
                </c:pt>
                <c:pt idx="724">
                  <c:v>2.6</c:v>
                </c:pt>
                <c:pt idx="725">
                  <c:v>2.5299999999999998</c:v>
                </c:pt>
                <c:pt idx="726">
                  <c:v>2.57</c:v>
                </c:pt>
                <c:pt idx="727">
                  <c:v>2.4900000000000002</c:v>
                </c:pt>
                <c:pt idx="728">
                  <c:v>2.48</c:v>
                </c:pt>
                <c:pt idx="729">
                  <c:v>2.5099999999999998</c:v>
                </c:pt>
                <c:pt idx="730">
                  <c:v>2.4900000000000002</c:v>
                </c:pt>
                <c:pt idx="731">
                  <c:v>2.4500000000000002</c:v>
                </c:pt>
              </c:numCache>
            </c:numRef>
          </c:val>
          <c:smooth val="1"/>
          <c:extLst xmlns:c16r2="http://schemas.microsoft.com/office/drawing/2015/06/chart">
            <c:ext xmlns:c16="http://schemas.microsoft.com/office/drawing/2014/chart" uri="{C3380CC4-5D6E-409C-BE32-E72D297353CC}">
              <c16:uniqueId val="{00000002-4C71-4519-9CF6-7FF6946E7668}"/>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DATOS!$AB$9:$AB$734</c:f>
              <c:numCache>
                <c:formatCode>0.00</c:formatCode>
                <c:ptCount val="726"/>
                <c:pt idx="0">
                  <c:v>2.2599999999999998</c:v>
                </c:pt>
                <c:pt idx="1">
                  <c:v>2.27</c:v>
                </c:pt>
                <c:pt idx="2">
                  <c:v>2.2599999999999998</c:v>
                </c:pt>
                <c:pt idx="3">
                  <c:v>2.27</c:v>
                </c:pt>
                <c:pt idx="4">
                  <c:v>2.25</c:v>
                </c:pt>
                <c:pt idx="5">
                  <c:v>2.2000000000000002</c:v>
                </c:pt>
                <c:pt idx="6">
                  <c:v>2.11</c:v>
                </c:pt>
                <c:pt idx="7">
                  <c:v>2.09</c:v>
                </c:pt>
                <c:pt idx="8">
                  <c:v>2.0499999999999998</c:v>
                </c:pt>
                <c:pt idx="9">
                  <c:v>2.0299999999999998</c:v>
                </c:pt>
                <c:pt idx="10">
                  <c:v>2.0099999999999998</c:v>
                </c:pt>
                <c:pt idx="11">
                  <c:v>2.0099999999999998</c:v>
                </c:pt>
                <c:pt idx="12">
                  <c:v>2.0499999999999998</c:v>
                </c:pt>
                <c:pt idx="13">
                  <c:v>2.0699999999999998</c:v>
                </c:pt>
                <c:pt idx="14">
                  <c:v>2.08</c:v>
                </c:pt>
                <c:pt idx="15">
                  <c:v>2.06</c:v>
                </c:pt>
                <c:pt idx="16">
                  <c:v>1.96</c:v>
                </c:pt>
                <c:pt idx="17">
                  <c:v>2</c:v>
                </c:pt>
                <c:pt idx="18">
                  <c:v>2.0299999999999998</c:v>
                </c:pt>
                <c:pt idx="19">
                  <c:v>2.02</c:v>
                </c:pt>
                <c:pt idx="20">
                  <c:v>2.0099999999999998</c:v>
                </c:pt>
                <c:pt idx="21">
                  <c:v>1.98</c:v>
                </c:pt>
                <c:pt idx="22">
                  <c:v>2</c:v>
                </c:pt>
                <c:pt idx="23">
                  <c:v>1.97</c:v>
                </c:pt>
                <c:pt idx="24">
                  <c:v>1.88</c:v>
                </c:pt>
                <c:pt idx="25">
                  <c:v>1.91</c:v>
                </c:pt>
                <c:pt idx="26">
                  <c:v>1.87</c:v>
                </c:pt>
                <c:pt idx="27">
                  <c:v>1.93</c:v>
                </c:pt>
                <c:pt idx="28">
                  <c:v>1.99</c:v>
                </c:pt>
                <c:pt idx="29">
                  <c:v>2.02</c:v>
                </c:pt>
                <c:pt idx="30">
                  <c:v>2.04</c:v>
                </c:pt>
                <c:pt idx="31">
                  <c:v>2.02</c:v>
                </c:pt>
                <c:pt idx="32">
                  <c:v>2.0099999999999998</c:v>
                </c:pt>
                <c:pt idx="33">
                  <c:v>1.98</c:v>
                </c:pt>
                <c:pt idx="34">
                  <c:v>1.9</c:v>
                </c:pt>
                <c:pt idx="35">
                  <c:v>1.88</c:v>
                </c:pt>
                <c:pt idx="36">
                  <c:v>1.84</c:v>
                </c:pt>
                <c:pt idx="37">
                  <c:v>1.91</c:v>
                </c:pt>
                <c:pt idx="38">
                  <c:v>1.85</c:v>
                </c:pt>
                <c:pt idx="39">
                  <c:v>1.92</c:v>
                </c:pt>
                <c:pt idx="40">
                  <c:v>1.95</c:v>
                </c:pt>
                <c:pt idx="41">
                  <c:v>1.95</c:v>
                </c:pt>
                <c:pt idx="42">
                  <c:v>1.89</c:v>
                </c:pt>
                <c:pt idx="43">
                  <c:v>1.92</c:v>
                </c:pt>
                <c:pt idx="44">
                  <c:v>1.96</c:v>
                </c:pt>
                <c:pt idx="45">
                  <c:v>1.96</c:v>
                </c:pt>
                <c:pt idx="46">
                  <c:v>1.91</c:v>
                </c:pt>
                <c:pt idx="47">
                  <c:v>1.85</c:v>
                </c:pt>
                <c:pt idx="48">
                  <c:v>1.85</c:v>
                </c:pt>
                <c:pt idx="49">
                  <c:v>1.85</c:v>
                </c:pt>
                <c:pt idx="50">
                  <c:v>1.87</c:v>
                </c:pt>
                <c:pt idx="51">
                  <c:v>1.89</c:v>
                </c:pt>
                <c:pt idx="52">
                  <c:v>1.89</c:v>
                </c:pt>
                <c:pt idx="53">
                  <c:v>1.89</c:v>
                </c:pt>
                <c:pt idx="54">
                  <c:v>1.81</c:v>
                </c:pt>
                <c:pt idx="55">
                  <c:v>1.78</c:v>
                </c:pt>
                <c:pt idx="56">
                  <c:v>1.83</c:v>
                </c:pt>
                <c:pt idx="57">
                  <c:v>1.87</c:v>
                </c:pt>
                <c:pt idx="58">
                  <c:v>1.89</c:v>
                </c:pt>
                <c:pt idx="59">
                  <c:v>1.81</c:v>
                </c:pt>
                <c:pt idx="60">
                  <c:v>1.89</c:v>
                </c:pt>
                <c:pt idx="61">
                  <c:v>1.77</c:v>
                </c:pt>
                <c:pt idx="62">
                  <c:v>1.79</c:v>
                </c:pt>
                <c:pt idx="63">
                  <c:v>1.82</c:v>
                </c:pt>
                <c:pt idx="64">
                  <c:v>1.82</c:v>
                </c:pt>
                <c:pt idx="65">
                  <c:v>1.85</c:v>
                </c:pt>
                <c:pt idx="66">
                  <c:v>1.95</c:v>
                </c:pt>
                <c:pt idx="67">
                  <c:v>2.0099999999999998</c:v>
                </c:pt>
                <c:pt idx="68">
                  <c:v>1.97</c:v>
                </c:pt>
                <c:pt idx="69">
                  <c:v>1.98</c:v>
                </c:pt>
                <c:pt idx="70">
                  <c:v>2.0099999999999998</c:v>
                </c:pt>
                <c:pt idx="71">
                  <c:v>2.06</c:v>
                </c:pt>
                <c:pt idx="72">
                  <c:v>2.13</c:v>
                </c:pt>
                <c:pt idx="73">
                  <c:v>2.12</c:v>
                </c:pt>
                <c:pt idx="74">
                  <c:v>2.1</c:v>
                </c:pt>
                <c:pt idx="75">
                  <c:v>2.2200000000000002</c:v>
                </c:pt>
                <c:pt idx="76">
                  <c:v>2.2400000000000002</c:v>
                </c:pt>
                <c:pt idx="77">
                  <c:v>2.23</c:v>
                </c:pt>
                <c:pt idx="78">
                  <c:v>2.25</c:v>
                </c:pt>
                <c:pt idx="79">
                  <c:v>2.27</c:v>
                </c:pt>
                <c:pt idx="80">
                  <c:v>2.27</c:v>
                </c:pt>
                <c:pt idx="81">
                  <c:v>2.2400000000000002</c:v>
                </c:pt>
                <c:pt idx="82">
                  <c:v>2.19</c:v>
                </c:pt>
                <c:pt idx="83">
                  <c:v>2.2000000000000002</c:v>
                </c:pt>
                <c:pt idx="84">
                  <c:v>2.2400000000000002</c:v>
                </c:pt>
                <c:pt idx="85">
                  <c:v>2.2599999999999998</c:v>
                </c:pt>
                <c:pt idx="86">
                  <c:v>2.25</c:v>
                </c:pt>
                <c:pt idx="87">
                  <c:v>2.2400000000000002</c:v>
                </c:pt>
                <c:pt idx="88">
                  <c:v>2.17</c:v>
                </c:pt>
                <c:pt idx="89">
                  <c:v>2.14</c:v>
                </c:pt>
                <c:pt idx="90">
                  <c:v>2.15</c:v>
                </c:pt>
                <c:pt idx="91">
                  <c:v>2.14</c:v>
                </c:pt>
                <c:pt idx="92">
                  <c:v>2.12</c:v>
                </c:pt>
                <c:pt idx="93">
                  <c:v>2.14</c:v>
                </c:pt>
                <c:pt idx="94">
                  <c:v>2.15</c:v>
                </c:pt>
                <c:pt idx="95">
                  <c:v>2.13</c:v>
                </c:pt>
                <c:pt idx="96">
                  <c:v>2.04</c:v>
                </c:pt>
                <c:pt idx="97">
                  <c:v>2</c:v>
                </c:pt>
                <c:pt idx="98">
                  <c:v>1.94</c:v>
                </c:pt>
                <c:pt idx="99">
                  <c:v>2.0099999999999998</c:v>
                </c:pt>
                <c:pt idx="100">
                  <c:v>2.04</c:v>
                </c:pt>
                <c:pt idx="101">
                  <c:v>2.0499999999999998</c:v>
                </c:pt>
                <c:pt idx="102">
                  <c:v>1.98</c:v>
                </c:pt>
                <c:pt idx="103">
                  <c:v>1.95</c:v>
                </c:pt>
                <c:pt idx="104">
                  <c:v>1.96</c:v>
                </c:pt>
                <c:pt idx="105">
                  <c:v>2.08</c:v>
                </c:pt>
                <c:pt idx="106">
                  <c:v>2.04</c:v>
                </c:pt>
                <c:pt idx="107">
                  <c:v>2.0099999999999998</c:v>
                </c:pt>
                <c:pt idx="108">
                  <c:v>2.0299999999999998</c:v>
                </c:pt>
                <c:pt idx="109">
                  <c:v>2.0299999999999998</c:v>
                </c:pt>
                <c:pt idx="110">
                  <c:v>1.96</c:v>
                </c:pt>
                <c:pt idx="111">
                  <c:v>1.95</c:v>
                </c:pt>
                <c:pt idx="112">
                  <c:v>1.9</c:v>
                </c:pt>
                <c:pt idx="113">
                  <c:v>1.93</c:v>
                </c:pt>
                <c:pt idx="114">
                  <c:v>1.9</c:v>
                </c:pt>
                <c:pt idx="115">
                  <c:v>1.93</c:v>
                </c:pt>
                <c:pt idx="116">
                  <c:v>2.0099999999999998</c:v>
                </c:pt>
                <c:pt idx="117">
                  <c:v>2.06</c:v>
                </c:pt>
                <c:pt idx="118">
                  <c:v>2.17</c:v>
                </c:pt>
                <c:pt idx="119">
                  <c:v>2.21</c:v>
                </c:pt>
                <c:pt idx="120">
                  <c:v>2.25</c:v>
                </c:pt>
                <c:pt idx="121">
                  <c:v>2.2799999999999998</c:v>
                </c:pt>
                <c:pt idx="122">
                  <c:v>2.25</c:v>
                </c:pt>
                <c:pt idx="123">
                  <c:v>2.21</c:v>
                </c:pt>
                <c:pt idx="124">
                  <c:v>2.2000000000000002</c:v>
                </c:pt>
                <c:pt idx="125">
                  <c:v>2.19</c:v>
                </c:pt>
                <c:pt idx="126">
                  <c:v>2.12</c:v>
                </c:pt>
                <c:pt idx="127">
                  <c:v>2.0499999999999998</c:v>
                </c:pt>
                <c:pt idx="128">
                  <c:v>1.98</c:v>
                </c:pt>
                <c:pt idx="129">
                  <c:v>1.98</c:v>
                </c:pt>
                <c:pt idx="130">
                  <c:v>2.0099999999999998</c:v>
                </c:pt>
                <c:pt idx="131">
                  <c:v>2.0299999999999998</c:v>
                </c:pt>
                <c:pt idx="132">
                  <c:v>2.0499999999999998</c:v>
                </c:pt>
                <c:pt idx="133">
                  <c:v>2.06</c:v>
                </c:pt>
                <c:pt idx="134">
                  <c:v>2.09</c:v>
                </c:pt>
                <c:pt idx="135">
                  <c:v>2.11</c:v>
                </c:pt>
                <c:pt idx="136">
                  <c:v>2.0699999999999998</c:v>
                </c:pt>
                <c:pt idx="137">
                  <c:v>2.02</c:v>
                </c:pt>
                <c:pt idx="138">
                  <c:v>2.0499999999999998</c:v>
                </c:pt>
                <c:pt idx="139">
                  <c:v>2.02</c:v>
                </c:pt>
                <c:pt idx="140">
                  <c:v>2.0499999999999998</c:v>
                </c:pt>
                <c:pt idx="141">
                  <c:v>2.14</c:v>
                </c:pt>
                <c:pt idx="142">
                  <c:v>2.29</c:v>
                </c:pt>
                <c:pt idx="143">
                  <c:v>2.46</c:v>
                </c:pt>
                <c:pt idx="144">
                  <c:v>2.63</c:v>
                </c:pt>
                <c:pt idx="145">
                  <c:v>2.63</c:v>
                </c:pt>
                <c:pt idx="146">
                  <c:v>2.83</c:v>
                </c:pt>
                <c:pt idx="147">
                  <c:v>2.91</c:v>
                </c:pt>
                <c:pt idx="148">
                  <c:v>2.87</c:v>
                </c:pt>
                <c:pt idx="149">
                  <c:v>2.83</c:v>
                </c:pt>
                <c:pt idx="150">
                  <c:v>2.86</c:v>
                </c:pt>
                <c:pt idx="151">
                  <c:v>2.81</c:v>
                </c:pt>
                <c:pt idx="152">
                  <c:v>2.78</c:v>
                </c:pt>
                <c:pt idx="153">
                  <c:v>2.77</c:v>
                </c:pt>
                <c:pt idx="154">
                  <c:v>2.75</c:v>
                </c:pt>
                <c:pt idx="155">
                  <c:v>2.71</c:v>
                </c:pt>
                <c:pt idx="156">
                  <c:v>2.69</c:v>
                </c:pt>
                <c:pt idx="157">
                  <c:v>2.69</c:v>
                </c:pt>
                <c:pt idx="158">
                  <c:v>2.73</c:v>
                </c:pt>
                <c:pt idx="159">
                  <c:v>2.71</c:v>
                </c:pt>
                <c:pt idx="160">
                  <c:v>2.68</c:v>
                </c:pt>
                <c:pt idx="161">
                  <c:v>2.65</c:v>
                </c:pt>
                <c:pt idx="162">
                  <c:v>2.62</c:v>
                </c:pt>
                <c:pt idx="163">
                  <c:v>2.57</c:v>
                </c:pt>
                <c:pt idx="164">
                  <c:v>2.5099999999999998</c:v>
                </c:pt>
                <c:pt idx="165">
                  <c:v>2.4700000000000002</c:v>
                </c:pt>
                <c:pt idx="166">
                  <c:v>2.52</c:v>
                </c:pt>
                <c:pt idx="167">
                  <c:v>2.5299999999999998</c:v>
                </c:pt>
                <c:pt idx="168">
                  <c:v>2.52</c:v>
                </c:pt>
                <c:pt idx="169">
                  <c:v>2.4900000000000002</c:v>
                </c:pt>
                <c:pt idx="170">
                  <c:v>2.4300000000000002</c:v>
                </c:pt>
                <c:pt idx="171">
                  <c:v>2.42</c:v>
                </c:pt>
                <c:pt idx="172">
                  <c:v>2.4</c:v>
                </c:pt>
                <c:pt idx="173">
                  <c:v>2.37</c:v>
                </c:pt>
                <c:pt idx="174">
                  <c:v>2.33</c:v>
                </c:pt>
                <c:pt idx="175">
                  <c:v>2.33</c:v>
                </c:pt>
                <c:pt idx="176">
                  <c:v>2.39</c:v>
                </c:pt>
                <c:pt idx="177">
                  <c:v>2.41</c:v>
                </c:pt>
                <c:pt idx="178">
                  <c:v>2.38</c:v>
                </c:pt>
                <c:pt idx="179">
                  <c:v>2.37</c:v>
                </c:pt>
                <c:pt idx="180">
                  <c:v>2.44</c:v>
                </c:pt>
                <c:pt idx="181">
                  <c:v>2.5099999999999998</c:v>
                </c:pt>
                <c:pt idx="182">
                  <c:v>2.5299999999999998</c:v>
                </c:pt>
                <c:pt idx="183">
                  <c:v>2.4900000000000002</c:v>
                </c:pt>
                <c:pt idx="184">
                  <c:v>2.4</c:v>
                </c:pt>
                <c:pt idx="185">
                  <c:v>2.35</c:v>
                </c:pt>
                <c:pt idx="186">
                  <c:v>2.27</c:v>
                </c:pt>
                <c:pt idx="187">
                  <c:v>2.2400000000000002</c:v>
                </c:pt>
                <c:pt idx="188">
                  <c:v>2.34</c:v>
                </c:pt>
                <c:pt idx="189">
                  <c:v>2.37</c:v>
                </c:pt>
                <c:pt idx="190">
                  <c:v>2.34</c:v>
                </c:pt>
                <c:pt idx="191">
                  <c:v>2.31</c:v>
                </c:pt>
                <c:pt idx="192">
                  <c:v>2.2400000000000002</c:v>
                </c:pt>
                <c:pt idx="193">
                  <c:v>2.23</c:v>
                </c:pt>
                <c:pt idx="194">
                  <c:v>2.25</c:v>
                </c:pt>
                <c:pt idx="195">
                  <c:v>2.2400000000000002</c:v>
                </c:pt>
                <c:pt idx="196">
                  <c:v>2.2000000000000002</c:v>
                </c:pt>
                <c:pt idx="197">
                  <c:v>2.19</c:v>
                </c:pt>
                <c:pt idx="198">
                  <c:v>2.23</c:v>
                </c:pt>
                <c:pt idx="199">
                  <c:v>2.2200000000000002</c:v>
                </c:pt>
                <c:pt idx="200">
                  <c:v>2.2000000000000002</c:v>
                </c:pt>
                <c:pt idx="201">
                  <c:v>2.23</c:v>
                </c:pt>
                <c:pt idx="202">
                  <c:v>2.19</c:v>
                </c:pt>
                <c:pt idx="203">
                  <c:v>2.1800000000000002</c:v>
                </c:pt>
                <c:pt idx="204">
                  <c:v>2.21</c:v>
                </c:pt>
                <c:pt idx="205">
                  <c:v>2.23</c:v>
                </c:pt>
                <c:pt idx="206">
                  <c:v>2.31</c:v>
                </c:pt>
                <c:pt idx="207">
                  <c:v>2.4</c:v>
                </c:pt>
                <c:pt idx="208">
                  <c:v>2.4300000000000002</c:v>
                </c:pt>
                <c:pt idx="209">
                  <c:v>2.4500000000000002</c:v>
                </c:pt>
                <c:pt idx="210">
                  <c:v>2.5499999999999998</c:v>
                </c:pt>
                <c:pt idx="211">
                  <c:v>2.61</c:v>
                </c:pt>
                <c:pt idx="212">
                  <c:v>2.65</c:v>
                </c:pt>
                <c:pt idx="213">
                  <c:v>2.61</c:v>
                </c:pt>
                <c:pt idx="214">
                  <c:v>2.71</c:v>
                </c:pt>
                <c:pt idx="215">
                  <c:v>2.76</c:v>
                </c:pt>
                <c:pt idx="216">
                  <c:v>2.77</c:v>
                </c:pt>
                <c:pt idx="217">
                  <c:v>2.73</c:v>
                </c:pt>
                <c:pt idx="218">
                  <c:v>2.74</c:v>
                </c:pt>
                <c:pt idx="219">
                  <c:v>2.72</c:v>
                </c:pt>
                <c:pt idx="220">
                  <c:v>2.76</c:v>
                </c:pt>
                <c:pt idx="221">
                  <c:v>2.8</c:v>
                </c:pt>
                <c:pt idx="222">
                  <c:v>2.84</c:v>
                </c:pt>
                <c:pt idx="223">
                  <c:v>2.88</c:v>
                </c:pt>
                <c:pt idx="224">
                  <c:v>2.86</c:v>
                </c:pt>
                <c:pt idx="225">
                  <c:v>2.81</c:v>
                </c:pt>
                <c:pt idx="226">
                  <c:v>2.85</c:v>
                </c:pt>
                <c:pt idx="227">
                  <c:v>2.87</c:v>
                </c:pt>
                <c:pt idx="228">
                  <c:v>2.91</c:v>
                </c:pt>
                <c:pt idx="229">
                  <c:v>2.91</c:v>
                </c:pt>
                <c:pt idx="230">
                  <c:v>2.93</c:v>
                </c:pt>
                <c:pt idx="231">
                  <c:v>2.93</c:v>
                </c:pt>
                <c:pt idx="232">
                  <c:v>2.96</c:v>
                </c:pt>
                <c:pt idx="233">
                  <c:v>2.95</c:v>
                </c:pt>
                <c:pt idx="234">
                  <c:v>2.98</c:v>
                </c:pt>
                <c:pt idx="235">
                  <c:v>2.96</c:v>
                </c:pt>
                <c:pt idx="236">
                  <c:v>3.07</c:v>
                </c:pt>
                <c:pt idx="237">
                  <c:v>3.03</c:v>
                </c:pt>
                <c:pt idx="238">
                  <c:v>3.05</c:v>
                </c:pt>
                <c:pt idx="239">
                  <c:v>3.05</c:v>
                </c:pt>
                <c:pt idx="240">
                  <c:v>3.06</c:v>
                </c:pt>
                <c:pt idx="241">
                  <c:v>3.06</c:v>
                </c:pt>
                <c:pt idx="242">
                  <c:v>3.14</c:v>
                </c:pt>
                <c:pt idx="243">
                  <c:v>3.18</c:v>
                </c:pt>
                <c:pt idx="244">
                  <c:v>3.24</c:v>
                </c:pt>
                <c:pt idx="245">
                  <c:v>3.24</c:v>
                </c:pt>
                <c:pt idx="246">
                  <c:v>3.29</c:v>
                </c:pt>
                <c:pt idx="247">
                  <c:v>3.31</c:v>
                </c:pt>
                <c:pt idx="248">
                  <c:v>3.39</c:v>
                </c:pt>
                <c:pt idx="249">
                  <c:v>3.47</c:v>
                </c:pt>
                <c:pt idx="250">
                  <c:v>3.53</c:v>
                </c:pt>
                <c:pt idx="251">
                  <c:v>3.52</c:v>
                </c:pt>
                <c:pt idx="252">
                  <c:v>3.56</c:v>
                </c:pt>
                <c:pt idx="253">
                  <c:v>3.52</c:v>
                </c:pt>
                <c:pt idx="254">
                  <c:v>3.52</c:v>
                </c:pt>
                <c:pt idx="255">
                  <c:v>3.52</c:v>
                </c:pt>
                <c:pt idx="256">
                  <c:v>3.58</c:v>
                </c:pt>
                <c:pt idx="257">
                  <c:v>3.59</c:v>
                </c:pt>
                <c:pt idx="258">
                  <c:v>3.59</c:v>
                </c:pt>
                <c:pt idx="259">
                  <c:v>3.56</c:v>
                </c:pt>
                <c:pt idx="260">
                  <c:v>3.44</c:v>
                </c:pt>
                <c:pt idx="261">
                  <c:v>3.36</c:v>
                </c:pt>
                <c:pt idx="262">
                  <c:v>3.3</c:v>
                </c:pt>
                <c:pt idx="263">
                  <c:v>3.23</c:v>
                </c:pt>
                <c:pt idx="264">
                  <c:v>3.25</c:v>
                </c:pt>
                <c:pt idx="265">
                  <c:v>3.23</c:v>
                </c:pt>
                <c:pt idx="266">
                  <c:v>3.27</c:v>
                </c:pt>
                <c:pt idx="267">
                  <c:v>3.45</c:v>
                </c:pt>
                <c:pt idx="268">
                  <c:v>3.51</c:v>
                </c:pt>
                <c:pt idx="269">
                  <c:v>3.58</c:v>
                </c:pt>
                <c:pt idx="270">
                  <c:v>3.59</c:v>
                </c:pt>
                <c:pt idx="271">
                  <c:v>3.59</c:v>
                </c:pt>
                <c:pt idx="272">
                  <c:v>3.65</c:v>
                </c:pt>
                <c:pt idx="273">
                  <c:v>3.63</c:v>
                </c:pt>
                <c:pt idx="274">
                  <c:v>3.55</c:v>
                </c:pt>
                <c:pt idx="275">
                  <c:v>3.49</c:v>
                </c:pt>
                <c:pt idx="276">
                  <c:v>3.53</c:v>
                </c:pt>
                <c:pt idx="277">
                  <c:v>3.54</c:v>
                </c:pt>
                <c:pt idx="278">
                  <c:v>3.58</c:v>
                </c:pt>
                <c:pt idx="279">
                  <c:v>3.49</c:v>
                </c:pt>
                <c:pt idx="280">
                  <c:v>3.61</c:v>
                </c:pt>
                <c:pt idx="281">
                  <c:v>3.64</c:v>
                </c:pt>
                <c:pt idx="282">
                  <c:v>3.83</c:v>
                </c:pt>
                <c:pt idx="283">
                  <c:v>3.77</c:v>
                </c:pt>
                <c:pt idx="284">
                  <c:v>3.83</c:v>
                </c:pt>
                <c:pt idx="285">
                  <c:v>3.96</c:v>
                </c:pt>
                <c:pt idx="286">
                  <c:v>4.03</c:v>
                </c:pt>
                <c:pt idx="287">
                  <c:v>3.94</c:v>
                </c:pt>
                <c:pt idx="288">
                  <c:v>3.94</c:v>
                </c:pt>
                <c:pt idx="289">
                  <c:v>3.88</c:v>
                </c:pt>
                <c:pt idx="290">
                  <c:v>3.83</c:v>
                </c:pt>
                <c:pt idx="291">
                  <c:v>3.81</c:v>
                </c:pt>
                <c:pt idx="292">
                  <c:v>3.89</c:v>
                </c:pt>
                <c:pt idx="293">
                  <c:v>3.88</c:v>
                </c:pt>
                <c:pt idx="294">
                  <c:v>3.87</c:v>
                </c:pt>
                <c:pt idx="295">
                  <c:v>3.86</c:v>
                </c:pt>
                <c:pt idx="296">
                  <c:v>3.88</c:v>
                </c:pt>
                <c:pt idx="297">
                  <c:v>3.87</c:v>
                </c:pt>
                <c:pt idx="298">
                  <c:v>3.89</c:v>
                </c:pt>
                <c:pt idx="299">
                  <c:v>3.89</c:v>
                </c:pt>
                <c:pt idx="300">
                  <c:v>3.89</c:v>
                </c:pt>
                <c:pt idx="301">
                  <c:v>3.87</c:v>
                </c:pt>
                <c:pt idx="302">
                  <c:v>3.85</c:v>
                </c:pt>
                <c:pt idx="303">
                  <c:v>3.74</c:v>
                </c:pt>
                <c:pt idx="304">
                  <c:v>3.69</c:v>
                </c:pt>
                <c:pt idx="305">
                  <c:v>3.67</c:v>
                </c:pt>
                <c:pt idx="306">
                  <c:v>3.67</c:v>
                </c:pt>
                <c:pt idx="307">
                  <c:v>3.63</c:v>
                </c:pt>
                <c:pt idx="308">
                  <c:v>3.63</c:v>
                </c:pt>
                <c:pt idx="309">
                  <c:v>3.57</c:v>
                </c:pt>
                <c:pt idx="310">
                  <c:v>3.53</c:v>
                </c:pt>
                <c:pt idx="311">
                  <c:v>3.44</c:v>
                </c:pt>
                <c:pt idx="312">
                  <c:v>3.33</c:v>
                </c:pt>
                <c:pt idx="313">
                  <c:v>3.24</c:v>
                </c:pt>
                <c:pt idx="314">
                  <c:v>3.14</c:v>
                </c:pt>
                <c:pt idx="315">
                  <c:v>3.12</c:v>
                </c:pt>
                <c:pt idx="316">
                  <c:v>3.13</c:v>
                </c:pt>
                <c:pt idx="317">
                  <c:v>3.06</c:v>
                </c:pt>
                <c:pt idx="318">
                  <c:v>3.05</c:v>
                </c:pt>
                <c:pt idx="319">
                  <c:v>3.05</c:v>
                </c:pt>
                <c:pt idx="320">
                  <c:v>3.04</c:v>
                </c:pt>
                <c:pt idx="321">
                  <c:v>3.04</c:v>
                </c:pt>
                <c:pt idx="322">
                  <c:v>3.04</c:v>
                </c:pt>
                <c:pt idx="323">
                  <c:v>3.05</c:v>
                </c:pt>
                <c:pt idx="324">
                  <c:v>3.09</c:v>
                </c:pt>
                <c:pt idx="325">
                  <c:v>3.14</c:v>
                </c:pt>
                <c:pt idx="326">
                  <c:v>3.3</c:v>
                </c:pt>
                <c:pt idx="327">
                  <c:v>3.31</c:v>
                </c:pt>
                <c:pt idx="328">
                  <c:v>3.32</c:v>
                </c:pt>
                <c:pt idx="329">
                  <c:v>3.33</c:v>
                </c:pt>
                <c:pt idx="330">
                  <c:v>3.33</c:v>
                </c:pt>
                <c:pt idx="331">
                  <c:v>3.34</c:v>
                </c:pt>
                <c:pt idx="332">
                  <c:v>3.35</c:v>
                </c:pt>
                <c:pt idx="333">
                  <c:v>3.33</c:v>
                </c:pt>
                <c:pt idx="334">
                  <c:v>3.35</c:v>
                </c:pt>
                <c:pt idx="335">
                  <c:v>3.33</c:v>
                </c:pt>
                <c:pt idx="336">
                  <c:v>3.34</c:v>
                </c:pt>
                <c:pt idx="337">
                  <c:v>3.35</c:v>
                </c:pt>
                <c:pt idx="338">
                  <c:v>3.33</c:v>
                </c:pt>
                <c:pt idx="339">
                  <c:v>3.29</c:v>
                </c:pt>
                <c:pt idx="340">
                  <c:v>3.27</c:v>
                </c:pt>
                <c:pt idx="341">
                  <c:v>3.23</c:v>
                </c:pt>
                <c:pt idx="342">
                  <c:v>3.19</c:v>
                </c:pt>
                <c:pt idx="343">
                  <c:v>3.16</c:v>
                </c:pt>
                <c:pt idx="344">
                  <c:v>3.13</c:v>
                </c:pt>
                <c:pt idx="345">
                  <c:v>3.09</c:v>
                </c:pt>
                <c:pt idx="346">
                  <c:v>3.14</c:v>
                </c:pt>
                <c:pt idx="347">
                  <c:v>3.17</c:v>
                </c:pt>
                <c:pt idx="348">
                  <c:v>3.27</c:v>
                </c:pt>
                <c:pt idx="349">
                  <c:v>3.33</c:v>
                </c:pt>
                <c:pt idx="350">
                  <c:v>3.39</c:v>
                </c:pt>
                <c:pt idx="351">
                  <c:v>3.39</c:v>
                </c:pt>
                <c:pt idx="352">
                  <c:v>3.33</c:v>
                </c:pt>
                <c:pt idx="353">
                  <c:v>3.3</c:v>
                </c:pt>
                <c:pt idx="354">
                  <c:v>3.29</c:v>
                </c:pt>
                <c:pt idx="355">
                  <c:v>3.31</c:v>
                </c:pt>
                <c:pt idx="356">
                  <c:v>3.35</c:v>
                </c:pt>
                <c:pt idx="357">
                  <c:v>3.34</c:v>
                </c:pt>
                <c:pt idx="358">
                  <c:v>3.33</c:v>
                </c:pt>
                <c:pt idx="359">
                  <c:v>3.32</c:v>
                </c:pt>
                <c:pt idx="360">
                  <c:v>3.35</c:v>
                </c:pt>
                <c:pt idx="361">
                  <c:v>3.37</c:v>
                </c:pt>
                <c:pt idx="362">
                  <c:v>3.38</c:v>
                </c:pt>
                <c:pt idx="363">
                  <c:v>3.34</c:v>
                </c:pt>
                <c:pt idx="364">
                  <c:v>3.31</c:v>
                </c:pt>
                <c:pt idx="365">
                  <c:v>3.3</c:v>
                </c:pt>
                <c:pt idx="366">
                  <c:v>3.29</c:v>
                </c:pt>
                <c:pt idx="367">
                  <c:v>3.3</c:v>
                </c:pt>
                <c:pt idx="368">
                  <c:v>3.29</c:v>
                </c:pt>
                <c:pt idx="369">
                  <c:v>3.23</c:v>
                </c:pt>
                <c:pt idx="370">
                  <c:v>3.18</c:v>
                </c:pt>
                <c:pt idx="371">
                  <c:v>3.11</c:v>
                </c:pt>
                <c:pt idx="372">
                  <c:v>3.06</c:v>
                </c:pt>
                <c:pt idx="373">
                  <c:v>3.03</c:v>
                </c:pt>
                <c:pt idx="374">
                  <c:v>2.99</c:v>
                </c:pt>
                <c:pt idx="375">
                  <c:v>2.98</c:v>
                </c:pt>
                <c:pt idx="376">
                  <c:v>2.94</c:v>
                </c:pt>
                <c:pt idx="377">
                  <c:v>2.88</c:v>
                </c:pt>
                <c:pt idx="378">
                  <c:v>2.87</c:v>
                </c:pt>
                <c:pt idx="379">
                  <c:v>2.85</c:v>
                </c:pt>
                <c:pt idx="380">
                  <c:v>2.85</c:v>
                </c:pt>
                <c:pt idx="381">
                  <c:v>2.85</c:v>
                </c:pt>
                <c:pt idx="382">
                  <c:v>2.84</c:v>
                </c:pt>
                <c:pt idx="383">
                  <c:v>2.84</c:v>
                </c:pt>
                <c:pt idx="384">
                  <c:v>2.83</c:v>
                </c:pt>
                <c:pt idx="385">
                  <c:v>2.78</c:v>
                </c:pt>
                <c:pt idx="386">
                  <c:v>2.69</c:v>
                </c:pt>
                <c:pt idx="387">
                  <c:v>2.64</c:v>
                </c:pt>
                <c:pt idx="388">
                  <c:v>2.57</c:v>
                </c:pt>
                <c:pt idx="389">
                  <c:v>2.5299999999999998</c:v>
                </c:pt>
                <c:pt idx="390">
                  <c:v>2.58</c:v>
                </c:pt>
                <c:pt idx="391">
                  <c:v>2.54</c:v>
                </c:pt>
                <c:pt idx="392">
                  <c:v>2.61</c:v>
                </c:pt>
                <c:pt idx="393">
                  <c:v>2.64</c:v>
                </c:pt>
                <c:pt idx="394">
                  <c:v>2.68</c:v>
                </c:pt>
                <c:pt idx="395">
                  <c:v>2.69</c:v>
                </c:pt>
                <c:pt idx="396">
                  <c:v>2.71</c:v>
                </c:pt>
                <c:pt idx="397">
                  <c:v>2.72</c:v>
                </c:pt>
                <c:pt idx="398">
                  <c:v>2.61</c:v>
                </c:pt>
                <c:pt idx="399">
                  <c:v>2.58</c:v>
                </c:pt>
                <c:pt idx="400">
                  <c:v>2.65</c:v>
                </c:pt>
                <c:pt idx="401">
                  <c:v>2.64</c:v>
                </c:pt>
                <c:pt idx="402">
                  <c:v>2.63</c:v>
                </c:pt>
                <c:pt idx="403">
                  <c:v>2.73</c:v>
                </c:pt>
                <c:pt idx="404">
                  <c:v>2.74</c:v>
                </c:pt>
                <c:pt idx="405">
                  <c:v>2.74</c:v>
                </c:pt>
                <c:pt idx="406">
                  <c:v>2.73</c:v>
                </c:pt>
                <c:pt idx="407">
                  <c:v>2.68</c:v>
                </c:pt>
                <c:pt idx="408">
                  <c:v>2.63</c:v>
                </c:pt>
                <c:pt idx="409">
                  <c:v>2.59</c:v>
                </c:pt>
                <c:pt idx="410">
                  <c:v>2.64</c:v>
                </c:pt>
                <c:pt idx="411">
                  <c:v>2.65</c:v>
                </c:pt>
                <c:pt idx="412">
                  <c:v>2.65</c:v>
                </c:pt>
                <c:pt idx="413">
                  <c:v>2.6</c:v>
                </c:pt>
                <c:pt idx="414">
                  <c:v>2.52</c:v>
                </c:pt>
                <c:pt idx="415">
                  <c:v>2.48</c:v>
                </c:pt>
                <c:pt idx="416">
                  <c:v>2.5099999999999998</c:v>
                </c:pt>
                <c:pt idx="417">
                  <c:v>2.5499999999999998</c:v>
                </c:pt>
                <c:pt idx="418">
                  <c:v>2.63</c:v>
                </c:pt>
                <c:pt idx="419">
                  <c:v>2.62</c:v>
                </c:pt>
                <c:pt idx="420">
                  <c:v>2.73</c:v>
                </c:pt>
                <c:pt idx="421">
                  <c:v>2.8</c:v>
                </c:pt>
                <c:pt idx="422">
                  <c:v>2.91</c:v>
                </c:pt>
                <c:pt idx="423">
                  <c:v>3.02</c:v>
                </c:pt>
                <c:pt idx="424">
                  <c:v>3.07</c:v>
                </c:pt>
                <c:pt idx="425">
                  <c:v>3.08</c:v>
                </c:pt>
                <c:pt idx="426">
                  <c:v>3.03</c:v>
                </c:pt>
                <c:pt idx="427">
                  <c:v>3.01</c:v>
                </c:pt>
                <c:pt idx="428">
                  <c:v>2.98</c:v>
                </c:pt>
                <c:pt idx="429">
                  <c:v>3.01</c:v>
                </c:pt>
                <c:pt idx="430">
                  <c:v>2.97</c:v>
                </c:pt>
                <c:pt idx="431">
                  <c:v>2.98</c:v>
                </c:pt>
                <c:pt idx="432">
                  <c:v>2.95</c:v>
                </c:pt>
                <c:pt idx="433">
                  <c:v>2.83</c:v>
                </c:pt>
                <c:pt idx="434">
                  <c:v>2.87</c:v>
                </c:pt>
                <c:pt idx="435">
                  <c:v>2.85</c:v>
                </c:pt>
                <c:pt idx="436">
                  <c:v>2.91</c:v>
                </c:pt>
                <c:pt idx="437">
                  <c:v>2.96</c:v>
                </c:pt>
                <c:pt idx="438">
                  <c:v>2.99</c:v>
                </c:pt>
                <c:pt idx="439">
                  <c:v>2.97</c:v>
                </c:pt>
                <c:pt idx="440">
                  <c:v>3.08</c:v>
                </c:pt>
                <c:pt idx="441">
                  <c:v>3.07</c:v>
                </c:pt>
                <c:pt idx="442">
                  <c:v>3.11</c:v>
                </c:pt>
                <c:pt idx="443">
                  <c:v>3.13</c:v>
                </c:pt>
                <c:pt idx="444">
                  <c:v>3.27</c:v>
                </c:pt>
                <c:pt idx="445">
                  <c:v>3.33</c:v>
                </c:pt>
                <c:pt idx="446">
                  <c:v>3.35</c:v>
                </c:pt>
                <c:pt idx="447">
                  <c:v>3.35</c:v>
                </c:pt>
                <c:pt idx="448">
                  <c:v>3.43</c:v>
                </c:pt>
                <c:pt idx="449">
                  <c:v>3.45</c:v>
                </c:pt>
                <c:pt idx="450">
                  <c:v>3.35</c:v>
                </c:pt>
                <c:pt idx="451">
                  <c:v>3.36</c:v>
                </c:pt>
                <c:pt idx="452">
                  <c:v>3.33</c:v>
                </c:pt>
                <c:pt idx="453">
                  <c:v>3.3</c:v>
                </c:pt>
                <c:pt idx="454">
                  <c:v>3.35</c:v>
                </c:pt>
                <c:pt idx="455">
                  <c:v>3.28</c:v>
                </c:pt>
                <c:pt idx="456">
                  <c:v>3.25</c:v>
                </c:pt>
                <c:pt idx="457">
                  <c:v>3.33</c:v>
                </c:pt>
                <c:pt idx="458">
                  <c:v>3.39</c:v>
                </c:pt>
                <c:pt idx="459">
                  <c:v>3.43</c:v>
                </c:pt>
                <c:pt idx="460">
                  <c:v>3.45</c:v>
                </c:pt>
                <c:pt idx="461">
                  <c:v>3.48</c:v>
                </c:pt>
                <c:pt idx="462">
                  <c:v>3.49</c:v>
                </c:pt>
                <c:pt idx="463">
                  <c:v>3.51</c:v>
                </c:pt>
                <c:pt idx="464">
                  <c:v>3.51</c:v>
                </c:pt>
                <c:pt idx="465">
                  <c:v>3.54</c:v>
                </c:pt>
                <c:pt idx="466">
                  <c:v>3.54</c:v>
                </c:pt>
                <c:pt idx="467">
                  <c:v>3.53</c:v>
                </c:pt>
                <c:pt idx="468">
                  <c:v>3.52</c:v>
                </c:pt>
                <c:pt idx="469">
                  <c:v>3.43</c:v>
                </c:pt>
                <c:pt idx="470">
                  <c:v>3.43</c:v>
                </c:pt>
                <c:pt idx="471">
                  <c:v>3.39</c:v>
                </c:pt>
                <c:pt idx="472">
                  <c:v>3.41</c:v>
                </c:pt>
                <c:pt idx="473">
                  <c:v>3.54</c:v>
                </c:pt>
                <c:pt idx="474">
                  <c:v>3.55</c:v>
                </c:pt>
                <c:pt idx="475">
                  <c:v>3.54</c:v>
                </c:pt>
                <c:pt idx="476">
                  <c:v>3.68</c:v>
                </c:pt>
                <c:pt idx="477">
                  <c:v>3.66</c:v>
                </c:pt>
                <c:pt idx="478">
                  <c:v>3.75</c:v>
                </c:pt>
                <c:pt idx="479">
                  <c:v>3.69</c:v>
                </c:pt>
                <c:pt idx="480">
                  <c:v>3.72</c:v>
                </c:pt>
                <c:pt idx="481">
                  <c:v>3.69</c:v>
                </c:pt>
                <c:pt idx="482">
                  <c:v>3.68</c:v>
                </c:pt>
                <c:pt idx="483">
                  <c:v>3.64</c:v>
                </c:pt>
                <c:pt idx="484">
                  <c:v>3.63</c:v>
                </c:pt>
                <c:pt idx="485">
                  <c:v>3.62</c:v>
                </c:pt>
                <c:pt idx="486">
                  <c:v>3.52</c:v>
                </c:pt>
                <c:pt idx="487">
                  <c:v>3.53</c:v>
                </c:pt>
                <c:pt idx="488">
                  <c:v>3.53</c:v>
                </c:pt>
                <c:pt idx="489">
                  <c:v>3.53</c:v>
                </c:pt>
                <c:pt idx="490">
                  <c:v>3.51</c:v>
                </c:pt>
                <c:pt idx="491">
                  <c:v>3.49</c:v>
                </c:pt>
                <c:pt idx="492">
                  <c:v>3.43</c:v>
                </c:pt>
                <c:pt idx="493">
                  <c:v>3.35</c:v>
                </c:pt>
                <c:pt idx="494">
                  <c:v>3.42</c:v>
                </c:pt>
                <c:pt idx="495">
                  <c:v>3.47</c:v>
                </c:pt>
                <c:pt idx="496">
                  <c:v>3.55</c:v>
                </c:pt>
                <c:pt idx="497">
                  <c:v>3.57</c:v>
                </c:pt>
                <c:pt idx="498">
                  <c:v>3.58</c:v>
                </c:pt>
                <c:pt idx="499">
                  <c:v>3.53</c:v>
                </c:pt>
                <c:pt idx="500">
                  <c:v>3.49</c:v>
                </c:pt>
                <c:pt idx="501">
                  <c:v>3.47</c:v>
                </c:pt>
                <c:pt idx="502">
                  <c:v>3.43</c:v>
                </c:pt>
                <c:pt idx="503">
                  <c:v>3.39</c:v>
                </c:pt>
                <c:pt idx="504">
                  <c:v>3.49</c:v>
                </c:pt>
                <c:pt idx="505">
                  <c:v>3.59</c:v>
                </c:pt>
                <c:pt idx="506">
                  <c:v>3.63</c:v>
                </c:pt>
                <c:pt idx="507">
                  <c:v>3.6</c:v>
                </c:pt>
                <c:pt idx="508">
                  <c:v>3.59</c:v>
                </c:pt>
                <c:pt idx="509">
                  <c:v>3.51</c:v>
                </c:pt>
                <c:pt idx="510">
                  <c:v>3.55</c:v>
                </c:pt>
                <c:pt idx="511">
                  <c:v>3.51</c:v>
                </c:pt>
                <c:pt idx="512">
                  <c:v>3.45</c:v>
                </c:pt>
                <c:pt idx="513">
                  <c:v>3.4</c:v>
                </c:pt>
                <c:pt idx="514">
                  <c:v>3.43</c:v>
                </c:pt>
                <c:pt idx="515">
                  <c:v>3.43</c:v>
                </c:pt>
                <c:pt idx="516">
                  <c:v>3.47</c:v>
                </c:pt>
                <c:pt idx="517">
                  <c:v>3.45</c:v>
                </c:pt>
                <c:pt idx="518">
                  <c:v>3.59</c:v>
                </c:pt>
                <c:pt idx="519">
                  <c:v>3.63</c:v>
                </c:pt>
                <c:pt idx="520">
                  <c:v>3.64</c:v>
                </c:pt>
                <c:pt idx="521">
                  <c:v>3.68</c:v>
                </c:pt>
                <c:pt idx="522">
                  <c:v>3.69</c:v>
                </c:pt>
                <c:pt idx="523">
                  <c:v>3.66</c:v>
                </c:pt>
                <c:pt idx="524">
                  <c:v>3.64</c:v>
                </c:pt>
                <c:pt idx="525">
                  <c:v>3.61</c:v>
                </c:pt>
                <c:pt idx="526">
                  <c:v>3.59</c:v>
                </c:pt>
                <c:pt idx="527">
                  <c:v>3.56</c:v>
                </c:pt>
                <c:pt idx="528">
                  <c:v>3.53</c:v>
                </c:pt>
                <c:pt idx="529">
                  <c:v>3.46</c:v>
                </c:pt>
                <c:pt idx="530">
                  <c:v>3.49</c:v>
                </c:pt>
                <c:pt idx="531">
                  <c:v>3.5</c:v>
                </c:pt>
                <c:pt idx="532">
                  <c:v>3.46</c:v>
                </c:pt>
                <c:pt idx="533">
                  <c:v>3.43</c:v>
                </c:pt>
                <c:pt idx="534">
                  <c:v>3.39</c:v>
                </c:pt>
                <c:pt idx="535">
                  <c:v>3.36</c:v>
                </c:pt>
                <c:pt idx="536">
                  <c:v>3.3</c:v>
                </c:pt>
                <c:pt idx="537">
                  <c:v>3.24</c:v>
                </c:pt>
                <c:pt idx="538">
                  <c:v>3.19</c:v>
                </c:pt>
                <c:pt idx="539">
                  <c:v>3.22</c:v>
                </c:pt>
                <c:pt idx="540">
                  <c:v>3.13</c:v>
                </c:pt>
                <c:pt idx="541">
                  <c:v>3.19</c:v>
                </c:pt>
                <c:pt idx="542">
                  <c:v>3.22</c:v>
                </c:pt>
                <c:pt idx="543">
                  <c:v>3.26</c:v>
                </c:pt>
                <c:pt idx="544">
                  <c:v>3.28</c:v>
                </c:pt>
                <c:pt idx="545">
                  <c:v>3.31</c:v>
                </c:pt>
                <c:pt idx="546">
                  <c:v>3.25</c:v>
                </c:pt>
                <c:pt idx="547">
                  <c:v>3.2</c:v>
                </c:pt>
                <c:pt idx="548">
                  <c:v>3.16</c:v>
                </c:pt>
                <c:pt idx="549">
                  <c:v>3.29</c:v>
                </c:pt>
                <c:pt idx="550">
                  <c:v>3.35</c:v>
                </c:pt>
                <c:pt idx="551">
                  <c:v>3.29</c:v>
                </c:pt>
                <c:pt idx="552">
                  <c:v>3.25</c:v>
                </c:pt>
                <c:pt idx="553">
                  <c:v>3.15</c:v>
                </c:pt>
                <c:pt idx="554">
                  <c:v>3.11</c:v>
                </c:pt>
                <c:pt idx="555">
                  <c:v>3.08</c:v>
                </c:pt>
                <c:pt idx="556">
                  <c:v>3.05</c:v>
                </c:pt>
                <c:pt idx="557">
                  <c:v>3.04</c:v>
                </c:pt>
                <c:pt idx="558">
                  <c:v>3.03</c:v>
                </c:pt>
                <c:pt idx="559">
                  <c:v>3</c:v>
                </c:pt>
                <c:pt idx="560">
                  <c:v>3.02</c:v>
                </c:pt>
                <c:pt idx="561">
                  <c:v>2.99</c:v>
                </c:pt>
                <c:pt idx="562">
                  <c:v>2.9600000000000004</c:v>
                </c:pt>
                <c:pt idx="563">
                  <c:v>2.9300000000000006</c:v>
                </c:pt>
                <c:pt idx="564">
                  <c:v>2.8900000000000006</c:v>
                </c:pt>
                <c:pt idx="565">
                  <c:v>2.86</c:v>
                </c:pt>
                <c:pt idx="566">
                  <c:v>2.87</c:v>
                </c:pt>
                <c:pt idx="567">
                  <c:v>2.97</c:v>
                </c:pt>
                <c:pt idx="568">
                  <c:v>3.02</c:v>
                </c:pt>
                <c:pt idx="569">
                  <c:v>3.07</c:v>
                </c:pt>
                <c:pt idx="570">
                  <c:v>3.29</c:v>
                </c:pt>
                <c:pt idx="571">
                  <c:v>3.35</c:v>
                </c:pt>
                <c:pt idx="572">
                  <c:v>3.47</c:v>
                </c:pt>
                <c:pt idx="573">
                  <c:v>3.52</c:v>
                </c:pt>
                <c:pt idx="574">
                  <c:v>3.55</c:v>
                </c:pt>
                <c:pt idx="575">
                  <c:v>3.58</c:v>
                </c:pt>
                <c:pt idx="576">
                  <c:v>3.58</c:v>
                </c:pt>
                <c:pt idx="577">
                  <c:v>3.55</c:v>
                </c:pt>
                <c:pt idx="578">
                  <c:v>3.55</c:v>
                </c:pt>
                <c:pt idx="579">
                  <c:v>3.49</c:v>
                </c:pt>
                <c:pt idx="580">
                  <c:v>3.49</c:v>
                </c:pt>
                <c:pt idx="581">
                  <c:v>3.47</c:v>
                </c:pt>
                <c:pt idx="582">
                  <c:v>3.45</c:v>
                </c:pt>
                <c:pt idx="583">
                  <c:v>3.48</c:v>
                </c:pt>
                <c:pt idx="584">
                  <c:v>3.45</c:v>
                </c:pt>
                <c:pt idx="585">
                  <c:v>3.48</c:v>
                </c:pt>
                <c:pt idx="586">
                  <c:v>3.53</c:v>
                </c:pt>
                <c:pt idx="587">
                  <c:v>3.51</c:v>
                </c:pt>
                <c:pt idx="588">
                  <c:v>3.53</c:v>
                </c:pt>
                <c:pt idx="589">
                  <c:v>3.53</c:v>
                </c:pt>
                <c:pt idx="590">
                  <c:v>3.49</c:v>
                </c:pt>
                <c:pt idx="591">
                  <c:v>3.45</c:v>
                </c:pt>
                <c:pt idx="592">
                  <c:v>3.44</c:v>
                </c:pt>
                <c:pt idx="593">
                  <c:v>3.45</c:v>
                </c:pt>
                <c:pt idx="594">
                  <c:v>3.46</c:v>
                </c:pt>
                <c:pt idx="595">
                  <c:v>3.47</c:v>
                </c:pt>
                <c:pt idx="596">
                  <c:v>3.44</c:v>
                </c:pt>
                <c:pt idx="597">
                  <c:v>3.39</c:v>
                </c:pt>
                <c:pt idx="598">
                  <c:v>3.45</c:v>
                </c:pt>
                <c:pt idx="599">
                  <c:v>3.42</c:v>
                </c:pt>
                <c:pt idx="600">
                  <c:v>3.46</c:v>
                </c:pt>
                <c:pt idx="601">
                  <c:v>3.58</c:v>
                </c:pt>
                <c:pt idx="602">
                  <c:v>3.58</c:v>
                </c:pt>
                <c:pt idx="603">
                  <c:v>3.54</c:v>
                </c:pt>
                <c:pt idx="604">
                  <c:v>3.55</c:v>
                </c:pt>
                <c:pt idx="605">
                  <c:v>3.57</c:v>
                </c:pt>
                <c:pt idx="606">
                  <c:v>3.63</c:v>
                </c:pt>
                <c:pt idx="607">
                  <c:v>3.65</c:v>
                </c:pt>
                <c:pt idx="608">
                  <c:v>3.58</c:v>
                </c:pt>
                <c:pt idx="609">
                  <c:v>3.54</c:v>
                </c:pt>
                <c:pt idx="610">
                  <c:v>3.55</c:v>
                </c:pt>
                <c:pt idx="611">
                  <c:v>3.57</c:v>
                </c:pt>
                <c:pt idx="612">
                  <c:v>3.63</c:v>
                </c:pt>
                <c:pt idx="613">
                  <c:v>3.65</c:v>
                </c:pt>
                <c:pt idx="614">
                  <c:v>3.85</c:v>
                </c:pt>
                <c:pt idx="615">
                  <c:v>3.83</c:v>
                </c:pt>
                <c:pt idx="616">
                  <c:v>3.93</c:v>
                </c:pt>
                <c:pt idx="617">
                  <c:v>3.94</c:v>
                </c:pt>
                <c:pt idx="618">
                  <c:v>3.96</c:v>
                </c:pt>
                <c:pt idx="619">
                  <c:v>3.99</c:v>
                </c:pt>
                <c:pt idx="620">
                  <c:v>4.0599999999999996</c:v>
                </c:pt>
                <c:pt idx="621">
                  <c:v>4.08</c:v>
                </c:pt>
                <c:pt idx="622">
                  <c:v>4.0599999999999996</c:v>
                </c:pt>
                <c:pt idx="623">
                  <c:v>4.03</c:v>
                </c:pt>
                <c:pt idx="624">
                  <c:v>4.08</c:v>
                </c:pt>
                <c:pt idx="625">
                  <c:v>4.1100000000000003</c:v>
                </c:pt>
                <c:pt idx="626">
                  <c:v>4.08</c:v>
                </c:pt>
                <c:pt idx="627">
                  <c:v>4</c:v>
                </c:pt>
                <c:pt idx="628">
                  <c:v>3.88</c:v>
                </c:pt>
                <c:pt idx="629">
                  <c:v>3.97</c:v>
                </c:pt>
                <c:pt idx="630">
                  <c:v>3.94</c:v>
                </c:pt>
                <c:pt idx="631">
                  <c:v>3.89</c:v>
                </c:pt>
                <c:pt idx="632">
                  <c:v>3.87</c:v>
                </c:pt>
                <c:pt idx="633">
                  <c:v>3.81</c:v>
                </c:pt>
                <c:pt idx="634">
                  <c:v>3.81</c:v>
                </c:pt>
                <c:pt idx="635">
                  <c:v>3.74</c:v>
                </c:pt>
                <c:pt idx="636">
                  <c:v>3.65</c:v>
                </c:pt>
                <c:pt idx="637">
                  <c:v>3.65</c:v>
                </c:pt>
                <c:pt idx="638">
                  <c:v>3.55</c:v>
                </c:pt>
                <c:pt idx="639">
                  <c:v>3.51</c:v>
                </c:pt>
                <c:pt idx="640">
                  <c:v>3.51</c:v>
                </c:pt>
                <c:pt idx="641">
                  <c:v>3.51</c:v>
                </c:pt>
                <c:pt idx="642">
                  <c:v>3.53</c:v>
                </c:pt>
                <c:pt idx="643">
                  <c:v>3.55</c:v>
                </c:pt>
                <c:pt idx="644">
                  <c:v>3.59</c:v>
                </c:pt>
                <c:pt idx="645">
                  <c:v>3.63</c:v>
                </c:pt>
                <c:pt idx="646">
                  <c:v>3.55</c:v>
                </c:pt>
                <c:pt idx="647">
                  <c:v>3.48</c:v>
                </c:pt>
                <c:pt idx="648">
                  <c:v>3.45</c:v>
                </c:pt>
                <c:pt idx="649">
                  <c:v>3.39</c:v>
                </c:pt>
                <c:pt idx="650">
                  <c:v>3.43</c:v>
                </c:pt>
                <c:pt idx="651">
                  <c:v>3.43</c:v>
                </c:pt>
                <c:pt idx="652">
                  <c:v>3.48</c:v>
                </c:pt>
                <c:pt idx="653">
                  <c:v>3.39</c:v>
                </c:pt>
                <c:pt idx="654">
                  <c:v>3.49</c:v>
                </c:pt>
                <c:pt idx="655">
                  <c:v>3.47</c:v>
                </c:pt>
                <c:pt idx="656">
                  <c:v>3.61</c:v>
                </c:pt>
                <c:pt idx="657">
                  <c:v>3.63</c:v>
                </c:pt>
                <c:pt idx="658">
                  <c:v>3.68</c:v>
                </c:pt>
                <c:pt idx="659">
                  <c:v>3.68</c:v>
                </c:pt>
                <c:pt idx="660">
                  <c:v>3.69</c:v>
                </c:pt>
                <c:pt idx="661">
                  <c:v>3.74</c:v>
                </c:pt>
                <c:pt idx="662">
                  <c:v>3.78</c:v>
                </c:pt>
                <c:pt idx="663">
                  <c:v>3.77</c:v>
                </c:pt>
                <c:pt idx="664">
                  <c:v>3.78</c:v>
                </c:pt>
                <c:pt idx="665">
                  <c:v>3.82</c:v>
                </c:pt>
                <c:pt idx="666">
                  <c:v>3.84</c:v>
                </c:pt>
                <c:pt idx="667">
                  <c:v>3.85</c:v>
                </c:pt>
                <c:pt idx="668">
                  <c:v>3.89</c:v>
                </c:pt>
                <c:pt idx="669">
                  <c:v>3.91</c:v>
                </c:pt>
                <c:pt idx="670">
                  <c:v>3.93</c:v>
                </c:pt>
                <c:pt idx="671">
                  <c:v>3.96</c:v>
                </c:pt>
                <c:pt idx="672">
                  <c:v>3.95</c:v>
                </c:pt>
                <c:pt idx="673">
                  <c:v>3.95</c:v>
                </c:pt>
                <c:pt idx="674">
                  <c:v>3.89</c:v>
                </c:pt>
                <c:pt idx="675">
                  <c:v>3.77</c:v>
                </c:pt>
                <c:pt idx="676">
                  <c:v>3.78</c:v>
                </c:pt>
                <c:pt idx="677">
                  <c:v>3.69</c:v>
                </c:pt>
                <c:pt idx="678">
                  <c:v>3.68</c:v>
                </c:pt>
                <c:pt idx="679">
                  <c:v>3.62</c:v>
                </c:pt>
                <c:pt idx="680">
                  <c:v>3.62</c:v>
                </c:pt>
                <c:pt idx="681">
                  <c:v>3.65</c:v>
                </c:pt>
                <c:pt idx="682">
                  <c:v>3.68</c:v>
                </c:pt>
                <c:pt idx="683">
                  <c:v>3.67</c:v>
                </c:pt>
                <c:pt idx="684">
                  <c:v>3.61</c:v>
                </c:pt>
                <c:pt idx="685">
                  <c:v>3.65</c:v>
                </c:pt>
                <c:pt idx="686">
                  <c:v>3.47</c:v>
                </c:pt>
                <c:pt idx="687">
                  <c:v>3.29</c:v>
                </c:pt>
                <c:pt idx="688">
                  <c:v>3.29</c:v>
                </c:pt>
                <c:pt idx="689">
                  <c:v>3.24</c:v>
                </c:pt>
                <c:pt idx="690">
                  <c:v>3.24</c:v>
                </c:pt>
                <c:pt idx="691">
                  <c:v>3.23</c:v>
                </c:pt>
                <c:pt idx="692">
                  <c:v>3.22</c:v>
                </c:pt>
                <c:pt idx="693">
                  <c:v>3.2</c:v>
                </c:pt>
                <c:pt idx="694">
                  <c:v>3.29</c:v>
                </c:pt>
                <c:pt idx="695">
                  <c:v>3.31</c:v>
                </c:pt>
                <c:pt idx="696">
                  <c:v>3.23</c:v>
                </c:pt>
                <c:pt idx="697">
                  <c:v>3.23</c:v>
                </c:pt>
                <c:pt idx="698">
                  <c:v>3.29</c:v>
                </c:pt>
                <c:pt idx="699">
                  <c:v>3.35</c:v>
                </c:pt>
                <c:pt idx="700">
                  <c:v>3.43</c:v>
                </c:pt>
                <c:pt idx="701">
                  <c:v>3.38</c:v>
                </c:pt>
                <c:pt idx="702">
                  <c:v>3.34</c:v>
                </c:pt>
                <c:pt idx="703">
                  <c:v>3.31</c:v>
                </c:pt>
                <c:pt idx="704">
                  <c:v>3.28</c:v>
                </c:pt>
                <c:pt idx="705">
                  <c:v>3.12</c:v>
                </c:pt>
                <c:pt idx="706">
                  <c:v>3.05</c:v>
                </c:pt>
                <c:pt idx="707">
                  <c:v>2.98</c:v>
                </c:pt>
                <c:pt idx="708">
                  <c:v>2.86</c:v>
                </c:pt>
                <c:pt idx="709">
                  <c:v>2.82</c:v>
                </c:pt>
                <c:pt idx="710">
                  <c:v>2.78</c:v>
                </c:pt>
                <c:pt idx="711">
                  <c:v>2.77</c:v>
                </c:pt>
                <c:pt idx="712">
                  <c:v>2.99</c:v>
                </c:pt>
                <c:pt idx="713">
                  <c:v>3.07</c:v>
                </c:pt>
                <c:pt idx="714">
                  <c:v>3.13</c:v>
                </c:pt>
                <c:pt idx="715">
                  <c:v>3.08</c:v>
                </c:pt>
                <c:pt idx="716">
                  <c:v>2.99</c:v>
                </c:pt>
                <c:pt idx="717">
                  <c:v>2.98</c:v>
                </c:pt>
                <c:pt idx="718">
                  <c:v>2.95</c:v>
                </c:pt>
                <c:pt idx="719">
                  <c:v>2.88</c:v>
                </c:pt>
                <c:pt idx="720">
                  <c:v>2.78</c:v>
                </c:pt>
                <c:pt idx="721">
                  <c:v>2.68</c:v>
                </c:pt>
                <c:pt idx="722">
                  <c:v>2.65</c:v>
                </c:pt>
                <c:pt idx="723">
                  <c:v>2.63</c:v>
                </c:pt>
                <c:pt idx="724">
                  <c:v>2.6</c:v>
                </c:pt>
                <c:pt idx="725">
                  <c:v>2.57</c:v>
                </c:pt>
              </c:numCache>
            </c:numRef>
          </c:val>
          <c:smooth val="0"/>
          <c:extLst xmlns:c16r2="http://schemas.microsoft.com/office/drawing/2015/06/chart">
            <c:ext xmlns:c16="http://schemas.microsoft.com/office/drawing/2014/chart" uri="{C3380CC4-5D6E-409C-BE32-E72D297353CC}">
              <c16:uniqueId val="{00000003-4C71-4519-9CF6-7FF6946E7668}"/>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DATOS!$AC$2:$AC$734</c:f>
              <c:numCache>
                <c:formatCode>0.00</c:formatCode>
                <c:ptCount val="733"/>
                <c:pt idx="0" formatCode="General">
                  <c:v>2014</c:v>
                </c:pt>
                <c:pt idx="1">
                  <c:v>2.54</c:v>
                </c:pt>
                <c:pt idx="2">
                  <c:v>2.57</c:v>
                </c:pt>
                <c:pt idx="3">
                  <c:v>2.4900000000000002</c:v>
                </c:pt>
                <c:pt idx="4">
                  <c:v>2.4500000000000002</c:v>
                </c:pt>
                <c:pt idx="5">
                  <c:v>2.4300000000000002</c:v>
                </c:pt>
                <c:pt idx="6">
                  <c:v>2.48</c:v>
                </c:pt>
                <c:pt idx="7">
                  <c:v>2.5099999999999998</c:v>
                </c:pt>
                <c:pt idx="8">
                  <c:v>2.4900000000000002</c:v>
                </c:pt>
                <c:pt idx="9">
                  <c:v>2.39</c:v>
                </c:pt>
                <c:pt idx="10">
                  <c:v>2.35</c:v>
                </c:pt>
                <c:pt idx="11">
                  <c:v>2.36</c:v>
                </c:pt>
                <c:pt idx="12">
                  <c:v>2.2999999999999998</c:v>
                </c:pt>
                <c:pt idx="13">
                  <c:v>2.35</c:v>
                </c:pt>
                <c:pt idx="14">
                  <c:v>2.2999999999999998</c:v>
                </c:pt>
                <c:pt idx="15">
                  <c:v>2.35</c:v>
                </c:pt>
                <c:pt idx="16">
                  <c:v>2.37</c:v>
                </c:pt>
                <c:pt idx="17">
                  <c:v>2.4300000000000002</c:v>
                </c:pt>
                <c:pt idx="18">
                  <c:v>2.4500000000000002</c:v>
                </c:pt>
                <c:pt idx="19">
                  <c:v>2.46</c:v>
                </c:pt>
                <c:pt idx="20">
                  <c:v>2.4500000000000002</c:v>
                </c:pt>
                <c:pt idx="21">
                  <c:v>2.6</c:v>
                </c:pt>
                <c:pt idx="22">
                  <c:v>2.42</c:v>
                </c:pt>
                <c:pt idx="23">
                  <c:v>2.36</c:v>
                </c:pt>
                <c:pt idx="24">
                  <c:v>2.31</c:v>
                </c:pt>
                <c:pt idx="25">
                  <c:v>2.31</c:v>
                </c:pt>
                <c:pt idx="26">
                  <c:v>2.2999999999999998</c:v>
                </c:pt>
                <c:pt idx="27">
                  <c:v>2.2999999999999998</c:v>
                </c:pt>
                <c:pt idx="28">
                  <c:v>2.33</c:v>
                </c:pt>
                <c:pt idx="29">
                  <c:v>2.37</c:v>
                </c:pt>
                <c:pt idx="30">
                  <c:v>2.36</c:v>
                </c:pt>
                <c:pt idx="31">
                  <c:v>2.34</c:v>
                </c:pt>
                <c:pt idx="32">
                  <c:v>2.34</c:v>
                </c:pt>
                <c:pt idx="33">
                  <c:v>2.35</c:v>
                </c:pt>
                <c:pt idx="34">
                  <c:v>2.33</c:v>
                </c:pt>
                <c:pt idx="35">
                  <c:v>2.2599999999999998</c:v>
                </c:pt>
                <c:pt idx="36">
                  <c:v>2.27</c:v>
                </c:pt>
                <c:pt idx="37">
                  <c:v>2.2999999999999998</c:v>
                </c:pt>
                <c:pt idx="38">
                  <c:v>2.2799999999999998</c:v>
                </c:pt>
                <c:pt idx="39">
                  <c:v>2.2799999999999998</c:v>
                </c:pt>
                <c:pt idx="40">
                  <c:v>2.25</c:v>
                </c:pt>
                <c:pt idx="41">
                  <c:v>2.16</c:v>
                </c:pt>
                <c:pt idx="42">
                  <c:v>2.15</c:v>
                </c:pt>
                <c:pt idx="43">
                  <c:v>2.2000000000000002</c:v>
                </c:pt>
                <c:pt idx="44">
                  <c:v>2.2000000000000002</c:v>
                </c:pt>
                <c:pt idx="45">
                  <c:v>2.2999999999999998</c:v>
                </c:pt>
                <c:pt idx="46">
                  <c:v>2.4300000000000002</c:v>
                </c:pt>
                <c:pt idx="47">
                  <c:v>2.4500000000000002</c:v>
                </c:pt>
                <c:pt idx="48">
                  <c:v>2.41</c:v>
                </c:pt>
                <c:pt idx="49">
                  <c:v>2.33</c:v>
                </c:pt>
                <c:pt idx="50">
                  <c:v>2.31</c:v>
                </c:pt>
                <c:pt idx="51">
                  <c:v>2.2999999999999998</c:v>
                </c:pt>
                <c:pt idx="52">
                  <c:v>2.2599999999999998</c:v>
                </c:pt>
                <c:pt idx="53">
                  <c:v>2.2200000000000002</c:v>
                </c:pt>
                <c:pt idx="54">
                  <c:v>2.21</c:v>
                </c:pt>
                <c:pt idx="55">
                  <c:v>2.2599999999999998</c:v>
                </c:pt>
                <c:pt idx="56">
                  <c:v>2.2000000000000002</c:v>
                </c:pt>
                <c:pt idx="57">
                  <c:v>2.2000000000000002</c:v>
                </c:pt>
                <c:pt idx="58">
                  <c:v>2.17</c:v>
                </c:pt>
                <c:pt idx="59">
                  <c:v>2.21</c:v>
                </c:pt>
                <c:pt idx="60">
                  <c:v>2.21</c:v>
                </c:pt>
                <c:pt idx="61">
                  <c:v>2.25</c:v>
                </c:pt>
                <c:pt idx="62">
                  <c:v>2.2599999999999998</c:v>
                </c:pt>
                <c:pt idx="63">
                  <c:v>2.2799999999999998</c:v>
                </c:pt>
                <c:pt idx="64">
                  <c:v>2.2799999999999998</c:v>
                </c:pt>
                <c:pt idx="65">
                  <c:v>2.2200000000000002</c:v>
                </c:pt>
                <c:pt idx="66">
                  <c:v>2.21</c:v>
                </c:pt>
                <c:pt idx="67">
                  <c:v>2.2599999999999998</c:v>
                </c:pt>
                <c:pt idx="68">
                  <c:v>2.25</c:v>
                </c:pt>
                <c:pt idx="69">
                  <c:v>2.19</c:v>
                </c:pt>
                <c:pt idx="70">
                  <c:v>2.2200000000000002</c:v>
                </c:pt>
                <c:pt idx="71">
                  <c:v>2.23</c:v>
                </c:pt>
                <c:pt idx="72">
                  <c:v>2.2400000000000002</c:v>
                </c:pt>
                <c:pt idx="73">
                  <c:v>2.34</c:v>
                </c:pt>
                <c:pt idx="74">
                  <c:v>2.38</c:v>
                </c:pt>
                <c:pt idx="75">
                  <c:v>2.39</c:v>
                </c:pt>
                <c:pt idx="76">
                  <c:v>2.31</c:v>
                </c:pt>
                <c:pt idx="77">
                  <c:v>2.35</c:v>
                </c:pt>
                <c:pt idx="78">
                  <c:v>2.31</c:v>
                </c:pt>
                <c:pt idx="79">
                  <c:v>2.35</c:v>
                </c:pt>
                <c:pt idx="80">
                  <c:v>2.41</c:v>
                </c:pt>
                <c:pt idx="81">
                  <c:v>2.46</c:v>
                </c:pt>
                <c:pt idx="82">
                  <c:v>2.48</c:v>
                </c:pt>
                <c:pt idx="83">
                  <c:v>2.4300000000000002</c:v>
                </c:pt>
                <c:pt idx="84">
                  <c:v>2.39</c:v>
                </c:pt>
                <c:pt idx="85">
                  <c:v>2.4700000000000002</c:v>
                </c:pt>
                <c:pt idx="86">
                  <c:v>2.46</c:v>
                </c:pt>
                <c:pt idx="87">
                  <c:v>2.35</c:v>
                </c:pt>
                <c:pt idx="88">
                  <c:v>2.27</c:v>
                </c:pt>
                <c:pt idx="89">
                  <c:v>2.21</c:v>
                </c:pt>
                <c:pt idx="90">
                  <c:v>2.17</c:v>
                </c:pt>
                <c:pt idx="91">
                  <c:v>2.1800000000000002</c:v>
                </c:pt>
                <c:pt idx="92">
                  <c:v>2.29</c:v>
                </c:pt>
                <c:pt idx="93">
                  <c:v>2.4300000000000002</c:v>
                </c:pt>
                <c:pt idx="94">
                  <c:v>2.48</c:v>
                </c:pt>
                <c:pt idx="95">
                  <c:v>2.4700000000000002</c:v>
                </c:pt>
                <c:pt idx="96">
                  <c:v>2.42</c:v>
                </c:pt>
                <c:pt idx="97">
                  <c:v>2.2999999999999998</c:v>
                </c:pt>
                <c:pt idx="98">
                  <c:v>2.2799999999999998</c:v>
                </c:pt>
                <c:pt idx="99">
                  <c:v>2.36</c:v>
                </c:pt>
                <c:pt idx="100">
                  <c:v>2.38</c:v>
                </c:pt>
                <c:pt idx="101">
                  <c:v>2.33</c:v>
                </c:pt>
                <c:pt idx="102">
                  <c:v>2.3199999999999998</c:v>
                </c:pt>
                <c:pt idx="103">
                  <c:v>2.42</c:v>
                </c:pt>
                <c:pt idx="104">
                  <c:v>2.4</c:v>
                </c:pt>
                <c:pt idx="105">
                  <c:v>2.38</c:v>
                </c:pt>
                <c:pt idx="106">
                  <c:v>2.37</c:v>
                </c:pt>
                <c:pt idx="107">
                  <c:v>2.44</c:v>
                </c:pt>
                <c:pt idx="108">
                  <c:v>2.4700000000000002</c:v>
                </c:pt>
                <c:pt idx="109">
                  <c:v>2.4700000000000002</c:v>
                </c:pt>
                <c:pt idx="110">
                  <c:v>2.4700000000000002</c:v>
                </c:pt>
                <c:pt idx="111">
                  <c:v>2.4500000000000002</c:v>
                </c:pt>
                <c:pt idx="112">
                  <c:v>2.46</c:v>
                </c:pt>
                <c:pt idx="113">
                  <c:v>2.5299999999999998</c:v>
                </c:pt>
                <c:pt idx="114">
                  <c:v>2.57</c:v>
                </c:pt>
                <c:pt idx="115">
                  <c:v>2.5499999999999998</c:v>
                </c:pt>
                <c:pt idx="116">
                  <c:v>2.57</c:v>
                </c:pt>
                <c:pt idx="117">
                  <c:v>2.61</c:v>
                </c:pt>
                <c:pt idx="118">
                  <c:v>2.68</c:v>
                </c:pt>
                <c:pt idx="119">
                  <c:v>2.81</c:v>
                </c:pt>
                <c:pt idx="120">
                  <c:v>2.83</c:v>
                </c:pt>
                <c:pt idx="121">
                  <c:v>3.08</c:v>
                </c:pt>
                <c:pt idx="122">
                  <c:v>3.15</c:v>
                </c:pt>
                <c:pt idx="123">
                  <c:v>3.17</c:v>
                </c:pt>
                <c:pt idx="124">
                  <c:v>3.14</c:v>
                </c:pt>
                <c:pt idx="125">
                  <c:v>3.15</c:v>
                </c:pt>
                <c:pt idx="126">
                  <c:v>3.17</c:v>
                </c:pt>
                <c:pt idx="127">
                  <c:v>3.08</c:v>
                </c:pt>
                <c:pt idx="128">
                  <c:v>3.05</c:v>
                </c:pt>
                <c:pt idx="129">
                  <c:v>3.01</c:v>
                </c:pt>
                <c:pt idx="130">
                  <c:v>3.01</c:v>
                </c:pt>
                <c:pt idx="131">
                  <c:v>3.05</c:v>
                </c:pt>
                <c:pt idx="132">
                  <c:v>3.08</c:v>
                </c:pt>
                <c:pt idx="133">
                  <c:v>3.12</c:v>
                </c:pt>
                <c:pt idx="134">
                  <c:v>3.17</c:v>
                </c:pt>
                <c:pt idx="135">
                  <c:v>3.02</c:v>
                </c:pt>
                <c:pt idx="136">
                  <c:v>3.01</c:v>
                </c:pt>
                <c:pt idx="137">
                  <c:v>3.09</c:v>
                </c:pt>
                <c:pt idx="138">
                  <c:v>3.2</c:v>
                </c:pt>
                <c:pt idx="139">
                  <c:v>3.32</c:v>
                </c:pt>
                <c:pt idx="140">
                  <c:v>3.39</c:v>
                </c:pt>
                <c:pt idx="141">
                  <c:v>3.33</c:v>
                </c:pt>
                <c:pt idx="142">
                  <c:v>3.27</c:v>
                </c:pt>
                <c:pt idx="143">
                  <c:v>3.17</c:v>
                </c:pt>
                <c:pt idx="144">
                  <c:v>3.02</c:v>
                </c:pt>
                <c:pt idx="145">
                  <c:v>3.02</c:v>
                </c:pt>
                <c:pt idx="146">
                  <c:v>3.03</c:v>
                </c:pt>
                <c:pt idx="147">
                  <c:v>3.04</c:v>
                </c:pt>
                <c:pt idx="148">
                  <c:v>3.03</c:v>
                </c:pt>
                <c:pt idx="149">
                  <c:v>2.91</c:v>
                </c:pt>
                <c:pt idx="150">
                  <c:v>2.85</c:v>
                </c:pt>
                <c:pt idx="151">
                  <c:v>2.85</c:v>
                </c:pt>
                <c:pt idx="152">
                  <c:v>2.87</c:v>
                </c:pt>
                <c:pt idx="153">
                  <c:v>2.85</c:v>
                </c:pt>
                <c:pt idx="154">
                  <c:v>2.82</c:v>
                </c:pt>
                <c:pt idx="155">
                  <c:v>2.82</c:v>
                </c:pt>
                <c:pt idx="156">
                  <c:v>2.84</c:v>
                </c:pt>
                <c:pt idx="157">
                  <c:v>2.84</c:v>
                </c:pt>
                <c:pt idx="158">
                  <c:v>2.83</c:v>
                </c:pt>
                <c:pt idx="159">
                  <c:v>2.8</c:v>
                </c:pt>
                <c:pt idx="160">
                  <c:v>2.76</c:v>
                </c:pt>
                <c:pt idx="161">
                  <c:v>2.69</c:v>
                </c:pt>
                <c:pt idx="162">
                  <c:v>2.66</c:v>
                </c:pt>
                <c:pt idx="163">
                  <c:v>2.71</c:v>
                </c:pt>
                <c:pt idx="164">
                  <c:v>2.66</c:v>
                </c:pt>
                <c:pt idx="165">
                  <c:v>2.61</c:v>
                </c:pt>
                <c:pt idx="166">
                  <c:v>2.61</c:v>
                </c:pt>
                <c:pt idx="167">
                  <c:v>2.62</c:v>
                </c:pt>
                <c:pt idx="168">
                  <c:v>2.61</c:v>
                </c:pt>
                <c:pt idx="169">
                  <c:v>2.56</c:v>
                </c:pt>
                <c:pt idx="170">
                  <c:v>2.5499999999999998</c:v>
                </c:pt>
                <c:pt idx="171">
                  <c:v>2.57</c:v>
                </c:pt>
                <c:pt idx="172">
                  <c:v>2.66</c:v>
                </c:pt>
                <c:pt idx="173">
                  <c:v>2.74</c:v>
                </c:pt>
                <c:pt idx="174">
                  <c:v>2.76</c:v>
                </c:pt>
                <c:pt idx="175">
                  <c:v>2.66</c:v>
                </c:pt>
                <c:pt idx="176">
                  <c:v>2.63</c:v>
                </c:pt>
                <c:pt idx="177">
                  <c:v>2.62</c:v>
                </c:pt>
                <c:pt idx="178">
                  <c:v>2.58</c:v>
                </c:pt>
                <c:pt idx="179">
                  <c:v>2.44</c:v>
                </c:pt>
                <c:pt idx="180">
                  <c:v>2.36</c:v>
                </c:pt>
                <c:pt idx="181">
                  <c:v>2.2799999999999998</c:v>
                </c:pt>
                <c:pt idx="182">
                  <c:v>2.29</c:v>
                </c:pt>
                <c:pt idx="183">
                  <c:v>2.37</c:v>
                </c:pt>
                <c:pt idx="184">
                  <c:v>2.38</c:v>
                </c:pt>
                <c:pt idx="185">
                  <c:v>2.39</c:v>
                </c:pt>
                <c:pt idx="186">
                  <c:v>2.36</c:v>
                </c:pt>
                <c:pt idx="187">
                  <c:v>2.37</c:v>
                </c:pt>
                <c:pt idx="188">
                  <c:v>2.46</c:v>
                </c:pt>
                <c:pt idx="189">
                  <c:v>2.5</c:v>
                </c:pt>
                <c:pt idx="190">
                  <c:v>2.5099999999999998</c:v>
                </c:pt>
                <c:pt idx="191">
                  <c:v>2.5099999999999998</c:v>
                </c:pt>
                <c:pt idx="192">
                  <c:v>2.5099999999999998</c:v>
                </c:pt>
                <c:pt idx="193">
                  <c:v>2.52</c:v>
                </c:pt>
                <c:pt idx="194">
                  <c:v>2.5099999999999998</c:v>
                </c:pt>
                <c:pt idx="195">
                  <c:v>2.52</c:v>
                </c:pt>
                <c:pt idx="196">
                  <c:v>2.57</c:v>
                </c:pt>
                <c:pt idx="197">
                  <c:v>2.63</c:v>
                </c:pt>
                <c:pt idx="198">
                  <c:v>2.61</c:v>
                </c:pt>
                <c:pt idx="199">
                  <c:v>2.61</c:v>
                </c:pt>
                <c:pt idx="200">
                  <c:v>2.61</c:v>
                </c:pt>
                <c:pt idx="201">
                  <c:v>2.63</c:v>
                </c:pt>
                <c:pt idx="202">
                  <c:v>2.61</c:v>
                </c:pt>
                <c:pt idx="203">
                  <c:v>2.57</c:v>
                </c:pt>
                <c:pt idx="204">
                  <c:v>2.58</c:v>
                </c:pt>
                <c:pt idx="205">
                  <c:v>2.59</c:v>
                </c:pt>
                <c:pt idx="206">
                  <c:v>2.6</c:v>
                </c:pt>
                <c:pt idx="207">
                  <c:v>2.59</c:v>
                </c:pt>
                <c:pt idx="208">
                  <c:v>2.61</c:v>
                </c:pt>
                <c:pt idx="209">
                  <c:v>2.65</c:v>
                </c:pt>
                <c:pt idx="210">
                  <c:v>2.68</c:v>
                </c:pt>
                <c:pt idx="211">
                  <c:v>2.67</c:v>
                </c:pt>
                <c:pt idx="212">
                  <c:v>2.66</c:v>
                </c:pt>
                <c:pt idx="213">
                  <c:v>2.73</c:v>
                </c:pt>
                <c:pt idx="214">
                  <c:v>2.8</c:v>
                </c:pt>
                <c:pt idx="215">
                  <c:v>3.03</c:v>
                </c:pt>
                <c:pt idx="216">
                  <c:v>3.11</c:v>
                </c:pt>
                <c:pt idx="217">
                  <c:v>3.22</c:v>
                </c:pt>
                <c:pt idx="218">
                  <c:v>3.21</c:v>
                </c:pt>
                <c:pt idx="219">
                  <c:v>3.17</c:v>
                </c:pt>
                <c:pt idx="220">
                  <c:v>3.13</c:v>
                </c:pt>
                <c:pt idx="221">
                  <c:v>3.21</c:v>
                </c:pt>
                <c:pt idx="222">
                  <c:v>3.28</c:v>
                </c:pt>
                <c:pt idx="223">
                  <c:v>3.35</c:v>
                </c:pt>
                <c:pt idx="224">
                  <c:v>3.35</c:v>
                </c:pt>
                <c:pt idx="225">
                  <c:v>3.44</c:v>
                </c:pt>
                <c:pt idx="226">
                  <c:v>3.55</c:v>
                </c:pt>
                <c:pt idx="227">
                  <c:v>3.68</c:v>
                </c:pt>
                <c:pt idx="228">
                  <c:v>3.79</c:v>
                </c:pt>
                <c:pt idx="229">
                  <c:v>3.93</c:v>
                </c:pt>
                <c:pt idx="230">
                  <c:v>4.09</c:v>
                </c:pt>
                <c:pt idx="231">
                  <c:v>4.13</c:v>
                </c:pt>
                <c:pt idx="232">
                  <c:v>4.09</c:v>
                </c:pt>
                <c:pt idx="233">
                  <c:v>4.08</c:v>
                </c:pt>
                <c:pt idx="234">
                  <c:v>4.05</c:v>
                </c:pt>
                <c:pt idx="235">
                  <c:v>4.08</c:v>
                </c:pt>
                <c:pt idx="236">
                  <c:v>4.12</c:v>
                </c:pt>
                <c:pt idx="237">
                  <c:v>4.1500000000000004</c:v>
                </c:pt>
                <c:pt idx="238">
                  <c:v>4.1500000000000004</c:v>
                </c:pt>
                <c:pt idx="239">
                  <c:v>4.18</c:v>
                </c:pt>
                <c:pt idx="240">
                  <c:v>4.1900000000000004</c:v>
                </c:pt>
                <c:pt idx="241">
                  <c:v>4.4800000000000004</c:v>
                </c:pt>
                <c:pt idx="242">
                  <c:v>4.21</c:v>
                </c:pt>
                <c:pt idx="243">
                  <c:v>4.29</c:v>
                </c:pt>
                <c:pt idx="244">
                  <c:v>4.3099999999999996</c:v>
                </c:pt>
                <c:pt idx="245">
                  <c:v>4.32</c:v>
                </c:pt>
                <c:pt idx="246">
                  <c:v>4.38</c:v>
                </c:pt>
                <c:pt idx="247">
                  <c:v>4.4800000000000004</c:v>
                </c:pt>
                <c:pt idx="248">
                  <c:v>4.55</c:v>
                </c:pt>
                <c:pt idx="249">
                  <c:v>4.6500000000000004</c:v>
                </c:pt>
                <c:pt idx="250">
                  <c:v>4.6399999999999997</c:v>
                </c:pt>
                <c:pt idx="251">
                  <c:v>4.6500000000000004</c:v>
                </c:pt>
                <c:pt idx="252">
                  <c:v>4.58</c:v>
                </c:pt>
                <c:pt idx="253">
                  <c:v>4.54</c:v>
                </c:pt>
                <c:pt idx="254">
                  <c:v>4.58</c:v>
                </c:pt>
                <c:pt idx="255">
                  <c:v>4.7300000000000004</c:v>
                </c:pt>
                <c:pt idx="256">
                  <c:v>4.83</c:v>
                </c:pt>
                <c:pt idx="257">
                  <c:v>4.9400000000000004</c:v>
                </c:pt>
                <c:pt idx="258">
                  <c:v>4.95</c:v>
                </c:pt>
                <c:pt idx="259">
                  <c:v>5.04</c:v>
                </c:pt>
                <c:pt idx="260">
                  <c:v>5.08</c:v>
                </c:pt>
                <c:pt idx="261">
                  <c:v>5.19</c:v>
                </c:pt>
                <c:pt idx="262">
                  <c:v>5.28</c:v>
                </c:pt>
                <c:pt idx="263">
                  <c:v>5.37</c:v>
                </c:pt>
                <c:pt idx="264">
                  <c:v>5.43</c:v>
                </c:pt>
                <c:pt idx="265">
                  <c:v>5.51</c:v>
                </c:pt>
                <c:pt idx="266">
                  <c:v>5.57</c:v>
                </c:pt>
                <c:pt idx="267">
                  <c:v>5.59</c:v>
                </c:pt>
                <c:pt idx="268">
                  <c:v>5.59</c:v>
                </c:pt>
                <c:pt idx="269">
                  <c:v>5.52</c:v>
                </c:pt>
                <c:pt idx="270">
                  <c:v>5.65</c:v>
                </c:pt>
                <c:pt idx="271">
                  <c:v>5.64</c:v>
                </c:pt>
                <c:pt idx="272">
                  <c:v>5.62</c:v>
                </c:pt>
                <c:pt idx="273">
                  <c:v>5.65</c:v>
                </c:pt>
                <c:pt idx="274">
                  <c:v>5.66</c:v>
                </c:pt>
                <c:pt idx="275">
                  <c:v>5.65</c:v>
                </c:pt>
                <c:pt idx="276">
                  <c:v>5.62</c:v>
                </c:pt>
                <c:pt idx="277">
                  <c:v>5.64</c:v>
                </c:pt>
                <c:pt idx="278">
                  <c:v>5.61</c:v>
                </c:pt>
                <c:pt idx="279">
                  <c:v>5.59</c:v>
                </c:pt>
                <c:pt idx="280">
                  <c:v>5.53</c:v>
                </c:pt>
                <c:pt idx="281">
                  <c:v>5.47</c:v>
                </c:pt>
                <c:pt idx="282">
                  <c:v>5.39</c:v>
                </c:pt>
                <c:pt idx="283">
                  <c:v>5.32</c:v>
                </c:pt>
                <c:pt idx="284">
                  <c:v>5.28</c:v>
                </c:pt>
                <c:pt idx="285">
                  <c:v>5.25</c:v>
                </c:pt>
                <c:pt idx="286">
                  <c:v>5.24</c:v>
                </c:pt>
                <c:pt idx="287">
                  <c:v>5.19</c:v>
                </c:pt>
                <c:pt idx="288">
                  <c:v>5.14</c:v>
                </c:pt>
                <c:pt idx="289">
                  <c:v>5.09</c:v>
                </c:pt>
                <c:pt idx="290">
                  <c:v>5.04</c:v>
                </c:pt>
                <c:pt idx="291">
                  <c:v>4.95</c:v>
                </c:pt>
                <c:pt idx="292">
                  <c:v>4.82</c:v>
                </c:pt>
                <c:pt idx="293">
                  <c:v>4.72</c:v>
                </c:pt>
                <c:pt idx="294">
                  <c:v>4.62</c:v>
                </c:pt>
                <c:pt idx="295">
                  <c:v>4.53</c:v>
                </c:pt>
                <c:pt idx="296">
                  <c:v>4.42</c:v>
                </c:pt>
                <c:pt idx="297">
                  <c:v>4.3499999999999996</c:v>
                </c:pt>
                <c:pt idx="298">
                  <c:v>4.2699999999999996</c:v>
                </c:pt>
                <c:pt idx="299">
                  <c:v>4.29</c:v>
                </c:pt>
                <c:pt idx="300">
                  <c:v>4.33</c:v>
                </c:pt>
                <c:pt idx="301">
                  <c:v>4.38</c:v>
                </c:pt>
                <c:pt idx="302">
                  <c:v>4.3899999999999997</c:v>
                </c:pt>
                <c:pt idx="303">
                  <c:v>4.4800000000000004</c:v>
                </c:pt>
                <c:pt idx="304">
                  <c:v>4.53</c:v>
                </c:pt>
                <c:pt idx="305">
                  <c:v>4.58</c:v>
                </c:pt>
                <c:pt idx="306">
                  <c:v>4.59</c:v>
                </c:pt>
                <c:pt idx="307">
                  <c:v>4.58</c:v>
                </c:pt>
                <c:pt idx="308">
                  <c:v>4.54</c:v>
                </c:pt>
                <c:pt idx="309">
                  <c:v>4.57</c:v>
                </c:pt>
                <c:pt idx="310">
                  <c:v>4.57</c:v>
                </c:pt>
                <c:pt idx="311">
                  <c:v>4.54</c:v>
                </c:pt>
                <c:pt idx="312">
                  <c:v>4.57</c:v>
                </c:pt>
                <c:pt idx="313">
                  <c:v>4.72</c:v>
                </c:pt>
                <c:pt idx="314">
                  <c:v>4.82</c:v>
                </c:pt>
                <c:pt idx="315">
                  <c:v>4.88</c:v>
                </c:pt>
                <c:pt idx="316">
                  <c:v>4.92</c:v>
                </c:pt>
                <c:pt idx="317">
                  <c:v>5.05</c:v>
                </c:pt>
                <c:pt idx="318">
                  <c:v>5.15</c:v>
                </c:pt>
                <c:pt idx="319">
                  <c:v>5.21</c:v>
                </c:pt>
                <c:pt idx="320">
                  <c:v>5.25</c:v>
                </c:pt>
                <c:pt idx="321">
                  <c:v>5.32</c:v>
                </c:pt>
                <c:pt idx="322">
                  <c:v>5.35</c:v>
                </c:pt>
                <c:pt idx="323">
                  <c:v>5.41</c:v>
                </c:pt>
                <c:pt idx="324">
                  <c:v>5.46</c:v>
                </c:pt>
                <c:pt idx="325">
                  <c:v>5.45</c:v>
                </c:pt>
                <c:pt idx="326">
                  <c:v>5.41</c:v>
                </c:pt>
                <c:pt idx="327">
                  <c:v>5.35</c:v>
                </c:pt>
                <c:pt idx="328">
                  <c:v>5.29</c:v>
                </c:pt>
                <c:pt idx="329">
                  <c:v>5.19</c:v>
                </c:pt>
                <c:pt idx="330">
                  <c:v>5.15</c:v>
                </c:pt>
                <c:pt idx="331">
                  <c:v>5.17</c:v>
                </c:pt>
                <c:pt idx="332">
                  <c:v>5.17</c:v>
                </c:pt>
                <c:pt idx="333">
                  <c:v>5.25</c:v>
                </c:pt>
                <c:pt idx="334">
                  <c:v>5.29</c:v>
                </c:pt>
                <c:pt idx="335">
                  <c:v>5.34</c:v>
                </c:pt>
                <c:pt idx="336">
                  <c:v>5.37</c:v>
                </c:pt>
                <c:pt idx="337">
                  <c:v>5.35</c:v>
                </c:pt>
                <c:pt idx="338">
                  <c:v>5.32</c:v>
                </c:pt>
                <c:pt idx="339">
                  <c:v>5.29</c:v>
                </c:pt>
                <c:pt idx="340">
                  <c:v>5.29</c:v>
                </c:pt>
                <c:pt idx="341">
                  <c:v>5.13</c:v>
                </c:pt>
                <c:pt idx="342">
                  <c:v>5.0199999999999996</c:v>
                </c:pt>
                <c:pt idx="343">
                  <c:v>4.93</c:v>
                </c:pt>
                <c:pt idx="344">
                  <c:v>4.83</c:v>
                </c:pt>
                <c:pt idx="345">
                  <c:v>4.78</c:v>
                </c:pt>
                <c:pt idx="346">
                  <c:v>4.72</c:v>
                </c:pt>
                <c:pt idx="347">
                  <c:v>4.63</c:v>
                </c:pt>
                <c:pt idx="348">
                  <c:v>4.62</c:v>
                </c:pt>
                <c:pt idx="349">
                  <c:v>4.59</c:v>
                </c:pt>
                <c:pt idx="350">
                  <c:v>4.57</c:v>
                </c:pt>
                <c:pt idx="351">
                  <c:v>4.68</c:v>
                </c:pt>
                <c:pt idx="352">
                  <c:v>4.72</c:v>
                </c:pt>
                <c:pt idx="353">
                  <c:v>4.71</c:v>
                </c:pt>
                <c:pt idx="354">
                  <c:v>4.7300000000000004</c:v>
                </c:pt>
                <c:pt idx="355">
                  <c:v>4.74</c:v>
                </c:pt>
                <c:pt idx="356">
                  <c:v>4.79</c:v>
                </c:pt>
                <c:pt idx="357">
                  <c:v>4.84</c:v>
                </c:pt>
                <c:pt idx="358">
                  <c:v>4.78</c:v>
                </c:pt>
                <c:pt idx="359">
                  <c:v>4.7</c:v>
                </c:pt>
                <c:pt idx="360">
                  <c:v>4.63</c:v>
                </c:pt>
                <c:pt idx="361">
                  <c:v>4.54</c:v>
                </c:pt>
                <c:pt idx="362">
                  <c:v>4.49</c:v>
                </c:pt>
                <c:pt idx="363">
                  <c:v>4.45</c:v>
                </c:pt>
                <c:pt idx="364">
                  <c:v>4.41</c:v>
                </c:pt>
                <c:pt idx="365">
                  <c:v>4.53</c:v>
                </c:pt>
                <c:pt idx="366">
                  <c:v>4.5</c:v>
                </c:pt>
                <c:pt idx="367">
                  <c:v>4.51</c:v>
                </c:pt>
                <c:pt idx="368">
                  <c:v>4.54</c:v>
                </c:pt>
                <c:pt idx="369">
                  <c:v>4.53</c:v>
                </c:pt>
                <c:pt idx="370">
                  <c:v>4.53</c:v>
                </c:pt>
                <c:pt idx="371">
                  <c:v>4.4800000000000004</c:v>
                </c:pt>
                <c:pt idx="372">
                  <c:v>4.43</c:v>
                </c:pt>
                <c:pt idx="373">
                  <c:v>4.53</c:v>
                </c:pt>
                <c:pt idx="374">
                  <c:v>4.46</c:v>
                </c:pt>
                <c:pt idx="375">
                  <c:v>4.4800000000000004</c:v>
                </c:pt>
                <c:pt idx="376">
                  <c:v>4.46</c:v>
                </c:pt>
                <c:pt idx="377">
                  <c:v>4.53</c:v>
                </c:pt>
                <c:pt idx="378">
                  <c:v>4.47</c:v>
                </c:pt>
                <c:pt idx="379">
                  <c:v>4.41</c:v>
                </c:pt>
                <c:pt idx="380">
                  <c:v>4.41</c:v>
                </c:pt>
                <c:pt idx="381">
                  <c:v>4.3499999999999996</c:v>
                </c:pt>
                <c:pt idx="382">
                  <c:v>4.04</c:v>
                </c:pt>
                <c:pt idx="383">
                  <c:v>4.03</c:v>
                </c:pt>
                <c:pt idx="384">
                  <c:v>4.03</c:v>
                </c:pt>
                <c:pt idx="385">
                  <c:v>4.0199999999999996</c:v>
                </c:pt>
                <c:pt idx="386">
                  <c:v>4.01</c:v>
                </c:pt>
                <c:pt idx="387">
                  <c:v>3.95</c:v>
                </c:pt>
                <c:pt idx="388">
                  <c:v>3.93</c:v>
                </c:pt>
                <c:pt idx="389">
                  <c:v>3.95</c:v>
                </c:pt>
                <c:pt idx="390">
                  <c:v>3.86</c:v>
                </c:pt>
                <c:pt idx="391">
                  <c:v>3.84</c:v>
                </c:pt>
                <c:pt idx="392">
                  <c:v>3.88</c:v>
                </c:pt>
                <c:pt idx="393">
                  <c:v>3.79</c:v>
                </c:pt>
                <c:pt idx="394">
                  <c:v>3.87</c:v>
                </c:pt>
                <c:pt idx="395">
                  <c:v>3.85</c:v>
                </c:pt>
                <c:pt idx="396">
                  <c:v>3.79</c:v>
                </c:pt>
                <c:pt idx="397">
                  <c:v>3.78</c:v>
                </c:pt>
                <c:pt idx="398">
                  <c:v>3.71</c:v>
                </c:pt>
                <c:pt idx="399">
                  <c:v>3.71</c:v>
                </c:pt>
                <c:pt idx="400">
                  <c:v>3.67</c:v>
                </c:pt>
                <c:pt idx="401">
                  <c:v>3.59</c:v>
                </c:pt>
                <c:pt idx="402">
                  <c:v>3.53</c:v>
                </c:pt>
                <c:pt idx="403">
                  <c:v>3.48</c:v>
                </c:pt>
                <c:pt idx="404">
                  <c:v>3.49</c:v>
                </c:pt>
                <c:pt idx="405">
                  <c:v>3.54</c:v>
                </c:pt>
                <c:pt idx="406">
                  <c:v>3.51</c:v>
                </c:pt>
                <c:pt idx="407">
                  <c:v>3.46</c:v>
                </c:pt>
                <c:pt idx="408">
                  <c:v>3.47</c:v>
                </c:pt>
                <c:pt idx="409">
                  <c:v>3.45</c:v>
                </c:pt>
                <c:pt idx="410">
                  <c:v>3.48</c:v>
                </c:pt>
                <c:pt idx="411">
                  <c:v>3.56</c:v>
                </c:pt>
                <c:pt idx="412">
                  <c:v>3.62</c:v>
                </c:pt>
                <c:pt idx="413">
                  <c:v>3.65</c:v>
                </c:pt>
                <c:pt idx="414">
                  <c:v>3.6</c:v>
                </c:pt>
                <c:pt idx="415">
                  <c:v>3.53</c:v>
                </c:pt>
                <c:pt idx="416">
                  <c:v>3.48</c:v>
                </c:pt>
                <c:pt idx="417">
                  <c:v>3.57</c:v>
                </c:pt>
                <c:pt idx="418">
                  <c:v>3.57</c:v>
                </c:pt>
                <c:pt idx="419">
                  <c:v>3.49</c:v>
                </c:pt>
                <c:pt idx="420">
                  <c:v>3.44</c:v>
                </c:pt>
                <c:pt idx="421">
                  <c:v>3.41</c:v>
                </c:pt>
                <c:pt idx="422">
                  <c:v>3.41</c:v>
                </c:pt>
                <c:pt idx="423">
                  <c:v>3.49</c:v>
                </c:pt>
                <c:pt idx="424">
                  <c:v>3.52</c:v>
                </c:pt>
                <c:pt idx="425">
                  <c:v>3.54</c:v>
                </c:pt>
                <c:pt idx="426">
                  <c:v>3.59</c:v>
                </c:pt>
                <c:pt idx="427">
                  <c:v>3.55</c:v>
                </c:pt>
                <c:pt idx="428">
                  <c:v>3.54</c:v>
                </c:pt>
                <c:pt idx="429">
                  <c:v>3.68</c:v>
                </c:pt>
                <c:pt idx="430">
                  <c:v>3.79</c:v>
                </c:pt>
                <c:pt idx="431">
                  <c:v>3.86</c:v>
                </c:pt>
                <c:pt idx="432">
                  <c:v>3.81</c:v>
                </c:pt>
                <c:pt idx="433">
                  <c:v>3.72</c:v>
                </c:pt>
                <c:pt idx="434">
                  <c:v>3.72</c:v>
                </c:pt>
                <c:pt idx="435">
                  <c:v>3.65</c:v>
                </c:pt>
                <c:pt idx="436">
                  <c:v>3.62</c:v>
                </c:pt>
                <c:pt idx="437">
                  <c:v>3.67</c:v>
                </c:pt>
                <c:pt idx="438">
                  <c:v>3.78</c:v>
                </c:pt>
                <c:pt idx="439">
                  <c:v>4</c:v>
                </c:pt>
                <c:pt idx="440">
                  <c:v>4.12</c:v>
                </c:pt>
                <c:pt idx="441">
                  <c:v>4.2300000000000004</c:v>
                </c:pt>
                <c:pt idx="442">
                  <c:v>4.33</c:v>
                </c:pt>
                <c:pt idx="443">
                  <c:v>4.37</c:v>
                </c:pt>
                <c:pt idx="444">
                  <c:v>4.34</c:v>
                </c:pt>
                <c:pt idx="445">
                  <c:v>4.3600000000000003</c:v>
                </c:pt>
                <c:pt idx="446">
                  <c:v>4.43</c:v>
                </c:pt>
                <c:pt idx="447">
                  <c:v>4.5</c:v>
                </c:pt>
                <c:pt idx="448">
                  <c:v>4.51</c:v>
                </c:pt>
                <c:pt idx="449">
                  <c:v>4.5199999999999996</c:v>
                </c:pt>
                <c:pt idx="450">
                  <c:v>4.57</c:v>
                </c:pt>
                <c:pt idx="451">
                  <c:v>4.6500000000000004</c:v>
                </c:pt>
                <c:pt idx="452">
                  <c:v>4.68</c:v>
                </c:pt>
                <c:pt idx="453">
                  <c:v>4.6500000000000004</c:v>
                </c:pt>
                <c:pt idx="454">
                  <c:v>4.67</c:v>
                </c:pt>
                <c:pt idx="455">
                  <c:v>4.67</c:v>
                </c:pt>
                <c:pt idx="456">
                  <c:v>4.5999999999999996</c:v>
                </c:pt>
                <c:pt idx="457">
                  <c:v>4.5299999999999994</c:v>
                </c:pt>
                <c:pt idx="458">
                  <c:v>4.46</c:v>
                </c:pt>
                <c:pt idx="459">
                  <c:v>4.37</c:v>
                </c:pt>
                <c:pt idx="460">
                  <c:v>4.25</c:v>
                </c:pt>
                <c:pt idx="461">
                  <c:v>4.3899999999999997</c:v>
                </c:pt>
                <c:pt idx="462">
                  <c:v>4.4000000000000004</c:v>
                </c:pt>
                <c:pt idx="463">
                  <c:v>4.5199999999999996</c:v>
                </c:pt>
                <c:pt idx="464">
                  <c:v>4.5199999999999996</c:v>
                </c:pt>
                <c:pt idx="465">
                  <c:v>4.5999999999999996</c:v>
                </c:pt>
                <c:pt idx="466">
                  <c:v>4.59</c:v>
                </c:pt>
                <c:pt idx="467">
                  <c:v>4.55</c:v>
                </c:pt>
                <c:pt idx="468">
                  <c:v>4.5199999999999996</c:v>
                </c:pt>
                <c:pt idx="469">
                  <c:v>4.4800000000000004</c:v>
                </c:pt>
                <c:pt idx="470">
                  <c:v>4.43</c:v>
                </c:pt>
                <c:pt idx="471">
                  <c:v>4.45</c:v>
                </c:pt>
                <c:pt idx="472">
                  <c:v>4.43</c:v>
                </c:pt>
                <c:pt idx="473">
                  <c:v>4.62</c:v>
                </c:pt>
                <c:pt idx="474">
                  <c:v>4.6100000000000003</c:v>
                </c:pt>
                <c:pt idx="475">
                  <c:v>4.7699999999999996</c:v>
                </c:pt>
                <c:pt idx="476">
                  <c:v>4.88</c:v>
                </c:pt>
                <c:pt idx="477">
                  <c:v>5.01</c:v>
                </c:pt>
                <c:pt idx="478">
                  <c:v>5.05</c:v>
                </c:pt>
                <c:pt idx="479">
                  <c:v>5.28</c:v>
                </c:pt>
                <c:pt idx="480">
                  <c:v>5.39</c:v>
                </c:pt>
                <c:pt idx="481">
                  <c:v>5.53</c:v>
                </c:pt>
                <c:pt idx="482">
                  <c:v>5.64</c:v>
                </c:pt>
                <c:pt idx="483">
                  <c:v>5.76</c:v>
                </c:pt>
                <c:pt idx="484">
                  <c:v>5.85</c:v>
                </c:pt>
                <c:pt idx="485">
                  <c:v>5.92</c:v>
                </c:pt>
                <c:pt idx="486">
                  <c:v>5.95</c:v>
                </c:pt>
                <c:pt idx="487">
                  <c:v>5.94</c:v>
                </c:pt>
                <c:pt idx="488">
                  <c:v>5.89</c:v>
                </c:pt>
                <c:pt idx="489">
                  <c:v>5.94</c:v>
                </c:pt>
                <c:pt idx="490">
                  <c:v>5.74</c:v>
                </c:pt>
                <c:pt idx="491">
                  <c:v>5.61</c:v>
                </c:pt>
                <c:pt idx="492">
                  <c:v>5.52</c:v>
                </c:pt>
                <c:pt idx="493">
                  <c:v>5.42</c:v>
                </c:pt>
                <c:pt idx="494">
                  <c:v>5.35</c:v>
                </c:pt>
                <c:pt idx="495">
                  <c:v>5.3</c:v>
                </c:pt>
                <c:pt idx="496">
                  <c:v>5.26</c:v>
                </c:pt>
                <c:pt idx="497">
                  <c:v>5.17</c:v>
                </c:pt>
                <c:pt idx="498">
                  <c:v>5.15</c:v>
                </c:pt>
                <c:pt idx="499">
                  <c:v>5.09</c:v>
                </c:pt>
                <c:pt idx="500">
                  <c:v>5.05</c:v>
                </c:pt>
                <c:pt idx="501">
                  <c:v>4.92</c:v>
                </c:pt>
                <c:pt idx="502">
                  <c:v>4.84</c:v>
                </c:pt>
                <c:pt idx="503">
                  <c:v>4.6900000000000004</c:v>
                </c:pt>
                <c:pt idx="504">
                  <c:v>4.63</c:v>
                </c:pt>
                <c:pt idx="505">
                  <c:v>4.55</c:v>
                </c:pt>
                <c:pt idx="506">
                  <c:v>4.4800000000000004</c:v>
                </c:pt>
                <c:pt idx="507">
                  <c:v>4.54</c:v>
                </c:pt>
                <c:pt idx="508">
                  <c:v>4.55</c:v>
                </c:pt>
                <c:pt idx="509">
                  <c:v>4.45</c:v>
                </c:pt>
                <c:pt idx="510">
                  <c:v>4.43</c:v>
                </c:pt>
                <c:pt idx="511">
                  <c:v>4.53</c:v>
                </c:pt>
                <c:pt idx="512">
                  <c:v>4.55</c:v>
                </c:pt>
                <c:pt idx="513">
                  <c:v>4.6399999999999997</c:v>
                </c:pt>
                <c:pt idx="514">
                  <c:v>4.6500000000000004</c:v>
                </c:pt>
                <c:pt idx="515">
                  <c:v>4.6500000000000004</c:v>
                </c:pt>
                <c:pt idx="516">
                  <c:v>4.6399999999999997</c:v>
                </c:pt>
                <c:pt idx="517">
                  <c:v>4.92</c:v>
                </c:pt>
                <c:pt idx="518">
                  <c:v>5.05</c:v>
                </c:pt>
                <c:pt idx="519">
                  <c:v>5.13</c:v>
                </c:pt>
                <c:pt idx="520">
                  <c:v>5.16</c:v>
                </c:pt>
                <c:pt idx="521">
                  <c:v>5.29</c:v>
                </c:pt>
                <c:pt idx="522">
                  <c:v>5.31</c:v>
                </c:pt>
                <c:pt idx="523">
                  <c:v>5.35</c:v>
                </c:pt>
                <c:pt idx="524">
                  <c:v>5.39</c:v>
                </c:pt>
                <c:pt idx="525">
                  <c:v>5.41</c:v>
                </c:pt>
                <c:pt idx="526">
                  <c:v>5.42</c:v>
                </c:pt>
                <c:pt idx="527">
                  <c:v>5.37</c:v>
                </c:pt>
                <c:pt idx="528">
                  <c:v>5.33</c:v>
                </c:pt>
                <c:pt idx="529">
                  <c:v>5.37</c:v>
                </c:pt>
                <c:pt idx="530">
                  <c:v>5.25</c:v>
                </c:pt>
                <c:pt idx="531">
                  <c:v>5.35</c:v>
                </c:pt>
                <c:pt idx="532">
                  <c:v>5.47</c:v>
                </c:pt>
                <c:pt idx="533">
                  <c:v>5.48</c:v>
                </c:pt>
                <c:pt idx="534">
                  <c:v>5.49</c:v>
                </c:pt>
                <c:pt idx="535">
                  <c:v>5.45</c:v>
                </c:pt>
                <c:pt idx="536">
                  <c:v>5.41</c:v>
                </c:pt>
                <c:pt idx="537">
                  <c:v>5.4</c:v>
                </c:pt>
                <c:pt idx="538">
                  <c:v>5.41</c:v>
                </c:pt>
                <c:pt idx="539">
                  <c:v>5.33</c:v>
                </c:pt>
                <c:pt idx="540">
                  <c:v>5.25</c:v>
                </c:pt>
                <c:pt idx="541">
                  <c:v>5.04</c:v>
                </c:pt>
                <c:pt idx="542">
                  <c:v>5.0599999999999996</c:v>
                </c:pt>
                <c:pt idx="543">
                  <c:v>5.0199999999999996</c:v>
                </c:pt>
                <c:pt idx="544">
                  <c:v>4.93</c:v>
                </c:pt>
                <c:pt idx="545">
                  <c:v>4.93</c:v>
                </c:pt>
                <c:pt idx="546">
                  <c:v>4.6500000000000004</c:v>
                </c:pt>
                <c:pt idx="547">
                  <c:v>4.54</c:v>
                </c:pt>
                <c:pt idx="548">
                  <c:v>4.43</c:v>
                </c:pt>
                <c:pt idx="549">
                  <c:v>4.33</c:v>
                </c:pt>
                <c:pt idx="550">
                  <c:v>4.28</c:v>
                </c:pt>
                <c:pt idx="551">
                  <c:v>4.3099999999999996</c:v>
                </c:pt>
                <c:pt idx="552">
                  <c:v>4.3099999999999996</c:v>
                </c:pt>
                <c:pt idx="553">
                  <c:v>4.18</c:v>
                </c:pt>
                <c:pt idx="554">
                  <c:v>4.1500000000000004</c:v>
                </c:pt>
                <c:pt idx="555">
                  <c:v>4.24</c:v>
                </c:pt>
                <c:pt idx="556">
                  <c:v>4.2300000000000004</c:v>
                </c:pt>
                <c:pt idx="557">
                  <c:v>4.34</c:v>
                </c:pt>
                <c:pt idx="558">
                  <c:v>4.4000000000000004</c:v>
                </c:pt>
                <c:pt idx="559">
                  <c:v>4.57</c:v>
                </c:pt>
                <c:pt idx="560">
                  <c:v>4.62</c:v>
                </c:pt>
                <c:pt idx="561">
                  <c:v>4.75</c:v>
                </c:pt>
                <c:pt idx="562">
                  <c:v>4.83</c:v>
                </c:pt>
                <c:pt idx="563">
                  <c:v>5.0599999999999996</c:v>
                </c:pt>
                <c:pt idx="564">
                  <c:v>5.15</c:v>
                </c:pt>
                <c:pt idx="565">
                  <c:v>5.19</c:v>
                </c:pt>
                <c:pt idx="566">
                  <c:v>5.25</c:v>
                </c:pt>
                <c:pt idx="567">
                  <c:v>5.33</c:v>
                </c:pt>
                <c:pt idx="568">
                  <c:v>5.39</c:v>
                </c:pt>
                <c:pt idx="569">
                  <c:v>5.45</c:v>
                </c:pt>
                <c:pt idx="570">
                  <c:v>5.48</c:v>
                </c:pt>
                <c:pt idx="571">
                  <c:v>5.54</c:v>
                </c:pt>
                <c:pt idx="572">
                  <c:v>5.59</c:v>
                </c:pt>
                <c:pt idx="573">
                  <c:v>5.67</c:v>
                </c:pt>
                <c:pt idx="574">
                  <c:v>5.69</c:v>
                </c:pt>
                <c:pt idx="575">
                  <c:v>5.7</c:v>
                </c:pt>
                <c:pt idx="576">
                  <c:v>5.73</c:v>
                </c:pt>
                <c:pt idx="577">
                  <c:v>5.75</c:v>
                </c:pt>
                <c:pt idx="578">
                  <c:v>5.75</c:v>
                </c:pt>
                <c:pt idx="579">
                  <c:v>5.76</c:v>
                </c:pt>
                <c:pt idx="580">
                  <c:v>5.73</c:v>
                </c:pt>
                <c:pt idx="581">
                  <c:v>5.68</c:v>
                </c:pt>
                <c:pt idx="582">
                  <c:v>5.64</c:v>
                </c:pt>
                <c:pt idx="583">
                  <c:v>5.55</c:v>
                </c:pt>
                <c:pt idx="584">
                  <c:v>5.48</c:v>
                </c:pt>
                <c:pt idx="585">
                  <c:v>5.47</c:v>
                </c:pt>
                <c:pt idx="586">
                  <c:v>5.47</c:v>
                </c:pt>
                <c:pt idx="587">
                  <c:v>5.46</c:v>
                </c:pt>
                <c:pt idx="588">
                  <c:v>5.45</c:v>
                </c:pt>
                <c:pt idx="589">
                  <c:v>5.48</c:v>
                </c:pt>
                <c:pt idx="590">
                  <c:v>5.51</c:v>
                </c:pt>
                <c:pt idx="591">
                  <c:v>5.5</c:v>
                </c:pt>
                <c:pt idx="592">
                  <c:v>5.47</c:v>
                </c:pt>
                <c:pt idx="593">
                  <c:v>5.48</c:v>
                </c:pt>
                <c:pt idx="594">
                  <c:v>5.46</c:v>
                </c:pt>
                <c:pt idx="595">
                  <c:v>5.47</c:v>
                </c:pt>
                <c:pt idx="596">
                  <c:v>5.45</c:v>
                </c:pt>
                <c:pt idx="597">
                  <c:v>5.4</c:v>
                </c:pt>
                <c:pt idx="598">
                  <c:v>5.36</c:v>
                </c:pt>
                <c:pt idx="599">
                  <c:v>5.34</c:v>
                </c:pt>
                <c:pt idx="600">
                  <c:v>5.32</c:v>
                </c:pt>
                <c:pt idx="601">
                  <c:v>5.33</c:v>
                </c:pt>
                <c:pt idx="602">
                  <c:v>5.36</c:v>
                </c:pt>
                <c:pt idx="603">
                  <c:v>5.37</c:v>
                </c:pt>
                <c:pt idx="604">
                  <c:v>5.37</c:v>
                </c:pt>
                <c:pt idx="605">
                  <c:v>5.34</c:v>
                </c:pt>
                <c:pt idx="606">
                  <c:v>5.3</c:v>
                </c:pt>
                <c:pt idx="607">
                  <c:v>5.25</c:v>
                </c:pt>
                <c:pt idx="608">
                  <c:v>5.21</c:v>
                </c:pt>
                <c:pt idx="609">
                  <c:v>5.17</c:v>
                </c:pt>
                <c:pt idx="610">
                  <c:v>5.15</c:v>
                </c:pt>
                <c:pt idx="611">
                  <c:v>5.23</c:v>
                </c:pt>
                <c:pt idx="612">
                  <c:v>5.32</c:v>
                </c:pt>
                <c:pt idx="613">
                  <c:v>5.39</c:v>
                </c:pt>
                <c:pt idx="614">
                  <c:v>5.43</c:v>
                </c:pt>
                <c:pt idx="615">
                  <c:v>5.43</c:v>
                </c:pt>
                <c:pt idx="616">
                  <c:v>5.39</c:v>
                </c:pt>
                <c:pt idx="617">
                  <c:v>5.39</c:v>
                </c:pt>
                <c:pt idx="618">
                  <c:v>5.37</c:v>
                </c:pt>
                <c:pt idx="619">
                  <c:v>5.41</c:v>
                </c:pt>
                <c:pt idx="620">
                  <c:v>5.41</c:v>
                </c:pt>
                <c:pt idx="621">
                  <c:v>5.45</c:v>
                </c:pt>
                <c:pt idx="622">
                  <c:v>5.5</c:v>
                </c:pt>
                <c:pt idx="623">
                  <c:v>5.55</c:v>
                </c:pt>
                <c:pt idx="624">
                  <c:v>5.57</c:v>
                </c:pt>
                <c:pt idx="625">
                  <c:v>5.69</c:v>
                </c:pt>
                <c:pt idx="626">
                  <c:v>5.75</c:v>
                </c:pt>
                <c:pt idx="627">
                  <c:v>5.81</c:v>
                </c:pt>
                <c:pt idx="628">
                  <c:v>5.85</c:v>
                </c:pt>
                <c:pt idx="629">
                  <c:v>5.93</c:v>
                </c:pt>
                <c:pt idx="630">
                  <c:v>5.97</c:v>
                </c:pt>
                <c:pt idx="631">
                  <c:v>6.01</c:v>
                </c:pt>
                <c:pt idx="632">
                  <c:v>6.06</c:v>
                </c:pt>
                <c:pt idx="633">
                  <c:v>6.12</c:v>
                </c:pt>
                <c:pt idx="634">
                  <c:v>6.16</c:v>
                </c:pt>
                <c:pt idx="635">
                  <c:v>6.2</c:v>
                </c:pt>
                <c:pt idx="636">
                  <c:v>6.22</c:v>
                </c:pt>
                <c:pt idx="637">
                  <c:v>6.25</c:v>
                </c:pt>
                <c:pt idx="638">
                  <c:v>6.26</c:v>
                </c:pt>
                <c:pt idx="639">
                  <c:v>6.32</c:v>
                </c:pt>
                <c:pt idx="640">
                  <c:v>6.32</c:v>
                </c:pt>
                <c:pt idx="641">
                  <c:v>6.32</c:v>
                </c:pt>
                <c:pt idx="642">
                  <c:v>6.32</c:v>
                </c:pt>
                <c:pt idx="643">
                  <c:v>6.32</c:v>
                </c:pt>
                <c:pt idx="644">
                  <c:v>6.32</c:v>
                </c:pt>
                <c:pt idx="645">
                  <c:v>6.3</c:v>
                </c:pt>
                <c:pt idx="646">
                  <c:v>6.28</c:v>
                </c:pt>
                <c:pt idx="647">
                  <c:v>6.26</c:v>
                </c:pt>
                <c:pt idx="648">
                  <c:v>6.25</c:v>
                </c:pt>
                <c:pt idx="649">
                  <c:v>6.23</c:v>
                </c:pt>
                <c:pt idx="650">
                  <c:v>6.19</c:v>
                </c:pt>
                <c:pt idx="651">
                  <c:v>6.17</c:v>
                </c:pt>
                <c:pt idx="652">
                  <c:v>6.15</c:v>
                </c:pt>
                <c:pt idx="653">
                  <c:v>6.09</c:v>
                </c:pt>
                <c:pt idx="654">
                  <c:v>6.04</c:v>
                </c:pt>
                <c:pt idx="655">
                  <c:v>6.05</c:v>
                </c:pt>
                <c:pt idx="656">
                  <c:v>5.93</c:v>
                </c:pt>
                <c:pt idx="657">
                  <c:v>5.89</c:v>
                </c:pt>
                <c:pt idx="658">
                  <c:v>5.94</c:v>
                </c:pt>
                <c:pt idx="659">
                  <c:v>5.85</c:v>
                </c:pt>
                <c:pt idx="660">
                  <c:v>5.75</c:v>
                </c:pt>
                <c:pt idx="661">
                  <c:v>5.68</c:v>
                </c:pt>
                <c:pt idx="662">
                  <c:v>5.62</c:v>
                </c:pt>
                <c:pt idx="663">
                  <c:v>5.6</c:v>
                </c:pt>
                <c:pt idx="664">
                  <c:v>5.57</c:v>
                </c:pt>
                <c:pt idx="665">
                  <c:v>5.53</c:v>
                </c:pt>
                <c:pt idx="666">
                  <c:v>5.56</c:v>
                </c:pt>
                <c:pt idx="667">
                  <c:v>5.35</c:v>
                </c:pt>
                <c:pt idx="668">
                  <c:v>5.27</c:v>
                </c:pt>
                <c:pt idx="669">
                  <c:v>5.17</c:v>
                </c:pt>
                <c:pt idx="670">
                  <c:v>5.1100000000000003</c:v>
                </c:pt>
                <c:pt idx="671">
                  <c:v>5.0599999999999996</c:v>
                </c:pt>
                <c:pt idx="672">
                  <c:v>5.0199999999999996</c:v>
                </c:pt>
                <c:pt idx="673">
                  <c:v>4.9400000000000004</c:v>
                </c:pt>
                <c:pt idx="674">
                  <c:v>4.9400000000000004</c:v>
                </c:pt>
                <c:pt idx="675">
                  <c:v>4.8899999999999997</c:v>
                </c:pt>
                <c:pt idx="676">
                  <c:v>4.83</c:v>
                </c:pt>
                <c:pt idx="677">
                  <c:v>4.74</c:v>
                </c:pt>
                <c:pt idx="678">
                  <c:v>4.68</c:v>
                </c:pt>
                <c:pt idx="679">
                  <c:v>4.6500000000000004</c:v>
                </c:pt>
                <c:pt idx="680">
                  <c:v>4.6900000000000004</c:v>
                </c:pt>
                <c:pt idx="681">
                  <c:v>4.72</c:v>
                </c:pt>
                <c:pt idx="682">
                  <c:v>4.7300000000000004</c:v>
                </c:pt>
                <c:pt idx="683">
                  <c:v>4.79</c:v>
                </c:pt>
                <c:pt idx="684">
                  <c:v>4.83</c:v>
                </c:pt>
                <c:pt idx="685">
                  <c:v>4.9000000000000004</c:v>
                </c:pt>
                <c:pt idx="686">
                  <c:v>4.96</c:v>
                </c:pt>
                <c:pt idx="687">
                  <c:v>5.17</c:v>
                </c:pt>
                <c:pt idx="688">
                  <c:v>5.25</c:v>
                </c:pt>
                <c:pt idx="689">
                  <c:v>5.31</c:v>
                </c:pt>
                <c:pt idx="690">
                  <c:v>5.38</c:v>
                </c:pt>
                <c:pt idx="691">
                  <c:v>5.45</c:v>
                </c:pt>
                <c:pt idx="692">
                  <c:v>5.49</c:v>
                </c:pt>
                <c:pt idx="693">
                  <c:v>5.55</c:v>
                </c:pt>
                <c:pt idx="694">
                  <c:v>5.59</c:v>
                </c:pt>
                <c:pt idx="695">
                  <c:v>5.69</c:v>
                </c:pt>
                <c:pt idx="696">
                  <c:v>5.75</c:v>
                </c:pt>
                <c:pt idx="697">
                  <c:v>5.8</c:v>
                </c:pt>
                <c:pt idx="698">
                  <c:v>5.85</c:v>
                </c:pt>
                <c:pt idx="699">
                  <c:v>5.89</c:v>
                </c:pt>
                <c:pt idx="700">
                  <c:v>5.91</c:v>
                </c:pt>
                <c:pt idx="701">
                  <c:v>5.89</c:v>
                </c:pt>
                <c:pt idx="702">
                  <c:v>5.86</c:v>
                </c:pt>
                <c:pt idx="703">
                  <c:v>5.81</c:v>
                </c:pt>
                <c:pt idx="704">
                  <c:v>5.79</c:v>
                </c:pt>
                <c:pt idx="705">
                  <c:v>5.73</c:v>
                </c:pt>
                <c:pt idx="706">
                  <c:v>5.69</c:v>
                </c:pt>
                <c:pt idx="707">
                  <c:v>5.57</c:v>
                </c:pt>
                <c:pt idx="708">
                  <c:v>5.45</c:v>
                </c:pt>
                <c:pt idx="709">
                  <c:v>5.37</c:v>
                </c:pt>
                <c:pt idx="710">
                  <c:v>5.27</c:v>
                </c:pt>
                <c:pt idx="711">
                  <c:v>5.18</c:v>
                </c:pt>
                <c:pt idx="712">
                  <c:v>5.0999999999999996</c:v>
                </c:pt>
                <c:pt idx="713">
                  <c:v>4.93</c:v>
                </c:pt>
                <c:pt idx="714">
                  <c:v>4.83</c:v>
                </c:pt>
                <c:pt idx="715">
                  <c:v>4.68</c:v>
                </c:pt>
                <c:pt idx="716">
                  <c:v>4.58</c:v>
                </c:pt>
                <c:pt idx="717">
                  <c:v>4.4400000000000004</c:v>
                </c:pt>
                <c:pt idx="718">
                  <c:v>4.4000000000000004</c:v>
                </c:pt>
                <c:pt idx="719">
                  <c:v>4.34</c:v>
                </c:pt>
                <c:pt idx="720">
                  <c:v>4.33</c:v>
                </c:pt>
                <c:pt idx="721">
                  <c:v>4.25</c:v>
                </c:pt>
                <c:pt idx="722">
                  <c:v>4.1399999999999997</c:v>
                </c:pt>
                <c:pt idx="723">
                  <c:v>4</c:v>
                </c:pt>
                <c:pt idx="724">
                  <c:v>3.97</c:v>
                </c:pt>
                <c:pt idx="725">
                  <c:v>3.94</c:v>
                </c:pt>
                <c:pt idx="726">
                  <c:v>3.93</c:v>
                </c:pt>
                <c:pt idx="727">
                  <c:v>3.73</c:v>
                </c:pt>
                <c:pt idx="728">
                  <c:v>3.67</c:v>
                </c:pt>
                <c:pt idx="729">
                  <c:v>3.66</c:v>
                </c:pt>
                <c:pt idx="730">
                  <c:v>3.66</c:v>
                </c:pt>
                <c:pt idx="731">
                  <c:v>3.65</c:v>
                </c:pt>
                <c:pt idx="732">
                  <c:v>3.6</c:v>
                </c:pt>
              </c:numCache>
            </c:numRef>
          </c:val>
          <c:smooth val="0"/>
          <c:extLst xmlns:c16r2="http://schemas.microsoft.com/office/drawing/2015/06/chart">
            <c:ext xmlns:c16="http://schemas.microsoft.com/office/drawing/2014/chart" uri="{C3380CC4-5D6E-409C-BE32-E72D297353CC}">
              <c16:uniqueId val="{00000004-4C71-4519-9CF6-7FF6946E7668}"/>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DATOS!$AD$3:$AD$734</c:f>
              <c:numCache>
                <c:formatCode>0.00</c:formatCode>
                <c:ptCount val="732"/>
                <c:pt idx="0">
                  <c:v>3.49</c:v>
                </c:pt>
                <c:pt idx="1">
                  <c:v>3.45</c:v>
                </c:pt>
                <c:pt idx="2">
                  <c:v>3.43</c:v>
                </c:pt>
                <c:pt idx="3">
                  <c:v>3.45</c:v>
                </c:pt>
                <c:pt idx="4">
                  <c:v>3.42</c:v>
                </c:pt>
                <c:pt idx="5">
                  <c:v>3.33</c:v>
                </c:pt>
                <c:pt idx="6">
                  <c:v>3.21</c:v>
                </c:pt>
                <c:pt idx="7">
                  <c:v>3.14</c:v>
                </c:pt>
                <c:pt idx="8">
                  <c:v>3.04</c:v>
                </c:pt>
                <c:pt idx="9">
                  <c:v>3</c:v>
                </c:pt>
                <c:pt idx="10">
                  <c:v>2.91</c:v>
                </c:pt>
                <c:pt idx="11">
                  <c:v>2.89</c:v>
                </c:pt>
                <c:pt idx="12">
                  <c:v>2.85</c:v>
                </c:pt>
                <c:pt idx="13">
                  <c:v>2.84</c:v>
                </c:pt>
                <c:pt idx="14">
                  <c:v>2.88</c:v>
                </c:pt>
                <c:pt idx="15">
                  <c:v>2.87</c:v>
                </c:pt>
                <c:pt idx="16">
                  <c:v>2.88</c:v>
                </c:pt>
                <c:pt idx="17">
                  <c:v>2.85</c:v>
                </c:pt>
                <c:pt idx="18">
                  <c:v>2.83</c:v>
                </c:pt>
                <c:pt idx="19">
                  <c:v>2.78</c:v>
                </c:pt>
                <c:pt idx="20">
                  <c:v>2.76</c:v>
                </c:pt>
                <c:pt idx="21">
                  <c:v>2.7</c:v>
                </c:pt>
                <c:pt idx="22">
                  <c:v>2.6</c:v>
                </c:pt>
                <c:pt idx="23">
                  <c:v>2.57</c:v>
                </c:pt>
                <c:pt idx="24">
                  <c:v>2.5299999999999998</c:v>
                </c:pt>
                <c:pt idx="25">
                  <c:v>2.5299999999999998</c:v>
                </c:pt>
                <c:pt idx="26">
                  <c:v>2.61</c:v>
                </c:pt>
                <c:pt idx="27">
                  <c:v>2.62</c:v>
                </c:pt>
                <c:pt idx="28">
                  <c:v>2.54</c:v>
                </c:pt>
                <c:pt idx="29">
                  <c:v>2.5499999999999998</c:v>
                </c:pt>
                <c:pt idx="30">
                  <c:v>2.5099999999999998</c:v>
                </c:pt>
                <c:pt idx="31">
                  <c:v>2.52</c:v>
                </c:pt>
                <c:pt idx="32">
                  <c:v>2.6</c:v>
                </c:pt>
                <c:pt idx="33">
                  <c:v>2.72</c:v>
                </c:pt>
                <c:pt idx="34">
                  <c:v>2.73</c:v>
                </c:pt>
                <c:pt idx="35">
                  <c:v>2.73</c:v>
                </c:pt>
                <c:pt idx="36">
                  <c:v>2.7</c:v>
                </c:pt>
                <c:pt idx="37">
                  <c:v>2.67</c:v>
                </c:pt>
                <c:pt idx="38">
                  <c:v>2.65</c:v>
                </c:pt>
                <c:pt idx="39">
                  <c:v>2.73</c:v>
                </c:pt>
                <c:pt idx="40">
                  <c:v>2.79</c:v>
                </c:pt>
                <c:pt idx="41">
                  <c:v>2.81</c:v>
                </c:pt>
                <c:pt idx="42">
                  <c:v>2.8</c:v>
                </c:pt>
                <c:pt idx="43">
                  <c:v>2.85</c:v>
                </c:pt>
                <c:pt idx="44">
                  <c:v>2.92</c:v>
                </c:pt>
                <c:pt idx="45">
                  <c:v>2.93</c:v>
                </c:pt>
                <c:pt idx="46">
                  <c:v>3</c:v>
                </c:pt>
                <c:pt idx="47">
                  <c:v>3.06</c:v>
                </c:pt>
                <c:pt idx="48">
                  <c:v>3.2</c:v>
                </c:pt>
                <c:pt idx="49">
                  <c:v>3.21</c:v>
                </c:pt>
                <c:pt idx="50">
                  <c:v>3.22</c:v>
                </c:pt>
                <c:pt idx="51">
                  <c:v>3.18</c:v>
                </c:pt>
                <c:pt idx="52">
                  <c:v>3.14</c:v>
                </c:pt>
                <c:pt idx="53">
                  <c:v>3.1</c:v>
                </c:pt>
                <c:pt idx="54">
                  <c:v>3.13</c:v>
                </c:pt>
                <c:pt idx="55">
                  <c:v>3.07</c:v>
                </c:pt>
                <c:pt idx="56">
                  <c:v>2.94</c:v>
                </c:pt>
                <c:pt idx="57">
                  <c:v>2.91</c:v>
                </c:pt>
                <c:pt idx="58">
                  <c:v>2.88</c:v>
                </c:pt>
                <c:pt idx="59">
                  <c:v>2.78</c:v>
                </c:pt>
                <c:pt idx="60">
                  <c:v>2.68</c:v>
                </c:pt>
                <c:pt idx="61">
                  <c:v>2.66</c:v>
                </c:pt>
                <c:pt idx="62">
                  <c:v>2.68</c:v>
                </c:pt>
                <c:pt idx="63">
                  <c:v>2.67</c:v>
                </c:pt>
                <c:pt idx="64">
                  <c:v>2.61</c:v>
                </c:pt>
                <c:pt idx="65">
                  <c:v>2.6</c:v>
                </c:pt>
                <c:pt idx="66">
                  <c:v>2.56</c:v>
                </c:pt>
                <c:pt idx="67">
                  <c:v>2.56</c:v>
                </c:pt>
                <c:pt idx="68">
                  <c:v>2.56</c:v>
                </c:pt>
                <c:pt idx="69">
                  <c:v>2.68</c:v>
                </c:pt>
                <c:pt idx="70">
                  <c:v>2.54</c:v>
                </c:pt>
                <c:pt idx="71">
                  <c:v>2.75</c:v>
                </c:pt>
                <c:pt idx="72">
                  <c:v>2.73</c:v>
                </c:pt>
                <c:pt idx="73">
                  <c:v>2.73</c:v>
                </c:pt>
                <c:pt idx="74">
                  <c:v>2.71</c:v>
                </c:pt>
                <c:pt idx="75">
                  <c:v>2.73</c:v>
                </c:pt>
                <c:pt idx="76">
                  <c:v>2.73</c:v>
                </c:pt>
                <c:pt idx="77">
                  <c:v>2.78</c:v>
                </c:pt>
                <c:pt idx="78">
                  <c:v>2.91</c:v>
                </c:pt>
                <c:pt idx="79">
                  <c:v>3.14</c:v>
                </c:pt>
                <c:pt idx="80">
                  <c:v>3.33</c:v>
                </c:pt>
                <c:pt idx="81">
                  <c:v>3.44</c:v>
                </c:pt>
                <c:pt idx="82">
                  <c:v>3.46</c:v>
                </c:pt>
                <c:pt idx="83">
                  <c:v>3.47</c:v>
                </c:pt>
                <c:pt idx="84">
                  <c:v>3.32</c:v>
                </c:pt>
                <c:pt idx="85">
                  <c:v>3.22</c:v>
                </c:pt>
                <c:pt idx="86">
                  <c:v>3.31</c:v>
                </c:pt>
                <c:pt idx="87">
                  <c:v>3.29</c:v>
                </c:pt>
                <c:pt idx="88">
                  <c:v>3.26</c:v>
                </c:pt>
                <c:pt idx="89">
                  <c:v>3.21</c:v>
                </c:pt>
                <c:pt idx="90">
                  <c:v>3.18</c:v>
                </c:pt>
                <c:pt idx="91">
                  <c:v>3.26</c:v>
                </c:pt>
                <c:pt idx="92">
                  <c:v>3.25</c:v>
                </c:pt>
                <c:pt idx="93">
                  <c:v>3.23</c:v>
                </c:pt>
                <c:pt idx="94">
                  <c:v>3.08</c:v>
                </c:pt>
                <c:pt idx="95">
                  <c:v>3.02</c:v>
                </c:pt>
                <c:pt idx="96">
                  <c:v>2.97</c:v>
                </c:pt>
                <c:pt idx="97">
                  <c:v>2.93</c:v>
                </c:pt>
                <c:pt idx="98">
                  <c:v>2.87</c:v>
                </c:pt>
                <c:pt idx="99">
                  <c:v>2.81</c:v>
                </c:pt>
                <c:pt idx="100">
                  <c:v>2.67</c:v>
                </c:pt>
                <c:pt idx="101">
                  <c:v>2.67</c:v>
                </c:pt>
                <c:pt idx="102">
                  <c:v>2.72</c:v>
                </c:pt>
                <c:pt idx="103">
                  <c:v>2.69</c:v>
                </c:pt>
                <c:pt idx="104">
                  <c:v>2.66</c:v>
                </c:pt>
                <c:pt idx="105">
                  <c:v>2.65</c:v>
                </c:pt>
                <c:pt idx="106">
                  <c:v>2.61</c:v>
                </c:pt>
                <c:pt idx="107">
                  <c:v>2.56</c:v>
                </c:pt>
                <c:pt idx="108">
                  <c:v>2.48</c:v>
                </c:pt>
                <c:pt idx="109">
                  <c:v>2.39</c:v>
                </c:pt>
                <c:pt idx="110">
                  <c:v>2.35</c:v>
                </c:pt>
                <c:pt idx="111">
                  <c:v>2.39</c:v>
                </c:pt>
                <c:pt idx="112">
                  <c:v>2.4500000000000002</c:v>
                </c:pt>
                <c:pt idx="113">
                  <c:v>2.4500000000000002</c:v>
                </c:pt>
                <c:pt idx="114">
                  <c:v>2.31</c:v>
                </c:pt>
                <c:pt idx="115">
                  <c:v>2.2599999999999998</c:v>
                </c:pt>
                <c:pt idx="116">
                  <c:v>2.27</c:v>
                </c:pt>
                <c:pt idx="117">
                  <c:v>2.25</c:v>
                </c:pt>
                <c:pt idx="118">
                  <c:v>2.31</c:v>
                </c:pt>
                <c:pt idx="119">
                  <c:v>2.36</c:v>
                </c:pt>
                <c:pt idx="120">
                  <c:v>2.31</c:v>
                </c:pt>
                <c:pt idx="121">
                  <c:v>2.36</c:v>
                </c:pt>
                <c:pt idx="122">
                  <c:v>2.29</c:v>
                </c:pt>
                <c:pt idx="123">
                  <c:v>2.31</c:v>
                </c:pt>
                <c:pt idx="124">
                  <c:v>2.3199999999999998</c:v>
                </c:pt>
                <c:pt idx="125">
                  <c:v>2.33</c:v>
                </c:pt>
                <c:pt idx="126">
                  <c:v>2.2999999999999998</c:v>
                </c:pt>
                <c:pt idx="127">
                  <c:v>2.3199999999999998</c:v>
                </c:pt>
                <c:pt idx="128">
                  <c:v>2.29</c:v>
                </c:pt>
                <c:pt idx="129">
                  <c:v>2.33</c:v>
                </c:pt>
                <c:pt idx="130">
                  <c:v>2.39</c:v>
                </c:pt>
                <c:pt idx="131">
                  <c:v>2.2599999999999998</c:v>
                </c:pt>
                <c:pt idx="132">
                  <c:v>2.1800000000000002</c:v>
                </c:pt>
                <c:pt idx="133">
                  <c:v>2.2400000000000002</c:v>
                </c:pt>
                <c:pt idx="134">
                  <c:v>2.34</c:v>
                </c:pt>
                <c:pt idx="135">
                  <c:v>2.36</c:v>
                </c:pt>
                <c:pt idx="136">
                  <c:v>2.29</c:v>
                </c:pt>
                <c:pt idx="137">
                  <c:v>2.2799999999999998</c:v>
                </c:pt>
                <c:pt idx="138">
                  <c:v>2.27</c:v>
                </c:pt>
                <c:pt idx="139">
                  <c:v>2.29</c:v>
                </c:pt>
                <c:pt idx="140">
                  <c:v>2.27</c:v>
                </c:pt>
                <c:pt idx="141">
                  <c:v>2.29</c:v>
                </c:pt>
                <c:pt idx="142">
                  <c:v>2.37</c:v>
                </c:pt>
                <c:pt idx="143">
                  <c:v>2.4300000000000002</c:v>
                </c:pt>
                <c:pt idx="144">
                  <c:v>2.42</c:v>
                </c:pt>
                <c:pt idx="145">
                  <c:v>2.46</c:v>
                </c:pt>
                <c:pt idx="146">
                  <c:v>2.4700000000000002</c:v>
                </c:pt>
                <c:pt idx="147">
                  <c:v>2.4500000000000002</c:v>
                </c:pt>
                <c:pt idx="148">
                  <c:v>2.37</c:v>
                </c:pt>
                <c:pt idx="149">
                  <c:v>2.2999999999999998</c:v>
                </c:pt>
                <c:pt idx="150">
                  <c:v>2.15</c:v>
                </c:pt>
                <c:pt idx="151">
                  <c:v>2.0699999999999998</c:v>
                </c:pt>
                <c:pt idx="152">
                  <c:v>1.94</c:v>
                </c:pt>
                <c:pt idx="153">
                  <c:v>1.9</c:v>
                </c:pt>
                <c:pt idx="154">
                  <c:v>1.85</c:v>
                </c:pt>
                <c:pt idx="155">
                  <c:v>1.9</c:v>
                </c:pt>
                <c:pt idx="156">
                  <c:v>2.0299999999999998</c:v>
                </c:pt>
                <c:pt idx="157">
                  <c:v>2.09</c:v>
                </c:pt>
                <c:pt idx="158">
                  <c:v>2.19</c:v>
                </c:pt>
                <c:pt idx="159">
                  <c:v>2.39</c:v>
                </c:pt>
                <c:pt idx="160">
                  <c:v>2.7</c:v>
                </c:pt>
                <c:pt idx="161">
                  <c:v>2.75</c:v>
                </c:pt>
                <c:pt idx="162">
                  <c:v>2.82</c:v>
                </c:pt>
                <c:pt idx="163">
                  <c:v>2.87</c:v>
                </c:pt>
                <c:pt idx="164">
                  <c:v>2.95</c:v>
                </c:pt>
                <c:pt idx="165">
                  <c:v>3.17</c:v>
                </c:pt>
                <c:pt idx="166">
                  <c:v>3.25</c:v>
                </c:pt>
                <c:pt idx="167">
                  <c:v>3.26</c:v>
                </c:pt>
                <c:pt idx="168">
                  <c:v>3.25</c:v>
                </c:pt>
                <c:pt idx="169">
                  <c:v>3.18</c:v>
                </c:pt>
                <c:pt idx="170">
                  <c:v>3.13</c:v>
                </c:pt>
                <c:pt idx="171">
                  <c:v>3.11</c:v>
                </c:pt>
                <c:pt idx="172">
                  <c:v>3.03</c:v>
                </c:pt>
                <c:pt idx="173">
                  <c:v>2.95</c:v>
                </c:pt>
                <c:pt idx="174">
                  <c:v>2.87</c:v>
                </c:pt>
                <c:pt idx="175">
                  <c:v>2.77</c:v>
                </c:pt>
                <c:pt idx="176">
                  <c:v>2.65</c:v>
                </c:pt>
                <c:pt idx="177">
                  <c:v>2.57</c:v>
                </c:pt>
                <c:pt idx="178">
                  <c:v>2.5099999999999998</c:v>
                </c:pt>
                <c:pt idx="179">
                  <c:v>2.48</c:v>
                </c:pt>
                <c:pt idx="180">
                  <c:v>2.61</c:v>
                </c:pt>
                <c:pt idx="181">
                  <c:v>2.77</c:v>
                </c:pt>
                <c:pt idx="182">
                  <c:v>2.93</c:v>
                </c:pt>
                <c:pt idx="183">
                  <c:v>3.03</c:v>
                </c:pt>
                <c:pt idx="184">
                  <c:v>3.03</c:v>
                </c:pt>
                <c:pt idx="185">
                  <c:v>3.11</c:v>
                </c:pt>
                <c:pt idx="186">
                  <c:v>3.09</c:v>
                </c:pt>
                <c:pt idx="187">
                  <c:v>3.03</c:v>
                </c:pt>
                <c:pt idx="188">
                  <c:v>2.94</c:v>
                </c:pt>
                <c:pt idx="189">
                  <c:v>2.91</c:v>
                </c:pt>
                <c:pt idx="190">
                  <c:v>3.01</c:v>
                </c:pt>
                <c:pt idx="191">
                  <c:v>3.03</c:v>
                </c:pt>
                <c:pt idx="192">
                  <c:v>3.23</c:v>
                </c:pt>
                <c:pt idx="193">
                  <c:v>3.28</c:v>
                </c:pt>
                <c:pt idx="194">
                  <c:v>3.31</c:v>
                </c:pt>
                <c:pt idx="195">
                  <c:v>3.37</c:v>
                </c:pt>
                <c:pt idx="196">
                  <c:v>3.44</c:v>
                </c:pt>
                <c:pt idx="197">
                  <c:v>3.46</c:v>
                </c:pt>
                <c:pt idx="198">
                  <c:v>3.49</c:v>
                </c:pt>
                <c:pt idx="199">
                  <c:v>3.55</c:v>
                </c:pt>
                <c:pt idx="200">
                  <c:v>3.57</c:v>
                </c:pt>
                <c:pt idx="201">
                  <c:v>3.59</c:v>
                </c:pt>
                <c:pt idx="202">
                  <c:v>3.64</c:v>
                </c:pt>
                <c:pt idx="203">
                  <c:v>3.49</c:v>
                </c:pt>
                <c:pt idx="204">
                  <c:v>3.5</c:v>
                </c:pt>
                <c:pt idx="205">
                  <c:v>3.57</c:v>
                </c:pt>
                <c:pt idx="206">
                  <c:v>3.57</c:v>
                </c:pt>
                <c:pt idx="207">
                  <c:v>3.52</c:v>
                </c:pt>
                <c:pt idx="208">
                  <c:v>3.45</c:v>
                </c:pt>
                <c:pt idx="209">
                  <c:v>3.37</c:v>
                </c:pt>
                <c:pt idx="210">
                  <c:v>3.31</c:v>
                </c:pt>
                <c:pt idx="211">
                  <c:v>3.21</c:v>
                </c:pt>
                <c:pt idx="212">
                  <c:v>3.28</c:v>
                </c:pt>
                <c:pt idx="213">
                  <c:v>3.33</c:v>
                </c:pt>
                <c:pt idx="214">
                  <c:v>3.46</c:v>
                </c:pt>
                <c:pt idx="215">
                  <c:v>3.68</c:v>
                </c:pt>
                <c:pt idx="216">
                  <c:v>3.77</c:v>
                </c:pt>
                <c:pt idx="217">
                  <c:v>3.81</c:v>
                </c:pt>
                <c:pt idx="218">
                  <c:v>3.86</c:v>
                </c:pt>
                <c:pt idx="219">
                  <c:v>3.91</c:v>
                </c:pt>
                <c:pt idx="220">
                  <c:v>3.98</c:v>
                </c:pt>
                <c:pt idx="221">
                  <c:v>3.98</c:v>
                </c:pt>
                <c:pt idx="222">
                  <c:v>4.0599999999999996</c:v>
                </c:pt>
                <c:pt idx="223">
                  <c:v>4.1399999999999997</c:v>
                </c:pt>
                <c:pt idx="224">
                  <c:v>4.24</c:v>
                </c:pt>
                <c:pt idx="225">
                  <c:v>4.29</c:v>
                </c:pt>
                <c:pt idx="226">
                  <c:v>4.37</c:v>
                </c:pt>
                <c:pt idx="227">
                  <c:v>4.38</c:v>
                </c:pt>
                <c:pt idx="228">
                  <c:v>4.3499999999999996</c:v>
                </c:pt>
                <c:pt idx="229">
                  <c:v>4.33</c:v>
                </c:pt>
                <c:pt idx="230">
                  <c:v>4.25</c:v>
                </c:pt>
                <c:pt idx="231">
                  <c:v>4.1900000000000004</c:v>
                </c:pt>
                <c:pt idx="232">
                  <c:v>4.18</c:v>
                </c:pt>
                <c:pt idx="233">
                  <c:v>4.12</c:v>
                </c:pt>
                <c:pt idx="234">
                  <c:v>4</c:v>
                </c:pt>
                <c:pt idx="235">
                  <c:v>3.9</c:v>
                </c:pt>
                <c:pt idx="236">
                  <c:v>3.79</c:v>
                </c:pt>
                <c:pt idx="237">
                  <c:v>3.68</c:v>
                </c:pt>
                <c:pt idx="238">
                  <c:v>3.55</c:v>
                </c:pt>
                <c:pt idx="239">
                  <c:v>3.49</c:v>
                </c:pt>
                <c:pt idx="240">
                  <c:v>3.49</c:v>
                </c:pt>
                <c:pt idx="241">
                  <c:v>3.44</c:v>
                </c:pt>
                <c:pt idx="242">
                  <c:v>3.42</c:v>
                </c:pt>
                <c:pt idx="243">
                  <c:v>3.47</c:v>
                </c:pt>
                <c:pt idx="244">
                  <c:v>3.49</c:v>
                </c:pt>
                <c:pt idx="245">
                  <c:v>3.42</c:v>
                </c:pt>
                <c:pt idx="246">
                  <c:v>3.35</c:v>
                </c:pt>
                <c:pt idx="247">
                  <c:v>3.29</c:v>
                </c:pt>
                <c:pt idx="248">
                  <c:v>3.18</c:v>
                </c:pt>
                <c:pt idx="249">
                  <c:v>3.13</c:v>
                </c:pt>
                <c:pt idx="250">
                  <c:v>3.08</c:v>
                </c:pt>
                <c:pt idx="251">
                  <c:v>3.08</c:v>
                </c:pt>
                <c:pt idx="252">
                  <c:v>3.14</c:v>
                </c:pt>
                <c:pt idx="253">
                  <c:v>3.15</c:v>
                </c:pt>
                <c:pt idx="254">
                  <c:v>3.08</c:v>
                </c:pt>
                <c:pt idx="255">
                  <c:v>2.99</c:v>
                </c:pt>
                <c:pt idx="256">
                  <c:v>2.96</c:v>
                </c:pt>
                <c:pt idx="257">
                  <c:v>2.95</c:v>
                </c:pt>
                <c:pt idx="258">
                  <c:v>3.04</c:v>
                </c:pt>
                <c:pt idx="259">
                  <c:v>3.08</c:v>
                </c:pt>
                <c:pt idx="260">
                  <c:v>3.05</c:v>
                </c:pt>
                <c:pt idx="261">
                  <c:v>3.03</c:v>
                </c:pt>
                <c:pt idx="262">
                  <c:v>2.99</c:v>
                </c:pt>
                <c:pt idx="263">
                  <c:v>2.94</c:v>
                </c:pt>
                <c:pt idx="264">
                  <c:v>2.83</c:v>
                </c:pt>
                <c:pt idx="265">
                  <c:v>2.73</c:v>
                </c:pt>
                <c:pt idx="266">
                  <c:v>2.64</c:v>
                </c:pt>
                <c:pt idx="267">
                  <c:v>2.6</c:v>
                </c:pt>
                <c:pt idx="268">
                  <c:v>2.57</c:v>
                </c:pt>
                <c:pt idx="269">
                  <c:v>2.61</c:v>
                </c:pt>
                <c:pt idx="270">
                  <c:v>2.64</c:v>
                </c:pt>
                <c:pt idx="271">
                  <c:v>2.65</c:v>
                </c:pt>
                <c:pt idx="272">
                  <c:v>2.74</c:v>
                </c:pt>
                <c:pt idx="273">
                  <c:v>2.87</c:v>
                </c:pt>
                <c:pt idx="274">
                  <c:v>3.23</c:v>
                </c:pt>
                <c:pt idx="275">
                  <c:v>3.35</c:v>
                </c:pt>
                <c:pt idx="276">
                  <c:v>3.63</c:v>
                </c:pt>
                <c:pt idx="277">
                  <c:v>3.77</c:v>
                </c:pt>
                <c:pt idx="278">
                  <c:v>3.89</c:v>
                </c:pt>
                <c:pt idx="279">
                  <c:v>3.94</c:v>
                </c:pt>
                <c:pt idx="280">
                  <c:v>4.09</c:v>
                </c:pt>
                <c:pt idx="281">
                  <c:v>4.22</c:v>
                </c:pt>
                <c:pt idx="282">
                  <c:v>4.2300000000000004</c:v>
                </c:pt>
                <c:pt idx="283">
                  <c:v>4.3</c:v>
                </c:pt>
                <c:pt idx="284">
                  <c:v>4.38</c:v>
                </c:pt>
                <c:pt idx="285">
                  <c:v>4.43</c:v>
                </c:pt>
                <c:pt idx="286">
                  <c:v>4.45</c:v>
                </c:pt>
                <c:pt idx="287">
                  <c:v>4.4800000000000004</c:v>
                </c:pt>
                <c:pt idx="288">
                  <c:v>4.47</c:v>
                </c:pt>
                <c:pt idx="289">
                  <c:v>4.4800000000000004</c:v>
                </c:pt>
                <c:pt idx="290">
                  <c:v>4.45</c:v>
                </c:pt>
                <c:pt idx="291">
                  <c:v>4.38</c:v>
                </c:pt>
                <c:pt idx="292">
                  <c:v>4.37</c:v>
                </c:pt>
                <c:pt idx="293">
                  <c:v>4.3499999999999996</c:v>
                </c:pt>
                <c:pt idx="294">
                  <c:v>4.43</c:v>
                </c:pt>
                <c:pt idx="295">
                  <c:v>4.45</c:v>
                </c:pt>
                <c:pt idx="296">
                  <c:v>4.4800000000000004</c:v>
                </c:pt>
                <c:pt idx="297">
                  <c:v>4.49</c:v>
                </c:pt>
                <c:pt idx="298">
                  <c:v>4.49</c:v>
                </c:pt>
                <c:pt idx="299">
                  <c:v>4.53</c:v>
                </c:pt>
                <c:pt idx="300">
                  <c:v>4.7300000000000004</c:v>
                </c:pt>
                <c:pt idx="301">
                  <c:v>4.82</c:v>
                </c:pt>
                <c:pt idx="302">
                  <c:v>4.95</c:v>
                </c:pt>
                <c:pt idx="303">
                  <c:v>5.05</c:v>
                </c:pt>
                <c:pt idx="304">
                  <c:v>5.24</c:v>
                </c:pt>
                <c:pt idx="305">
                  <c:v>5.27</c:v>
                </c:pt>
                <c:pt idx="306">
                  <c:v>5.33</c:v>
                </c:pt>
                <c:pt idx="307">
                  <c:v>5.35</c:v>
                </c:pt>
                <c:pt idx="308">
                  <c:v>5.31</c:v>
                </c:pt>
                <c:pt idx="309">
                  <c:v>5.25</c:v>
                </c:pt>
                <c:pt idx="310">
                  <c:v>5.29</c:v>
                </c:pt>
                <c:pt idx="311">
                  <c:v>5.23</c:v>
                </c:pt>
                <c:pt idx="312">
                  <c:v>5.19</c:v>
                </c:pt>
                <c:pt idx="313">
                  <c:v>5.13</c:v>
                </c:pt>
                <c:pt idx="314">
                  <c:v>5.1100000000000003</c:v>
                </c:pt>
                <c:pt idx="315">
                  <c:v>4.95</c:v>
                </c:pt>
                <c:pt idx="316">
                  <c:v>4.9400000000000004</c:v>
                </c:pt>
                <c:pt idx="317">
                  <c:v>4.91</c:v>
                </c:pt>
                <c:pt idx="318">
                  <c:v>5.09</c:v>
                </c:pt>
                <c:pt idx="319">
                  <c:v>5.08</c:v>
                </c:pt>
                <c:pt idx="320">
                  <c:v>5.09</c:v>
                </c:pt>
                <c:pt idx="321">
                  <c:v>5.1100000000000003</c:v>
                </c:pt>
                <c:pt idx="322">
                  <c:v>5.09</c:v>
                </c:pt>
                <c:pt idx="323">
                  <c:v>5.07</c:v>
                </c:pt>
                <c:pt idx="324">
                  <c:v>5.09</c:v>
                </c:pt>
                <c:pt idx="325">
                  <c:v>5.07</c:v>
                </c:pt>
                <c:pt idx="326">
                  <c:v>4.9800000000000004</c:v>
                </c:pt>
                <c:pt idx="327">
                  <c:v>4.96</c:v>
                </c:pt>
                <c:pt idx="328">
                  <c:v>4.92</c:v>
                </c:pt>
                <c:pt idx="329">
                  <c:v>4.84</c:v>
                </c:pt>
                <c:pt idx="330">
                  <c:v>4.79</c:v>
                </c:pt>
                <c:pt idx="331">
                  <c:v>4.74</c:v>
                </c:pt>
                <c:pt idx="332">
                  <c:v>4.76</c:v>
                </c:pt>
                <c:pt idx="333">
                  <c:v>4.74</c:v>
                </c:pt>
                <c:pt idx="334">
                  <c:v>4.7300000000000004</c:v>
                </c:pt>
                <c:pt idx="335">
                  <c:v>4.79</c:v>
                </c:pt>
                <c:pt idx="336">
                  <c:v>4.6100000000000003</c:v>
                </c:pt>
                <c:pt idx="337">
                  <c:v>4.5</c:v>
                </c:pt>
                <c:pt idx="338">
                  <c:v>4.3899999999999997</c:v>
                </c:pt>
                <c:pt idx="339">
                  <c:v>4.28</c:v>
                </c:pt>
                <c:pt idx="340">
                  <c:v>4.1500000000000004</c:v>
                </c:pt>
                <c:pt idx="341">
                  <c:v>4.0599999999999996</c:v>
                </c:pt>
                <c:pt idx="342">
                  <c:v>3.96</c:v>
                </c:pt>
                <c:pt idx="343">
                  <c:v>3.92</c:v>
                </c:pt>
                <c:pt idx="344">
                  <c:v>3.74</c:v>
                </c:pt>
                <c:pt idx="345">
                  <c:v>3.68</c:v>
                </c:pt>
                <c:pt idx="346">
                  <c:v>3.65</c:v>
                </c:pt>
                <c:pt idx="347">
                  <c:v>3.67</c:v>
                </c:pt>
                <c:pt idx="348">
                  <c:v>3.65</c:v>
                </c:pt>
                <c:pt idx="349">
                  <c:v>3.67</c:v>
                </c:pt>
                <c:pt idx="350">
                  <c:v>3.68</c:v>
                </c:pt>
                <c:pt idx="351">
                  <c:v>3.63</c:v>
                </c:pt>
                <c:pt idx="352">
                  <c:v>3.59</c:v>
                </c:pt>
                <c:pt idx="353">
                  <c:v>3.57</c:v>
                </c:pt>
                <c:pt idx="354">
                  <c:v>3.57</c:v>
                </c:pt>
                <c:pt idx="355">
                  <c:v>3.51</c:v>
                </c:pt>
                <c:pt idx="356">
                  <c:v>3.45</c:v>
                </c:pt>
                <c:pt idx="357">
                  <c:v>3.29</c:v>
                </c:pt>
                <c:pt idx="358">
                  <c:v>3.19</c:v>
                </c:pt>
                <c:pt idx="359">
                  <c:v>3.13</c:v>
                </c:pt>
                <c:pt idx="360">
                  <c:v>3.04</c:v>
                </c:pt>
                <c:pt idx="361">
                  <c:v>3.02</c:v>
                </c:pt>
                <c:pt idx="362">
                  <c:v>2.97</c:v>
                </c:pt>
                <c:pt idx="363">
                  <c:v>2.9</c:v>
                </c:pt>
                <c:pt idx="364">
                  <c:v>2.84</c:v>
                </c:pt>
                <c:pt idx="365">
                  <c:v>2.81</c:v>
                </c:pt>
                <c:pt idx="366">
                  <c:v>2.81</c:v>
                </c:pt>
                <c:pt idx="367">
                  <c:v>2.78</c:v>
                </c:pt>
                <c:pt idx="368">
                  <c:v>2.75</c:v>
                </c:pt>
                <c:pt idx="369">
                  <c:v>2.68</c:v>
                </c:pt>
                <c:pt idx="370">
                  <c:v>2.66</c:v>
                </c:pt>
                <c:pt idx="371">
                  <c:v>2.66</c:v>
                </c:pt>
                <c:pt idx="372">
                  <c:v>2.64</c:v>
                </c:pt>
                <c:pt idx="373">
                  <c:v>2.59</c:v>
                </c:pt>
                <c:pt idx="374">
                  <c:v>2.48</c:v>
                </c:pt>
                <c:pt idx="375">
                  <c:v>2.4900000000000002</c:v>
                </c:pt>
                <c:pt idx="376">
                  <c:v>2.4300000000000002</c:v>
                </c:pt>
                <c:pt idx="377">
                  <c:v>2.4500000000000002</c:v>
                </c:pt>
                <c:pt idx="378">
                  <c:v>2.56</c:v>
                </c:pt>
                <c:pt idx="379">
                  <c:v>2.65</c:v>
                </c:pt>
                <c:pt idx="380">
                  <c:v>2.76</c:v>
                </c:pt>
                <c:pt idx="381">
                  <c:v>2.82</c:v>
                </c:pt>
                <c:pt idx="382">
                  <c:v>2.84</c:v>
                </c:pt>
                <c:pt idx="383">
                  <c:v>2.87</c:v>
                </c:pt>
                <c:pt idx="384">
                  <c:v>2.98</c:v>
                </c:pt>
                <c:pt idx="385">
                  <c:v>3.13</c:v>
                </c:pt>
                <c:pt idx="386">
                  <c:v>3.11</c:v>
                </c:pt>
                <c:pt idx="387">
                  <c:v>3.01</c:v>
                </c:pt>
                <c:pt idx="388">
                  <c:v>3.03</c:v>
                </c:pt>
                <c:pt idx="389">
                  <c:v>3.1</c:v>
                </c:pt>
                <c:pt idx="390">
                  <c:v>3.2</c:v>
                </c:pt>
                <c:pt idx="391">
                  <c:v>3.2</c:v>
                </c:pt>
                <c:pt idx="392">
                  <c:v>3.18</c:v>
                </c:pt>
                <c:pt idx="393">
                  <c:v>3.19</c:v>
                </c:pt>
                <c:pt idx="394">
                  <c:v>3.5</c:v>
                </c:pt>
                <c:pt idx="395">
                  <c:v>3.83</c:v>
                </c:pt>
                <c:pt idx="396">
                  <c:v>3.95</c:v>
                </c:pt>
                <c:pt idx="397">
                  <c:v>4.03</c:v>
                </c:pt>
                <c:pt idx="398">
                  <c:v>4.0999999999999996</c:v>
                </c:pt>
                <c:pt idx="399">
                  <c:v>4.1500000000000004</c:v>
                </c:pt>
                <c:pt idx="400">
                  <c:v>4.13</c:v>
                </c:pt>
                <c:pt idx="401">
                  <c:v>4.07</c:v>
                </c:pt>
                <c:pt idx="402">
                  <c:v>4.03</c:v>
                </c:pt>
                <c:pt idx="403">
                  <c:v>4.01</c:v>
                </c:pt>
                <c:pt idx="404">
                  <c:v>4.29</c:v>
                </c:pt>
                <c:pt idx="405">
                  <c:v>4.33</c:v>
                </c:pt>
                <c:pt idx="406">
                  <c:v>4.68</c:v>
                </c:pt>
                <c:pt idx="407">
                  <c:v>4.88</c:v>
                </c:pt>
                <c:pt idx="408">
                  <c:v>4.9800000000000004</c:v>
                </c:pt>
                <c:pt idx="409">
                  <c:v>4.95</c:v>
                </c:pt>
                <c:pt idx="410">
                  <c:v>5.08</c:v>
                </c:pt>
                <c:pt idx="411">
                  <c:v>5.14</c:v>
                </c:pt>
                <c:pt idx="412">
                  <c:v>5.2</c:v>
                </c:pt>
                <c:pt idx="413">
                  <c:v>5.18</c:v>
                </c:pt>
                <c:pt idx="414">
                  <c:v>5.14</c:v>
                </c:pt>
                <c:pt idx="415">
                  <c:v>5.07</c:v>
                </c:pt>
                <c:pt idx="416">
                  <c:v>4.97</c:v>
                </c:pt>
                <c:pt idx="417">
                  <c:v>4.87</c:v>
                </c:pt>
                <c:pt idx="418">
                  <c:v>4.7699999999999996</c:v>
                </c:pt>
                <c:pt idx="419">
                  <c:v>4.68</c:v>
                </c:pt>
                <c:pt idx="420">
                  <c:v>4.57</c:v>
                </c:pt>
                <c:pt idx="421">
                  <c:v>4.47</c:v>
                </c:pt>
                <c:pt idx="422">
                  <c:v>4.4000000000000004</c:v>
                </c:pt>
                <c:pt idx="423">
                  <c:v>4.29</c:v>
                </c:pt>
                <c:pt idx="424">
                  <c:v>4.17</c:v>
                </c:pt>
                <c:pt idx="425">
                  <c:v>4.08</c:v>
                </c:pt>
                <c:pt idx="426">
                  <c:v>3.99</c:v>
                </c:pt>
                <c:pt idx="427">
                  <c:v>3.94</c:v>
                </c:pt>
                <c:pt idx="428">
                  <c:v>4</c:v>
                </c:pt>
                <c:pt idx="429">
                  <c:v>4</c:v>
                </c:pt>
                <c:pt idx="430">
                  <c:v>3.95</c:v>
                </c:pt>
                <c:pt idx="431">
                  <c:v>3.84</c:v>
                </c:pt>
                <c:pt idx="432">
                  <c:v>3.71</c:v>
                </c:pt>
                <c:pt idx="433">
                  <c:v>3.65</c:v>
                </c:pt>
                <c:pt idx="434">
                  <c:v>3.59</c:v>
                </c:pt>
                <c:pt idx="435">
                  <c:v>3.56</c:v>
                </c:pt>
                <c:pt idx="436">
                  <c:v>3.5</c:v>
                </c:pt>
                <c:pt idx="437">
                  <c:v>3.44</c:v>
                </c:pt>
                <c:pt idx="438">
                  <c:v>3.37</c:v>
                </c:pt>
                <c:pt idx="439">
                  <c:v>3.33</c:v>
                </c:pt>
                <c:pt idx="440">
                  <c:v>3.36</c:v>
                </c:pt>
                <c:pt idx="441">
                  <c:v>3.47</c:v>
                </c:pt>
                <c:pt idx="442">
                  <c:v>3.72</c:v>
                </c:pt>
                <c:pt idx="443">
                  <c:v>3.91</c:v>
                </c:pt>
                <c:pt idx="444">
                  <c:v>4</c:v>
                </c:pt>
                <c:pt idx="445">
                  <c:v>4.09</c:v>
                </c:pt>
                <c:pt idx="446">
                  <c:v>4.09</c:v>
                </c:pt>
                <c:pt idx="447">
                  <c:v>4.07</c:v>
                </c:pt>
                <c:pt idx="448">
                  <c:v>4.05</c:v>
                </c:pt>
                <c:pt idx="449">
                  <c:v>4.05</c:v>
                </c:pt>
                <c:pt idx="450">
                  <c:v>4.0199999999999996</c:v>
                </c:pt>
                <c:pt idx="451">
                  <c:v>3.95</c:v>
                </c:pt>
                <c:pt idx="452">
                  <c:v>3.95</c:v>
                </c:pt>
                <c:pt idx="453">
                  <c:v>3.87</c:v>
                </c:pt>
                <c:pt idx="454">
                  <c:v>3.87</c:v>
                </c:pt>
                <c:pt idx="455">
                  <c:v>3.85</c:v>
                </c:pt>
                <c:pt idx="456">
                  <c:v>3.81</c:v>
                </c:pt>
                <c:pt idx="457">
                  <c:v>3.87</c:v>
                </c:pt>
                <c:pt idx="458">
                  <c:v>3.84</c:v>
                </c:pt>
                <c:pt idx="459">
                  <c:v>3.83</c:v>
                </c:pt>
                <c:pt idx="460">
                  <c:v>3.97</c:v>
                </c:pt>
                <c:pt idx="461">
                  <c:v>4.01</c:v>
                </c:pt>
                <c:pt idx="462">
                  <c:v>4.1500000000000004</c:v>
                </c:pt>
                <c:pt idx="463">
                  <c:v>4.16</c:v>
                </c:pt>
                <c:pt idx="464">
                  <c:v>4.0599999999999996</c:v>
                </c:pt>
                <c:pt idx="465">
                  <c:v>4</c:v>
                </c:pt>
                <c:pt idx="466">
                  <c:v>3.99</c:v>
                </c:pt>
                <c:pt idx="467">
                  <c:v>4.03</c:v>
                </c:pt>
                <c:pt idx="468">
                  <c:v>4.18</c:v>
                </c:pt>
                <c:pt idx="469">
                  <c:v>4.2</c:v>
                </c:pt>
                <c:pt idx="470">
                  <c:v>4.2</c:v>
                </c:pt>
                <c:pt idx="471">
                  <c:v>4.16</c:v>
                </c:pt>
                <c:pt idx="472">
                  <c:v>4.09</c:v>
                </c:pt>
                <c:pt idx="473">
                  <c:v>4.08</c:v>
                </c:pt>
                <c:pt idx="474">
                  <c:v>4.09</c:v>
                </c:pt>
                <c:pt idx="475">
                  <c:v>4.05</c:v>
                </c:pt>
                <c:pt idx="476">
                  <c:v>4.04</c:v>
                </c:pt>
                <c:pt idx="477">
                  <c:v>4.2</c:v>
                </c:pt>
                <c:pt idx="478">
                  <c:v>4.45</c:v>
                </c:pt>
                <c:pt idx="479">
                  <c:v>4.59</c:v>
                </c:pt>
                <c:pt idx="480">
                  <c:v>4.67</c:v>
                </c:pt>
                <c:pt idx="481">
                  <c:v>4.67</c:v>
                </c:pt>
                <c:pt idx="482">
                  <c:v>4.6900000000000004</c:v>
                </c:pt>
                <c:pt idx="483">
                  <c:v>4.6900000000000004</c:v>
                </c:pt>
                <c:pt idx="484">
                  <c:v>4.67</c:v>
                </c:pt>
                <c:pt idx="485">
                  <c:v>4.6399999999999997</c:v>
                </c:pt>
                <c:pt idx="486">
                  <c:v>4.6500000000000004</c:v>
                </c:pt>
                <c:pt idx="487">
                  <c:v>4.3499999999999996</c:v>
                </c:pt>
                <c:pt idx="488">
                  <c:v>4.34</c:v>
                </c:pt>
                <c:pt idx="489">
                  <c:v>4.3899999999999997</c:v>
                </c:pt>
                <c:pt idx="490">
                  <c:v>4.4400000000000004</c:v>
                </c:pt>
                <c:pt idx="491">
                  <c:v>4.49</c:v>
                </c:pt>
                <c:pt idx="492">
                  <c:v>4.47</c:v>
                </c:pt>
                <c:pt idx="493">
                  <c:v>4.46</c:v>
                </c:pt>
                <c:pt idx="494">
                  <c:v>4.3600000000000003</c:v>
                </c:pt>
                <c:pt idx="495">
                  <c:v>4.3600000000000003</c:v>
                </c:pt>
                <c:pt idx="496">
                  <c:v>4.32</c:v>
                </c:pt>
                <c:pt idx="497">
                  <c:v>4.25</c:v>
                </c:pt>
                <c:pt idx="498">
                  <c:v>4.3</c:v>
                </c:pt>
                <c:pt idx="499">
                  <c:v>4.25</c:v>
                </c:pt>
                <c:pt idx="500">
                  <c:v>4.2699999999999996</c:v>
                </c:pt>
                <c:pt idx="501">
                  <c:v>4.28</c:v>
                </c:pt>
                <c:pt idx="502">
                  <c:v>4.2300000000000004</c:v>
                </c:pt>
                <c:pt idx="503">
                  <c:v>4.1900000000000004</c:v>
                </c:pt>
                <c:pt idx="504">
                  <c:v>4.24</c:v>
                </c:pt>
                <c:pt idx="505">
                  <c:v>4.2699999999999996</c:v>
                </c:pt>
                <c:pt idx="506">
                  <c:v>4.29</c:v>
                </c:pt>
                <c:pt idx="507">
                  <c:v>4.24</c:v>
                </c:pt>
                <c:pt idx="508">
                  <c:v>4.26</c:v>
                </c:pt>
                <c:pt idx="509">
                  <c:v>4.2699999999999996</c:v>
                </c:pt>
                <c:pt idx="510">
                  <c:v>4.33</c:v>
                </c:pt>
                <c:pt idx="511">
                  <c:v>4.4000000000000004</c:v>
                </c:pt>
                <c:pt idx="512">
                  <c:v>4.4000000000000004</c:v>
                </c:pt>
                <c:pt idx="513">
                  <c:v>4.38</c:v>
                </c:pt>
                <c:pt idx="514">
                  <c:v>4.32</c:v>
                </c:pt>
                <c:pt idx="515">
                  <c:v>4.1900000000000004</c:v>
                </c:pt>
                <c:pt idx="516">
                  <c:v>4.0199999999999996</c:v>
                </c:pt>
                <c:pt idx="517">
                  <c:v>3.94</c:v>
                </c:pt>
                <c:pt idx="518">
                  <c:v>3.98</c:v>
                </c:pt>
                <c:pt idx="519">
                  <c:v>3.95</c:v>
                </c:pt>
                <c:pt idx="520">
                  <c:v>3.86</c:v>
                </c:pt>
                <c:pt idx="521">
                  <c:v>3.8</c:v>
                </c:pt>
                <c:pt idx="522">
                  <c:v>3.81</c:v>
                </c:pt>
                <c:pt idx="523">
                  <c:v>3.75</c:v>
                </c:pt>
                <c:pt idx="524">
                  <c:v>3.7</c:v>
                </c:pt>
                <c:pt idx="525">
                  <c:v>3.65</c:v>
                </c:pt>
                <c:pt idx="526">
                  <c:v>3.64</c:v>
                </c:pt>
                <c:pt idx="527">
                  <c:v>3.55</c:v>
                </c:pt>
                <c:pt idx="528">
                  <c:v>3.61</c:v>
                </c:pt>
                <c:pt idx="529">
                  <c:v>3.6</c:v>
                </c:pt>
                <c:pt idx="530">
                  <c:v>3.54</c:v>
                </c:pt>
                <c:pt idx="531">
                  <c:v>3.51</c:v>
                </c:pt>
                <c:pt idx="532">
                  <c:v>3.44</c:v>
                </c:pt>
                <c:pt idx="533">
                  <c:v>3.34</c:v>
                </c:pt>
                <c:pt idx="534">
                  <c:v>3.28</c:v>
                </c:pt>
                <c:pt idx="535">
                  <c:v>3.23</c:v>
                </c:pt>
                <c:pt idx="536">
                  <c:v>3.24</c:v>
                </c:pt>
                <c:pt idx="537">
                  <c:v>3.42</c:v>
                </c:pt>
                <c:pt idx="538">
                  <c:v>3.32</c:v>
                </c:pt>
                <c:pt idx="539">
                  <c:v>3.34</c:v>
                </c:pt>
                <c:pt idx="540">
                  <c:v>3.33</c:v>
                </c:pt>
                <c:pt idx="541">
                  <c:v>3.26</c:v>
                </c:pt>
                <c:pt idx="542">
                  <c:v>3.2</c:v>
                </c:pt>
                <c:pt idx="543">
                  <c:v>3.17</c:v>
                </c:pt>
                <c:pt idx="544">
                  <c:v>3.13</c:v>
                </c:pt>
                <c:pt idx="545">
                  <c:v>3.1</c:v>
                </c:pt>
                <c:pt idx="546">
                  <c:v>3.01</c:v>
                </c:pt>
                <c:pt idx="547">
                  <c:v>2.94</c:v>
                </c:pt>
                <c:pt idx="548">
                  <c:v>2.9</c:v>
                </c:pt>
                <c:pt idx="549">
                  <c:v>3</c:v>
                </c:pt>
                <c:pt idx="550">
                  <c:v>3.08</c:v>
                </c:pt>
                <c:pt idx="551">
                  <c:v>3.04</c:v>
                </c:pt>
                <c:pt idx="552">
                  <c:v>3.08</c:v>
                </c:pt>
                <c:pt idx="553">
                  <c:v>3.08</c:v>
                </c:pt>
                <c:pt idx="554">
                  <c:v>3.2</c:v>
                </c:pt>
                <c:pt idx="555">
                  <c:v>3.38</c:v>
                </c:pt>
                <c:pt idx="556">
                  <c:v>3.44</c:v>
                </c:pt>
                <c:pt idx="557">
                  <c:v>3.43</c:v>
                </c:pt>
                <c:pt idx="558">
                  <c:v>3.39</c:v>
                </c:pt>
                <c:pt idx="559">
                  <c:v>3.32</c:v>
                </c:pt>
                <c:pt idx="560">
                  <c:v>3.32</c:v>
                </c:pt>
                <c:pt idx="561">
                  <c:v>3.22</c:v>
                </c:pt>
                <c:pt idx="562">
                  <c:v>3.23</c:v>
                </c:pt>
                <c:pt idx="563">
                  <c:v>3.31</c:v>
                </c:pt>
                <c:pt idx="564">
                  <c:v>3.39</c:v>
                </c:pt>
                <c:pt idx="565">
                  <c:v>3.33</c:v>
                </c:pt>
                <c:pt idx="566">
                  <c:v>3.22</c:v>
                </c:pt>
                <c:pt idx="567">
                  <c:v>3.28</c:v>
                </c:pt>
                <c:pt idx="568">
                  <c:v>3.37</c:v>
                </c:pt>
                <c:pt idx="569">
                  <c:v>3.43</c:v>
                </c:pt>
                <c:pt idx="570">
                  <c:v>3.48</c:v>
                </c:pt>
                <c:pt idx="571">
                  <c:v>3.57</c:v>
                </c:pt>
                <c:pt idx="572">
                  <c:v>3.57</c:v>
                </c:pt>
                <c:pt idx="573">
                  <c:v>3.61</c:v>
                </c:pt>
                <c:pt idx="574">
                  <c:v>3.77</c:v>
                </c:pt>
                <c:pt idx="575">
                  <c:v>3.88</c:v>
                </c:pt>
                <c:pt idx="576">
                  <c:v>3.87</c:v>
                </c:pt>
                <c:pt idx="577">
                  <c:v>3.82</c:v>
                </c:pt>
                <c:pt idx="578">
                  <c:v>3.93</c:v>
                </c:pt>
                <c:pt idx="579">
                  <c:v>4.08</c:v>
                </c:pt>
                <c:pt idx="580">
                  <c:v>4.37</c:v>
                </c:pt>
                <c:pt idx="581">
                  <c:v>4.5199999999999996</c:v>
                </c:pt>
                <c:pt idx="582">
                  <c:v>4.6900000000000004</c:v>
                </c:pt>
                <c:pt idx="583">
                  <c:v>4.7300000000000004</c:v>
                </c:pt>
                <c:pt idx="584">
                  <c:v>4.78</c:v>
                </c:pt>
                <c:pt idx="585">
                  <c:v>4.78</c:v>
                </c:pt>
                <c:pt idx="586">
                  <c:v>4.72</c:v>
                </c:pt>
                <c:pt idx="587">
                  <c:v>4.66</c:v>
                </c:pt>
                <c:pt idx="588">
                  <c:v>4.59</c:v>
                </c:pt>
                <c:pt idx="589">
                  <c:v>4.54</c:v>
                </c:pt>
                <c:pt idx="590">
                  <c:v>4.45</c:v>
                </c:pt>
                <c:pt idx="591">
                  <c:v>4.38</c:v>
                </c:pt>
                <c:pt idx="592">
                  <c:v>4.3600000000000003</c:v>
                </c:pt>
                <c:pt idx="593">
                  <c:v>4.29</c:v>
                </c:pt>
                <c:pt idx="594">
                  <c:v>4.25</c:v>
                </c:pt>
                <c:pt idx="595">
                  <c:v>4.2300000000000004</c:v>
                </c:pt>
                <c:pt idx="596">
                  <c:v>4.1900000000000004</c:v>
                </c:pt>
                <c:pt idx="597">
                  <c:v>4.2</c:v>
                </c:pt>
                <c:pt idx="598">
                  <c:v>4.38</c:v>
                </c:pt>
                <c:pt idx="599">
                  <c:v>4.4000000000000004</c:v>
                </c:pt>
                <c:pt idx="600">
                  <c:v>4.42</c:v>
                </c:pt>
                <c:pt idx="601">
                  <c:v>4.4800000000000004</c:v>
                </c:pt>
                <c:pt idx="602">
                  <c:v>4.46</c:v>
                </c:pt>
                <c:pt idx="603">
                  <c:v>4.3899999999999997</c:v>
                </c:pt>
                <c:pt idx="604">
                  <c:v>4.3499999999999996</c:v>
                </c:pt>
                <c:pt idx="605">
                  <c:v>4.2300000000000004</c:v>
                </c:pt>
                <c:pt idx="606">
                  <c:v>4.22</c:v>
                </c:pt>
                <c:pt idx="607">
                  <c:v>4.25</c:v>
                </c:pt>
                <c:pt idx="608">
                  <c:v>4.1500000000000004</c:v>
                </c:pt>
                <c:pt idx="609">
                  <c:v>4.16</c:v>
                </c:pt>
                <c:pt idx="610">
                  <c:v>4.1900000000000004</c:v>
                </c:pt>
                <c:pt idx="611">
                  <c:v>4.24</c:v>
                </c:pt>
                <c:pt idx="612">
                  <c:v>4.28</c:v>
                </c:pt>
                <c:pt idx="613">
                  <c:v>4.24</c:v>
                </c:pt>
                <c:pt idx="614">
                  <c:v>4.33</c:v>
                </c:pt>
                <c:pt idx="615">
                  <c:v>4.49</c:v>
                </c:pt>
                <c:pt idx="616">
                  <c:v>4.4400000000000004</c:v>
                </c:pt>
                <c:pt idx="617">
                  <c:v>4.46</c:v>
                </c:pt>
                <c:pt idx="618">
                  <c:v>4.6500000000000004</c:v>
                </c:pt>
                <c:pt idx="619">
                  <c:v>4.76</c:v>
                </c:pt>
                <c:pt idx="620">
                  <c:v>4.7300000000000004</c:v>
                </c:pt>
                <c:pt idx="621">
                  <c:v>4.6500000000000004</c:v>
                </c:pt>
                <c:pt idx="622">
                  <c:v>4.59</c:v>
                </c:pt>
                <c:pt idx="623">
                  <c:v>4.5199999999999996</c:v>
                </c:pt>
                <c:pt idx="624">
                  <c:v>4.49</c:v>
                </c:pt>
                <c:pt idx="625">
                  <c:v>4.5</c:v>
                </c:pt>
                <c:pt idx="626">
                  <c:v>4.53</c:v>
                </c:pt>
                <c:pt idx="627">
                  <c:v>4.5199999999999996</c:v>
                </c:pt>
                <c:pt idx="628">
                  <c:v>4.4400000000000004</c:v>
                </c:pt>
                <c:pt idx="629">
                  <c:v>4.37</c:v>
                </c:pt>
                <c:pt idx="630">
                  <c:v>4.4400000000000004</c:v>
                </c:pt>
                <c:pt idx="631">
                  <c:v>4.47</c:v>
                </c:pt>
                <c:pt idx="632">
                  <c:v>4.4800000000000004</c:v>
                </c:pt>
                <c:pt idx="633">
                  <c:v>4.49</c:v>
                </c:pt>
                <c:pt idx="634">
                  <c:v>4.47</c:v>
                </c:pt>
                <c:pt idx="635">
                  <c:v>4.43</c:v>
                </c:pt>
                <c:pt idx="636">
                  <c:v>4.42</c:v>
                </c:pt>
                <c:pt idx="637">
                  <c:v>4.41</c:v>
                </c:pt>
                <c:pt idx="638">
                  <c:v>4.3499999999999996</c:v>
                </c:pt>
                <c:pt idx="639">
                  <c:v>4.28</c:v>
                </c:pt>
                <c:pt idx="640">
                  <c:v>4.29</c:v>
                </c:pt>
                <c:pt idx="641">
                  <c:v>4.29</c:v>
                </c:pt>
                <c:pt idx="642">
                  <c:v>4.21</c:v>
                </c:pt>
                <c:pt idx="643">
                  <c:v>4.24</c:v>
                </c:pt>
                <c:pt idx="644">
                  <c:v>4.29</c:v>
                </c:pt>
                <c:pt idx="645">
                  <c:v>4.29</c:v>
                </c:pt>
                <c:pt idx="646">
                  <c:v>4.3499999999999996</c:v>
                </c:pt>
                <c:pt idx="647">
                  <c:v>4.43</c:v>
                </c:pt>
                <c:pt idx="648">
                  <c:v>4.47</c:v>
                </c:pt>
                <c:pt idx="649">
                  <c:v>4.4400000000000004</c:v>
                </c:pt>
                <c:pt idx="650">
                  <c:v>4.47</c:v>
                </c:pt>
                <c:pt idx="651">
                  <c:v>4.4000000000000004</c:v>
                </c:pt>
                <c:pt idx="652">
                  <c:v>4.37</c:v>
                </c:pt>
                <c:pt idx="653">
                  <c:v>4.34</c:v>
                </c:pt>
                <c:pt idx="654">
                  <c:v>4.33</c:v>
                </c:pt>
                <c:pt idx="655">
                  <c:v>4.3</c:v>
                </c:pt>
                <c:pt idx="656">
                  <c:v>4.4000000000000004</c:v>
                </c:pt>
                <c:pt idx="657">
                  <c:v>4.46</c:v>
                </c:pt>
                <c:pt idx="658">
                  <c:v>4.72</c:v>
                </c:pt>
                <c:pt idx="659">
                  <c:v>4.62</c:v>
                </c:pt>
                <c:pt idx="660">
                  <c:v>4.62</c:v>
                </c:pt>
                <c:pt idx="661">
                  <c:v>4.6100000000000003</c:v>
                </c:pt>
                <c:pt idx="662">
                  <c:v>4.6100000000000003</c:v>
                </c:pt>
                <c:pt idx="663">
                  <c:v>4.62</c:v>
                </c:pt>
                <c:pt idx="664">
                  <c:v>4.67</c:v>
                </c:pt>
                <c:pt idx="665">
                  <c:v>4.66</c:v>
                </c:pt>
                <c:pt idx="666">
                  <c:v>4.63</c:v>
                </c:pt>
                <c:pt idx="667">
                  <c:v>4.6100000000000003</c:v>
                </c:pt>
                <c:pt idx="668">
                  <c:v>4.5199999999999996</c:v>
                </c:pt>
                <c:pt idx="669">
                  <c:v>4.45</c:v>
                </c:pt>
                <c:pt idx="670">
                  <c:v>4.33</c:v>
                </c:pt>
                <c:pt idx="671">
                  <c:v>4.2699999999999996</c:v>
                </c:pt>
                <c:pt idx="672">
                  <c:v>4.2699999999999996</c:v>
                </c:pt>
                <c:pt idx="673">
                  <c:v>4.29</c:v>
                </c:pt>
                <c:pt idx="674">
                  <c:v>4.24</c:v>
                </c:pt>
                <c:pt idx="675">
                  <c:v>4.18</c:v>
                </c:pt>
                <c:pt idx="676">
                  <c:v>4.0999999999999996</c:v>
                </c:pt>
                <c:pt idx="677">
                  <c:v>3.99</c:v>
                </c:pt>
                <c:pt idx="678">
                  <c:v>3.98</c:v>
                </c:pt>
                <c:pt idx="679">
                  <c:v>3.93</c:v>
                </c:pt>
                <c:pt idx="680">
                  <c:v>3.77</c:v>
                </c:pt>
                <c:pt idx="681">
                  <c:v>3.66</c:v>
                </c:pt>
                <c:pt idx="682">
                  <c:v>3.64</c:v>
                </c:pt>
                <c:pt idx="683">
                  <c:v>3.67</c:v>
                </c:pt>
                <c:pt idx="684">
                  <c:v>3.56</c:v>
                </c:pt>
                <c:pt idx="685">
                  <c:v>3.53</c:v>
                </c:pt>
                <c:pt idx="686">
                  <c:v>3.46</c:v>
                </c:pt>
                <c:pt idx="687">
                  <c:v>3.4</c:v>
                </c:pt>
                <c:pt idx="688">
                  <c:v>3.35</c:v>
                </c:pt>
                <c:pt idx="689">
                  <c:v>3.34</c:v>
                </c:pt>
                <c:pt idx="690">
                  <c:v>3.29</c:v>
                </c:pt>
                <c:pt idx="691">
                  <c:v>3.3</c:v>
                </c:pt>
                <c:pt idx="692">
                  <c:v>3.27</c:v>
                </c:pt>
                <c:pt idx="693">
                  <c:v>3.26</c:v>
                </c:pt>
                <c:pt idx="694">
                  <c:v>3.24</c:v>
                </c:pt>
                <c:pt idx="695">
                  <c:v>3.17</c:v>
                </c:pt>
                <c:pt idx="696">
                  <c:v>3.11</c:v>
                </c:pt>
                <c:pt idx="697">
                  <c:v>3.07</c:v>
                </c:pt>
                <c:pt idx="698">
                  <c:v>2.99</c:v>
                </c:pt>
                <c:pt idx="699">
                  <c:v>2.94</c:v>
                </c:pt>
                <c:pt idx="700">
                  <c:v>2.76</c:v>
                </c:pt>
                <c:pt idx="701">
                  <c:v>2.75</c:v>
                </c:pt>
                <c:pt idx="702">
                  <c:v>2.98</c:v>
                </c:pt>
                <c:pt idx="703">
                  <c:v>3.08</c:v>
                </c:pt>
                <c:pt idx="704">
                  <c:v>3.05</c:v>
                </c:pt>
                <c:pt idx="705">
                  <c:v>3.03</c:v>
                </c:pt>
                <c:pt idx="706">
                  <c:v>3.07</c:v>
                </c:pt>
                <c:pt idx="707">
                  <c:v>3.09</c:v>
                </c:pt>
                <c:pt idx="708">
                  <c:v>3.08</c:v>
                </c:pt>
                <c:pt idx="709">
                  <c:v>3.01</c:v>
                </c:pt>
                <c:pt idx="710">
                  <c:v>2.93</c:v>
                </c:pt>
                <c:pt idx="711">
                  <c:v>2.92</c:v>
                </c:pt>
                <c:pt idx="712">
                  <c:v>2.89</c:v>
                </c:pt>
                <c:pt idx="713">
                  <c:v>2.82</c:v>
                </c:pt>
                <c:pt idx="714">
                  <c:v>2.69</c:v>
                </c:pt>
                <c:pt idx="715">
                  <c:v>2.62</c:v>
                </c:pt>
                <c:pt idx="716">
                  <c:v>2.5</c:v>
                </c:pt>
                <c:pt idx="717">
                  <c:v>2.4500000000000002</c:v>
                </c:pt>
                <c:pt idx="718">
                  <c:v>2.5</c:v>
                </c:pt>
                <c:pt idx="719">
                  <c:v>2.5</c:v>
                </c:pt>
                <c:pt idx="720">
                  <c:v>2.36</c:v>
                </c:pt>
                <c:pt idx="721">
                  <c:v>2.36</c:v>
                </c:pt>
                <c:pt idx="722">
                  <c:v>2.41</c:v>
                </c:pt>
                <c:pt idx="723">
                  <c:v>2.4</c:v>
                </c:pt>
                <c:pt idx="724">
                  <c:v>2.25</c:v>
                </c:pt>
                <c:pt idx="725">
                  <c:v>2.17</c:v>
                </c:pt>
                <c:pt idx="726">
                  <c:v>2.1</c:v>
                </c:pt>
                <c:pt idx="727">
                  <c:v>2.06</c:v>
                </c:pt>
                <c:pt idx="728">
                  <c:v>2.0099999999999998</c:v>
                </c:pt>
                <c:pt idx="729">
                  <c:v>2</c:v>
                </c:pt>
                <c:pt idx="730">
                  <c:v>2.1</c:v>
                </c:pt>
                <c:pt idx="731">
                  <c:v>2.19</c:v>
                </c:pt>
              </c:numCache>
            </c:numRef>
          </c:val>
          <c:smooth val="1"/>
          <c:extLst xmlns:c16r2="http://schemas.microsoft.com/office/drawing/2015/06/chart">
            <c:ext xmlns:c16="http://schemas.microsoft.com/office/drawing/2014/chart" uri="{C3380CC4-5D6E-409C-BE32-E72D297353CC}">
              <c16:uniqueId val="{00000005-4C71-4519-9CF6-7FF6946E7668}"/>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DATOS!$AE$3:$AE$734</c:f>
              <c:numCache>
                <c:formatCode>0.00</c:formatCode>
                <c:ptCount val="732"/>
                <c:pt idx="0">
                  <c:v>2.2400000000000002</c:v>
                </c:pt>
                <c:pt idx="1">
                  <c:v>2.25</c:v>
                </c:pt>
                <c:pt idx="2">
                  <c:v>2.2599999999999998</c:v>
                </c:pt>
                <c:pt idx="3">
                  <c:v>2.36</c:v>
                </c:pt>
                <c:pt idx="4">
                  <c:v>2.39</c:v>
                </c:pt>
                <c:pt idx="5">
                  <c:v>2.4700000000000002</c:v>
                </c:pt>
                <c:pt idx="6">
                  <c:v>2.39</c:v>
                </c:pt>
                <c:pt idx="7">
                  <c:v>2.2999999999999998</c:v>
                </c:pt>
                <c:pt idx="8">
                  <c:v>2.2799999999999998</c:v>
                </c:pt>
                <c:pt idx="9">
                  <c:v>2.4300000000000002</c:v>
                </c:pt>
                <c:pt idx="10">
                  <c:v>2.5499999999999998</c:v>
                </c:pt>
                <c:pt idx="11">
                  <c:v>2.54</c:v>
                </c:pt>
                <c:pt idx="12">
                  <c:v>2.4900000000000002</c:v>
                </c:pt>
                <c:pt idx="13">
                  <c:v>2.5</c:v>
                </c:pt>
                <c:pt idx="14">
                  <c:v>2.44</c:v>
                </c:pt>
                <c:pt idx="15">
                  <c:v>2.36</c:v>
                </c:pt>
                <c:pt idx="16">
                  <c:v>2.3199999999999998</c:v>
                </c:pt>
                <c:pt idx="17">
                  <c:v>2.35</c:v>
                </c:pt>
                <c:pt idx="18">
                  <c:v>2.33</c:v>
                </c:pt>
                <c:pt idx="19">
                  <c:v>2.29</c:v>
                </c:pt>
                <c:pt idx="20">
                  <c:v>2.14</c:v>
                </c:pt>
                <c:pt idx="21">
                  <c:v>2.13</c:v>
                </c:pt>
                <c:pt idx="22">
                  <c:v>2.19</c:v>
                </c:pt>
                <c:pt idx="23">
                  <c:v>2.14</c:v>
                </c:pt>
                <c:pt idx="24">
                  <c:v>2.0099999999999998</c:v>
                </c:pt>
                <c:pt idx="25">
                  <c:v>1.92</c:v>
                </c:pt>
                <c:pt idx="26">
                  <c:v>1.86</c:v>
                </c:pt>
                <c:pt idx="27">
                  <c:v>1.91</c:v>
                </c:pt>
                <c:pt idx="28">
                  <c:v>1.89</c:v>
                </c:pt>
                <c:pt idx="29">
                  <c:v>1.72</c:v>
                </c:pt>
                <c:pt idx="30">
                  <c:v>1.92</c:v>
                </c:pt>
                <c:pt idx="31">
                  <c:v>1.9</c:v>
                </c:pt>
                <c:pt idx="32">
                  <c:v>1.7</c:v>
                </c:pt>
                <c:pt idx="33">
                  <c:v>1.68</c:v>
                </c:pt>
                <c:pt idx="34">
                  <c:v>1.65</c:v>
                </c:pt>
                <c:pt idx="35">
                  <c:v>1.65</c:v>
                </c:pt>
                <c:pt idx="36">
                  <c:v>1.77</c:v>
                </c:pt>
                <c:pt idx="37">
                  <c:v>1.77</c:v>
                </c:pt>
                <c:pt idx="38">
                  <c:v>1.78</c:v>
                </c:pt>
                <c:pt idx="39">
                  <c:v>1.65</c:v>
                </c:pt>
                <c:pt idx="40">
                  <c:v>1.73</c:v>
                </c:pt>
                <c:pt idx="41">
                  <c:v>1.77</c:v>
                </c:pt>
                <c:pt idx="42">
                  <c:v>1.79</c:v>
                </c:pt>
                <c:pt idx="43">
                  <c:v>1.76</c:v>
                </c:pt>
                <c:pt idx="44">
                  <c:v>1.67</c:v>
                </c:pt>
                <c:pt idx="45">
                  <c:v>1.58</c:v>
                </c:pt>
                <c:pt idx="46">
                  <c:v>1.67</c:v>
                </c:pt>
                <c:pt idx="47">
                  <c:v>1.71</c:v>
                </c:pt>
                <c:pt idx="48">
                  <c:v>1.69</c:v>
                </c:pt>
                <c:pt idx="49">
                  <c:v>1.67</c:v>
                </c:pt>
                <c:pt idx="50">
                  <c:v>1.57</c:v>
                </c:pt>
                <c:pt idx="51">
                  <c:v>1.54</c:v>
                </c:pt>
                <c:pt idx="52">
                  <c:v>1.63</c:v>
                </c:pt>
                <c:pt idx="53">
                  <c:v>1.75</c:v>
                </c:pt>
                <c:pt idx="54">
                  <c:v>1.77</c:v>
                </c:pt>
                <c:pt idx="55">
                  <c:v>1.74</c:v>
                </c:pt>
                <c:pt idx="56">
                  <c:v>1.66</c:v>
                </c:pt>
                <c:pt idx="57">
                  <c:v>1.67</c:v>
                </c:pt>
                <c:pt idx="58">
                  <c:v>1.75</c:v>
                </c:pt>
                <c:pt idx="59">
                  <c:v>1.66</c:v>
                </c:pt>
                <c:pt idx="60">
                  <c:v>1.74</c:v>
                </c:pt>
                <c:pt idx="61">
                  <c:v>1.73</c:v>
                </c:pt>
                <c:pt idx="62">
                  <c:v>1.71</c:v>
                </c:pt>
                <c:pt idx="63">
                  <c:v>1.74</c:v>
                </c:pt>
                <c:pt idx="64">
                  <c:v>1.52</c:v>
                </c:pt>
                <c:pt idx="65">
                  <c:v>1.38</c:v>
                </c:pt>
                <c:pt idx="66">
                  <c:v>1.31</c:v>
                </c:pt>
                <c:pt idx="67">
                  <c:v>1.31</c:v>
                </c:pt>
                <c:pt idx="68">
                  <c:v>1.41</c:v>
                </c:pt>
                <c:pt idx="69">
                  <c:v>1.49</c:v>
                </c:pt>
                <c:pt idx="70">
                  <c:v>1.43</c:v>
                </c:pt>
                <c:pt idx="71">
                  <c:v>1.46</c:v>
                </c:pt>
                <c:pt idx="72">
                  <c:v>1.57</c:v>
                </c:pt>
                <c:pt idx="73">
                  <c:v>1.51</c:v>
                </c:pt>
                <c:pt idx="74">
                  <c:v>1.57</c:v>
                </c:pt>
                <c:pt idx="75">
                  <c:v>1.57</c:v>
                </c:pt>
                <c:pt idx="76">
                  <c:v>1.41</c:v>
                </c:pt>
                <c:pt idx="77">
                  <c:v>1.29</c:v>
                </c:pt>
                <c:pt idx="78">
                  <c:v>1.23</c:v>
                </c:pt>
                <c:pt idx="79">
                  <c:v>1.21</c:v>
                </c:pt>
                <c:pt idx="80">
                  <c:v>1.43</c:v>
                </c:pt>
                <c:pt idx="81">
                  <c:v>1.72</c:v>
                </c:pt>
                <c:pt idx="82">
                  <c:v>1.83</c:v>
                </c:pt>
                <c:pt idx="83">
                  <c:v>1.86</c:v>
                </c:pt>
                <c:pt idx="84">
                  <c:v>1.56</c:v>
                </c:pt>
                <c:pt idx="85">
                  <c:v>1.41</c:v>
                </c:pt>
                <c:pt idx="86">
                  <c:v>1.37</c:v>
                </c:pt>
                <c:pt idx="87">
                  <c:v>1.3</c:v>
                </c:pt>
                <c:pt idx="88">
                  <c:v>1.43</c:v>
                </c:pt>
                <c:pt idx="89">
                  <c:v>1.53</c:v>
                </c:pt>
                <c:pt idx="90">
                  <c:v>1.57</c:v>
                </c:pt>
                <c:pt idx="91">
                  <c:v>1.42</c:v>
                </c:pt>
                <c:pt idx="92">
                  <c:v>1.29</c:v>
                </c:pt>
                <c:pt idx="93">
                  <c:v>1.25</c:v>
                </c:pt>
                <c:pt idx="94">
                  <c:v>1.36</c:v>
                </c:pt>
                <c:pt idx="95">
                  <c:v>1.43</c:v>
                </c:pt>
                <c:pt idx="96">
                  <c:v>1.45</c:v>
                </c:pt>
                <c:pt idx="97">
                  <c:v>1.45</c:v>
                </c:pt>
                <c:pt idx="98">
                  <c:v>1.45</c:v>
                </c:pt>
                <c:pt idx="99">
                  <c:v>1.45</c:v>
                </c:pt>
                <c:pt idx="100">
                  <c:v>1.49</c:v>
                </c:pt>
                <c:pt idx="101">
                  <c:v>1.54</c:v>
                </c:pt>
                <c:pt idx="102">
                  <c:v>1.54</c:v>
                </c:pt>
                <c:pt idx="103">
                  <c:v>1.46</c:v>
                </c:pt>
                <c:pt idx="104">
                  <c:v>1.28</c:v>
                </c:pt>
                <c:pt idx="105">
                  <c:v>1.21</c:v>
                </c:pt>
                <c:pt idx="106">
                  <c:v>1.31</c:v>
                </c:pt>
                <c:pt idx="107">
                  <c:v>1.4</c:v>
                </c:pt>
                <c:pt idx="108">
                  <c:v>1.43</c:v>
                </c:pt>
                <c:pt idx="109">
                  <c:v>1.46</c:v>
                </c:pt>
                <c:pt idx="110">
                  <c:v>1.68</c:v>
                </c:pt>
                <c:pt idx="111">
                  <c:v>1.73</c:v>
                </c:pt>
                <c:pt idx="112">
                  <c:v>1.67</c:v>
                </c:pt>
                <c:pt idx="113">
                  <c:v>1.64</c:v>
                </c:pt>
                <c:pt idx="114">
                  <c:v>1.54</c:v>
                </c:pt>
                <c:pt idx="115">
                  <c:v>1.36</c:v>
                </c:pt>
                <c:pt idx="116">
                  <c:v>1.28</c:v>
                </c:pt>
                <c:pt idx="117">
                  <c:v>1.23</c:v>
                </c:pt>
                <c:pt idx="118">
                  <c:v>1.34</c:v>
                </c:pt>
                <c:pt idx="119">
                  <c:v>1.43</c:v>
                </c:pt>
                <c:pt idx="120">
                  <c:v>1.48</c:v>
                </c:pt>
                <c:pt idx="121">
                  <c:v>1.48</c:v>
                </c:pt>
                <c:pt idx="122">
                  <c:v>1.42</c:v>
                </c:pt>
                <c:pt idx="123">
                  <c:v>1.33</c:v>
                </c:pt>
                <c:pt idx="124">
                  <c:v>1.31</c:v>
                </c:pt>
                <c:pt idx="125">
                  <c:v>1.32</c:v>
                </c:pt>
                <c:pt idx="126">
                  <c:v>1.26</c:v>
                </c:pt>
                <c:pt idx="127">
                  <c:v>1.27</c:v>
                </c:pt>
                <c:pt idx="128">
                  <c:v>1.37</c:v>
                </c:pt>
                <c:pt idx="129">
                  <c:v>1.42</c:v>
                </c:pt>
                <c:pt idx="130">
                  <c:v>1.44</c:v>
                </c:pt>
                <c:pt idx="131">
                  <c:v>1.41</c:v>
                </c:pt>
                <c:pt idx="132">
                  <c:v>1.3</c:v>
                </c:pt>
                <c:pt idx="133">
                  <c:v>1.24</c:v>
                </c:pt>
                <c:pt idx="134">
                  <c:v>1.23</c:v>
                </c:pt>
                <c:pt idx="135">
                  <c:v>1.23</c:v>
                </c:pt>
                <c:pt idx="136">
                  <c:v>1.55</c:v>
                </c:pt>
                <c:pt idx="137">
                  <c:v>1.6</c:v>
                </c:pt>
                <c:pt idx="138">
                  <c:v>1.45</c:v>
                </c:pt>
                <c:pt idx="139">
                  <c:v>1.32</c:v>
                </c:pt>
                <c:pt idx="140">
                  <c:v>1.43</c:v>
                </c:pt>
                <c:pt idx="141">
                  <c:v>1.5</c:v>
                </c:pt>
                <c:pt idx="142">
                  <c:v>1.49</c:v>
                </c:pt>
                <c:pt idx="143">
                  <c:v>1.49</c:v>
                </c:pt>
                <c:pt idx="144">
                  <c:v>1.53</c:v>
                </c:pt>
                <c:pt idx="145">
                  <c:v>1.64</c:v>
                </c:pt>
                <c:pt idx="146">
                  <c:v>1.62</c:v>
                </c:pt>
                <c:pt idx="147">
                  <c:v>1.55</c:v>
                </c:pt>
                <c:pt idx="148">
                  <c:v>1.44</c:v>
                </c:pt>
                <c:pt idx="149">
                  <c:v>1.34</c:v>
                </c:pt>
                <c:pt idx="150">
                  <c:v>1.37</c:v>
                </c:pt>
                <c:pt idx="151">
                  <c:v>1.41</c:v>
                </c:pt>
                <c:pt idx="152">
                  <c:v>1.54</c:v>
                </c:pt>
                <c:pt idx="153">
                  <c:v>1.56</c:v>
                </c:pt>
                <c:pt idx="154">
                  <c:v>1.53</c:v>
                </c:pt>
                <c:pt idx="155">
                  <c:v>1.59</c:v>
                </c:pt>
                <c:pt idx="156">
                  <c:v>1.53</c:v>
                </c:pt>
                <c:pt idx="157">
                  <c:v>1.52</c:v>
                </c:pt>
                <c:pt idx="158">
                  <c:v>1.56</c:v>
                </c:pt>
                <c:pt idx="159">
                  <c:v>1.53</c:v>
                </c:pt>
                <c:pt idx="160">
                  <c:v>1.49</c:v>
                </c:pt>
                <c:pt idx="161">
                  <c:v>1.45</c:v>
                </c:pt>
                <c:pt idx="162">
                  <c:v>1.57</c:v>
                </c:pt>
                <c:pt idx="163">
                  <c:v>1.58</c:v>
                </c:pt>
                <c:pt idx="164">
                  <c:v>1.57</c:v>
                </c:pt>
                <c:pt idx="165">
                  <c:v>1.56</c:v>
                </c:pt>
                <c:pt idx="166">
                  <c:v>1.69</c:v>
                </c:pt>
                <c:pt idx="167">
                  <c:v>1.82</c:v>
                </c:pt>
                <c:pt idx="168">
                  <c:v>1.73</c:v>
                </c:pt>
                <c:pt idx="169">
                  <c:v>1.61</c:v>
                </c:pt>
                <c:pt idx="170">
                  <c:v>1.54</c:v>
                </c:pt>
                <c:pt idx="171">
                  <c:v>1.42</c:v>
                </c:pt>
                <c:pt idx="172">
                  <c:v>1.32</c:v>
                </c:pt>
                <c:pt idx="173">
                  <c:v>1.26</c:v>
                </c:pt>
                <c:pt idx="174">
                  <c:v>1.21</c:v>
                </c:pt>
                <c:pt idx="175">
                  <c:v>1.3</c:v>
                </c:pt>
                <c:pt idx="176">
                  <c:v>1.37</c:v>
                </c:pt>
                <c:pt idx="177">
                  <c:v>1.4</c:v>
                </c:pt>
                <c:pt idx="178">
                  <c:v>1.33</c:v>
                </c:pt>
                <c:pt idx="179">
                  <c:v>1.43</c:v>
                </c:pt>
                <c:pt idx="180">
                  <c:v>1.38</c:v>
                </c:pt>
                <c:pt idx="181">
                  <c:v>1.37</c:v>
                </c:pt>
                <c:pt idx="182">
                  <c:v>1.43</c:v>
                </c:pt>
                <c:pt idx="183">
                  <c:v>1.5</c:v>
                </c:pt>
                <c:pt idx="184">
                  <c:v>1.43</c:v>
                </c:pt>
                <c:pt idx="185">
                  <c:v>1.37</c:v>
                </c:pt>
                <c:pt idx="186">
                  <c:v>1.46</c:v>
                </c:pt>
                <c:pt idx="187">
                  <c:v>1.47</c:v>
                </c:pt>
                <c:pt idx="188">
                  <c:v>1.63</c:v>
                </c:pt>
                <c:pt idx="189">
                  <c:v>1.63</c:v>
                </c:pt>
                <c:pt idx="190">
                  <c:v>1.72</c:v>
                </c:pt>
                <c:pt idx="191">
                  <c:v>1.78</c:v>
                </c:pt>
                <c:pt idx="192">
                  <c:v>1.83</c:v>
                </c:pt>
                <c:pt idx="193">
                  <c:v>1.83</c:v>
                </c:pt>
                <c:pt idx="194">
                  <c:v>1.83</c:v>
                </c:pt>
                <c:pt idx="195">
                  <c:v>1.91</c:v>
                </c:pt>
                <c:pt idx="196">
                  <c:v>1.94</c:v>
                </c:pt>
                <c:pt idx="197">
                  <c:v>1.81</c:v>
                </c:pt>
                <c:pt idx="198">
                  <c:v>1.75</c:v>
                </c:pt>
                <c:pt idx="199">
                  <c:v>1.74</c:v>
                </c:pt>
                <c:pt idx="200">
                  <c:v>1.68</c:v>
                </c:pt>
                <c:pt idx="201">
                  <c:v>1.7</c:v>
                </c:pt>
                <c:pt idx="202">
                  <c:v>1.74</c:v>
                </c:pt>
                <c:pt idx="203">
                  <c:v>2.13</c:v>
                </c:pt>
                <c:pt idx="204">
                  <c:v>2.2999999999999998</c:v>
                </c:pt>
                <c:pt idx="205">
                  <c:v>2.2999999999999998</c:v>
                </c:pt>
                <c:pt idx="206">
                  <c:v>2.0299999999999998</c:v>
                </c:pt>
                <c:pt idx="207">
                  <c:v>2</c:v>
                </c:pt>
                <c:pt idx="208">
                  <c:v>2.13</c:v>
                </c:pt>
                <c:pt idx="209">
                  <c:v>2.2400000000000002</c:v>
                </c:pt>
                <c:pt idx="210">
                  <c:v>2.6</c:v>
                </c:pt>
                <c:pt idx="211">
                  <c:v>2.71</c:v>
                </c:pt>
                <c:pt idx="212">
                  <c:v>2.69</c:v>
                </c:pt>
                <c:pt idx="213">
                  <c:v>2.57</c:v>
                </c:pt>
                <c:pt idx="214">
                  <c:v>2.58</c:v>
                </c:pt>
                <c:pt idx="215">
                  <c:v>2.58</c:v>
                </c:pt>
                <c:pt idx="216">
                  <c:v>2.5499999999999998</c:v>
                </c:pt>
                <c:pt idx="217">
                  <c:v>2.59</c:v>
                </c:pt>
                <c:pt idx="218">
                  <c:v>2.64</c:v>
                </c:pt>
                <c:pt idx="219">
                  <c:v>2.62</c:v>
                </c:pt>
                <c:pt idx="220">
                  <c:v>2.6</c:v>
                </c:pt>
                <c:pt idx="221">
                  <c:v>2.81</c:v>
                </c:pt>
                <c:pt idx="222">
                  <c:v>2.8</c:v>
                </c:pt>
                <c:pt idx="223">
                  <c:v>2.69</c:v>
                </c:pt>
                <c:pt idx="224">
                  <c:v>2.62</c:v>
                </c:pt>
                <c:pt idx="225">
                  <c:v>2.73</c:v>
                </c:pt>
                <c:pt idx="226">
                  <c:v>2.78</c:v>
                </c:pt>
                <c:pt idx="227">
                  <c:v>2.77</c:v>
                </c:pt>
                <c:pt idx="228">
                  <c:v>2.88</c:v>
                </c:pt>
                <c:pt idx="229">
                  <c:v>3.09</c:v>
                </c:pt>
                <c:pt idx="230">
                  <c:v>3.12</c:v>
                </c:pt>
                <c:pt idx="231">
                  <c:v>3.3</c:v>
                </c:pt>
                <c:pt idx="232">
                  <c:v>3.38</c:v>
                </c:pt>
                <c:pt idx="233">
                  <c:v>3.21</c:v>
                </c:pt>
                <c:pt idx="234">
                  <c:v>3.2</c:v>
                </c:pt>
                <c:pt idx="235">
                  <c:v>3.22</c:v>
                </c:pt>
                <c:pt idx="236">
                  <c:v>3.26</c:v>
                </c:pt>
                <c:pt idx="237">
                  <c:v>3.34</c:v>
                </c:pt>
                <c:pt idx="238">
                  <c:v>3.38</c:v>
                </c:pt>
                <c:pt idx="239">
                  <c:v>3.41</c:v>
                </c:pt>
                <c:pt idx="240">
                  <c:v>3.41</c:v>
                </c:pt>
                <c:pt idx="241">
                  <c:v>3.38</c:v>
                </c:pt>
                <c:pt idx="242">
                  <c:v>3.34</c:v>
                </c:pt>
                <c:pt idx="243">
                  <c:v>3.31</c:v>
                </c:pt>
                <c:pt idx="244">
                  <c:v>3.33</c:v>
                </c:pt>
                <c:pt idx="245">
                  <c:v>3.4</c:v>
                </c:pt>
                <c:pt idx="246">
                  <c:v>3.58</c:v>
                </c:pt>
                <c:pt idx="247">
                  <c:v>3.73</c:v>
                </c:pt>
                <c:pt idx="248">
                  <c:v>3.87</c:v>
                </c:pt>
                <c:pt idx="249">
                  <c:v>3.94</c:v>
                </c:pt>
                <c:pt idx="250">
                  <c:v>4.05</c:v>
                </c:pt>
                <c:pt idx="251">
                  <c:v>4.12</c:v>
                </c:pt>
                <c:pt idx="252">
                  <c:v>4.1100000000000003</c:v>
                </c:pt>
                <c:pt idx="253">
                  <c:v>4.08</c:v>
                </c:pt>
                <c:pt idx="254">
                  <c:v>4</c:v>
                </c:pt>
                <c:pt idx="255">
                  <c:v>4.12</c:v>
                </c:pt>
                <c:pt idx="256">
                  <c:v>4.16</c:v>
                </c:pt>
                <c:pt idx="257">
                  <c:v>4.13</c:v>
                </c:pt>
                <c:pt idx="258">
                  <c:v>4.05</c:v>
                </c:pt>
                <c:pt idx="259">
                  <c:v>4.08</c:v>
                </c:pt>
                <c:pt idx="260">
                  <c:v>4.18</c:v>
                </c:pt>
                <c:pt idx="261">
                  <c:v>4.18</c:v>
                </c:pt>
                <c:pt idx="262">
                  <c:v>4.33</c:v>
                </c:pt>
                <c:pt idx="263">
                  <c:v>4.4800000000000004</c:v>
                </c:pt>
                <c:pt idx="264">
                  <c:v>4.63</c:v>
                </c:pt>
                <c:pt idx="265">
                  <c:v>4.7300000000000004</c:v>
                </c:pt>
                <c:pt idx="266">
                  <c:v>4.74</c:v>
                </c:pt>
                <c:pt idx="267">
                  <c:v>4.71</c:v>
                </c:pt>
                <c:pt idx="268">
                  <c:v>4.6399999999999997</c:v>
                </c:pt>
                <c:pt idx="269">
                  <c:v>4.57</c:v>
                </c:pt>
                <c:pt idx="270">
                  <c:v>4.51</c:v>
                </c:pt>
                <c:pt idx="271">
                  <c:v>4.4400000000000004</c:v>
                </c:pt>
                <c:pt idx="272">
                  <c:v>4.37</c:v>
                </c:pt>
                <c:pt idx="273">
                  <c:v>4.3</c:v>
                </c:pt>
                <c:pt idx="274">
                  <c:v>4.2300000000000004</c:v>
                </c:pt>
                <c:pt idx="275">
                  <c:v>4.12</c:v>
                </c:pt>
                <c:pt idx="276">
                  <c:v>3.99</c:v>
                </c:pt>
                <c:pt idx="277">
                  <c:v>3.92</c:v>
                </c:pt>
                <c:pt idx="278">
                  <c:v>3.78</c:v>
                </c:pt>
                <c:pt idx="279">
                  <c:v>3.66</c:v>
                </c:pt>
                <c:pt idx="280">
                  <c:v>3.57</c:v>
                </c:pt>
                <c:pt idx="281">
                  <c:v>3.47</c:v>
                </c:pt>
                <c:pt idx="282">
                  <c:v>3.52</c:v>
                </c:pt>
                <c:pt idx="283">
                  <c:v>3.45</c:v>
                </c:pt>
                <c:pt idx="284">
                  <c:v>3.53</c:v>
                </c:pt>
                <c:pt idx="285">
                  <c:v>3.53</c:v>
                </c:pt>
                <c:pt idx="286">
                  <c:v>3.49</c:v>
                </c:pt>
                <c:pt idx="287">
                  <c:v>3.5</c:v>
                </c:pt>
                <c:pt idx="288">
                  <c:v>3.46</c:v>
                </c:pt>
                <c:pt idx="289">
                  <c:v>3.41</c:v>
                </c:pt>
                <c:pt idx="290">
                  <c:v>3.4</c:v>
                </c:pt>
                <c:pt idx="291">
                  <c:v>3.39</c:v>
                </c:pt>
                <c:pt idx="292">
                  <c:v>3.39</c:v>
                </c:pt>
                <c:pt idx="293">
                  <c:v>3.44</c:v>
                </c:pt>
                <c:pt idx="294">
                  <c:v>3.48</c:v>
                </c:pt>
                <c:pt idx="295">
                  <c:v>3.46</c:v>
                </c:pt>
                <c:pt idx="296">
                  <c:v>3.58</c:v>
                </c:pt>
                <c:pt idx="297">
                  <c:v>3.72</c:v>
                </c:pt>
                <c:pt idx="298">
                  <c:v>3.78</c:v>
                </c:pt>
                <c:pt idx="299">
                  <c:v>3.79</c:v>
                </c:pt>
                <c:pt idx="300">
                  <c:v>3.89</c:v>
                </c:pt>
                <c:pt idx="301">
                  <c:v>4.0199999999999996</c:v>
                </c:pt>
                <c:pt idx="302">
                  <c:v>4.05</c:v>
                </c:pt>
                <c:pt idx="303">
                  <c:v>4.04</c:v>
                </c:pt>
                <c:pt idx="304">
                  <c:v>4.25</c:v>
                </c:pt>
                <c:pt idx="305">
                  <c:v>4.4000000000000004</c:v>
                </c:pt>
                <c:pt idx="306">
                  <c:v>4.5</c:v>
                </c:pt>
                <c:pt idx="307">
                  <c:v>4.54</c:v>
                </c:pt>
                <c:pt idx="308">
                  <c:v>4.5999999999999996</c:v>
                </c:pt>
                <c:pt idx="309">
                  <c:v>4.6399999999999997</c:v>
                </c:pt>
                <c:pt idx="310">
                  <c:v>4.74</c:v>
                </c:pt>
                <c:pt idx="311">
                  <c:v>4.8600000000000003</c:v>
                </c:pt>
                <c:pt idx="312">
                  <c:v>4.9400000000000004</c:v>
                </c:pt>
                <c:pt idx="313">
                  <c:v>4.9800000000000004</c:v>
                </c:pt>
                <c:pt idx="314">
                  <c:v>5.15</c:v>
                </c:pt>
                <c:pt idx="315">
                  <c:v>5.07</c:v>
                </c:pt>
                <c:pt idx="316">
                  <c:v>5.05</c:v>
                </c:pt>
                <c:pt idx="317">
                  <c:v>4.9400000000000004</c:v>
                </c:pt>
                <c:pt idx="318">
                  <c:v>4.92</c:v>
                </c:pt>
                <c:pt idx="319">
                  <c:v>4.9800000000000004</c:v>
                </c:pt>
                <c:pt idx="320">
                  <c:v>5</c:v>
                </c:pt>
                <c:pt idx="321">
                  <c:v>4.92</c:v>
                </c:pt>
                <c:pt idx="322">
                  <c:v>4.88</c:v>
                </c:pt>
                <c:pt idx="323">
                  <c:v>4.8</c:v>
                </c:pt>
                <c:pt idx="324">
                  <c:v>4.78</c:v>
                </c:pt>
                <c:pt idx="325">
                  <c:v>4.78</c:v>
                </c:pt>
                <c:pt idx="326">
                  <c:v>4.78</c:v>
                </c:pt>
                <c:pt idx="327">
                  <c:v>4.6399999999999997</c:v>
                </c:pt>
                <c:pt idx="328">
                  <c:v>4.58</c:v>
                </c:pt>
                <c:pt idx="329">
                  <c:v>4.53</c:v>
                </c:pt>
                <c:pt idx="330">
                  <c:v>4.4800000000000004</c:v>
                </c:pt>
                <c:pt idx="331">
                  <c:v>4.4400000000000004</c:v>
                </c:pt>
                <c:pt idx="332">
                  <c:v>4.41</c:v>
                </c:pt>
                <c:pt idx="333">
                  <c:v>4.3099999999999996</c:v>
                </c:pt>
                <c:pt idx="334">
                  <c:v>4.29</c:v>
                </c:pt>
                <c:pt idx="335">
                  <c:v>4.28</c:v>
                </c:pt>
                <c:pt idx="336">
                  <c:v>4.24</c:v>
                </c:pt>
                <c:pt idx="337">
                  <c:v>4.1500000000000004</c:v>
                </c:pt>
                <c:pt idx="338">
                  <c:v>4.05</c:v>
                </c:pt>
                <c:pt idx="339">
                  <c:v>3.98</c:v>
                </c:pt>
                <c:pt idx="340">
                  <c:v>3.99</c:v>
                </c:pt>
                <c:pt idx="341">
                  <c:v>3.94</c:v>
                </c:pt>
                <c:pt idx="342">
                  <c:v>3.99</c:v>
                </c:pt>
                <c:pt idx="343">
                  <c:v>4.04</c:v>
                </c:pt>
                <c:pt idx="344">
                  <c:v>4.05</c:v>
                </c:pt>
                <c:pt idx="345">
                  <c:v>4.0599999999999996</c:v>
                </c:pt>
                <c:pt idx="346">
                  <c:v>4.08</c:v>
                </c:pt>
                <c:pt idx="347">
                  <c:v>3.99</c:v>
                </c:pt>
                <c:pt idx="348">
                  <c:v>4.04</c:v>
                </c:pt>
                <c:pt idx="349">
                  <c:v>3.98</c:v>
                </c:pt>
                <c:pt idx="350">
                  <c:v>4.2</c:v>
                </c:pt>
                <c:pt idx="351">
                  <c:v>4.24</c:v>
                </c:pt>
                <c:pt idx="352">
                  <c:v>4.2699999999999996</c:v>
                </c:pt>
                <c:pt idx="353">
                  <c:v>4.29</c:v>
                </c:pt>
                <c:pt idx="354">
                  <c:v>4.3099999999999996</c:v>
                </c:pt>
                <c:pt idx="355">
                  <c:v>4.33</c:v>
                </c:pt>
                <c:pt idx="356">
                  <c:v>4.45</c:v>
                </c:pt>
                <c:pt idx="357">
                  <c:v>4.4800000000000004</c:v>
                </c:pt>
                <c:pt idx="358">
                  <c:v>4.47</c:v>
                </c:pt>
                <c:pt idx="359">
                  <c:v>4.43</c:v>
                </c:pt>
                <c:pt idx="360">
                  <c:v>4.3</c:v>
                </c:pt>
                <c:pt idx="361">
                  <c:v>4.1900000000000004</c:v>
                </c:pt>
                <c:pt idx="362">
                  <c:v>4.12</c:v>
                </c:pt>
                <c:pt idx="363">
                  <c:v>4.01</c:v>
                </c:pt>
                <c:pt idx="364">
                  <c:v>3.94</c:v>
                </c:pt>
                <c:pt idx="365">
                  <c:v>3.88</c:v>
                </c:pt>
                <c:pt idx="366">
                  <c:v>3.95</c:v>
                </c:pt>
                <c:pt idx="367">
                  <c:v>3.95</c:v>
                </c:pt>
                <c:pt idx="368">
                  <c:v>4.01</c:v>
                </c:pt>
                <c:pt idx="369">
                  <c:v>3.96</c:v>
                </c:pt>
                <c:pt idx="370">
                  <c:v>4</c:v>
                </c:pt>
                <c:pt idx="371">
                  <c:v>4.03</c:v>
                </c:pt>
                <c:pt idx="372">
                  <c:v>4.03</c:v>
                </c:pt>
                <c:pt idx="373">
                  <c:v>4.0199999999999996</c:v>
                </c:pt>
                <c:pt idx="374">
                  <c:v>4.0999999999999996</c:v>
                </c:pt>
                <c:pt idx="375">
                  <c:v>4.16</c:v>
                </c:pt>
                <c:pt idx="376">
                  <c:v>4.2</c:v>
                </c:pt>
                <c:pt idx="377">
                  <c:v>4.2300000000000004</c:v>
                </c:pt>
                <c:pt idx="378">
                  <c:v>4.2699999999999996</c:v>
                </c:pt>
                <c:pt idx="379">
                  <c:v>4.3</c:v>
                </c:pt>
                <c:pt idx="380">
                  <c:v>4.28</c:v>
                </c:pt>
                <c:pt idx="381">
                  <c:v>4.2300000000000004</c:v>
                </c:pt>
                <c:pt idx="382">
                  <c:v>4.16</c:v>
                </c:pt>
                <c:pt idx="383">
                  <c:v>4.08</c:v>
                </c:pt>
                <c:pt idx="384">
                  <c:v>4.01</c:v>
                </c:pt>
                <c:pt idx="385">
                  <c:v>4</c:v>
                </c:pt>
                <c:pt idx="386">
                  <c:v>3.91</c:v>
                </c:pt>
                <c:pt idx="387">
                  <c:v>3.84</c:v>
                </c:pt>
                <c:pt idx="388">
                  <c:v>3.89</c:v>
                </c:pt>
                <c:pt idx="389">
                  <c:v>3.89</c:v>
                </c:pt>
                <c:pt idx="390">
                  <c:v>3.93</c:v>
                </c:pt>
                <c:pt idx="391">
                  <c:v>3.93</c:v>
                </c:pt>
                <c:pt idx="392">
                  <c:v>3.9</c:v>
                </c:pt>
                <c:pt idx="393">
                  <c:v>3.88</c:v>
                </c:pt>
                <c:pt idx="394">
                  <c:v>4.01</c:v>
                </c:pt>
                <c:pt idx="395">
                  <c:v>4.16</c:v>
                </c:pt>
                <c:pt idx="396">
                  <c:v>4.2699999999999996</c:v>
                </c:pt>
                <c:pt idx="397">
                  <c:v>4.34</c:v>
                </c:pt>
                <c:pt idx="398">
                  <c:v>4.43</c:v>
                </c:pt>
                <c:pt idx="399">
                  <c:v>4.49</c:v>
                </c:pt>
                <c:pt idx="400">
                  <c:v>4.51</c:v>
                </c:pt>
                <c:pt idx="401">
                  <c:v>4.4800000000000004</c:v>
                </c:pt>
                <c:pt idx="402">
                  <c:v>4.42</c:v>
                </c:pt>
                <c:pt idx="403">
                  <c:v>4.32</c:v>
                </c:pt>
                <c:pt idx="404">
                  <c:v>4.24</c:v>
                </c:pt>
                <c:pt idx="405">
                  <c:v>4.18</c:v>
                </c:pt>
                <c:pt idx="406">
                  <c:v>4.26</c:v>
                </c:pt>
                <c:pt idx="407">
                  <c:v>4.3499999999999996</c:v>
                </c:pt>
                <c:pt idx="408">
                  <c:v>4.43</c:v>
                </c:pt>
                <c:pt idx="409">
                  <c:v>4.5</c:v>
                </c:pt>
                <c:pt idx="410">
                  <c:v>4.54</c:v>
                </c:pt>
                <c:pt idx="411">
                  <c:v>4.63</c:v>
                </c:pt>
                <c:pt idx="412">
                  <c:v>4.72</c:v>
                </c:pt>
                <c:pt idx="413">
                  <c:v>4.71</c:v>
                </c:pt>
                <c:pt idx="414">
                  <c:v>4.7300000000000004</c:v>
                </c:pt>
                <c:pt idx="415">
                  <c:v>4.72</c:v>
                </c:pt>
                <c:pt idx="416">
                  <c:v>4.6500000000000004</c:v>
                </c:pt>
                <c:pt idx="417">
                  <c:v>4.7</c:v>
                </c:pt>
                <c:pt idx="418">
                  <c:v>4.5599999999999996</c:v>
                </c:pt>
                <c:pt idx="419">
                  <c:v>4.49</c:v>
                </c:pt>
                <c:pt idx="420">
                  <c:v>4.49</c:v>
                </c:pt>
                <c:pt idx="421">
                  <c:v>4.4800000000000004</c:v>
                </c:pt>
                <c:pt idx="422">
                  <c:v>4.57</c:v>
                </c:pt>
                <c:pt idx="423">
                  <c:v>4.55</c:v>
                </c:pt>
                <c:pt idx="424">
                  <c:v>4.5199999999999996</c:v>
                </c:pt>
                <c:pt idx="425">
                  <c:v>4.5199999999999996</c:v>
                </c:pt>
                <c:pt idx="426">
                  <c:v>4.42</c:v>
                </c:pt>
                <c:pt idx="427">
                  <c:v>4.43</c:v>
                </c:pt>
                <c:pt idx="428">
                  <c:v>4.37</c:v>
                </c:pt>
                <c:pt idx="429">
                  <c:v>4.43</c:v>
                </c:pt>
                <c:pt idx="430">
                  <c:v>4.37</c:v>
                </c:pt>
                <c:pt idx="431">
                  <c:v>4.58</c:v>
                </c:pt>
                <c:pt idx="432">
                  <c:v>4.67</c:v>
                </c:pt>
                <c:pt idx="433">
                  <c:v>4.7699999999999996</c:v>
                </c:pt>
                <c:pt idx="434">
                  <c:v>4.96</c:v>
                </c:pt>
                <c:pt idx="435">
                  <c:v>5.0599999999999996</c:v>
                </c:pt>
                <c:pt idx="436">
                  <c:v>5.1100000000000003</c:v>
                </c:pt>
                <c:pt idx="437">
                  <c:v>5.14</c:v>
                </c:pt>
                <c:pt idx="438">
                  <c:v>5.15</c:v>
                </c:pt>
                <c:pt idx="439">
                  <c:v>5.0999999999999996</c:v>
                </c:pt>
                <c:pt idx="440">
                  <c:v>5.0199999999999996</c:v>
                </c:pt>
                <c:pt idx="441">
                  <c:v>4.93</c:v>
                </c:pt>
                <c:pt idx="442">
                  <c:v>4.83</c:v>
                </c:pt>
                <c:pt idx="443">
                  <c:v>4.78</c:v>
                </c:pt>
                <c:pt idx="444">
                  <c:v>4.75</c:v>
                </c:pt>
                <c:pt idx="445">
                  <c:v>4.68</c:v>
                </c:pt>
                <c:pt idx="446">
                  <c:v>4.67</c:v>
                </c:pt>
                <c:pt idx="447">
                  <c:v>4.63</c:v>
                </c:pt>
                <c:pt idx="448">
                  <c:v>4.5999999999999996</c:v>
                </c:pt>
                <c:pt idx="449">
                  <c:v>4.54</c:v>
                </c:pt>
                <c:pt idx="450">
                  <c:v>4.5</c:v>
                </c:pt>
                <c:pt idx="451">
                  <c:v>4.47</c:v>
                </c:pt>
                <c:pt idx="452">
                  <c:v>4.45</c:v>
                </c:pt>
                <c:pt idx="453">
                  <c:v>4.4000000000000004</c:v>
                </c:pt>
                <c:pt idx="454">
                  <c:v>4.3600000000000003</c:v>
                </c:pt>
                <c:pt idx="455">
                  <c:v>4.33</c:v>
                </c:pt>
                <c:pt idx="456">
                  <c:v>4.32</c:v>
                </c:pt>
                <c:pt idx="457">
                  <c:v>4.29</c:v>
                </c:pt>
                <c:pt idx="458">
                  <c:v>4.2</c:v>
                </c:pt>
                <c:pt idx="459">
                  <c:v>4.1500000000000004</c:v>
                </c:pt>
                <c:pt idx="460">
                  <c:v>4.09</c:v>
                </c:pt>
                <c:pt idx="461">
                  <c:v>4.01</c:v>
                </c:pt>
                <c:pt idx="462">
                  <c:v>4.01</c:v>
                </c:pt>
                <c:pt idx="463">
                  <c:v>4.04</c:v>
                </c:pt>
                <c:pt idx="464">
                  <c:v>3.99</c:v>
                </c:pt>
                <c:pt idx="465">
                  <c:v>3.9</c:v>
                </c:pt>
                <c:pt idx="466">
                  <c:v>3.84</c:v>
                </c:pt>
                <c:pt idx="467">
                  <c:v>3.8</c:v>
                </c:pt>
                <c:pt idx="468">
                  <c:v>3.77</c:v>
                </c:pt>
                <c:pt idx="469">
                  <c:v>3.74</c:v>
                </c:pt>
                <c:pt idx="470">
                  <c:v>3.62</c:v>
                </c:pt>
                <c:pt idx="471">
                  <c:v>3.53</c:v>
                </c:pt>
                <c:pt idx="472">
                  <c:v>3.48</c:v>
                </c:pt>
                <c:pt idx="473">
                  <c:v>3.42</c:v>
                </c:pt>
                <c:pt idx="474">
                  <c:v>3.46</c:v>
                </c:pt>
                <c:pt idx="475">
                  <c:v>3.45</c:v>
                </c:pt>
                <c:pt idx="476">
                  <c:v>3.53</c:v>
                </c:pt>
                <c:pt idx="477">
                  <c:v>3.46</c:v>
                </c:pt>
                <c:pt idx="478">
                  <c:v>3.45</c:v>
                </c:pt>
                <c:pt idx="479">
                  <c:v>3.6</c:v>
                </c:pt>
                <c:pt idx="480">
                  <c:v>3.78</c:v>
                </c:pt>
                <c:pt idx="481">
                  <c:v>3.84</c:v>
                </c:pt>
                <c:pt idx="482">
                  <c:v>3.93</c:v>
                </c:pt>
                <c:pt idx="483">
                  <c:v>3.96</c:v>
                </c:pt>
                <c:pt idx="484">
                  <c:v>3.97</c:v>
                </c:pt>
                <c:pt idx="485">
                  <c:v>3.93</c:v>
                </c:pt>
                <c:pt idx="486">
                  <c:v>3.89</c:v>
                </c:pt>
                <c:pt idx="487">
                  <c:v>3.91</c:v>
                </c:pt>
                <c:pt idx="488">
                  <c:v>4.1500000000000004</c:v>
                </c:pt>
                <c:pt idx="489">
                  <c:v>4.2</c:v>
                </c:pt>
                <c:pt idx="490">
                  <c:v>4.29</c:v>
                </c:pt>
                <c:pt idx="491">
                  <c:v>4.3499999999999996</c:v>
                </c:pt>
                <c:pt idx="492">
                  <c:v>4.4000000000000004</c:v>
                </c:pt>
                <c:pt idx="493">
                  <c:v>4.4000000000000004</c:v>
                </c:pt>
                <c:pt idx="494">
                  <c:v>4.4000000000000004</c:v>
                </c:pt>
                <c:pt idx="495">
                  <c:v>4.4000000000000004</c:v>
                </c:pt>
                <c:pt idx="496">
                  <c:v>4.4000000000000004</c:v>
                </c:pt>
                <c:pt idx="497">
                  <c:v>4.34</c:v>
                </c:pt>
                <c:pt idx="498">
                  <c:v>4.32</c:v>
                </c:pt>
                <c:pt idx="499">
                  <c:v>4.32</c:v>
                </c:pt>
                <c:pt idx="500">
                  <c:v>4.58</c:v>
                </c:pt>
                <c:pt idx="501">
                  <c:v>4.63</c:v>
                </c:pt>
                <c:pt idx="502">
                  <c:v>4.8099999999999996</c:v>
                </c:pt>
                <c:pt idx="503">
                  <c:v>4.8600000000000003</c:v>
                </c:pt>
                <c:pt idx="504">
                  <c:v>4.8899999999999997</c:v>
                </c:pt>
                <c:pt idx="505">
                  <c:v>4.8600000000000003</c:v>
                </c:pt>
                <c:pt idx="506">
                  <c:v>4.84</c:v>
                </c:pt>
                <c:pt idx="507">
                  <c:v>4.7300000000000004</c:v>
                </c:pt>
                <c:pt idx="508">
                  <c:v>4.6399999999999997</c:v>
                </c:pt>
                <c:pt idx="509">
                  <c:v>4.71</c:v>
                </c:pt>
                <c:pt idx="510">
                  <c:v>4.63</c:v>
                </c:pt>
                <c:pt idx="511">
                  <c:v>4.7</c:v>
                </c:pt>
                <c:pt idx="512">
                  <c:v>4.67</c:v>
                </c:pt>
                <c:pt idx="513">
                  <c:v>4.74</c:v>
                </c:pt>
                <c:pt idx="514">
                  <c:v>4.79</c:v>
                </c:pt>
                <c:pt idx="515">
                  <c:v>4.8</c:v>
                </c:pt>
                <c:pt idx="516">
                  <c:v>4.8</c:v>
                </c:pt>
                <c:pt idx="517">
                  <c:v>4.78</c:v>
                </c:pt>
                <c:pt idx="518">
                  <c:v>4.78</c:v>
                </c:pt>
                <c:pt idx="519">
                  <c:v>4.78</c:v>
                </c:pt>
                <c:pt idx="520">
                  <c:v>4.8099999999999996</c:v>
                </c:pt>
                <c:pt idx="521">
                  <c:v>4.84</c:v>
                </c:pt>
                <c:pt idx="522">
                  <c:v>4.8099999999999996</c:v>
                </c:pt>
                <c:pt idx="523">
                  <c:v>4.7300000000000004</c:v>
                </c:pt>
                <c:pt idx="524">
                  <c:v>4.6399999999999997</c:v>
                </c:pt>
                <c:pt idx="525">
                  <c:v>4.54</c:v>
                </c:pt>
                <c:pt idx="526">
                  <c:v>4.47</c:v>
                </c:pt>
                <c:pt idx="527">
                  <c:v>4.46</c:v>
                </c:pt>
                <c:pt idx="528">
                  <c:v>4.42</c:v>
                </c:pt>
                <c:pt idx="529">
                  <c:v>4.3899999999999997</c:v>
                </c:pt>
                <c:pt idx="530">
                  <c:v>4.41</c:v>
                </c:pt>
                <c:pt idx="531">
                  <c:v>4.43</c:v>
                </c:pt>
                <c:pt idx="532">
                  <c:v>4.38</c:v>
                </c:pt>
                <c:pt idx="533">
                  <c:v>4.3499999999999996</c:v>
                </c:pt>
                <c:pt idx="534">
                  <c:v>4.3</c:v>
                </c:pt>
                <c:pt idx="535">
                  <c:v>4.28</c:v>
                </c:pt>
                <c:pt idx="536">
                  <c:v>4.28</c:v>
                </c:pt>
                <c:pt idx="537">
                  <c:v>4.32</c:v>
                </c:pt>
                <c:pt idx="538">
                  <c:v>4.3099999999999996</c:v>
                </c:pt>
                <c:pt idx="539">
                  <c:v>4.32</c:v>
                </c:pt>
                <c:pt idx="540">
                  <c:v>4.26</c:v>
                </c:pt>
                <c:pt idx="541">
                  <c:v>4.16</c:v>
                </c:pt>
                <c:pt idx="542">
                  <c:v>4.1100000000000003</c:v>
                </c:pt>
                <c:pt idx="543">
                  <c:v>4.09</c:v>
                </c:pt>
                <c:pt idx="544">
                  <c:v>4.08</c:v>
                </c:pt>
                <c:pt idx="545">
                  <c:v>4.0599999999999996</c:v>
                </c:pt>
                <c:pt idx="546">
                  <c:v>4.03</c:v>
                </c:pt>
                <c:pt idx="547">
                  <c:v>4.0199999999999996</c:v>
                </c:pt>
                <c:pt idx="548">
                  <c:v>4.0199999999999996</c:v>
                </c:pt>
                <c:pt idx="549">
                  <c:v>4.01</c:v>
                </c:pt>
                <c:pt idx="550">
                  <c:v>3.99</c:v>
                </c:pt>
                <c:pt idx="551">
                  <c:v>4.4000000000000004</c:v>
                </c:pt>
                <c:pt idx="552">
                  <c:v>4.4000000000000004</c:v>
                </c:pt>
                <c:pt idx="553">
                  <c:v>4.2</c:v>
                </c:pt>
                <c:pt idx="554">
                  <c:v>4.3</c:v>
                </c:pt>
                <c:pt idx="555">
                  <c:v>4.3499999999999996</c:v>
                </c:pt>
                <c:pt idx="556">
                  <c:v>4.32</c:v>
                </c:pt>
                <c:pt idx="557">
                  <c:v>4.29</c:v>
                </c:pt>
                <c:pt idx="558">
                  <c:v>4.3600000000000003</c:v>
                </c:pt>
                <c:pt idx="559">
                  <c:v>4.3099999999999996</c:v>
                </c:pt>
                <c:pt idx="560">
                  <c:v>4.5</c:v>
                </c:pt>
                <c:pt idx="561">
                  <c:v>4.4800000000000004</c:v>
                </c:pt>
                <c:pt idx="562">
                  <c:v>4.49</c:v>
                </c:pt>
                <c:pt idx="563">
                  <c:v>4.49</c:v>
                </c:pt>
                <c:pt idx="564">
                  <c:v>4.63</c:v>
                </c:pt>
                <c:pt idx="565">
                  <c:v>4.6500000000000004</c:v>
                </c:pt>
                <c:pt idx="566">
                  <c:v>4.6900000000000004</c:v>
                </c:pt>
                <c:pt idx="567">
                  <c:v>4.83</c:v>
                </c:pt>
                <c:pt idx="568">
                  <c:v>4.99</c:v>
                </c:pt>
                <c:pt idx="569">
                  <c:v>5.23</c:v>
                </c:pt>
                <c:pt idx="570">
                  <c:v>5.12</c:v>
                </c:pt>
                <c:pt idx="571">
                  <c:v>5.29</c:v>
                </c:pt>
                <c:pt idx="572">
                  <c:v>5.33</c:v>
                </c:pt>
                <c:pt idx="573">
                  <c:v>5.39</c:v>
                </c:pt>
                <c:pt idx="574">
                  <c:v>5.46</c:v>
                </c:pt>
                <c:pt idx="575">
                  <c:v>5.54</c:v>
                </c:pt>
                <c:pt idx="576">
                  <c:v>5.57</c:v>
                </c:pt>
                <c:pt idx="577">
                  <c:v>5.55</c:v>
                </c:pt>
                <c:pt idx="578">
                  <c:v>5.51</c:v>
                </c:pt>
                <c:pt idx="579">
                  <c:v>5.47</c:v>
                </c:pt>
                <c:pt idx="580">
                  <c:v>5.39</c:v>
                </c:pt>
                <c:pt idx="581">
                  <c:v>5.33</c:v>
                </c:pt>
                <c:pt idx="582">
                  <c:v>5.39</c:v>
                </c:pt>
                <c:pt idx="583">
                  <c:v>5.37</c:v>
                </c:pt>
                <c:pt idx="584">
                  <c:v>5.39</c:v>
                </c:pt>
                <c:pt idx="585">
                  <c:v>5.41</c:v>
                </c:pt>
                <c:pt idx="586">
                  <c:v>5.41</c:v>
                </c:pt>
                <c:pt idx="591">
                  <c:v>5.46</c:v>
                </c:pt>
                <c:pt idx="592">
                  <c:v>5.43</c:v>
                </c:pt>
                <c:pt idx="593">
                  <c:v>5.39</c:v>
                </c:pt>
                <c:pt idx="594">
                  <c:v>5.41</c:v>
                </c:pt>
                <c:pt idx="595">
                  <c:v>5.36</c:v>
                </c:pt>
                <c:pt idx="596">
                  <c:v>5.29</c:v>
                </c:pt>
                <c:pt idx="597">
                  <c:v>5.29</c:v>
                </c:pt>
                <c:pt idx="598">
                  <c:v>5.33</c:v>
                </c:pt>
                <c:pt idx="599">
                  <c:v>5.38</c:v>
                </c:pt>
                <c:pt idx="600">
                  <c:v>5.47</c:v>
                </c:pt>
                <c:pt idx="603">
                  <c:v>5.6</c:v>
                </c:pt>
                <c:pt idx="604">
                  <c:v>5.68</c:v>
                </c:pt>
                <c:pt idx="605">
                  <c:v>5.75</c:v>
                </c:pt>
                <c:pt idx="606">
                  <c:v>5.85</c:v>
                </c:pt>
                <c:pt idx="607">
                  <c:v>5.91</c:v>
                </c:pt>
                <c:pt idx="608">
                  <c:v>5.97</c:v>
                </c:pt>
                <c:pt idx="609">
                  <c:v>6.03</c:v>
                </c:pt>
                <c:pt idx="610">
                  <c:v>6.03</c:v>
                </c:pt>
                <c:pt idx="611">
                  <c:v>6.06</c:v>
                </c:pt>
                <c:pt idx="612">
                  <c:v>6.07</c:v>
                </c:pt>
                <c:pt idx="613">
                  <c:v>6.06</c:v>
                </c:pt>
                <c:pt idx="614">
                  <c:v>6.05</c:v>
                </c:pt>
                <c:pt idx="615">
                  <c:v>6.04</c:v>
                </c:pt>
                <c:pt idx="616">
                  <c:v>6.04</c:v>
                </c:pt>
                <c:pt idx="617">
                  <c:v>6.03</c:v>
                </c:pt>
                <c:pt idx="618">
                  <c:v>6</c:v>
                </c:pt>
                <c:pt idx="619">
                  <c:v>5.97</c:v>
                </c:pt>
                <c:pt idx="620">
                  <c:v>5.97</c:v>
                </c:pt>
                <c:pt idx="621">
                  <c:v>5.96</c:v>
                </c:pt>
                <c:pt idx="622">
                  <c:v>5.99</c:v>
                </c:pt>
                <c:pt idx="623">
                  <c:v>6.05</c:v>
                </c:pt>
                <c:pt idx="624">
                  <c:v>6</c:v>
                </c:pt>
                <c:pt idx="625">
                  <c:v>5.96</c:v>
                </c:pt>
                <c:pt idx="626">
                  <c:v>5.95</c:v>
                </c:pt>
                <c:pt idx="627">
                  <c:v>5.92</c:v>
                </c:pt>
                <c:pt idx="628">
                  <c:v>5.89</c:v>
                </c:pt>
                <c:pt idx="629">
                  <c:v>5.87</c:v>
                </c:pt>
                <c:pt idx="630">
                  <c:v>5.85</c:v>
                </c:pt>
                <c:pt idx="631">
                  <c:v>5.82</c:v>
                </c:pt>
                <c:pt idx="632">
                  <c:v>5.87</c:v>
                </c:pt>
                <c:pt idx="633">
                  <c:v>5.83</c:v>
                </c:pt>
                <c:pt idx="634">
                  <c:v>5.78</c:v>
                </c:pt>
                <c:pt idx="635">
                  <c:v>5.76</c:v>
                </c:pt>
                <c:pt idx="636">
                  <c:v>5.67</c:v>
                </c:pt>
                <c:pt idx="637">
                  <c:v>5.62</c:v>
                </c:pt>
                <c:pt idx="638">
                  <c:v>5.62</c:v>
                </c:pt>
                <c:pt idx="639">
                  <c:v>5.63</c:v>
                </c:pt>
                <c:pt idx="640">
                  <c:v>5.67</c:v>
                </c:pt>
                <c:pt idx="641">
                  <c:v>5.71</c:v>
                </c:pt>
                <c:pt idx="642">
                  <c:v>5.78</c:v>
                </c:pt>
                <c:pt idx="643">
                  <c:v>5.78</c:v>
                </c:pt>
                <c:pt idx="644">
                  <c:v>5.79</c:v>
                </c:pt>
                <c:pt idx="645">
                  <c:v>5.77</c:v>
                </c:pt>
                <c:pt idx="646">
                  <c:v>5.79</c:v>
                </c:pt>
                <c:pt idx="647">
                  <c:v>5.78</c:v>
                </c:pt>
                <c:pt idx="648">
                  <c:v>5.85</c:v>
                </c:pt>
                <c:pt idx="649">
                  <c:v>5.89</c:v>
                </c:pt>
                <c:pt idx="650">
                  <c:v>5.94</c:v>
                </c:pt>
                <c:pt idx="651">
                  <c:v>5.98</c:v>
                </c:pt>
                <c:pt idx="652">
                  <c:v>6.02</c:v>
                </c:pt>
                <c:pt idx="653">
                  <c:v>6.06</c:v>
                </c:pt>
                <c:pt idx="654">
                  <c:v>6.08</c:v>
                </c:pt>
                <c:pt idx="655">
                  <c:v>6.08</c:v>
                </c:pt>
                <c:pt idx="656">
                  <c:v>6.04</c:v>
                </c:pt>
                <c:pt idx="657">
                  <c:v>6</c:v>
                </c:pt>
                <c:pt idx="658">
                  <c:v>6.01</c:v>
                </c:pt>
                <c:pt idx="659">
                  <c:v>6.05</c:v>
                </c:pt>
                <c:pt idx="660">
                  <c:v>6.07</c:v>
                </c:pt>
                <c:pt idx="661">
                  <c:v>6.08</c:v>
                </c:pt>
                <c:pt idx="662">
                  <c:v>6.08</c:v>
                </c:pt>
                <c:pt idx="663">
                  <c:v>6.08</c:v>
                </c:pt>
                <c:pt idx="664">
                  <c:v>6.1</c:v>
                </c:pt>
                <c:pt idx="665">
                  <c:v>6.1</c:v>
                </c:pt>
                <c:pt idx="666">
                  <c:v>6.11</c:v>
                </c:pt>
                <c:pt idx="667">
                  <c:v>6.11</c:v>
                </c:pt>
                <c:pt idx="668">
                  <c:v>6.12</c:v>
                </c:pt>
                <c:pt idx="669">
                  <c:v>6.11</c:v>
                </c:pt>
                <c:pt idx="671">
                  <c:v>6.15</c:v>
                </c:pt>
                <c:pt idx="672">
                  <c:v>6.24</c:v>
                </c:pt>
                <c:pt idx="673">
                  <c:v>6.25</c:v>
                </c:pt>
                <c:pt idx="674">
                  <c:v>6.32</c:v>
                </c:pt>
                <c:pt idx="675">
                  <c:v>6.36</c:v>
                </c:pt>
                <c:pt idx="676">
                  <c:v>6.42</c:v>
                </c:pt>
                <c:pt idx="677">
                  <c:v>6.45</c:v>
                </c:pt>
                <c:pt idx="678">
                  <c:v>6.5</c:v>
                </c:pt>
                <c:pt idx="679">
                  <c:v>6.52</c:v>
                </c:pt>
                <c:pt idx="680">
                  <c:v>6.55</c:v>
                </c:pt>
                <c:pt idx="681">
                  <c:v>6.56</c:v>
                </c:pt>
                <c:pt idx="682">
                  <c:v>6.58</c:v>
                </c:pt>
                <c:pt idx="683">
                  <c:v>6.6</c:v>
                </c:pt>
                <c:pt idx="684">
                  <c:v>6.6</c:v>
                </c:pt>
                <c:pt idx="685">
                  <c:v>6.64</c:v>
                </c:pt>
                <c:pt idx="686">
                  <c:v>6.67</c:v>
                </c:pt>
                <c:pt idx="687">
                  <c:v>6.66</c:v>
                </c:pt>
                <c:pt idx="688">
                  <c:v>6.65</c:v>
                </c:pt>
                <c:pt idx="689">
                  <c:v>6.6</c:v>
                </c:pt>
                <c:pt idx="690">
                  <c:v>6.6</c:v>
                </c:pt>
                <c:pt idx="691">
                  <c:v>6.7</c:v>
                </c:pt>
                <c:pt idx="692">
                  <c:v>6.5</c:v>
                </c:pt>
                <c:pt idx="693">
                  <c:v>6.55</c:v>
                </c:pt>
                <c:pt idx="694">
                  <c:v>6.56</c:v>
                </c:pt>
                <c:pt idx="695">
                  <c:v>6.56</c:v>
                </c:pt>
                <c:pt idx="696">
                  <c:v>6.52</c:v>
                </c:pt>
                <c:pt idx="697">
                  <c:v>6.49</c:v>
                </c:pt>
                <c:pt idx="698">
                  <c:v>6.44</c:v>
                </c:pt>
                <c:pt idx="699">
                  <c:v>6.35</c:v>
                </c:pt>
                <c:pt idx="700">
                  <c:v>6.26</c:v>
                </c:pt>
                <c:pt idx="701">
                  <c:v>6.18</c:v>
                </c:pt>
                <c:pt idx="702">
                  <c:v>6.08</c:v>
                </c:pt>
                <c:pt idx="703">
                  <c:v>6.04</c:v>
                </c:pt>
                <c:pt idx="704">
                  <c:v>5.93</c:v>
                </c:pt>
                <c:pt idx="705">
                  <c:v>5.83</c:v>
                </c:pt>
                <c:pt idx="706">
                  <c:v>5.76</c:v>
                </c:pt>
                <c:pt idx="707">
                  <c:v>5.69</c:v>
                </c:pt>
                <c:pt idx="708">
                  <c:v>5.57</c:v>
                </c:pt>
                <c:pt idx="709">
                  <c:v>5.45</c:v>
                </c:pt>
                <c:pt idx="710">
                  <c:v>5.32</c:v>
                </c:pt>
                <c:pt idx="711">
                  <c:v>5.22</c:v>
                </c:pt>
                <c:pt idx="712">
                  <c:v>5.0999999999999996</c:v>
                </c:pt>
                <c:pt idx="713">
                  <c:v>5.0199999999999996</c:v>
                </c:pt>
                <c:pt idx="714">
                  <c:v>5.0599999999999996</c:v>
                </c:pt>
                <c:pt idx="715">
                  <c:v>5.07</c:v>
                </c:pt>
                <c:pt idx="716">
                  <c:v>5.0599999999999996</c:v>
                </c:pt>
                <c:pt idx="717">
                  <c:v>5.0599999999999996</c:v>
                </c:pt>
                <c:pt idx="718">
                  <c:v>5.04</c:v>
                </c:pt>
                <c:pt idx="719">
                  <c:v>5.04</c:v>
                </c:pt>
                <c:pt idx="720">
                  <c:v>5.0599999999999996</c:v>
                </c:pt>
                <c:pt idx="721">
                  <c:v>5.13</c:v>
                </c:pt>
                <c:pt idx="722">
                  <c:v>5.17</c:v>
                </c:pt>
                <c:pt idx="723">
                  <c:v>5.18</c:v>
                </c:pt>
                <c:pt idx="724">
                  <c:v>5.17</c:v>
                </c:pt>
                <c:pt idx="725">
                  <c:v>5.16</c:v>
                </c:pt>
                <c:pt idx="726">
                  <c:v>5.12</c:v>
                </c:pt>
                <c:pt idx="727">
                  <c:v>5.0599999999999996</c:v>
                </c:pt>
                <c:pt idx="728">
                  <c:v>4.96</c:v>
                </c:pt>
                <c:pt idx="729">
                  <c:v>4.83</c:v>
                </c:pt>
                <c:pt idx="730">
                  <c:v>4.7699999999999996</c:v>
                </c:pt>
                <c:pt idx="731">
                  <c:v>4.7699999999999996</c:v>
                </c:pt>
              </c:numCache>
            </c:numRef>
          </c:val>
          <c:smooth val="0"/>
          <c:extLst xmlns:c16r2="http://schemas.microsoft.com/office/drawing/2015/06/chart">
            <c:ext xmlns:c16="http://schemas.microsoft.com/office/drawing/2014/chart" uri="{C3380CC4-5D6E-409C-BE32-E72D297353CC}">
              <c16:uniqueId val="{00000006-4C71-4519-9CF6-7FF6946E7668}"/>
            </c:ext>
          </c:extLst>
        </c:ser>
        <c:ser>
          <c:idx val="19"/>
          <c:order val="17"/>
          <c:tx>
            <c:v>2017</c:v>
          </c:tx>
          <c:spPr>
            <a:ln w="38100">
              <a:solidFill>
                <a:schemeClr val="tx1"/>
              </a:solidFill>
            </a:ln>
          </c:spPr>
          <c:marker>
            <c:symbol val="none"/>
          </c:marker>
          <c:val>
            <c:numRef>
              <c:f>[1]Teléfono!$CW$5122:$CW$5851</c:f>
              <c:numCache>
                <c:formatCode>0.00</c:formatCode>
                <c:ptCount val="730"/>
                <c:pt idx="0">
                  <c:v>4.6500000000000004</c:v>
                </c:pt>
                <c:pt idx="1">
                  <c:v>4.54</c:v>
                </c:pt>
                <c:pt idx="2">
                  <c:v>4.51</c:v>
                </c:pt>
                <c:pt idx="3">
                  <c:v>4.4800000000000004</c:v>
                </c:pt>
                <c:pt idx="4">
                  <c:v>4.37</c:v>
                </c:pt>
                <c:pt idx="5">
                  <c:v>4.32</c:v>
                </c:pt>
                <c:pt idx="6">
                  <c:v>4.33</c:v>
                </c:pt>
                <c:pt idx="7">
                  <c:v>4.34</c:v>
                </c:pt>
                <c:pt idx="8">
                  <c:v>4.28</c:v>
                </c:pt>
                <c:pt idx="9">
                  <c:v>4.28</c:v>
                </c:pt>
                <c:pt idx="10">
                  <c:v>4.28</c:v>
                </c:pt>
                <c:pt idx="11">
                  <c:v>4.32</c:v>
                </c:pt>
                <c:pt idx="12">
                  <c:v>4.3</c:v>
                </c:pt>
                <c:pt idx="13">
                  <c:v>4.2300000000000004</c:v>
                </c:pt>
                <c:pt idx="14">
                  <c:v>4.1500000000000004</c:v>
                </c:pt>
                <c:pt idx="15">
                  <c:v>4.07</c:v>
                </c:pt>
                <c:pt idx="16">
                  <c:v>4.0999999999999996</c:v>
                </c:pt>
                <c:pt idx="17">
                  <c:v>4.12</c:v>
                </c:pt>
                <c:pt idx="18">
                  <c:v>4.34</c:v>
                </c:pt>
                <c:pt idx="19">
                  <c:v>4.49</c:v>
                </c:pt>
                <c:pt idx="20">
                  <c:v>4.5199999999999996</c:v>
                </c:pt>
                <c:pt idx="21">
                  <c:v>4.4400000000000004</c:v>
                </c:pt>
                <c:pt idx="22">
                  <c:v>4.34</c:v>
                </c:pt>
                <c:pt idx="23">
                  <c:v>4.17</c:v>
                </c:pt>
                <c:pt idx="24">
                  <c:v>4.05</c:v>
                </c:pt>
                <c:pt idx="25">
                  <c:v>4.01</c:v>
                </c:pt>
                <c:pt idx="26">
                  <c:v>4.0599999999999996</c:v>
                </c:pt>
                <c:pt idx="27">
                  <c:v>4.04</c:v>
                </c:pt>
                <c:pt idx="28">
                  <c:v>3.95</c:v>
                </c:pt>
                <c:pt idx="29">
                  <c:v>3.93</c:v>
                </c:pt>
                <c:pt idx="30">
                  <c:v>3.93</c:v>
                </c:pt>
                <c:pt idx="31">
                  <c:v>3.9</c:v>
                </c:pt>
                <c:pt idx="32">
                  <c:v>3.84</c:v>
                </c:pt>
                <c:pt idx="33">
                  <c:v>3.84</c:v>
                </c:pt>
                <c:pt idx="34">
                  <c:v>3.87</c:v>
                </c:pt>
                <c:pt idx="35">
                  <c:v>3.89</c:v>
                </c:pt>
                <c:pt idx="36">
                  <c:v>3.89</c:v>
                </c:pt>
                <c:pt idx="37">
                  <c:v>3.93</c:v>
                </c:pt>
                <c:pt idx="38">
                  <c:v>4</c:v>
                </c:pt>
                <c:pt idx="39">
                  <c:v>4.0599999999999996</c:v>
                </c:pt>
                <c:pt idx="40">
                  <c:v>4.13</c:v>
                </c:pt>
                <c:pt idx="41">
                  <c:v>4.17</c:v>
                </c:pt>
                <c:pt idx="42">
                  <c:v>4.18</c:v>
                </c:pt>
                <c:pt idx="43">
                  <c:v>4.1500000000000004</c:v>
                </c:pt>
                <c:pt idx="44">
                  <c:v>4.13</c:v>
                </c:pt>
                <c:pt idx="45">
                  <c:v>4.18</c:v>
                </c:pt>
                <c:pt idx="46">
                  <c:v>4.28</c:v>
                </c:pt>
                <c:pt idx="47">
                  <c:v>4.32</c:v>
                </c:pt>
                <c:pt idx="48">
                  <c:v>4.32</c:v>
                </c:pt>
                <c:pt idx="49">
                  <c:v>4.28</c:v>
                </c:pt>
                <c:pt idx="50">
                  <c:v>4.29</c:v>
                </c:pt>
                <c:pt idx="51">
                  <c:v>4.18</c:v>
                </c:pt>
                <c:pt idx="52">
                  <c:v>4.08</c:v>
                </c:pt>
                <c:pt idx="53">
                  <c:v>4.01</c:v>
                </c:pt>
                <c:pt idx="54">
                  <c:v>3.97</c:v>
                </c:pt>
                <c:pt idx="55">
                  <c:v>3.97</c:v>
                </c:pt>
                <c:pt idx="56">
                  <c:v>3.96</c:v>
                </c:pt>
                <c:pt idx="57">
                  <c:v>3.89</c:v>
                </c:pt>
                <c:pt idx="58">
                  <c:v>3.78</c:v>
                </c:pt>
                <c:pt idx="59">
                  <c:v>3.74</c:v>
                </c:pt>
                <c:pt idx="60">
                  <c:v>3.68</c:v>
                </c:pt>
                <c:pt idx="61">
                  <c:v>3.68</c:v>
                </c:pt>
                <c:pt idx="62">
                  <c:v>3.7</c:v>
                </c:pt>
                <c:pt idx="63">
                  <c:v>3.69</c:v>
                </c:pt>
                <c:pt idx="64">
                  <c:v>3.66</c:v>
                </c:pt>
                <c:pt idx="65">
                  <c:v>3.64</c:v>
                </c:pt>
                <c:pt idx="66">
                  <c:v>3.59</c:v>
                </c:pt>
                <c:pt idx="67">
                  <c:v>3.54</c:v>
                </c:pt>
                <c:pt idx="68">
                  <c:v>3.48</c:v>
                </c:pt>
                <c:pt idx="69">
                  <c:v>3.44</c:v>
                </c:pt>
                <c:pt idx="70">
                  <c:v>3.44</c:v>
                </c:pt>
                <c:pt idx="71">
                  <c:v>3.4</c:v>
                </c:pt>
                <c:pt idx="72">
                  <c:v>3.32</c:v>
                </c:pt>
                <c:pt idx="73">
                  <c:v>3.29</c:v>
                </c:pt>
                <c:pt idx="74">
                  <c:v>3.27</c:v>
                </c:pt>
                <c:pt idx="75">
                  <c:v>3.23</c:v>
                </c:pt>
                <c:pt idx="76">
                  <c:v>3.19</c:v>
                </c:pt>
                <c:pt idx="77">
                  <c:v>3.24</c:v>
                </c:pt>
                <c:pt idx="78">
                  <c:v>3.13</c:v>
                </c:pt>
                <c:pt idx="79">
                  <c:v>3.1</c:v>
                </c:pt>
                <c:pt idx="80">
                  <c:v>3.12</c:v>
                </c:pt>
                <c:pt idx="81">
                  <c:v>3.04</c:v>
                </c:pt>
                <c:pt idx="82">
                  <c:v>2.92</c:v>
                </c:pt>
                <c:pt idx="83">
                  <c:v>2.85</c:v>
                </c:pt>
                <c:pt idx="84">
                  <c:v>2.8</c:v>
                </c:pt>
                <c:pt idx="85">
                  <c:v>2.81</c:v>
                </c:pt>
                <c:pt idx="86">
                  <c:v>2.84</c:v>
                </c:pt>
                <c:pt idx="87">
                  <c:v>2.81</c:v>
                </c:pt>
                <c:pt idx="88">
                  <c:v>2.83</c:v>
                </c:pt>
                <c:pt idx="89">
                  <c:v>2.77</c:v>
                </c:pt>
                <c:pt idx="90">
                  <c:v>2.85</c:v>
                </c:pt>
                <c:pt idx="91">
                  <c:v>2.87</c:v>
                </c:pt>
                <c:pt idx="92">
                  <c:v>2.81</c:v>
                </c:pt>
                <c:pt idx="93">
                  <c:v>2.75</c:v>
                </c:pt>
                <c:pt idx="94">
                  <c:v>2.75</c:v>
                </c:pt>
                <c:pt idx="95">
                  <c:v>2.71</c:v>
                </c:pt>
                <c:pt idx="96">
                  <c:v>2.68</c:v>
                </c:pt>
                <c:pt idx="97">
                  <c:v>2.73</c:v>
                </c:pt>
                <c:pt idx="98">
                  <c:v>2.82</c:v>
                </c:pt>
                <c:pt idx="99">
                  <c:v>2.79</c:v>
                </c:pt>
                <c:pt idx="100">
                  <c:v>2.77</c:v>
                </c:pt>
                <c:pt idx="101">
                  <c:v>2.7</c:v>
                </c:pt>
                <c:pt idx="102">
                  <c:v>2.6</c:v>
                </c:pt>
                <c:pt idx="103">
                  <c:v>2.57</c:v>
                </c:pt>
                <c:pt idx="104">
                  <c:v>2.59</c:v>
                </c:pt>
                <c:pt idx="105">
                  <c:v>2.58</c:v>
                </c:pt>
                <c:pt idx="106">
                  <c:v>2.59</c:v>
                </c:pt>
                <c:pt idx="107">
                  <c:v>2.6</c:v>
                </c:pt>
                <c:pt idx="108">
                  <c:v>2.6</c:v>
                </c:pt>
                <c:pt idx="109">
                  <c:v>2.5499999999999998</c:v>
                </c:pt>
                <c:pt idx="110">
                  <c:v>2.48</c:v>
                </c:pt>
                <c:pt idx="111">
                  <c:v>2.4700000000000002</c:v>
                </c:pt>
                <c:pt idx="112">
                  <c:v>2.52</c:v>
                </c:pt>
                <c:pt idx="113">
                  <c:v>2.4900000000000002</c:v>
                </c:pt>
                <c:pt idx="114">
                  <c:v>2.37</c:v>
                </c:pt>
                <c:pt idx="115">
                  <c:v>2.33</c:v>
                </c:pt>
                <c:pt idx="116">
                  <c:v>2.3199999999999998</c:v>
                </c:pt>
                <c:pt idx="117">
                  <c:v>2.41</c:v>
                </c:pt>
                <c:pt idx="118">
                  <c:v>2.5099999999999998</c:v>
                </c:pt>
                <c:pt idx="119">
                  <c:v>2.54</c:v>
                </c:pt>
                <c:pt idx="120">
                  <c:v>2.54</c:v>
                </c:pt>
                <c:pt idx="121">
                  <c:v>2.54</c:v>
                </c:pt>
                <c:pt idx="122">
                  <c:v>2.5299999999999998</c:v>
                </c:pt>
                <c:pt idx="123">
                  <c:v>2.5099999999999998</c:v>
                </c:pt>
                <c:pt idx="124">
                  <c:v>2.42</c:v>
                </c:pt>
                <c:pt idx="125">
                  <c:v>2.4500000000000002</c:v>
                </c:pt>
                <c:pt idx="126">
                  <c:v>2.5099999999999998</c:v>
                </c:pt>
                <c:pt idx="127">
                  <c:v>2.56</c:v>
                </c:pt>
                <c:pt idx="128">
                  <c:v>2.64</c:v>
                </c:pt>
                <c:pt idx="129">
                  <c:v>2.68</c:v>
                </c:pt>
                <c:pt idx="130">
                  <c:v>2.6</c:v>
                </c:pt>
                <c:pt idx="131">
                  <c:v>2.59</c:v>
                </c:pt>
                <c:pt idx="132">
                  <c:v>2.65</c:v>
                </c:pt>
                <c:pt idx="133">
                  <c:v>2.77</c:v>
                </c:pt>
                <c:pt idx="134">
                  <c:v>2.87</c:v>
                </c:pt>
                <c:pt idx="135">
                  <c:v>2.9</c:v>
                </c:pt>
                <c:pt idx="136">
                  <c:v>2.99</c:v>
                </c:pt>
                <c:pt idx="137">
                  <c:v>3.1</c:v>
                </c:pt>
                <c:pt idx="138">
                  <c:v>3.22</c:v>
                </c:pt>
                <c:pt idx="139">
                  <c:v>3.31</c:v>
                </c:pt>
                <c:pt idx="140">
                  <c:v>3.28</c:v>
                </c:pt>
                <c:pt idx="141">
                  <c:v>3.28</c:v>
                </c:pt>
                <c:pt idx="142">
                  <c:v>3.36</c:v>
                </c:pt>
                <c:pt idx="143">
                  <c:v>3.49</c:v>
                </c:pt>
                <c:pt idx="144">
                  <c:v>3.66</c:v>
                </c:pt>
                <c:pt idx="145">
                  <c:v>3.76</c:v>
                </c:pt>
                <c:pt idx="146">
                  <c:v>3.84</c:v>
                </c:pt>
                <c:pt idx="147">
                  <c:v>3.86</c:v>
                </c:pt>
                <c:pt idx="148">
                  <c:v>4.0599999999999996</c:v>
                </c:pt>
                <c:pt idx="149">
                  <c:v>4.18</c:v>
                </c:pt>
                <c:pt idx="150">
                  <c:v>4.29</c:v>
                </c:pt>
                <c:pt idx="151">
                  <c:v>4.34</c:v>
                </c:pt>
                <c:pt idx="152">
                  <c:v>4.34</c:v>
                </c:pt>
                <c:pt idx="153">
                  <c:v>4.3</c:v>
                </c:pt>
                <c:pt idx="154">
                  <c:v>4.29</c:v>
                </c:pt>
                <c:pt idx="155">
                  <c:v>4.18</c:v>
                </c:pt>
                <c:pt idx="156">
                  <c:v>4.13</c:v>
                </c:pt>
                <c:pt idx="157">
                  <c:v>4.0999999999999996</c:v>
                </c:pt>
                <c:pt idx="158">
                  <c:v>4.08</c:v>
                </c:pt>
                <c:pt idx="159">
                  <c:v>4.03</c:v>
                </c:pt>
                <c:pt idx="160">
                  <c:v>3.93</c:v>
                </c:pt>
                <c:pt idx="161">
                  <c:v>3.89</c:v>
                </c:pt>
                <c:pt idx="162">
                  <c:v>3.94</c:v>
                </c:pt>
                <c:pt idx="163">
                  <c:v>3.89</c:v>
                </c:pt>
                <c:pt idx="164">
                  <c:v>3.94</c:v>
                </c:pt>
                <c:pt idx="165">
                  <c:v>4.04</c:v>
                </c:pt>
                <c:pt idx="166">
                  <c:v>4.18</c:v>
                </c:pt>
                <c:pt idx="167">
                  <c:v>4.24</c:v>
                </c:pt>
                <c:pt idx="168">
                  <c:v>4.24</c:v>
                </c:pt>
                <c:pt idx="169">
                  <c:v>4.2300000000000004</c:v>
                </c:pt>
                <c:pt idx="170">
                  <c:v>4.37</c:v>
                </c:pt>
                <c:pt idx="171">
                  <c:v>4.4800000000000004</c:v>
                </c:pt>
                <c:pt idx="172">
                  <c:v>4.62</c:v>
                </c:pt>
                <c:pt idx="173">
                  <c:v>4.74</c:v>
                </c:pt>
                <c:pt idx="174">
                  <c:v>4.84</c:v>
                </c:pt>
                <c:pt idx="175">
                  <c:v>4.84</c:v>
                </c:pt>
                <c:pt idx="176">
                  <c:v>4.84</c:v>
                </c:pt>
                <c:pt idx="177">
                  <c:v>4.8899999999999997</c:v>
                </c:pt>
                <c:pt idx="178">
                  <c:v>4.9000000000000004</c:v>
                </c:pt>
                <c:pt idx="179">
                  <c:v>4.92</c:v>
                </c:pt>
                <c:pt idx="180">
                  <c:v>5.04</c:v>
                </c:pt>
                <c:pt idx="181">
                  <c:v>5.07</c:v>
                </c:pt>
                <c:pt idx="182">
                  <c:v>5.09</c:v>
                </c:pt>
                <c:pt idx="183">
                  <c:v>5.08</c:v>
                </c:pt>
                <c:pt idx="184">
                  <c:v>5.09</c:v>
                </c:pt>
                <c:pt idx="185">
                  <c:v>5.08</c:v>
                </c:pt>
                <c:pt idx="186">
                  <c:v>5.04</c:v>
                </c:pt>
                <c:pt idx="187">
                  <c:v>4.99</c:v>
                </c:pt>
                <c:pt idx="188">
                  <c:v>4.92</c:v>
                </c:pt>
                <c:pt idx="189">
                  <c:v>4.8</c:v>
                </c:pt>
                <c:pt idx="190">
                  <c:v>4.72</c:v>
                </c:pt>
                <c:pt idx="191">
                  <c:v>4.5999999999999996</c:v>
                </c:pt>
                <c:pt idx="192">
                  <c:v>4.53</c:v>
                </c:pt>
                <c:pt idx="193">
                  <c:v>4.42</c:v>
                </c:pt>
                <c:pt idx="194">
                  <c:v>4.3</c:v>
                </c:pt>
                <c:pt idx="195">
                  <c:v>4.25</c:v>
                </c:pt>
                <c:pt idx="196">
                  <c:v>4.22</c:v>
                </c:pt>
                <c:pt idx="197">
                  <c:v>4.17</c:v>
                </c:pt>
                <c:pt idx="198">
                  <c:v>4.16</c:v>
                </c:pt>
                <c:pt idx="199">
                  <c:v>4.1399999999999997</c:v>
                </c:pt>
                <c:pt idx="200">
                  <c:v>4.1100000000000003</c:v>
                </c:pt>
                <c:pt idx="201">
                  <c:v>4.1500000000000004</c:v>
                </c:pt>
                <c:pt idx="202">
                  <c:v>4.25</c:v>
                </c:pt>
                <c:pt idx="203">
                  <c:v>4.29</c:v>
                </c:pt>
                <c:pt idx="204">
                  <c:v>4.29</c:v>
                </c:pt>
                <c:pt idx="205">
                  <c:v>4.2699999999999996</c:v>
                </c:pt>
                <c:pt idx="206">
                  <c:v>4.2300000000000004</c:v>
                </c:pt>
                <c:pt idx="207">
                  <c:v>4.2</c:v>
                </c:pt>
                <c:pt idx="208">
                  <c:v>4.2699999999999996</c:v>
                </c:pt>
                <c:pt idx="209">
                  <c:v>4.28</c:v>
                </c:pt>
                <c:pt idx="210">
                  <c:v>4.3</c:v>
                </c:pt>
                <c:pt idx="211">
                  <c:v>4.32</c:v>
                </c:pt>
                <c:pt idx="212">
                  <c:v>4.3</c:v>
                </c:pt>
                <c:pt idx="213">
                  <c:v>4.28</c:v>
                </c:pt>
                <c:pt idx="214">
                  <c:v>4.32</c:v>
                </c:pt>
                <c:pt idx="215">
                  <c:v>4.3499999999999996</c:v>
                </c:pt>
                <c:pt idx="216">
                  <c:v>4.3600000000000003</c:v>
                </c:pt>
                <c:pt idx="217">
                  <c:v>4.34</c:v>
                </c:pt>
                <c:pt idx="218">
                  <c:v>4.29</c:v>
                </c:pt>
                <c:pt idx="219">
                  <c:v>4.3600000000000003</c:v>
                </c:pt>
                <c:pt idx="220">
                  <c:v>4.42</c:v>
                </c:pt>
                <c:pt idx="221">
                  <c:v>4.54</c:v>
                </c:pt>
                <c:pt idx="222">
                  <c:v>4.68</c:v>
                </c:pt>
                <c:pt idx="223">
                  <c:v>4.6500000000000004</c:v>
                </c:pt>
                <c:pt idx="224">
                  <c:v>4.6500000000000004</c:v>
                </c:pt>
                <c:pt idx="225">
                  <c:v>4.63</c:v>
                </c:pt>
                <c:pt idx="226">
                  <c:v>4.67</c:v>
                </c:pt>
                <c:pt idx="227">
                  <c:v>4.6500000000000004</c:v>
                </c:pt>
                <c:pt idx="228">
                  <c:v>4.62</c:v>
                </c:pt>
                <c:pt idx="229">
                  <c:v>4.7300000000000004</c:v>
                </c:pt>
                <c:pt idx="230">
                  <c:v>4.72</c:v>
                </c:pt>
                <c:pt idx="231">
                  <c:v>4.7300000000000004</c:v>
                </c:pt>
                <c:pt idx="232">
                  <c:v>4.72</c:v>
                </c:pt>
                <c:pt idx="233">
                  <c:v>4.72</c:v>
                </c:pt>
                <c:pt idx="234">
                  <c:v>4.7699999999999996</c:v>
                </c:pt>
                <c:pt idx="235">
                  <c:v>4.82</c:v>
                </c:pt>
                <c:pt idx="236">
                  <c:v>4.82</c:v>
                </c:pt>
                <c:pt idx="237">
                  <c:v>4.71</c:v>
                </c:pt>
                <c:pt idx="238">
                  <c:v>4.6399999999999997</c:v>
                </c:pt>
                <c:pt idx="239">
                  <c:v>4.74</c:v>
                </c:pt>
                <c:pt idx="240">
                  <c:v>4.54</c:v>
                </c:pt>
                <c:pt idx="241">
                  <c:v>4.75</c:v>
                </c:pt>
                <c:pt idx="242">
                  <c:v>4.87</c:v>
                </c:pt>
                <c:pt idx="243">
                  <c:v>4.9000000000000004</c:v>
                </c:pt>
                <c:pt idx="244">
                  <c:v>4.96</c:v>
                </c:pt>
                <c:pt idx="245">
                  <c:v>5.01</c:v>
                </c:pt>
                <c:pt idx="246">
                  <c:v>5.0999999999999996</c:v>
                </c:pt>
                <c:pt idx="247">
                  <c:v>5.17</c:v>
                </c:pt>
                <c:pt idx="248">
                  <c:v>5.22</c:v>
                </c:pt>
                <c:pt idx="249">
                  <c:v>5.3</c:v>
                </c:pt>
                <c:pt idx="250">
                  <c:v>5.32</c:v>
                </c:pt>
                <c:pt idx="251">
                  <c:v>5.3</c:v>
                </c:pt>
                <c:pt idx="252">
                  <c:v>5.28</c:v>
                </c:pt>
                <c:pt idx="253">
                  <c:v>5.31</c:v>
                </c:pt>
                <c:pt idx="254">
                  <c:v>5.39</c:v>
                </c:pt>
                <c:pt idx="255">
                  <c:v>5.43</c:v>
                </c:pt>
                <c:pt idx="256">
                  <c:v>5.61</c:v>
                </c:pt>
                <c:pt idx="257">
                  <c:v>5.7</c:v>
                </c:pt>
                <c:pt idx="258">
                  <c:v>5.77</c:v>
                </c:pt>
                <c:pt idx="259">
                  <c:v>5.85</c:v>
                </c:pt>
                <c:pt idx="260">
                  <c:v>5.96</c:v>
                </c:pt>
                <c:pt idx="261">
                  <c:v>6.05</c:v>
                </c:pt>
                <c:pt idx="262">
                  <c:v>6.23</c:v>
                </c:pt>
                <c:pt idx="263">
                  <c:v>6.3</c:v>
                </c:pt>
                <c:pt idx="264">
                  <c:v>6.38</c:v>
                </c:pt>
                <c:pt idx="265">
                  <c:v>6.47</c:v>
                </c:pt>
                <c:pt idx="266">
                  <c:v>6.62</c:v>
                </c:pt>
                <c:pt idx="267">
                  <c:v>6.72</c:v>
                </c:pt>
                <c:pt idx="268">
                  <c:v>6.78</c:v>
                </c:pt>
                <c:pt idx="269">
                  <c:v>6.83</c:v>
                </c:pt>
                <c:pt idx="270">
                  <c:v>6.82</c:v>
                </c:pt>
                <c:pt idx="271">
                  <c:v>6.8</c:v>
                </c:pt>
                <c:pt idx="272">
                  <c:v>6.8</c:v>
                </c:pt>
                <c:pt idx="273">
                  <c:v>6.78</c:v>
                </c:pt>
                <c:pt idx="274">
                  <c:v>6.76</c:v>
                </c:pt>
                <c:pt idx="275">
                  <c:v>6.73</c:v>
                </c:pt>
                <c:pt idx="276">
                  <c:v>6.7</c:v>
                </c:pt>
                <c:pt idx="277">
                  <c:v>6.67</c:v>
                </c:pt>
                <c:pt idx="278">
                  <c:v>6.33</c:v>
                </c:pt>
                <c:pt idx="279">
                  <c:v>6.59</c:v>
                </c:pt>
                <c:pt idx="280">
                  <c:v>6.56</c:v>
                </c:pt>
                <c:pt idx="281">
                  <c:v>6.49</c:v>
                </c:pt>
                <c:pt idx="282">
                  <c:v>6.44</c:v>
                </c:pt>
                <c:pt idx="283">
                  <c:v>6.39</c:v>
                </c:pt>
                <c:pt idx="284">
                  <c:v>6.35</c:v>
                </c:pt>
                <c:pt idx="285">
                  <c:v>6.29</c:v>
                </c:pt>
                <c:pt idx="286">
                  <c:v>6.23</c:v>
                </c:pt>
                <c:pt idx="287">
                  <c:v>6.17</c:v>
                </c:pt>
                <c:pt idx="288">
                  <c:v>6.1</c:v>
                </c:pt>
                <c:pt idx="289">
                  <c:v>6.06</c:v>
                </c:pt>
                <c:pt idx="290">
                  <c:v>6</c:v>
                </c:pt>
                <c:pt idx="291">
                  <c:v>5.95</c:v>
                </c:pt>
                <c:pt idx="292">
                  <c:v>5.89</c:v>
                </c:pt>
                <c:pt idx="293">
                  <c:v>5.88</c:v>
                </c:pt>
                <c:pt idx="294">
                  <c:v>5.8</c:v>
                </c:pt>
                <c:pt idx="295">
                  <c:v>5.73</c:v>
                </c:pt>
                <c:pt idx="296">
                  <c:v>5.66</c:v>
                </c:pt>
                <c:pt idx="297">
                  <c:v>5.88</c:v>
                </c:pt>
                <c:pt idx="298">
                  <c:v>5.54</c:v>
                </c:pt>
                <c:pt idx="299">
                  <c:v>5.5</c:v>
                </c:pt>
                <c:pt idx="300">
                  <c:v>5.74</c:v>
                </c:pt>
                <c:pt idx="301">
                  <c:v>5.45</c:v>
                </c:pt>
                <c:pt idx="302">
                  <c:v>5.45</c:v>
                </c:pt>
                <c:pt idx="303">
                  <c:v>5.52</c:v>
                </c:pt>
                <c:pt idx="304">
                  <c:v>5.42</c:v>
                </c:pt>
                <c:pt idx="305">
                  <c:v>5.38</c:v>
                </c:pt>
                <c:pt idx="306">
                  <c:v>5.34</c:v>
                </c:pt>
                <c:pt idx="307">
                  <c:v>5.28</c:v>
                </c:pt>
                <c:pt idx="308">
                  <c:v>5.25</c:v>
                </c:pt>
                <c:pt idx="309">
                  <c:v>5.22</c:v>
                </c:pt>
                <c:pt idx="310">
                  <c:v>5.19</c:v>
                </c:pt>
                <c:pt idx="311">
                  <c:v>5.17</c:v>
                </c:pt>
                <c:pt idx="312">
                  <c:v>5.18</c:v>
                </c:pt>
                <c:pt idx="313">
                  <c:v>5.17</c:v>
                </c:pt>
                <c:pt idx="314">
                  <c:v>5.16</c:v>
                </c:pt>
                <c:pt idx="315">
                  <c:v>5.13</c:v>
                </c:pt>
                <c:pt idx="316">
                  <c:v>5.22</c:v>
                </c:pt>
                <c:pt idx="317">
                  <c:v>5.25</c:v>
                </c:pt>
                <c:pt idx="318">
                  <c:v>5.33</c:v>
                </c:pt>
                <c:pt idx="319">
                  <c:v>5.39</c:v>
                </c:pt>
                <c:pt idx="320">
                  <c:v>5.43</c:v>
                </c:pt>
                <c:pt idx="321">
                  <c:v>5.46</c:v>
                </c:pt>
                <c:pt idx="322">
                  <c:v>5.47</c:v>
                </c:pt>
                <c:pt idx="323">
                  <c:v>5.45</c:v>
                </c:pt>
                <c:pt idx="324">
                  <c:v>5.44</c:v>
                </c:pt>
                <c:pt idx="325">
                  <c:v>5.47</c:v>
                </c:pt>
                <c:pt idx="326">
                  <c:v>5.51</c:v>
                </c:pt>
                <c:pt idx="327">
                  <c:v>5.57</c:v>
                </c:pt>
                <c:pt idx="328">
                  <c:v>5.63</c:v>
                </c:pt>
                <c:pt idx="329">
                  <c:v>5.68</c:v>
                </c:pt>
                <c:pt idx="330">
                  <c:v>5.71</c:v>
                </c:pt>
                <c:pt idx="331">
                  <c:v>5.77</c:v>
                </c:pt>
                <c:pt idx="332">
                  <c:v>5.79</c:v>
                </c:pt>
                <c:pt idx="333">
                  <c:v>5.79</c:v>
                </c:pt>
                <c:pt idx="334">
                  <c:v>5.86</c:v>
                </c:pt>
                <c:pt idx="335">
                  <c:v>5.88</c:v>
                </c:pt>
                <c:pt idx="336">
                  <c:v>5.91</c:v>
                </c:pt>
                <c:pt idx="337">
                  <c:v>5.94</c:v>
                </c:pt>
                <c:pt idx="338">
                  <c:v>5.99</c:v>
                </c:pt>
                <c:pt idx="339">
                  <c:v>6</c:v>
                </c:pt>
                <c:pt idx="340">
                  <c:v>6</c:v>
                </c:pt>
                <c:pt idx="341">
                  <c:v>6</c:v>
                </c:pt>
                <c:pt idx="342">
                  <c:v>5.99</c:v>
                </c:pt>
                <c:pt idx="343">
                  <c:v>6</c:v>
                </c:pt>
                <c:pt idx="344">
                  <c:v>5.98</c:v>
                </c:pt>
                <c:pt idx="345">
                  <c:v>5.96</c:v>
                </c:pt>
                <c:pt idx="346">
                  <c:v>5.95</c:v>
                </c:pt>
                <c:pt idx="347">
                  <c:v>5.91</c:v>
                </c:pt>
                <c:pt idx="348">
                  <c:v>5.89</c:v>
                </c:pt>
                <c:pt idx="349">
                  <c:v>5.88</c:v>
                </c:pt>
                <c:pt idx="350">
                  <c:v>5.86</c:v>
                </c:pt>
                <c:pt idx="351">
                  <c:v>5.84</c:v>
                </c:pt>
                <c:pt idx="352">
                  <c:v>5.85</c:v>
                </c:pt>
                <c:pt idx="353">
                  <c:v>5.81</c:v>
                </c:pt>
                <c:pt idx="354">
                  <c:v>5.79</c:v>
                </c:pt>
                <c:pt idx="355">
                  <c:v>5.79</c:v>
                </c:pt>
                <c:pt idx="356">
                  <c:v>5.79</c:v>
                </c:pt>
                <c:pt idx="357">
                  <c:v>5.8</c:v>
                </c:pt>
                <c:pt idx="358">
                  <c:v>5.82</c:v>
                </c:pt>
                <c:pt idx="359">
                  <c:v>5.82</c:v>
                </c:pt>
                <c:pt idx="360">
                  <c:v>5.84</c:v>
                </c:pt>
                <c:pt idx="361">
                  <c:v>5.84</c:v>
                </c:pt>
                <c:pt idx="362">
                  <c:v>5.83</c:v>
                </c:pt>
                <c:pt idx="363">
                  <c:v>5.83</c:v>
                </c:pt>
                <c:pt idx="364">
                  <c:v>5.82</c:v>
                </c:pt>
                <c:pt idx="365">
                  <c:v>5.79</c:v>
                </c:pt>
                <c:pt idx="366">
                  <c:v>5.75</c:v>
                </c:pt>
                <c:pt idx="367">
                  <c:v>5.7</c:v>
                </c:pt>
                <c:pt idx="368">
                  <c:v>5.61</c:v>
                </c:pt>
                <c:pt idx="369">
                  <c:v>5.52</c:v>
                </c:pt>
                <c:pt idx="370">
                  <c:v>5.43</c:v>
                </c:pt>
                <c:pt idx="371">
                  <c:v>5.36</c:v>
                </c:pt>
                <c:pt idx="372">
                  <c:v>5.3</c:v>
                </c:pt>
                <c:pt idx="373">
                  <c:v>5.27</c:v>
                </c:pt>
                <c:pt idx="374">
                  <c:v>5.22</c:v>
                </c:pt>
                <c:pt idx="375">
                  <c:v>5.19</c:v>
                </c:pt>
                <c:pt idx="376">
                  <c:v>5.16</c:v>
                </c:pt>
                <c:pt idx="377">
                  <c:v>5.12</c:v>
                </c:pt>
                <c:pt idx="378">
                  <c:v>5.12</c:v>
                </c:pt>
                <c:pt idx="379">
                  <c:v>4.97</c:v>
                </c:pt>
                <c:pt idx="380">
                  <c:v>4.93</c:v>
                </c:pt>
                <c:pt idx="381">
                  <c:v>4.8899999999999997</c:v>
                </c:pt>
                <c:pt idx="382">
                  <c:v>4.8099999999999996</c:v>
                </c:pt>
                <c:pt idx="383">
                  <c:v>4.75</c:v>
                </c:pt>
                <c:pt idx="384">
                  <c:v>4.8</c:v>
                </c:pt>
                <c:pt idx="385">
                  <c:v>4.8499999999999996</c:v>
                </c:pt>
                <c:pt idx="386">
                  <c:v>4.91</c:v>
                </c:pt>
                <c:pt idx="387">
                  <c:v>4.91</c:v>
                </c:pt>
                <c:pt idx="388">
                  <c:v>4.87</c:v>
                </c:pt>
                <c:pt idx="389">
                  <c:v>4.76</c:v>
                </c:pt>
                <c:pt idx="390">
                  <c:v>4.83</c:v>
                </c:pt>
                <c:pt idx="391">
                  <c:v>4.83</c:v>
                </c:pt>
                <c:pt idx="392">
                  <c:v>4.9000000000000004</c:v>
                </c:pt>
                <c:pt idx="393">
                  <c:v>4.95</c:v>
                </c:pt>
                <c:pt idx="394">
                  <c:v>5.03</c:v>
                </c:pt>
                <c:pt idx="395">
                  <c:v>5</c:v>
                </c:pt>
                <c:pt idx="396">
                  <c:v>5.03</c:v>
                </c:pt>
                <c:pt idx="397">
                  <c:v>5.05</c:v>
                </c:pt>
                <c:pt idx="398">
                  <c:v>5.09</c:v>
                </c:pt>
                <c:pt idx="399">
                  <c:v>5.05</c:v>
                </c:pt>
                <c:pt idx="400">
                  <c:v>5.08</c:v>
                </c:pt>
                <c:pt idx="401">
                  <c:v>5.1100000000000003</c:v>
                </c:pt>
                <c:pt idx="402">
                  <c:v>5.1100000000000003</c:v>
                </c:pt>
                <c:pt idx="403">
                  <c:v>5.07</c:v>
                </c:pt>
                <c:pt idx="404">
                  <c:v>5</c:v>
                </c:pt>
                <c:pt idx="405">
                  <c:v>4.92</c:v>
                </c:pt>
                <c:pt idx="406">
                  <c:v>4.8499999999999996</c:v>
                </c:pt>
                <c:pt idx="407">
                  <c:v>4.8</c:v>
                </c:pt>
                <c:pt idx="408">
                  <c:v>4.74</c:v>
                </c:pt>
                <c:pt idx="409">
                  <c:v>4.68</c:v>
                </c:pt>
                <c:pt idx="410">
                  <c:v>4.6500000000000004</c:v>
                </c:pt>
                <c:pt idx="411">
                  <c:v>4.53</c:v>
                </c:pt>
                <c:pt idx="412">
                  <c:v>4.4800000000000004</c:v>
                </c:pt>
                <c:pt idx="413">
                  <c:v>4.45</c:v>
                </c:pt>
                <c:pt idx="414">
                  <c:v>4.45</c:v>
                </c:pt>
                <c:pt idx="415">
                  <c:v>4.4000000000000004</c:v>
                </c:pt>
                <c:pt idx="416">
                  <c:v>4.3600000000000003</c:v>
                </c:pt>
                <c:pt idx="417">
                  <c:v>4.33</c:v>
                </c:pt>
                <c:pt idx="418">
                  <c:v>4.3499999999999996</c:v>
                </c:pt>
                <c:pt idx="419">
                  <c:v>4.33</c:v>
                </c:pt>
                <c:pt idx="420">
                  <c:v>4.3499999999999996</c:v>
                </c:pt>
                <c:pt idx="421">
                  <c:v>4.42</c:v>
                </c:pt>
                <c:pt idx="422">
                  <c:v>4.5199999999999996</c:v>
                </c:pt>
                <c:pt idx="423">
                  <c:v>4.54</c:v>
                </c:pt>
                <c:pt idx="424">
                  <c:v>4.7</c:v>
                </c:pt>
                <c:pt idx="425">
                  <c:v>4.58</c:v>
                </c:pt>
                <c:pt idx="426">
                  <c:v>4.58</c:v>
                </c:pt>
                <c:pt idx="427">
                  <c:v>4.5199999999999996</c:v>
                </c:pt>
                <c:pt idx="428">
                  <c:v>4.51</c:v>
                </c:pt>
                <c:pt idx="429">
                  <c:v>4.47</c:v>
                </c:pt>
                <c:pt idx="430">
                  <c:v>4.3899999999999997</c:v>
                </c:pt>
                <c:pt idx="431">
                  <c:v>4.34</c:v>
                </c:pt>
                <c:pt idx="432">
                  <c:v>4.46</c:v>
                </c:pt>
                <c:pt idx="433">
                  <c:v>4.4400000000000004</c:v>
                </c:pt>
                <c:pt idx="434">
                  <c:v>4.6500000000000004</c:v>
                </c:pt>
                <c:pt idx="435">
                  <c:v>4.7</c:v>
                </c:pt>
                <c:pt idx="436">
                  <c:v>4.72</c:v>
                </c:pt>
                <c:pt idx="437">
                  <c:v>4.71</c:v>
                </c:pt>
                <c:pt idx="438">
                  <c:v>4.71</c:v>
                </c:pt>
                <c:pt idx="439">
                  <c:v>4.66</c:v>
                </c:pt>
                <c:pt idx="440">
                  <c:v>4.6500000000000004</c:v>
                </c:pt>
                <c:pt idx="441">
                  <c:v>4.6399999999999997</c:v>
                </c:pt>
                <c:pt idx="442">
                  <c:v>4.6399999999999997</c:v>
                </c:pt>
                <c:pt idx="443">
                  <c:v>4.63</c:v>
                </c:pt>
                <c:pt idx="444">
                  <c:v>4.5999999999999996</c:v>
                </c:pt>
                <c:pt idx="445">
                  <c:v>4.57</c:v>
                </c:pt>
                <c:pt idx="446">
                  <c:v>4.78</c:v>
                </c:pt>
                <c:pt idx="447">
                  <c:v>4.84</c:v>
                </c:pt>
                <c:pt idx="448">
                  <c:v>4.87</c:v>
                </c:pt>
                <c:pt idx="449">
                  <c:v>4.8899999999999997</c:v>
                </c:pt>
                <c:pt idx="450">
                  <c:v>4.8899999999999997</c:v>
                </c:pt>
                <c:pt idx="451">
                  <c:v>4.78</c:v>
                </c:pt>
                <c:pt idx="452">
                  <c:v>4.67</c:v>
                </c:pt>
                <c:pt idx="453">
                  <c:v>4.6399999999999997</c:v>
                </c:pt>
                <c:pt idx="454">
                  <c:v>4.75</c:v>
                </c:pt>
                <c:pt idx="455">
                  <c:v>4.6399999999999997</c:v>
                </c:pt>
                <c:pt idx="456">
                  <c:v>4.67</c:v>
                </c:pt>
                <c:pt idx="457">
                  <c:v>4.7</c:v>
                </c:pt>
                <c:pt idx="458">
                  <c:v>4.74</c:v>
                </c:pt>
                <c:pt idx="459">
                  <c:v>4.7</c:v>
                </c:pt>
                <c:pt idx="460">
                  <c:v>4.67</c:v>
                </c:pt>
                <c:pt idx="461">
                  <c:v>4.6900000000000004</c:v>
                </c:pt>
                <c:pt idx="462">
                  <c:v>4.6500000000000004</c:v>
                </c:pt>
                <c:pt idx="463">
                  <c:v>4.68</c:v>
                </c:pt>
                <c:pt idx="464">
                  <c:v>4.79</c:v>
                </c:pt>
                <c:pt idx="465">
                  <c:v>4.8499999999999996</c:v>
                </c:pt>
                <c:pt idx="466">
                  <c:v>4.92</c:v>
                </c:pt>
                <c:pt idx="467">
                  <c:v>4.96</c:v>
                </c:pt>
                <c:pt idx="468">
                  <c:v>4.92</c:v>
                </c:pt>
                <c:pt idx="469">
                  <c:v>4.92</c:v>
                </c:pt>
                <c:pt idx="470">
                  <c:v>5.03</c:v>
                </c:pt>
                <c:pt idx="471">
                  <c:v>5.08</c:v>
                </c:pt>
                <c:pt idx="472">
                  <c:v>5.08</c:v>
                </c:pt>
                <c:pt idx="473">
                  <c:v>5.0599999999999996</c:v>
                </c:pt>
                <c:pt idx="474">
                  <c:v>5.04</c:v>
                </c:pt>
                <c:pt idx="475">
                  <c:v>4.9400000000000004</c:v>
                </c:pt>
                <c:pt idx="476">
                  <c:v>4.87</c:v>
                </c:pt>
                <c:pt idx="477">
                  <c:v>4.82</c:v>
                </c:pt>
                <c:pt idx="478">
                  <c:v>4.82</c:v>
                </c:pt>
                <c:pt idx="479">
                  <c:v>4.7699999999999996</c:v>
                </c:pt>
                <c:pt idx="480">
                  <c:v>4.75</c:v>
                </c:pt>
                <c:pt idx="481">
                  <c:v>4.71</c:v>
                </c:pt>
                <c:pt idx="482">
                  <c:v>4.7</c:v>
                </c:pt>
                <c:pt idx="483">
                  <c:v>4.7300000000000004</c:v>
                </c:pt>
                <c:pt idx="484">
                  <c:v>4.8899999999999997</c:v>
                </c:pt>
                <c:pt idx="485">
                  <c:v>4.97</c:v>
                </c:pt>
                <c:pt idx="486">
                  <c:v>5.0599999999999996</c:v>
                </c:pt>
                <c:pt idx="487">
                  <c:v>5.07</c:v>
                </c:pt>
                <c:pt idx="488">
                  <c:v>5.0599999999999996</c:v>
                </c:pt>
                <c:pt idx="489">
                  <c:v>4.9800000000000004</c:v>
                </c:pt>
                <c:pt idx="490">
                  <c:v>4.9400000000000004</c:v>
                </c:pt>
                <c:pt idx="491">
                  <c:v>4.8499999999999996</c:v>
                </c:pt>
                <c:pt idx="492">
                  <c:v>4.82</c:v>
                </c:pt>
                <c:pt idx="493">
                  <c:v>4.7699999999999996</c:v>
                </c:pt>
                <c:pt idx="494">
                  <c:v>4.68</c:v>
                </c:pt>
                <c:pt idx="495">
                  <c:v>4.58</c:v>
                </c:pt>
                <c:pt idx="496">
                  <c:v>4.5199999999999996</c:v>
                </c:pt>
                <c:pt idx="497">
                  <c:v>4.5</c:v>
                </c:pt>
                <c:pt idx="498">
                  <c:v>4.57</c:v>
                </c:pt>
                <c:pt idx="499">
                  <c:v>4.59</c:v>
                </c:pt>
                <c:pt idx="500">
                  <c:v>4.59</c:v>
                </c:pt>
                <c:pt idx="501">
                  <c:v>4.58</c:v>
                </c:pt>
                <c:pt idx="502">
                  <c:v>4.6500000000000004</c:v>
                </c:pt>
                <c:pt idx="503">
                  <c:v>4.8</c:v>
                </c:pt>
                <c:pt idx="504">
                  <c:v>4.99</c:v>
                </c:pt>
                <c:pt idx="505">
                  <c:v>5.09</c:v>
                </c:pt>
                <c:pt idx="506">
                  <c:v>5.15</c:v>
                </c:pt>
                <c:pt idx="507">
                  <c:v>5.26</c:v>
                </c:pt>
                <c:pt idx="508">
                  <c:v>5.35</c:v>
                </c:pt>
                <c:pt idx="509">
                  <c:v>5.36</c:v>
                </c:pt>
                <c:pt idx="510">
                  <c:v>5.37</c:v>
                </c:pt>
                <c:pt idx="511">
                  <c:v>5.35</c:v>
                </c:pt>
                <c:pt idx="512">
                  <c:v>5.36</c:v>
                </c:pt>
                <c:pt idx="513">
                  <c:v>5.4</c:v>
                </c:pt>
                <c:pt idx="514">
                  <c:v>5.5</c:v>
                </c:pt>
                <c:pt idx="515">
                  <c:v>5.49</c:v>
                </c:pt>
                <c:pt idx="516">
                  <c:v>5.48</c:v>
                </c:pt>
                <c:pt idx="517">
                  <c:v>5.47</c:v>
                </c:pt>
                <c:pt idx="518">
                  <c:v>5.43</c:v>
                </c:pt>
                <c:pt idx="519">
                  <c:v>5.49</c:v>
                </c:pt>
                <c:pt idx="520">
                  <c:v>5.53</c:v>
                </c:pt>
                <c:pt idx="521">
                  <c:v>5.53</c:v>
                </c:pt>
                <c:pt idx="522">
                  <c:v>5.49</c:v>
                </c:pt>
                <c:pt idx="523">
                  <c:v>5.46</c:v>
                </c:pt>
                <c:pt idx="524">
                  <c:v>5.47</c:v>
                </c:pt>
                <c:pt idx="525">
                  <c:v>5.43</c:v>
                </c:pt>
                <c:pt idx="526">
                  <c:v>5.48</c:v>
                </c:pt>
                <c:pt idx="527">
                  <c:v>5.49</c:v>
                </c:pt>
                <c:pt idx="528">
                  <c:v>5.44</c:v>
                </c:pt>
                <c:pt idx="529">
                  <c:v>5.37</c:v>
                </c:pt>
                <c:pt idx="530">
                  <c:v>5.3</c:v>
                </c:pt>
                <c:pt idx="531">
                  <c:v>5.29</c:v>
                </c:pt>
                <c:pt idx="532">
                  <c:v>5.39</c:v>
                </c:pt>
                <c:pt idx="533">
                  <c:v>5.44</c:v>
                </c:pt>
                <c:pt idx="534">
                  <c:v>5.47</c:v>
                </c:pt>
                <c:pt idx="535">
                  <c:v>5.46</c:v>
                </c:pt>
                <c:pt idx="536">
                  <c:v>5.52</c:v>
                </c:pt>
                <c:pt idx="537">
                  <c:v>5.51</c:v>
                </c:pt>
                <c:pt idx="538">
                  <c:v>5.48</c:v>
                </c:pt>
                <c:pt idx="539">
                  <c:v>5.43</c:v>
                </c:pt>
                <c:pt idx="540">
                  <c:v>5.37</c:v>
                </c:pt>
                <c:pt idx="541">
                  <c:v>5.33</c:v>
                </c:pt>
                <c:pt idx="542">
                  <c:v>5.34</c:v>
                </c:pt>
                <c:pt idx="543">
                  <c:v>5.31</c:v>
                </c:pt>
                <c:pt idx="544">
                  <c:v>5.26</c:v>
                </c:pt>
                <c:pt idx="545">
                  <c:v>5.25</c:v>
                </c:pt>
                <c:pt idx="546">
                  <c:v>5.29</c:v>
                </c:pt>
                <c:pt idx="547">
                  <c:v>5.33</c:v>
                </c:pt>
                <c:pt idx="548">
                  <c:v>5.45</c:v>
                </c:pt>
                <c:pt idx="549">
                  <c:v>5.48</c:v>
                </c:pt>
                <c:pt idx="550">
                  <c:v>5.5</c:v>
                </c:pt>
                <c:pt idx="551">
                  <c:v>5.52</c:v>
                </c:pt>
                <c:pt idx="552">
                  <c:v>5.6</c:v>
                </c:pt>
                <c:pt idx="553">
                  <c:v>5.62</c:v>
                </c:pt>
                <c:pt idx="554">
                  <c:v>5.66</c:v>
                </c:pt>
                <c:pt idx="555">
                  <c:v>5.72</c:v>
                </c:pt>
                <c:pt idx="556">
                  <c:v>5.74</c:v>
                </c:pt>
                <c:pt idx="557">
                  <c:v>5.75</c:v>
                </c:pt>
                <c:pt idx="558">
                  <c:v>5.77</c:v>
                </c:pt>
                <c:pt idx="559">
                  <c:v>5.77</c:v>
                </c:pt>
                <c:pt idx="560">
                  <c:v>5.76</c:v>
                </c:pt>
                <c:pt idx="561">
                  <c:v>5.75</c:v>
                </c:pt>
                <c:pt idx="562">
                  <c:v>5.72</c:v>
                </c:pt>
                <c:pt idx="563">
                  <c:v>5.68</c:v>
                </c:pt>
                <c:pt idx="564">
                  <c:v>5.62</c:v>
                </c:pt>
                <c:pt idx="565">
                  <c:v>5.57</c:v>
                </c:pt>
                <c:pt idx="566">
                  <c:v>5.49</c:v>
                </c:pt>
                <c:pt idx="567">
                  <c:v>5.45</c:v>
                </c:pt>
                <c:pt idx="568">
                  <c:v>5.49</c:v>
                </c:pt>
                <c:pt idx="569">
                  <c:v>5.49</c:v>
                </c:pt>
                <c:pt idx="570">
                  <c:v>5.46</c:v>
                </c:pt>
                <c:pt idx="571">
                  <c:v>5.39</c:v>
                </c:pt>
                <c:pt idx="572">
                  <c:v>5.33</c:v>
                </c:pt>
                <c:pt idx="573">
                  <c:v>5.25</c:v>
                </c:pt>
                <c:pt idx="574">
                  <c:v>5.23</c:v>
                </c:pt>
                <c:pt idx="575">
                  <c:v>5.24</c:v>
                </c:pt>
                <c:pt idx="576">
                  <c:v>5.26</c:v>
                </c:pt>
                <c:pt idx="577">
                  <c:v>5.25</c:v>
                </c:pt>
                <c:pt idx="578">
                  <c:v>5.19</c:v>
                </c:pt>
                <c:pt idx="579">
                  <c:v>5.14</c:v>
                </c:pt>
                <c:pt idx="580">
                  <c:v>5.1100000000000003</c:v>
                </c:pt>
                <c:pt idx="581">
                  <c:v>5.0599999999999996</c:v>
                </c:pt>
                <c:pt idx="582">
                  <c:v>5.0199999999999996</c:v>
                </c:pt>
                <c:pt idx="583">
                  <c:v>4.96</c:v>
                </c:pt>
                <c:pt idx="584">
                  <c:v>4.92</c:v>
                </c:pt>
                <c:pt idx="585">
                  <c:v>4.84</c:v>
                </c:pt>
                <c:pt idx="586">
                  <c:v>4.7300000000000004</c:v>
                </c:pt>
                <c:pt idx="587">
                  <c:v>4.68</c:v>
                </c:pt>
                <c:pt idx="588">
                  <c:v>4.71</c:v>
                </c:pt>
                <c:pt idx="589">
                  <c:v>4.75</c:v>
                </c:pt>
                <c:pt idx="590">
                  <c:v>4.88</c:v>
                </c:pt>
                <c:pt idx="591">
                  <c:v>4.88</c:v>
                </c:pt>
                <c:pt idx="592">
                  <c:v>4.88</c:v>
                </c:pt>
                <c:pt idx="593">
                  <c:v>4.9000000000000004</c:v>
                </c:pt>
                <c:pt idx="594">
                  <c:v>4.92</c:v>
                </c:pt>
                <c:pt idx="595">
                  <c:v>4.9400000000000004</c:v>
                </c:pt>
                <c:pt idx="596">
                  <c:v>4.97</c:v>
                </c:pt>
                <c:pt idx="597">
                  <c:v>5</c:v>
                </c:pt>
                <c:pt idx="598">
                  <c:v>5</c:v>
                </c:pt>
                <c:pt idx="599">
                  <c:v>5</c:v>
                </c:pt>
                <c:pt idx="600">
                  <c:v>4.99</c:v>
                </c:pt>
                <c:pt idx="601">
                  <c:v>4.97</c:v>
                </c:pt>
                <c:pt idx="602">
                  <c:v>5.1100000000000003</c:v>
                </c:pt>
                <c:pt idx="603">
                  <c:v>5.15</c:v>
                </c:pt>
                <c:pt idx="604">
                  <c:v>5.26</c:v>
                </c:pt>
                <c:pt idx="605">
                  <c:v>5.29</c:v>
                </c:pt>
                <c:pt idx="606">
                  <c:v>5.26</c:v>
                </c:pt>
                <c:pt idx="607">
                  <c:v>5.2</c:v>
                </c:pt>
                <c:pt idx="608">
                  <c:v>5.16</c:v>
                </c:pt>
                <c:pt idx="609">
                  <c:v>5.16</c:v>
                </c:pt>
                <c:pt idx="610">
                  <c:v>5.3</c:v>
                </c:pt>
              </c:numCache>
            </c:numRef>
          </c:val>
          <c:smooth val="0"/>
          <c:extLst xmlns:c16r2="http://schemas.microsoft.com/office/drawing/2015/06/chart">
            <c:ext xmlns:c16="http://schemas.microsoft.com/office/drawing/2014/chart" uri="{C3380CC4-5D6E-409C-BE32-E72D297353CC}">
              <c16:uniqueId val="{00000007-4C71-4519-9CF6-7FF6946E7668}"/>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DATOS!$AF$3:$AF$732</c:f>
              <c:numCache>
                <c:formatCode>0.00</c:formatCode>
                <c:ptCount val="730"/>
                <c:pt idx="0">
                  <c:v>6.26</c:v>
                </c:pt>
                <c:pt idx="1">
                  <c:v>6.26</c:v>
                </c:pt>
                <c:pt idx="2">
                  <c:v>6.26</c:v>
                </c:pt>
                <c:pt idx="3">
                  <c:v>6.26</c:v>
                </c:pt>
                <c:pt idx="4">
                  <c:v>6.26</c:v>
                </c:pt>
                <c:pt idx="5">
                  <c:v>6.26</c:v>
                </c:pt>
                <c:pt idx="6">
                  <c:v>6.26</c:v>
                </c:pt>
                <c:pt idx="7">
                  <c:v>6.26</c:v>
                </c:pt>
                <c:pt idx="8">
                  <c:v>6.26</c:v>
                </c:pt>
                <c:pt idx="9">
                  <c:v>6.26</c:v>
                </c:pt>
                <c:pt idx="10">
                  <c:v>6.26</c:v>
                </c:pt>
                <c:pt idx="11">
                  <c:v>6.26</c:v>
                </c:pt>
                <c:pt idx="12">
                  <c:v>6.26</c:v>
                </c:pt>
                <c:pt idx="13">
                  <c:v>6.26</c:v>
                </c:pt>
                <c:pt idx="14">
                  <c:v>6.26</c:v>
                </c:pt>
                <c:pt idx="15">
                  <c:v>6.26</c:v>
                </c:pt>
                <c:pt idx="16">
                  <c:v>6.26</c:v>
                </c:pt>
                <c:pt idx="17">
                  <c:v>6.26</c:v>
                </c:pt>
                <c:pt idx="18">
                  <c:v>6.26</c:v>
                </c:pt>
                <c:pt idx="19">
                  <c:v>6.26</c:v>
                </c:pt>
                <c:pt idx="20">
                  <c:v>6.26</c:v>
                </c:pt>
                <c:pt idx="21">
                  <c:v>6.26</c:v>
                </c:pt>
                <c:pt idx="22">
                  <c:v>6.26</c:v>
                </c:pt>
                <c:pt idx="23">
                  <c:v>6.26</c:v>
                </c:pt>
                <c:pt idx="24">
                  <c:v>6.26</c:v>
                </c:pt>
                <c:pt idx="25">
                  <c:v>6.26</c:v>
                </c:pt>
                <c:pt idx="26">
                  <c:v>6.26</c:v>
                </c:pt>
                <c:pt idx="27">
                  <c:v>6.26</c:v>
                </c:pt>
                <c:pt idx="28">
                  <c:v>6.26</c:v>
                </c:pt>
                <c:pt idx="29">
                  <c:v>6.26</c:v>
                </c:pt>
                <c:pt idx="30">
                  <c:v>6.26</c:v>
                </c:pt>
                <c:pt idx="31">
                  <c:v>6.26</c:v>
                </c:pt>
                <c:pt idx="32">
                  <c:v>6.26</c:v>
                </c:pt>
                <c:pt idx="33">
                  <c:v>6.26</c:v>
                </c:pt>
                <c:pt idx="34">
                  <c:v>6.26</c:v>
                </c:pt>
                <c:pt idx="35">
                  <c:v>6.26</c:v>
                </c:pt>
                <c:pt idx="36">
                  <c:v>6.26</c:v>
                </c:pt>
                <c:pt idx="37">
                  <c:v>6.26</c:v>
                </c:pt>
                <c:pt idx="38">
                  <c:v>6.26</c:v>
                </c:pt>
                <c:pt idx="39">
                  <c:v>6.26</c:v>
                </c:pt>
                <c:pt idx="40">
                  <c:v>6.26</c:v>
                </c:pt>
                <c:pt idx="41">
                  <c:v>6.26</c:v>
                </c:pt>
                <c:pt idx="42">
                  <c:v>6.26</c:v>
                </c:pt>
                <c:pt idx="43">
                  <c:v>6.26</c:v>
                </c:pt>
                <c:pt idx="44">
                  <c:v>6.26</c:v>
                </c:pt>
                <c:pt idx="45">
                  <c:v>6.26</c:v>
                </c:pt>
                <c:pt idx="46">
                  <c:v>6.26</c:v>
                </c:pt>
                <c:pt idx="47">
                  <c:v>6.26</c:v>
                </c:pt>
                <c:pt idx="48">
                  <c:v>6.26</c:v>
                </c:pt>
                <c:pt idx="49">
                  <c:v>6.26</c:v>
                </c:pt>
                <c:pt idx="50">
                  <c:v>6.26</c:v>
                </c:pt>
                <c:pt idx="51">
                  <c:v>6.26</c:v>
                </c:pt>
                <c:pt idx="52">
                  <c:v>6.26</c:v>
                </c:pt>
                <c:pt idx="53">
                  <c:v>6.26</c:v>
                </c:pt>
                <c:pt idx="54">
                  <c:v>6.26</c:v>
                </c:pt>
                <c:pt idx="55">
                  <c:v>6.26</c:v>
                </c:pt>
                <c:pt idx="56">
                  <c:v>6.26</c:v>
                </c:pt>
                <c:pt idx="57">
                  <c:v>6.26</c:v>
                </c:pt>
                <c:pt idx="58">
                  <c:v>6.26</c:v>
                </c:pt>
                <c:pt idx="59">
                  <c:v>6.26</c:v>
                </c:pt>
                <c:pt idx="60">
                  <c:v>6.26</c:v>
                </c:pt>
                <c:pt idx="61">
                  <c:v>6.26</c:v>
                </c:pt>
                <c:pt idx="62">
                  <c:v>6.26</c:v>
                </c:pt>
                <c:pt idx="63">
                  <c:v>6.26</c:v>
                </c:pt>
                <c:pt idx="64">
                  <c:v>6.26</c:v>
                </c:pt>
                <c:pt idx="65">
                  <c:v>6.26</c:v>
                </c:pt>
                <c:pt idx="66">
                  <c:v>6.26</c:v>
                </c:pt>
                <c:pt idx="67">
                  <c:v>6.26</c:v>
                </c:pt>
                <c:pt idx="68">
                  <c:v>6.26</c:v>
                </c:pt>
                <c:pt idx="69">
                  <c:v>6.26</c:v>
                </c:pt>
                <c:pt idx="70">
                  <c:v>6.26</c:v>
                </c:pt>
                <c:pt idx="71">
                  <c:v>6.26</c:v>
                </c:pt>
                <c:pt idx="72">
                  <c:v>6.26</c:v>
                </c:pt>
                <c:pt idx="73">
                  <c:v>6.26</c:v>
                </c:pt>
                <c:pt idx="74">
                  <c:v>6.26</c:v>
                </c:pt>
                <c:pt idx="75">
                  <c:v>6.26</c:v>
                </c:pt>
                <c:pt idx="76">
                  <c:v>6.26</c:v>
                </c:pt>
                <c:pt idx="77">
                  <c:v>6.26</c:v>
                </c:pt>
                <c:pt idx="78">
                  <c:v>6.26</c:v>
                </c:pt>
                <c:pt idx="79">
                  <c:v>6.26</c:v>
                </c:pt>
                <c:pt idx="80">
                  <c:v>6.26</c:v>
                </c:pt>
                <c:pt idx="81">
                  <c:v>6.26</c:v>
                </c:pt>
                <c:pt idx="82">
                  <c:v>6.26</c:v>
                </c:pt>
                <c:pt idx="83">
                  <c:v>6.26</c:v>
                </c:pt>
                <c:pt idx="84">
                  <c:v>6.26</c:v>
                </c:pt>
                <c:pt idx="85">
                  <c:v>6.26</c:v>
                </c:pt>
                <c:pt idx="86">
                  <c:v>6.26</c:v>
                </c:pt>
                <c:pt idx="87">
                  <c:v>6.26</c:v>
                </c:pt>
                <c:pt idx="88">
                  <c:v>6.26</c:v>
                </c:pt>
                <c:pt idx="89">
                  <c:v>6.26</c:v>
                </c:pt>
                <c:pt idx="90">
                  <c:v>6.26</c:v>
                </c:pt>
                <c:pt idx="91">
                  <c:v>6.26</c:v>
                </c:pt>
                <c:pt idx="92">
                  <c:v>6.26</c:v>
                </c:pt>
                <c:pt idx="93">
                  <c:v>6.26</c:v>
                </c:pt>
                <c:pt idx="94">
                  <c:v>6.26</c:v>
                </c:pt>
                <c:pt idx="95">
                  <c:v>6.26</c:v>
                </c:pt>
                <c:pt idx="96">
                  <c:v>6.26</c:v>
                </c:pt>
                <c:pt idx="97">
                  <c:v>6.26</c:v>
                </c:pt>
                <c:pt idx="98">
                  <c:v>6.26</c:v>
                </c:pt>
                <c:pt idx="99">
                  <c:v>6.26</c:v>
                </c:pt>
                <c:pt idx="100">
                  <c:v>6.26</c:v>
                </c:pt>
                <c:pt idx="101">
                  <c:v>6.26</c:v>
                </c:pt>
                <c:pt idx="102">
                  <c:v>6.26</c:v>
                </c:pt>
                <c:pt idx="103">
                  <c:v>6.26</c:v>
                </c:pt>
                <c:pt idx="104">
                  <c:v>6.26</c:v>
                </c:pt>
                <c:pt idx="105">
                  <c:v>6.26</c:v>
                </c:pt>
                <c:pt idx="106">
                  <c:v>6.26</c:v>
                </c:pt>
                <c:pt idx="107">
                  <c:v>6.26</c:v>
                </c:pt>
                <c:pt idx="108">
                  <c:v>6.26</c:v>
                </c:pt>
                <c:pt idx="109">
                  <c:v>6.26</c:v>
                </c:pt>
                <c:pt idx="110">
                  <c:v>6.26</c:v>
                </c:pt>
                <c:pt idx="111">
                  <c:v>6.26</c:v>
                </c:pt>
                <c:pt idx="112">
                  <c:v>6.26</c:v>
                </c:pt>
                <c:pt idx="113">
                  <c:v>6.26</c:v>
                </c:pt>
                <c:pt idx="114">
                  <c:v>6.26</c:v>
                </c:pt>
                <c:pt idx="115">
                  <c:v>6.26</c:v>
                </c:pt>
                <c:pt idx="116">
                  <c:v>6.26</c:v>
                </c:pt>
                <c:pt idx="117">
                  <c:v>6.26</c:v>
                </c:pt>
                <c:pt idx="118">
                  <c:v>6.26</c:v>
                </c:pt>
                <c:pt idx="119">
                  <c:v>6.26</c:v>
                </c:pt>
                <c:pt idx="120">
                  <c:v>6.26</c:v>
                </c:pt>
                <c:pt idx="121">
                  <c:v>6.26</c:v>
                </c:pt>
                <c:pt idx="122">
                  <c:v>6.26</c:v>
                </c:pt>
                <c:pt idx="123">
                  <c:v>6.26</c:v>
                </c:pt>
                <c:pt idx="124">
                  <c:v>6.26</c:v>
                </c:pt>
                <c:pt idx="125">
                  <c:v>6.26</c:v>
                </c:pt>
                <c:pt idx="126">
                  <c:v>6.26</c:v>
                </c:pt>
                <c:pt idx="127">
                  <c:v>6.26</c:v>
                </c:pt>
                <c:pt idx="128">
                  <c:v>6.26</c:v>
                </c:pt>
                <c:pt idx="129">
                  <c:v>6.26</c:v>
                </c:pt>
                <c:pt idx="130">
                  <c:v>6.26</c:v>
                </c:pt>
                <c:pt idx="131">
                  <c:v>6.26</c:v>
                </c:pt>
                <c:pt idx="132">
                  <c:v>6.26</c:v>
                </c:pt>
                <c:pt idx="133">
                  <c:v>6.26</c:v>
                </c:pt>
                <c:pt idx="134">
                  <c:v>6.26</c:v>
                </c:pt>
                <c:pt idx="135">
                  <c:v>6.26</c:v>
                </c:pt>
                <c:pt idx="136">
                  <c:v>6.26</c:v>
                </c:pt>
                <c:pt idx="137">
                  <c:v>6.26</c:v>
                </c:pt>
                <c:pt idx="138">
                  <c:v>6.26</c:v>
                </c:pt>
                <c:pt idx="139">
                  <c:v>6.26</c:v>
                </c:pt>
                <c:pt idx="140">
                  <c:v>6.26</c:v>
                </c:pt>
                <c:pt idx="141">
                  <c:v>6.26</c:v>
                </c:pt>
                <c:pt idx="142">
                  <c:v>6.26</c:v>
                </c:pt>
                <c:pt idx="143">
                  <c:v>6.26</c:v>
                </c:pt>
                <c:pt idx="144">
                  <c:v>6.26</c:v>
                </c:pt>
                <c:pt idx="145">
                  <c:v>6.26</c:v>
                </c:pt>
                <c:pt idx="146">
                  <c:v>6.26</c:v>
                </c:pt>
                <c:pt idx="147">
                  <c:v>6.26</c:v>
                </c:pt>
                <c:pt idx="148">
                  <c:v>6.26</c:v>
                </c:pt>
                <c:pt idx="149">
                  <c:v>6.26</c:v>
                </c:pt>
                <c:pt idx="150">
                  <c:v>6.26</c:v>
                </c:pt>
                <c:pt idx="151">
                  <c:v>6.26</c:v>
                </c:pt>
                <c:pt idx="152">
                  <c:v>6.26</c:v>
                </c:pt>
                <c:pt idx="153">
                  <c:v>6.26</c:v>
                </c:pt>
                <c:pt idx="154">
                  <c:v>6.26</c:v>
                </c:pt>
                <c:pt idx="155">
                  <c:v>6.26</c:v>
                </c:pt>
                <c:pt idx="156">
                  <c:v>6.26</c:v>
                </c:pt>
                <c:pt idx="157">
                  <c:v>6.26</c:v>
                </c:pt>
                <c:pt idx="158">
                  <c:v>6.26</c:v>
                </c:pt>
                <c:pt idx="159">
                  <c:v>6.26</c:v>
                </c:pt>
                <c:pt idx="160">
                  <c:v>6.26</c:v>
                </c:pt>
                <c:pt idx="161">
                  <c:v>6.26</c:v>
                </c:pt>
                <c:pt idx="162">
                  <c:v>6.26</c:v>
                </c:pt>
                <c:pt idx="163">
                  <c:v>6.26</c:v>
                </c:pt>
                <c:pt idx="164">
                  <c:v>6.26</c:v>
                </c:pt>
                <c:pt idx="165">
                  <c:v>6.26</c:v>
                </c:pt>
                <c:pt idx="166">
                  <c:v>6.26</c:v>
                </c:pt>
                <c:pt idx="167">
                  <c:v>6.26</c:v>
                </c:pt>
                <c:pt idx="168">
                  <c:v>6.26</c:v>
                </c:pt>
                <c:pt idx="169">
                  <c:v>6.26</c:v>
                </c:pt>
                <c:pt idx="170">
                  <c:v>6.26</c:v>
                </c:pt>
                <c:pt idx="171">
                  <c:v>6.26</c:v>
                </c:pt>
                <c:pt idx="172">
                  <c:v>6.26</c:v>
                </c:pt>
                <c:pt idx="173">
                  <c:v>6.26</c:v>
                </c:pt>
                <c:pt idx="174">
                  <c:v>6.26</c:v>
                </c:pt>
                <c:pt idx="175">
                  <c:v>6.26</c:v>
                </c:pt>
                <c:pt idx="176">
                  <c:v>6.26</c:v>
                </c:pt>
                <c:pt idx="177">
                  <c:v>6.26</c:v>
                </c:pt>
                <c:pt idx="178">
                  <c:v>6.26</c:v>
                </c:pt>
                <c:pt idx="179">
                  <c:v>6.26</c:v>
                </c:pt>
                <c:pt idx="180">
                  <c:v>6.26</c:v>
                </c:pt>
                <c:pt idx="181">
                  <c:v>6.26</c:v>
                </c:pt>
                <c:pt idx="182">
                  <c:v>6.26</c:v>
                </c:pt>
                <c:pt idx="183">
                  <c:v>6.26</c:v>
                </c:pt>
                <c:pt idx="184">
                  <c:v>6.26</c:v>
                </c:pt>
                <c:pt idx="185">
                  <c:v>6.26</c:v>
                </c:pt>
                <c:pt idx="186">
                  <c:v>6.26</c:v>
                </c:pt>
                <c:pt idx="187">
                  <c:v>6.26</c:v>
                </c:pt>
                <c:pt idx="188">
                  <c:v>6.26</c:v>
                </c:pt>
                <c:pt idx="189">
                  <c:v>6.26</c:v>
                </c:pt>
                <c:pt idx="190">
                  <c:v>6.26</c:v>
                </c:pt>
                <c:pt idx="191">
                  <c:v>6.26</c:v>
                </c:pt>
                <c:pt idx="192">
                  <c:v>6.26</c:v>
                </c:pt>
                <c:pt idx="193">
                  <c:v>6.26</c:v>
                </c:pt>
                <c:pt idx="194">
                  <c:v>6.26</c:v>
                </c:pt>
                <c:pt idx="195">
                  <c:v>6.26</c:v>
                </c:pt>
                <c:pt idx="196">
                  <c:v>6.26</c:v>
                </c:pt>
                <c:pt idx="197">
                  <c:v>6.26</c:v>
                </c:pt>
                <c:pt idx="198">
                  <c:v>6.26</c:v>
                </c:pt>
                <c:pt idx="199">
                  <c:v>6.26</c:v>
                </c:pt>
                <c:pt idx="200">
                  <c:v>6.26</c:v>
                </c:pt>
                <c:pt idx="201">
                  <c:v>6.26</c:v>
                </c:pt>
                <c:pt idx="202">
                  <c:v>6.26</c:v>
                </c:pt>
                <c:pt idx="203">
                  <c:v>6.26</c:v>
                </c:pt>
                <c:pt idx="204">
                  <c:v>6.26</c:v>
                </c:pt>
                <c:pt idx="205">
                  <c:v>6.26</c:v>
                </c:pt>
                <c:pt idx="206">
                  <c:v>6.26</c:v>
                </c:pt>
                <c:pt idx="207">
                  <c:v>6.26</c:v>
                </c:pt>
                <c:pt idx="208">
                  <c:v>6.26</c:v>
                </c:pt>
                <c:pt idx="209">
                  <c:v>6.26</c:v>
                </c:pt>
                <c:pt idx="210">
                  <c:v>6.26</c:v>
                </c:pt>
                <c:pt idx="211">
                  <c:v>6.26</c:v>
                </c:pt>
                <c:pt idx="212">
                  <c:v>6.26</c:v>
                </c:pt>
                <c:pt idx="213">
                  <c:v>6.26</c:v>
                </c:pt>
                <c:pt idx="214">
                  <c:v>6.26</c:v>
                </c:pt>
                <c:pt idx="215">
                  <c:v>6.26</c:v>
                </c:pt>
                <c:pt idx="216">
                  <c:v>6.26</c:v>
                </c:pt>
                <c:pt idx="217">
                  <c:v>6.26</c:v>
                </c:pt>
                <c:pt idx="218">
                  <c:v>6.26</c:v>
                </c:pt>
                <c:pt idx="219">
                  <c:v>6.26</c:v>
                </c:pt>
                <c:pt idx="220">
                  <c:v>6.26</c:v>
                </c:pt>
                <c:pt idx="221">
                  <c:v>6.26</c:v>
                </c:pt>
                <c:pt idx="222">
                  <c:v>6.26</c:v>
                </c:pt>
                <c:pt idx="223">
                  <c:v>6.26</c:v>
                </c:pt>
                <c:pt idx="224">
                  <c:v>6.26</c:v>
                </c:pt>
                <c:pt idx="225">
                  <c:v>6.26</c:v>
                </c:pt>
                <c:pt idx="226">
                  <c:v>6.26</c:v>
                </c:pt>
                <c:pt idx="227">
                  <c:v>6.26</c:v>
                </c:pt>
                <c:pt idx="228">
                  <c:v>6.26</c:v>
                </c:pt>
                <c:pt idx="229">
                  <c:v>6.26</c:v>
                </c:pt>
                <c:pt idx="230">
                  <c:v>6.26</c:v>
                </c:pt>
                <c:pt idx="231">
                  <c:v>6.26</c:v>
                </c:pt>
                <c:pt idx="232">
                  <c:v>6.26</c:v>
                </c:pt>
                <c:pt idx="233">
                  <c:v>6.26</c:v>
                </c:pt>
                <c:pt idx="234">
                  <c:v>6.26</c:v>
                </c:pt>
                <c:pt idx="235">
                  <c:v>6.26</c:v>
                </c:pt>
                <c:pt idx="236">
                  <c:v>6.26</c:v>
                </c:pt>
                <c:pt idx="237">
                  <c:v>6.26</c:v>
                </c:pt>
                <c:pt idx="238">
                  <c:v>6.26</c:v>
                </c:pt>
                <c:pt idx="239">
                  <c:v>6.26</c:v>
                </c:pt>
                <c:pt idx="240">
                  <c:v>6.26</c:v>
                </c:pt>
                <c:pt idx="241">
                  <c:v>6.26</c:v>
                </c:pt>
                <c:pt idx="242">
                  <c:v>6.26</c:v>
                </c:pt>
                <c:pt idx="243">
                  <c:v>6.26</c:v>
                </c:pt>
                <c:pt idx="244">
                  <c:v>6.26</c:v>
                </c:pt>
                <c:pt idx="245">
                  <c:v>6.26</c:v>
                </c:pt>
                <c:pt idx="246">
                  <c:v>6.26</c:v>
                </c:pt>
                <c:pt idx="247">
                  <c:v>6.26</c:v>
                </c:pt>
                <c:pt idx="248">
                  <c:v>6.26</c:v>
                </c:pt>
                <c:pt idx="249">
                  <c:v>6.26</c:v>
                </c:pt>
                <c:pt idx="250">
                  <c:v>6.26</c:v>
                </c:pt>
                <c:pt idx="251">
                  <c:v>6.26</c:v>
                </c:pt>
                <c:pt idx="252">
                  <c:v>6.26</c:v>
                </c:pt>
                <c:pt idx="253">
                  <c:v>6.26</c:v>
                </c:pt>
                <c:pt idx="254">
                  <c:v>6.26</c:v>
                </c:pt>
                <c:pt idx="255">
                  <c:v>6.26</c:v>
                </c:pt>
                <c:pt idx="256">
                  <c:v>6.26</c:v>
                </c:pt>
                <c:pt idx="257">
                  <c:v>6.26</c:v>
                </c:pt>
                <c:pt idx="258">
                  <c:v>6.26</c:v>
                </c:pt>
                <c:pt idx="259">
                  <c:v>6.26</c:v>
                </c:pt>
                <c:pt idx="260">
                  <c:v>6.26</c:v>
                </c:pt>
                <c:pt idx="261">
                  <c:v>6.26</c:v>
                </c:pt>
                <c:pt idx="262">
                  <c:v>6.26</c:v>
                </c:pt>
                <c:pt idx="263">
                  <c:v>6.26</c:v>
                </c:pt>
                <c:pt idx="264">
                  <c:v>6.26</c:v>
                </c:pt>
                <c:pt idx="265">
                  <c:v>6.26</c:v>
                </c:pt>
                <c:pt idx="266">
                  <c:v>6.26</c:v>
                </c:pt>
                <c:pt idx="267">
                  <c:v>6.26</c:v>
                </c:pt>
                <c:pt idx="268">
                  <c:v>6.26</c:v>
                </c:pt>
                <c:pt idx="269">
                  <c:v>6.26</c:v>
                </c:pt>
                <c:pt idx="270">
                  <c:v>6.26</c:v>
                </c:pt>
                <c:pt idx="271">
                  <c:v>6.26</c:v>
                </c:pt>
                <c:pt idx="272">
                  <c:v>6.26</c:v>
                </c:pt>
                <c:pt idx="273">
                  <c:v>6.26</c:v>
                </c:pt>
                <c:pt idx="274">
                  <c:v>6.26</c:v>
                </c:pt>
                <c:pt idx="275">
                  <c:v>6.26</c:v>
                </c:pt>
                <c:pt idx="276">
                  <c:v>6.26</c:v>
                </c:pt>
                <c:pt idx="277">
                  <c:v>6.26</c:v>
                </c:pt>
                <c:pt idx="278">
                  <c:v>6.26</c:v>
                </c:pt>
                <c:pt idx="279">
                  <c:v>6.26</c:v>
                </c:pt>
                <c:pt idx="280">
                  <c:v>6.26</c:v>
                </c:pt>
                <c:pt idx="281">
                  <c:v>6.26</c:v>
                </c:pt>
                <c:pt idx="282">
                  <c:v>6.26</c:v>
                </c:pt>
                <c:pt idx="283">
                  <c:v>6.26</c:v>
                </c:pt>
                <c:pt idx="284">
                  <c:v>6.26</c:v>
                </c:pt>
                <c:pt idx="285">
                  <c:v>6.26</c:v>
                </c:pt>
                <c:pt idx="286">
                  <c:v>6.26</c:v>
                </c:pt>
                <c:pt idx="287">
                  <c:v>6.26</c:v>
                </c:pt>
                <c:pt idx="288">
                  <c:v>6.26</c:v>
                </c:pt>
                <c:pt idx="289">
                  <c:v>6.26</c:v>
                </c:pt>
                <c:pt idx="290">
                  <c:v>6.26</c:v>
                </c:pt>
                <c:pt idx="291">
                  <c:v>6.26</c:v>
                </c:pt>
                <c:pt idx="292">
                  <c:v>6.26</c:v>
                </c:pt>
                <c:pt idx="293">
                  <c:v>6.26</c:v>
                </c:pt>
                <c:pt idx="294">
                  <c:v>6.26</c:v>
                </c:pt>
                <c:pt idx="295">
                  <c:v>6.26</c:v>
                </c:pt>
                <c:pt idx="296">
                  <c:v>6.26</c:v>
                </c:pt>
                <c:pt idx="297">
                  <c:v>6.26</c:v>
                </c:pt>
                <c:pt idx="298">
                  <c:v>6.26</c:v>
                </c:pt>
                <c:pt idx="299">
                  <c:v>6.26</c:v>
                </c:pt>
                <c:pt idx="300">
                  <c:v>6.26</c:v>
                </c:pt>
                <c:pt idx="301">
                  <c:v>6.26</c:v>
                </c:pt>
                <c:pt idx="302">
                  <c:v>6.26</c:v>
                </c:pt>
                <c:pt idx="303">
                  <c:v>6.26</c:v>
                </c:pt>
                <c:pt idx="304">
                  <c:v>6.26</c:v>
                </c:pt>
                <c:pt idx="305">
                  <c:v>6.26</c:v>
                </c:pt>
                <c:pt idx="306">
                  <c:v>6.26</c:v>
                </c:pt>
                <c:pt idx="307">
                  <c:v>6.26</c:v>
                </c:pt>
                <c:pt idx="308">
                  <c:v>6.26</c:v>
                </c:pt>
                <c:pt idx="309">
                  <c:v>6.26</c:v>
                </c:pt>
                <c:pt idx="310">
                  <c:v>6.26</c:v>
                </c:pt>
                <c:pt idx="311">
                  <c:v>6.26</c:v>
                </c:pt>
                <c:pt idx="312">
                  <c:v>6.26</c:v>
                </c:pt>
                <c:pt idx="313">
                  <c:v>6.26</c:v>
                </c:pt>
                <c:pt idx="314">
                  <c:v>6.26</c:v>
                </c:pt>
                <c:pt idx="315">
                  <c:v>6.26</c:v>
                </c:pt>
                <c:pt idx="316">
                  <c:v>6.26</c:v>
                </c:pt>
                <c:pt idx="317">
                  <c:v>6.26</c:v>
                </c:pt>
                <c:pt idx="318">
                  <c:v>6.26</c:v>
                </c:pt>
                <c:pt idx="319">
                  <c:v>6.26</c:v>
                </c:pt>
                <c:pt idx="320">
                  <c:v>6.26</c:v>
                </c:pt>
                <c:pt idx="321">
                  <c:v>6.26</c:v>
                </c:pt>
                <c:pt idx="322">
                  <c:v>6.26</c:v>
                </c:pt>
                <c:pt idx="323">
                  <c:v>6.26</c:v>
                </c:pt>
                <c:pt idx="324">
                  <c:v>6.26</c:v>
                </c:pt>
                <c:pt idx="325">
                  <c:v>6.26</c:v>
                </c:pt>
                <c:pt idx="326">
                  <c:v>6.26</c:v>
                </c:pt>
                <c:pt idx="327">
                  <c:v>6.26</c:v>
                </c:pt>
                <c:pt idx="328">
                  <c:v>6.26</c:v>
                </c:pt>
                <c:pt idx="329">
                  <c:v>6.26</c:v>
                </c:pt>
                <c:pt idx="330">
                  <c:v>6.26</c:v>
                </c:pt>
                <c:pt idx="331">
                  <c:v>6.26</c:v>
                </c:pt>
                <c:pt idx="332">
                  <c:v>6.26</c:v>
                </c:pt>
                <c:pt idx="333">
                  <c:v>6.26</c:v>
                </c:pt>
                <c:pt idx="334">
                  <c:v>6.26</c:v>
                </c:pt>
                <c:pt idx="335">
                  <c:v>6.26</c:v>
                </c:pt>
                <c:pt idx="336">
                  <c:v>6.26</c:v>
                </c:pt>
                <c:pt idx="337">
                  <c:v>6.26</c:v>
                </c:pt>
                <c:pt idx="338">
                  <c:v>6.26</c:v>
                </c:pt>
                <c:pt idx="339">
                  <c:v>6.26</c:v>
                </c:pt>
                <c:pt idx="340">
                  <c:v>6.26</c:v>
                </c:pt>
                <c:pt idx="341">
                  <c:v>6.26</c:v>
                </c:pt>
                <c:pt idx="342">
                  <c:v>6.26</c:v>
                </c:pt>
                <c:pt idx="343">
                  <c:v>6.26</c:v>
                </c:pt>
                <c:pt idx="344">
                  <c:v>6.26</c:v>
                </c:pt>
                <c:pt idx="345">
                  <c:v>6.26</c:v>
                </c:pt>
                <c:pt idx="346">
                  <c:v>6.26</c:v>
                </c:pt>
                <c:pt idx="347">
                  <c:v>6.26</c:v>
                </c:pt>
                <c:pt idx="348">
                  <c:v>6.26</c:v>
                </c:pt>
                <c:pt idx="349">
                  <c:v>6.26</c:v>
                </c:pt>
                <c:pt idx="350">
                  <c:v>6.26</c:v>
                </c:pt>
                <c:pt idx="351">
                  <c:v>6.26</c:v>
                </c:pt>
                <c:pt idx="352">
                  <c:v>6.26</c:v>
                </c:pt>
                <c:pt idx="353">
                  <c:v>6.26</c:v>
                </c:pt>
                <c:pt idx="354">
                  <c:v>6.26</c:v>
                </c:pt>
                <c:pt idx="355">
                  <c:v>6.26</c:v>
                </c:pt>
                <c:pt idx="356">
                  <c:v>6.26</c:v>
                </c:pt>
                <c:pt idx="357">
                  <c:v>6.26</c:v>
                </c:pt>
                <c:pt idx="358">
                  <c:v>6.26</c:v>
                </c:pt>
                <c:pt idx="359">
                  <c:v>6.26</c:v>
                </c:pt>
                <c:pt idx="360">
                  <c:v>6.26</c:v>
                </c:pt>
                <c:pt idx="361">
                  <c:v>6.26</c:v>
                </c:pt>
                <c:pt idx="362">
                  <c:v>6.26</c:v>
                </c:pt>
                <c:pt idx="363">
                  <c:v>6.26</c:v>
                </c:pt>
                <c:pt idx="364">
                  <c:v>6.26</c:v>
                </c:pt>
                <c:pt idx="365">
                  <c:v>6.26</c:v>
                </c:pt>
                <c:pt idx="366">
                  <c:v>6.26</c:v>
                </c:pt>
                <c:pt idx="367">
                  <c:v>6.26</c:v>
                </c:pt>
                <c:pt idx="368">
                  <c:v>6.26</c:v>
                </c:pt>
                <c:pt idx="369">
                  <c:v>6.26</c:v>
                </c:pt>
                <c:pt idx="370">
                  <c:v>6.26</c:v>
                </c:pt>
                <c:pt idx="371">
                  <c:v>6.26</c:v>
                </c:pt>
                <c:pt idx="372">
                  <c:v>6.26</c:v>
                </c:pt>
                <c:pt idx="373">
                  <c:v>6.26</c:v>
                </c:pt>
                <c:pt idx="374">
                  <c:v>6.26</c:v>
                </c:pt>
                <c:pt idx="375">
                  <c:v>6.26</c:v>
                </c:pt>
                <c:pt idx="376">
                  <c:v>6.26</c:v>
                </c:pt>
                <c:pt idx="377">
                  <c:v>6.26</c:v>
                </c:pt>
                <c:pt idx="378">
                  <c:v>6.26</c:v>
                </c:pt>
                <c:pt idx="379">
                  <c:v>6.26</c:v>
                </c:pt>
                <c:pt idx="380">
                  <c:v>6.26</c:v>
                </c:pt>
                <c:pt idx="381">
                  <c:v>6.26</c:v>
                </c:pt>
                <c:pt idx="382">
                  <c:v>6.26</c:v>
                </c:pt>
                <c:pt idx="383">
                  <c:v>6.26</c:v>
                </c:pt>
                <c:pt idx="384">
                  <c:v>6.26</c:v>
                </c:pt>
                <c:pt idx="385">
                  <c:v>6.26</c:v>
                </c:pt>
                <c:pt idx="386">
                  <c:v>6.26</c:v>
                </c:pt>
                <c:pt idx="387">
                  <c:v>6.26</c:v>
                </c:pt>
                <c:pt idx="388">
                  <c:v>6.26</c:v>
                </c:pt>
                <c:pt idx="389">
                  <c:v>6.26</c:v>
                </c:pt>
                <c:pt idx="390">
                  <c:v>6.26</c:v>
                </c:pt>
                <c:pt idx="391">
                  <c:v>6.26</c:v>
                </c:pt>
                <c:pt idx="392">
                  <c:v>6.26</c:v>
                </c:pt>
                <c:pt idx="393">
                  <c:v>6.26</c:v>
                </c:pt>
                <c:pt idx="394">
                  <c:v>6.26</c:v>
                </c:pt>
                <c:pt idx="395">
                  <c:v>6.26</c:v>
                </c:pt>
                <c:pt idx="396">
                  <c:v>6.26</c:v>
                </c:pt>
                <c:pt idx="397">
                  <c:v>6.26</c:v>
                </c:pt>
                <c:pt idx="398">
                  <c:v>6.26</c:v>
                </c:pt>
                <c:pt idx="399">
                  <c:v>6.26</c:v>
                </c:pt>
                <c:pt idx="400">
                  <c:v>6.26</c:v>
                </c:pt>
                <c:pt idx="401">
                  <c:v>6.26</c:v>
                </c:pt>
                <c:pt idx="402">
                  <c:v>6.26</c:v>
                </c:pt>
                <c:pt idx="403">
                  <c:v>6.26</c:v>
                </c:pt>
                <c:pt idx="404">
                  <c:v>6.26</c:v>
                </c:pt>
                <c:pt idx="405">
                  <c:v>6.26</c:v>
                </c:pt>
                <c:pt idx="406">
                  <c:v>6.26</c:v>
                </c:pt>
                <c:pt idx="407">
                  <c:v>6.26</c:v>
                </c:pt>
                <c:pt idx="408">
                  <c:v>6.26</c:v>
                </c:pt>
                <c:pt idx="409">
                  <c:v>6.26</c:v>
                </c:pt>
                <c:pt idx="410">
                  <c:v>6.26</c:v>
                </c:pt>
                <c:pt idx="411">
                  <c:v>6.26</c:v>
                </c:pt>
                <c:pt idx="412">
                  <c:v>6.26</c:v>
                </c:pt>
                <c:pt idx="413">
                  <c:v>6.26</c:v>
                </c:pt>
                <c:pt idx="414">
                  <c:v>6.26</c:v>
                </c:pt>
                <c:pt idx="415">
                  <c:v>6.26</c:v>
                </c:pt>
                <c:pt idx="416">
                  <c:v>6.26</c:v>
                </c:pt>
                <c:pt idx="417">
                  <c:v>6.26</c:v>
                </c:pt>
                <c:pt idx="418">
                  <c:v>6.26</c:v>
                </c:pt>
                <c:pt idx="419">
                  <c:v>6.26</c:v>
                </c:pt>
                <c:pt idx="420">
                  <c:v>6.26</c:v>
                </c:pt>
                <c:pt idx="421">
                  <c:v>6.26</c:v>
                </c:pt>
                <c:pt idx="422">
                  <c:v>6.26</c:v>
                </c:pt>
                <c:pt idx="423">
                  <c:v>6.26</c:v>
                </c:pt>
                <c:pt idx="424">
                  <c:v>6.26</c:v>
                </c:pt>
                <c:pt idx="425">
                  <c:v>6.26</c:v>
                </c:pt>
                <c:pt idx="426">
                  <c:v>6.26</c:v>
                </c:pt>
                <c:pt idx="427">
                  <c:v>6.26</c:v>
                </c:pt>
                <c:pt idx="428">
                  <c:v>6.26</c:v>
                </c:pt>
                <c:pt idx="429">
                  <c:v>6.26</c:v>
                </c:pt>
                <c:pt idx="430">
                  <c:v>6.26</c:v>
                </c:pt>
                <c:pt idx="431">
                  <c:v>6.26</c:v>
                </c:pt>
                <c:pt idx="432">
                  <c:v>6.26</c:v>
                </c:pt>
                <c:pt idx="433">
                  <c:v>6.26</c:v>
                </c:pt>
                <c:pt idx="434">
                  <c:v>6.26</c:v>
                </c:pt>
                <c:pt idx="435">
                  <c:v>6.26</c:v>
                </c:pt>
                <c:pt idx="436">
                  <c:v>6.26</c:v>
                </c:pt>
                <c:pt idx="437">
                  <c:v>6.26</c:v>
                </c:pt>
                <c:pt idx="438">
                  <c:v>6.26</c:v>
                </c:pt>
                <c:pt idx="439">
                  <c:v>6.26</c:v>
                </c:pt>
                <c:pt idx="440">
                  <c:v>6.26</c:v>
                </c:pt>
                <c:pt idx="441">
                  <c:v>6.26</c:v>
                </c:pt>
                <c:pt idx="442">
                  <c:v>6.26</c:v>
                </c:pt>
                <c:pt idx="443">
                  <c:v>6.26</c:v>
                </c:pt>
                <c:pt idx="444">
                  <c:v>6.26</c:v>
                </c:pt>
                <c:pt idx="445">
                  <c:v>6.26</c:v>
                </c:pt>
                <c:pt idx="446">
                  <c:v>6.26</c:v>
                </c:pt>
                <c:pt idx="447">
                  <c:v>6.26</c:v>
                </c:pt>
                <c:pt idx="448">
                  <c:v>6.26</c:v>
                </c:pt>
                <c:pt idx="449">
                  <c:v>6.26</c:v>
                </c:pt>
                <c:pt idx="450">
                  <c:v>6.26</c:v>
                </c:pt>
                <c:pt idx="451">
                  <c:v>6.26</c:v>
                </c:pt>
                <c:pt idx="452">
                  <c:v>6.26</c:v>
                </c:pt>
                <c:pt idx="453">
                  <c:v>6.26</c:v>
                </c:pt>
                <c:pt idx="454">
                  <c:v>6.26</c:v>
                </c:pt>
                <c:pt idx="455">
                  <c:v>6.26</c:v>
                </c:pt>
                <c:pt idx="456">
                  <c:v>6.26</c:v>
                </c:pt>
                <c:pt idx="457">
                  <c:v>6.26</c:v>
                </c:pt>
                <c:pt idx="458">
                  <c:v>6.26</c:v>
                </c:pt>
                <c:pt idx="459">
                  <c:v>6.26</c:v>
                </c:pt>
                <c:pt idx="460">
                  <c:v>6.26</c:v>
                </c:pt>
                <c:pt idx="461">
                  <c:v>6.26</c:v>
                </c:pt>
                <c:pt idx="462">
                  <c:v>6.26</c:v>
                </c:pt>
                <c:pt idx="463">
                  <c:v>6.26</c:v>
                </c:pt>
                <c:pt idx="464">
                  <c:v>6.26</c:v>
                </c:pt>
                <c:pt idx="465">
                  <c:v>6.26</c:v>
                </c:pt>
                <c:pt idx="466">
                  <c:v>6.26</c:v>
                </c:pt>
                <c:pt idx="467">
                  <c:v>6.26</c:v>
                </c:pt>
                <c:pt idx="468">
                  <c:v>6.26</c:v>
                </c:pt>
                <c:pt idx="469">
                  <c:v>6.26</c:v>
                </c:pt>
                <c:pt idx="470">
                  <c:v>6.26</c:v>
                </c:pt>
                <c:pt idx="471">
                  <c:v>6.26</c:v>
                </c:pt>
                <c:pt idx="472">
                  <c:v>6.26</c:v>
                </c:pt>
                <c:pt idx="473">
                  <c:v>6.26</c:v>
                </c:pt>
                <c:pt idx="474">
                  <c:v>6.26</c:v>
                </c:pt>
                <c:pt idx="475">
                  <c:v>6.26</c:v>
                </c:pt>
                <c:pt idx="476">
                  <c:v>6.26</c:v>
                </c:pt>
                <c:pt idx="477">
                  <c:v>6.26</c:v>
                </c:pt>
                <c:pt idx="478">
                  <c:v>6.26</c:v>
                </c:pt>
                <c:pt idx="479">
                  <c:v>6.26</c:v>
                </c:pt>
                <c:pt idx="480">
                  <c:v>6.26</c:v>
                </c:pt>
                <c:pt idx="481">
                  <c:v>6.26</c:v>
                </c:pt>
                <c:pt idx="482">
                  <c:v>6.26</c:v>
                </c:pt>
                <c:pt idx="483">
                  <c:v>6.26</c:v>
                </c:pt>
                <c:pt idx="484">
                  <c:v>6.26</c:v>
                </c:pt>
                <c:pt idx="485">
                  <c:v>6.26</c:v>
                </c:pt>
                <c:pt idx="486">
                  <c:v>6.26</c:v>
                </c:pt>
                <c:pt idx="487">
                  <c:v>6.26</c:v>
                </c:pt>
                <c:pt idx="488">
                  <c:v>6.26</c:v>
                </c:pt>
                <c:pt idx="489">
                  <c:v>6.26</c:v>
                </c:pt>
                <c:pt idx="490">
                  <c:v>6.26</c:v>
                </c:pt>
                <c:pt idx="491">
                  <c:v>6.26</c:v>
                </c:pt>
                <c:pt idx="492">
                  <c:v>6.26</c:v>
                </c:pt>
                <c:pt idx="493">
                  <c:v>6.26</c:v>
                </c:pt>
                <c:pt idx="494">
                  <c:v>6.26</c:v>
                </c:pt>
                <c:pt idx="495">
                  <c:v>6.26</c:v>
                </c:pt>
                <c:pt idx="496">
                  <c:v>6.26</c:v>
                </c:pt>
                <c:pt idx="497">
                  <c:v>6.26</c:v>
                </c:pt>
                <c:pt idx="498">
                  <c:v>6.26</c:v>
                </c:pt>
                <c:pt idx="499">
                  <c:v>6.26</c:v>
                </c:pt>
                <c:pt idx="500">
                  <c:v>6.26</c:v>
                </c:pt>
                <c:pt idx="501">
                  <c:v>6.26</c:v>
                </c:pt>
                <c:pt idx="502">
                  <c:v>6.26</c:v>
                </c:pt>
                <c:pt idx="503">
                  <c:v>6.26</c:v>
                </c:pt>
                <c:pt idx="504">
                  <c:v>6.26</c:v>
                </c:pt>
                <c:pt idx="505">
                  <c:v>6.26</c:v>
                </c:pt>
                <c:pt idx="506">
                  <c:v>6.26</c:v>
                </c:pt>
                <c:pt idx="507">
                  <c:v>6.26</c:v>
                </c:pt>
                <c:pt idx="508">
                  <c:v>6.26</c:v>
                </c:pt>
                <c:pt idx="509">
                  <c:v>6.26</c:v>
                </c:pt>
                <c:pt idx="510">
                  <c:v>6.26</c:v>
                </c:pt>
                <c:pt idx="511">
                  <c:v>6.26</c:v>
                </c:pt>
                <c:pt idx="512">
                  <c:v>6.26</c:v>
                </c:pt>
                <c:pt idx="513">
                  <c:v>6.26</c:v>
                </c:pt>
                <c:pt idx="514">
                  <c:v>6.26</c:v>
                </c:pt>
                <c:pt idx="515">
                  <c:v>6.26</c:v>
                </c:pt>
                <c:pt idx="516">
                  <c:v>6.26</c:v>
                </c:pt>
                <c:pt idx="517">
                  <c:v>6.26</c:v>
                </c:pt>
                <c:pt idx="518">
                  <c:v>6.26</c:v>
                </c:pt>
                <c:pt idx="519">
                  <c:v>6.26</c:v>
                </c:pt>
                <c:pt idx="520">
                  <c:v>6.26</c:v>
                </c:pt>
                <c:pt idx="521">
                  <c:v>6.26</c:v>
                </c:pt>
                <c:pt idx="522">
                  <c:v>6.26</c:v>
                </c:pt>
                <c:pt idx="523">
                  <c:v>6.26</c:v>
                </c:pt>
                <c:pt idx="524">
                  <c:v>6.26</c:v>
                </c:pt>
                <c:pt idx="525">
                  <c:v>6.26</c:v>
                </c:pt>
                <c:pt idx="526">
                  <c:v>6.26</c:v>
                </c:pt>
                <c:pt idx="527">
                  <c:v>6.26</c:v>
                </c:pt>
                <c:pt idx="528">
                  <c:v>6.26</c:v>
                </c:pt>
                <c:pt idx="529">
                  <c:v>6.26</c:v>
                </c:pt>
                <c:pt idx="530">
                  <c:v>6.26</c:v>
                </c:pt>
                <c:pt idx="531">
                  <c:v>6.26</c:v>
                </c:pt>
                <c:pt idx="532">
                  <c:v>6.26</c:v>
                </c:pt>
                <c:pt idx="533">
                  <c:v>6.26</c:v>
                </c:pt>
                <c:pt idx="534">
                  <c:v>6.26</c:v>
                </c:pt>
                <c:pt idx="535">
                  <c:v>6.26</c:v>
                </c:pt>
                <c:pt idx="536">
                  <c:v>6.26</c:v>
                </c:pt>
                <c:pt idx="537">
                  <c:v>6.26</c:v>
                </c:pt>
                <c:pt idx="538">
                  <c:v>6.26</c:v>
                </c:pt>
                <c:pt idx="539">
                  <c:v>6.26</c:v>
                </c:pt>
                <c:pt idx="540">
                  <c:v>6.26</c:v>
                </c:pt>
                <c:pt idx="541">
                  <c:v>6.26</c:v>
                </c:pt>
                <c:pt idx="542">
                  <c:v>6.26</c:v>
                </c:pt>
                <c:pt idx="543">
                  <c:v>6.26</c:v>
                </c:pt>
                <c:pt idx="544">
                  <c:v>6.26</c:v>
                </c:pt>
                <c:pt idx="545">
                  <c:v>6.26</c:v>
                </c:pt>
                <c:pt idx="546">
                  <c:v>6.26</c:v>
                </c:pt>
                <c:pt idx="547">
                  <c:v>6.26</c:v>
                </c:pt>
                <c:pt idx="548">
                  <c:v>6.26</c:v>
                </c:pt>
                <c:pt idx="549">
                  <c:v>6.26</c:v>
                </c:pt>
                <c:pt idx="550">
                  <c:v>6.26</c:v>
                </c:pt>
                <c:pt idx="551">
                  <c:v>6.26</c:v>
                </c:pt>
                <c:pt idx="552">
                  <c:v>6.26</c:v>
                </c:pt>
                <c:pt idx="553">
                  <c:v>6.26</c:v>
                </c:pt>
                <c:pt idx="554">
                  <c:v>6.26</c:v>
                </c:pt>
                <c:pt idx="555">
                  <c:v>6.26</c:v>
                </c:pt>
                <c:pt idx="556">
                  <c:v>6.26</c:v>
                </c:pt>
                <c:pt idx="557">
                  <c:v>6.26</c:v>
                </c:pt>
                <c:pt idx="558">
                  <c:v>6.26</c:v>
                </c:pt>
                <c:pt idx="559">
                  <c:v>6.26</c:v>
                </c:pt>
                <c:pt idx="560">
                  <c:v>6.26</c:v>
                </c:pt>
                <c:pt idx="561">
                  <c:v>6.26</c:v>
                </c:pt>
                <c:pt idx="562">
                  <c:v>6.26</c:v>
                </c:pt>
                <c:pt idx="563">
                  <c:v>6.26</c:v>
                </c:pt>
                <c:pt idx="564">
                  <c:v>6.26</c:v>
                </c:pt>
                <c:pt idx="565">
                  <c:v>6.26</c:v>
                </c:pt>
                <c:pt idx="566">
                  <c:v>6.26</c:v>
                </c:pt>
                <c:pt idx="567">
                  <c:v>6.26</c:v>
                </c:pt>
                <c:pt idx="568">
                  <c:v>6.26</c:v>
                </c:pt>
                <c:pt idx="569">
                  <c:v>6.26</c:v>
                </c:pt>
                <c:pt idx="570">
                  <c:v>6.26</c:v>
                </c:pt>
                <c:pt idx="571">
                  <c:v>6.26</c:v>
                </c:pt>
                <c:pt idx="572">
                  <c:v>6.26</c:v>
                </c:pt>
                <c:pt idx="573">
                  <c:v>6.26</c:v>
                </c:pt>
                <c:pt idx="574">
                  <c:v>6.26</c:v>
                </c:pt>
                <c:pt idx="575">
                  <c:v>6.26</c:v>
                </c:pt>
                <c:pt idx="576">
                  <c:v>6.26</c:v>
                </c:pt>
                <c:pt idx="577">
                  <c:v>6.26</c:v>
                </c:pt>
                <c:pt idx="578">
                  <c:v>6.26</c:v>
                </c:pt>
                <c:pt idx="579">
                  <c:v>6.26</c:v>
                </c:pt>
                <c:pt idx="580">
                  <c:v>6.26</c:v>
                </c:pt>
                <c:pt idx="581">
                  <c:v>6.26</c:v>
                </c:pt>
                <c:pt idx="582">
                  <c:v>6.26</c:v>
                </c:pt>
                <c:pt idx="583">
                  <c:v>6.26</c:v>
                </c:pt>
                <c:pt idx="584">
                  <c:v>6.26</c:v>
                </c:pt>
                <c:pt idx="585">
                  <c:v>6.26</c:v>
                </c:pt>
                <c:pt idx="586">
                  <c:v>6.26</c:v>
                </c:pt>
                <c:pt idx="587">
                  <c:v>6.26</c:v>
                </c:pt>
                <c:pt idx="588">
                  <c:v>6.26</c:v>
                </c:pt>
                <c:pt idx="589">
                  <c:v>6.26</c:v>
                </c:pt>
                <c:pt idx="590">
                  <c:v>6.26</c:v>
                </c:pt>
                <c:pt idx="591">
                  <c:v>6.26</c:v>
                </c:pt>
                <c:pt idx="592">
                  <c:v>6.26</c:v>
                </c:pt>
                <c:pt idx="593">
                  <c:v>6.26</c:v>
                </c:pt>
                <c:pt idx="594">
                  <c:v>6.26</c:v>
                </c:pt>
                <c:pt idx="595">
                  <c:v>6.26</c:v>
                </c:pt>
                <c:pt idx="596">
                  <c:v>6.26</c:v>
                </c:pt>
                <c:pt idx="597">
                  <c:v>6.26</c:v>
                </c:pt>
                <c:pt idx="598">
                  <c:v>6.26</c:v>
                </c:pt>
                <c:pt idx="599">
                  <c:v>6.26</c:v>
                </c:pt>
                <c:pt idx="600">
                  <c:v>6.26</c:v>
                </c:pt>
                <c:pt idx="601">
                  <c:v>6.26</c:v>
                </c:pt>
                <c:pt idx="602">
                  <c:v>6.26</c:v>
                </c:pt>
                <c:pt idx="603">
                  <c:v>6.26</c:v>
                </c:pt>
                <c:pt idx="604">
                  <c:v>6.26</c:v>
                </c:pt>
                <c:pt idx="605">
                  <c:v>6.26</c:v>
                </c:pt>
                <c:pt idx="606">
                  <c:v>6.26</c:v>
                </c:pt>
                <c:pt idx="607">
                  <c:v>6.26</c:v>
                </c:pt>
                <c:pt idx="608">
                  <c:v>6.26</c:v>
                </c:pt>
                <c:pt idx="609">
                  <c:v>6.26</c:v>
                </c:pt>
                <c:pt idx="610">
                  <c:v>6.26</c:v>
                </c:pt>
                <c:pt idx="611">
                  <c:v>6.26</c:v>
                </c:pt>
                <c:pt idx="612">
                  <c:v>6.26</c:v>
                </c:pt>
                <c:pt idx="613">
                  <c:v>6.26</c:v>
                </c:pt>
                <c:pt idx="614">
                  <c:v>6.26</c:v>
                </c:pt>
                <c:pt idx="615">
                  <c:v>6.26</c:v>
                </c:pt>
                <c:pt idx="616">
                  <c:v>6.26</c:v>
                </c:pt>
                <c:pt idx="617">
                  <c:v>6.26</c:v>
                </c:pt>
                <c:pt idx="618">
                  <c:v>6.26</c:v>
                </c:pt>
                <c:pt idx="619">
                  <c:v>6.26</c:v>
                </c:pt>
                <c:pt idx="620">
                  <c:v>6.26</c:v>
                </c:pt>
                <c:pt idx="621">
                  <c:v>6.26</c:v>
                </c:pt>
                <c:pt idx="622">
                  <c:v>6.26</c:v>
                </c:pt>
                <c:pt idx="623">
                  <c:v>6.26</c:v>
                </c:pt>
                <c:pt idx="624">
                  <c:v>6.26</c:v>
                </c:pt>
                <c:pt idx="625">
                  <c:v>6.26</c:v>
                </c:pt>
                <c:pt idx="626">
                  <c:v>6.26</c:v>
                </c:pt>
                <c:pt idx="627">
                  <c:v>6.26</c:v>
                </c:pt>
                <c:pt idx="628">
                  <c:v>6.26</c:v>
                </c:pt>
                <c:pt idx="629">
                  <c:v>6.26</c:v>
                </c:pt>
                <c:pt idx="630">
                  <c:v>6.26</c:v>
                </c:pt>
                <c:pt idx="631">
                  <c:v>6.26</c:v>
                </c:pt>
                <c:pt idx="632">
                  <c:v>6.26</c:v>
                </c:pt>
                <c:pt idx="633">
                  <c:v>6.26</c:v>
                </c:pt>
                <c:pt idx="634">
                  <c:v>6.26</c:v>
                </c:pt>
                <c:pt idx="635">
                  <c:v>6.26</c:v>
                </c:pt>
                <c:pt idx="636">
                  <c:v>6.26</c:v>
                </c:pt>
                <c:pt idx="637">
                  <c:v>6.26</c:v>
                </c:pt>
                <c:pt idx="638">
                  <c:v>6.26</c:v>
                </c:pt>
                <c:pt idx="639">
                  <c:v>6.26</c:v>
                </c:pt>
                <c:pt idx="640">
                  <c:v>6.26</c:v>
                </c:pt>
                <c:pt idx="641">
                  <c:v>6.26</c:v>
                </c:pt>
                <c:pt idx="642">
                  <c:v>6.26</c:v>
                </c:pt>
                <c:pt idx="643">
                  <c:v>6.26</c:v>
                </c:pt>
                <c:pt idx="644">
                  <c:v>6.26</c:v>
                </c:pt>
                <c:pt idx="645">
                  <c:v>6.26</c:v>
                </c:pt>
                <c:pt idx="646">
                  <c:v>6.26</c:v>
                </c:pt>
                <c:pt idx="647">
                  <c:v>6.26</c:v>
                </c:pt>
                <c:pt idx="648">
                  <c:v>6.26</c:v>
                </c:pt>
                <c:pt idx="649">
                  <c:v>6.26</c:v>
                </c:pt>
                <c:pt idx="650">
                  <c:v>6.26</c:v>
                </c:pt>
                <c:pt idx="651">
                  <c:v>6.26</c:v>
                </c:pt>
                <c:pt idx="652">
                  <c:v>6.26</c:v>
                </c:pt>
                <c:pt idx="653">
                  <c:v>6.26</c:v>
                </c:pt>
                <c:pt idx="654">
                  <c:v>6.26</c:v>
                </c:pt>
                <c:pt idx="655">
                  <c:v>6.26</c:v>
                </c:pt>
                <c:pt idx="656">
                  <c:v>6.26</c:v>
                </c:pt>
                <c:pt idx="657">
                  <c:v>6.26</c:v>
                </c:pt>
                <c:pt idx="658">
                  <c:v>6.26</c:v>
                </c:pt>
                <c:pt idx="659">
                  <c:v>6.26</c:v>
                </c:pt>
                <c:pt idx="660">
                  <c:v>6.26</c:v>
                </c:pt>
                <c:pt idx="661">
                  <c:v>6.26</c:v>
                </c:pt>
                <c:pt idx="662">
                  <c:v>6.26</c:v>
                </c:pt>
                <c:pt idx="663">
                  <c:v>6.26</c:v>
                </c:pt>
                <c:pt idx="664">
                  <c:v>6.26</c:v>
                </c:pt>
                <c:pt idx="665">
                  <c:v>6.26</c:v>
                </c:pt>
                <c:pt idx="666">
                  <c:v>6.26</c:v>
                </c:pt>
                <c:pt idx="667">
                  <c:v>6.26</c:v>
                </c:pt>
                <c:pt idx="668">
                  <c:v>6.26</c:v>
                </c:pt>
                <c:pt idx="669">
                  <c:v>6.26</c:v>
                </c:pt>
                <c:pt idx="670">
                  <c:v>6.26</c:v>
                </c:pt>
                <c:pt idx="671">
                  <c:v>6.26</c:v>
                </c:pt>
                <c:pt idx="672">
                  <c:v>6.26</c:v>
                </c:pt>
                <c:pt idx="673">
                  <c:v>6.26</c:v>
                </c:pt>
                <c:pt idx="674">
                  <c:v>6.26</c:v>
                </c:pt>
                <c:pt idx="675">
                  <c:v>6.26</c:v>
                </c:pt>
                <c:pt idx="676">
                  <c:v>6.26</c:v>
                </c:pt>
                <c:pt idx="677">
                  <c:v>6.26</c:v>
                </c:pt>
                <c:pt idx="678">
                  <c:v>6.26</c:v>
                </c:pt>
                <c:pt idx="679">
                  <c:v>6.26</c:v>
                </c:pt>
                <c:pt idx="680">
                  <c:v>6.26</c:v>
                </c:pt>
                <c:pt idx="681">
                  <c:v>6.26</c:v>
                </c:pt>
                <c:pt idx="682">
                  <c:v>6.26</c:v>
                </c:pt>
                <c:pt idx="683">
                  <c:v>6.26</c:v>
                </c:pt>
                <c:pt idx="684">
                  <c:v>6.26</c:v>
                </c:pt>
                <c:pt idx="685">
                  <c:v>6.26</c:v>
                </c:pt>
                <c:pt idx="686">
                  <c:v>6.26</c:v>
                </c:pt>
                <c:pt idx="687">
                  <c:v>6.26</c:v>
                </c:pt>
                <c:pt idx="688">
                  <c:v>6.26</c:v>
                </c:pt>
                <c:pt idx="689">
                  <c:v>6.26</c:v>
                </c:pt>
                <c:pt idx="690">
                  <c:v>6.26</c:v>
                </c:pt>
                <c:pt idx="691">
                  <c:v>6.26</c:v>
                </c:pt>
                <c:pt idx="692">
                  <c:v>6.26</c:v>
                </c:pt>
                <c:pt idx="693">
                  <c:v>6.26</c:v>
                </c:pt>
                <c:pt idx="694">
                  <c:v>6.26</c:v>
                </c:pt>
                <c:pt idx="695">
                  <c:v>6.26</c:v>
                </c:pt>
                <c:pt idx="696">
                  <c:v>6.26</c:v>
                </c:pt>
                <c:pt idx="697">
                  <c:v>6.26</c:v>
                </c:pt>
                <c:pt idx="698">
                  <c:v>6.26</c:v>
                </c:pt>
                <c:pt idx="699">
                  <c:v>6.26</c:v>
                </c:pt>
                <c:pt idx="700">
                  <c:v>6.26</c:v>
                </c:pt>
                <c:pt idx="701">
                  <c:v>6.26</c:v>
                </c:pt>
                <c:pt idx="702">
                  <c:v>6.26</c:v>
                </c:pt>
                <c:pt idx="703">
                  <c:v>6.26</c:v>
                </c:pt>
                <c:pt idx="704">
                  <c:v>6.26</c:v>
                </c:pt>
                <c:pt idx="705">
                  <c:v>6.26</c:v>
                </c:pt>
                <c:pt idx="706">
                  <c:v>6.26</c:v>
                </c:pt>
                <c:pt idx="707">
                  <c:v>6.26</c:v>
                </c:pt>
                <c:pt idx="708">
                  <c:v>6.26</c:v>
                </c:pt>
                <c:pt idx="709">
                  <c:v>6.26</c:v>
                </c:pt>
                <c:pt idx="710">
                  <c:v>6.26</c:v>
                </c:pt>
                <c:pt idx="711">
                  <c:v>6.26</c:v>
                </c:pt>
                <c:pt idx="712">
                  <c:v>6.26</c:v>
                </c:pt>
                <c:pt idx="713">
                  <c:v>6.26</c:v>
                </c:pt>
                <c:pt idx="714">
                  <c:v>6.26</c:v>
                </c:pt>
                <c:pt idx="715">
                  <c:v>6.26</c:v>
                </c:pt>
                <c:pt idx="716">
                  <c:v>6.26</c:v>
                </c:pt>
                <c:pt idx="717">
                  <c:v>6.26</c:v>
                </c:pt>
                <c:pt idx="718">
                  <c:v>6.26</c:v>
                </c:pt>
                <c:pt idx="719">
                  <c:v>6.26</c:v>
                </c:pt>
                <c:pt idx="720">
                  <c:v>6.26</c:v>
                </c:pt>
                <c:pt idx="721">
                  <c:v>6.26</c:v>
                </c:pt>
                <c:pt idx="722">
                  <c:v>6.26</c:v>
                </c:pt>
                <c:pt idx="723">
                  <c:v>6.26</c:v>
                </c:pt>
                <c:pt idx="724">
                  <c:v>6.26</c:v>
                </c:pt>
                <c:pt idx="725">
                  <c:v>6.26</c:v>
                </c:pt>
                <c:pt idx="726">
                  <c:v>6.26</c:v>
                </c:pt>
                <c:pt idx="727">
                  <c:v>6.26</c:v>
                </c:pt>
                <c:pt idx="728">
                  <c:v>6.26</c:v>
                </c:pt>
                <c:pt idx="729">
                  <c:v>6.26</c:v>
                </c:pt>
              </c:numCache>
            </c:numRef>
          </c:val>
          <c:smooth val="1"/>
          <c:extLst xmlns:c16r2="http://schemas.microsoft.com/office/drawing/2015/06/chart">
            <c:ext xmlns:c16="http://schemas.microsoft.com/office/drawing/2014/chart" uri="{C3380CC4-5D6E-409C-BE32-E72D297353CC}">
              <c16:uniqueId val="{00000008-4C71-4519-9CF6-7FF6946E7668}"/>
            </c:ext>
          </c:extLst>
        </c:ser>
        <c:ser>
          <c:idx val="12"/>
          <c:order val="19"/>
          <c:tx>
            <c:v>MINIMO ABSOLUTO 1973</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DATOS!$AG$3:$AG$732</c:f>
              <c:numCache>
                <c:formatCode>0.00</c:formatCode>
                <c:ptCount val="730"/>
                <c:pt idx="0">
                  <c:v>0.37</c:v>
                </c:pt>
                <c:pt idx="1">
                  <c:v>0.37</c:v>
                </c:pt>
                <c:pt idx="2">
                  <c:v>0.37</c:v>
                </c:pt>
                <c:pt idx="3">
                  <c:v>0.37</c:v>
                </c:pt>
                <c:pt idx="4">
                  <c:v>0.37</c:v>
                </c:pt>
                <c:pt idx="5">
                  <c:v>0.37</c:v>
                </c:pt>
                <c:pt idx="6">
                  <c:v>0.37</c:v>
                </c:pt>
                <c:pt idx="7">
                  <c:v>0.37</c:v>
                </c:pt>
                <c:pt idx="8">
                  <c:v>0.37</c:v>
                </c:pt>
                <c:pt idx="9">
                  <c:v>0.37</c:v>
                </c:pt>
                <c:pt idx="10">
                  <c:v>0.37</c:v>
                </c:pt>
                <c:pt idx="11">
                  <c:v>0.37</c:v>
                </c:pt>
                <c:pt idx="12">
                  <c:v>0.37</c:v>
                </c:pt>
                <c:pt idx="13">
                  <c:v>0.37</c:v>
                </c:pt>
                <c:pt idx="14">
                  <c:v>0.37</c:v>
                </c:pt>
                <c:pt idx="15">
                  <c:v>0.37</c:v>
                </c:pt>
                <c:pt idx="16">
                  <c:v>0.37</c:v>
                </c:pt>
                <c:pt idx="17">
                  <c:v>0.37</c:v>
                </c:pt>
                <c:pt idx="18">
                  <c:v>0.37</c:v>
                </c:pt>
                <c:pt idx="19">
                  <c:v>0.37</c:v>
                </c:pt>
                <c:pt idx="20">
                  <c:v>0.37</c:v>
                </c:pt>
                <c:pt idx="21">
                  <c:v>0.37</c:v>
                </c:pt>
                <c:pt idx="22">
                  <c:v>0.37</c:v>
                </c:pt>
                <c:pt idx="23">
                  <c:v>0.37</c:v>
                </c:pt>
                <c:pt idx="24">
                  <c:v>0.37</c:v>
                </c:pt>
                <c:pt idx="25">
                  <c:v>0.37</c:v>
                </c:pt>
                <c:pt idx="26">
                  <c:v>0.37</c:v>
                </c:pt>
                <c:pt idx="27">
                  <c:v>0.37</c:v>
                </c:pt>
                <c:pt idx="28">
                  <c:v>0.37</c:v>
                </c:pt>
                <c:pt idx="29">
                  <c:v>0.37</c:v>
                </c:pt>
                <c:pt idx="30">
                  <c:v>0.37</c:v>
                </c:pt>
                <c:pt idx="31">
                  <c:v>0.37</c:v>
                </c:pt>
                <c:pt idx="32">
                  <c:v>0.37</c:v>
                </c:pt>
                <c:pt idx="33">
                  <c:v>0.37</c:v>
                </c:pt>
                <c:pt idx="34">
                  <c:v>0.37</c:v>
                </c:pt>
                <c:pt idx="35">
                  <c:v>0.37</c:v>
                </c:pt>
                <c:pt idx="36">
                  <c:v>0.37</c:v>
                </c:pt>
                <c:pt idx="37">
                  <c:v>0.37</c:v>
                </c:pt>
                <c:pt idx="38">
                  <c:v>0.37</c:v>
                </c:pt>
                <c:pt idx="39">
                  <c:v>0.37</c:v>
                </c:pt>
                <c:pt idx="40">
                  <c:v>0.37</c:v>
                </c:pt>
                <c:pt idx="41">
                  <c:v>0.37</c:v>
                </c:pt>
                <c:pt idx="42">
                  <c:v>0.37</c:v>
                </c:pt>
                <c:pt idx="43">
                  <c:v>0.37</c:v>
                </c:pt>
                <c:pt idx="44">
                  <c:v>0.37</c:v>
                </c:pt>
                <c:pt idx="45">
                  <c:v>0.37</c:v>
                </c:pt>
                <c:pt idx="46">
                  <c:v>0.37</c:v>
                </c:pt>
                <c:pt idx="47">
                  <c:v>0.37</c:v>
                </c:pt>
                <c:pt idx="48">
                  <c:v>0.37</c:v>
                </c:pt>
                <c:pt idx="49">
                  <c:v>0.37</c:v>
                </c:pt>
                <c:pt idx="50">
                  <c:v>0.37</c:v>
                </c:pt>
                <c:pt idx="51">
                  <c:v>0.37</c:v>
                </c:pt>
                <c:pt idx="52">
                  <c:v>0.37</c:v>
                </c:pt>
                <c:pt idx="53">
                  <c:v>0.37</c:v>
                </c:pt>
                <c:pt idx="54">
                  <c:v>0.37</c:v>
                </c:pt>
                <c:pt idx="55">
                  <c:v>0.37</c:v>
                </c:pt>
                <c:pt idx="56">
                  <c:v>0.37</c:v>
                </c:pt>
                <c:pt idx="57">
                  <c:v>0.37</c:v>
                </c:pt>
                <c:pt idx="58">
                  <c:v>0.37</c:v>
                </c:pt>
                <c:pt idx="59">
                  <c:v>0.37</c:v>
                </c:pt>
                <c:pt idx="60">
                  <c:v>0.37</c:v>
                </c:pt>
                <c:pt idx="61">
                  <c:v>0.37</c:v>
                </c:pt>
                <c:pt idx="62">
                  <c:v>0.37</c:v>
                </c:pt>
                <c:pt idx="63">
                  <c:v>0.37</c:v>
                </c:pt>
                <c:pt idx="64">
                  <c:v>0.37</c:v>
                </c:pt>
                <c:pt idx="65">
                  <c:v>0.37</c:v>
                </c:pt>
                <c:pt idx="66">
                  <c:v>0.37</c:v>
                </c:pt>
                <c:pt idx="67">
                  <c:v>0.37</c:v>
                </c:pt>
                <c:pt idx="68">
                  <c:v>0.37</c:v>
                </c:pt>
                <c:pt idx="69">
                  <c:v>0.37</c:v>
                </c:pt>
                <c:pt idx="70">
                  <c:v>0.37</c:v>
                </c:pt>
                <c:pt idx="71">
                  <c:v>0.37</c:v>
                </c:pt>
                <c:pt idx="72">
                  <c:v>0.37</c:v>
                </c:pt>
                <c:pt idx="73">
                  <c:v>0.37</c:v>
                </c:pt>
                <c:pt idx="74">
                  <c:v>0.37</c:v>
                </c:pt>
                <c:pt idx="75">
                  <c:v>0.37</c:v>
                </c:pt>
                <c:pt idx="76">
                  <c:v>0.37</c:v>
                </c:pt>
                <c:pt idx="77">
                  <c:v>0.37</c:v>
                </c:pt>
                <c:pt idx="78">
                  <c:v>0.37</c:v>
                </c:pt>
                <c:pt idx="79">
                  <c:v>0.37</c:v>
                </c:pt>
                <c:pt idx="80">
                  <c:v>0.37</c:v>
                </c:pt>
                <c:pt idx="81">
                  <c:v>0.37</c:v>
                </c:pt>
                <c:pt idx="82">
                  <c:v>0.37</c:v>
                </c:pt>
                <c:pt idx="83">
                  <c:v>0.37</c:v>
                </c:pt>
                <c:pt idx="84">
                  <c:v>0.37</c:v>
                </c:pt>
                <c:pt idx="85">
                  <c:v>0.37</c:v>
                </c:pt>
                <c:pt idx="86">
                  <c:v>0.37</c:v>
                </c:pt>
                <c:pt idx="87">
                  <c:v>0.37</c:v>
                </c:pt>
                <c:pt idx="88">
                  <c:v>0.37</c:v>
                </c:pt>
                <c:pt idx="89">
                  <c:v>0.37</c:v>
                </c:pt>
                <c:pt idx="90">
                  <c:v>0.37</c:v>
                </c:pt>
                <c:pt idx="91">
                  <c:v>0.37</c:v>
                </c:pt>
                <c:pt idx="92">
                  <c:v>0.37</c:v>
                </c:pt>
                <c:pt idx="93">
                  <c:v>0.37</c:v>
                </c:pt>
                <c:pt idx="94">
                  <c:v>0.37</c:v>
                </c:pt>
                <c:pt idx="95">
                  <c:v>0.37</c:v>
                </c:pt>
                <c:pt idx="96">
                  <c:v>0.37</c:v>
                </c:pt>
                <c:pt idx="97">
                  <c:v>0.37</c:v>
                </c:pt>
                <c:pt idx="98">
                  <c:v>0.37</c:v>
                </c:pt>
                <c:pt idx="99">
                  <c:v>0.37</c:v>
                </c:pt>
                <c:pt idx="100">
                  <c:v>0.37</c:v>
                </c:pt>
                <c:pt idx="101">
                  <c:v>0.37</c:v>
                </c:pt>
                <c:pt idx="102">
                  <c:v>0.37</c:v>
                </c:pt>
                <c:pt idx="103">
                  <c:v>0.37</c:v>
                </c:pt>
                <c:pt idx="104">
                  <c:v>0.37</c:v>
                </c:pt>
                <c:pt idx="105">
                  <c:v>0.37</c:v>
                </c:pt>
                <c:pt idx="106">
                  <c:v>0.37</c:v>
                </c:pt>
                <c:pt idx="107">
                  <c:v>0.37</c:v>
                </c:pt>
                <c:pt idx="108">
                  <c:v>0.37</c:v>
                </c:pt>
                <c:pt idx="109">
                  <c:v>0.37</c:v>
                </c:pt>
                <c:pt idx="110">
                  <c:v>0.37</c:v>
                </c:pt>
                <c:pt idx="111">
                  <c:v>0.37</c:v>
                </c:pt>
                <c:pt idx="112">
                  <c:v>0.37</c:v>
                </c:pt>
                <c:pt idx="113">
                  <c:v>0.37</c:v>
                </c:pt>
                <c:pt idx="114">
                  <c:v>0.37</c:v>
                </c:pt>
                <c:pt idx="115">
                  <c:v>0.37</c:v>
                </c:pt>
                <c:pt idx="116">
                  <c:v>0.37</c:v>
                </c:pt>
                <c:pt idx="117">
                  <c:v>0.37</c:v>
                </c:pt>
                <c:pt idx="118">
                  <c:v>0.37</c:v>
                </c:pt>
                <c:pt idx="119">
                  <c:v>0.37</c:v>
                </c:pt>
                <c:pt idx="120">
                  <c:v>0.37</c:v>
                </c:pt>
                <c:pt idx="121">
                  <c:v>0.37</c:v>
                </c:pt>
                <c:pt idx="122">
                  <c:v>0.37</c:v>
                </c:pt>
                <c:pt idx="123">
                  <c:v>0.37</c:v>
                </c:pt>
                <c:pt idx="124">
                  <c:v>0.37</c:v>
                </c:pt>
                <c:pt idx="125">
                  <c:v>0.37</c:v>
                </c:pt>
                <c:pt idx="126">
                  <c:v>0.37</c:v>
                </c:pt>
                <c:pt idx="127">
                  <c:v>0.37</c:v>
                </c:pt>
                <c:pt idx="128">
                  <c:v>0.37</c:v>
                </c:pt>
                <c:pt idx="129">
                  <c:v>0.37</c:v>
                </c:pt>
                <c:pt idx="130">
                  <c:v>0.37</c:v>
                </c:pt>
                <c:pt idx="131">
                  <c:v>0.37</c:v>
                </c:pt>
                <c:pt idx="132">
                  <c:v>0.37</c:v>
                </c:pt>
                <c:pt idx="133">
                  <c:v>0.37</c:v>
                </c:pt>
                <c:pt idx="134">
                  <c:v>0.37</c:v>
                </c:pt>
                <c:pt idx="135">
                  <c:v>0.37</c:v>
                </c:pt>
                <c:pt idx="136">
                  <c:v>0.37</c:v>
                </c:pt>
                <c:pt idx="137">
                  <c:v>0.37</c:v>
                </c:pt>
                <c:pt idx="138">
                  <c:v>0.37</c:v>
                </c:pt>
                <c:pt idx="139">
                  <c:v>0.37</c:v>
                </c:pt>
                <c:pt idx="140">
                  <c:v>0.37</c:v>
                </c:pt>
                <c:pt idx="141">
                  <c:v>0.37</c:v>
                </c:pt>
                <c:pt idx="142">
                  <c:v>0.37</c:v>
                </c:pt>
                <c:pt idx="143">
                  <c:v>0.37</c:v>
                </c:pt>
                <c:pt idx="144">
                  <c:v>0.37</c:v>
                </c:pt>
                <c:pt idx="145">
                  <c:v>0.37</c:v>
                </c:pt>
                <c:pt idx="146">
                  <c:v>0.37</c:v>
                </c:pt>
                <c:pt idx="147">
                  <c:v>0.37</c:v>
                </c:pt>
                <c:pt idx="148">
                  <c:v>0.37</c:v>
                </c:pt>
                <c:pt idx="149">
                  <c:v>0.37</c:v>
                </c:pt>
                <c:pt idx="150">
                  <c:v>0.37</c:v>
                </c:pt>
                <c:pt idx="151">
                  <c:v>0.37</c:v>
                </c:pt>
                <c:pt idx="152">
                  <c:v>0.37</c:v>
                </c:pt>
                <c:pt idx="153">
                  <c:v>0.37</c:v>
                </c:pt>
                <c:pt idx="154">
                  <c:v>0.37</c:v>
                </c:pt>
                <c:pt idx="155">
                  <c:v>0.37</c:v>
                </c:pt>
                <c:pt idx="156">
                  <c:v>0.37</c:v>
                </c:pt>
                <c:pt idx="157">
                  <c:v>0.37</c:v>
                </c:pt>
                <c:pt idx="158">
                  <c:v>0.37</c:v>
                </c:pt>
                <c:pt idx="159">
                  <c:v>0.37</c:v>
                </c:pt>
                <c:pt idx="160">
                  <c:v>0.37</c:v>
                </c:pt>
                <c:pt idx="161">
                  <c:v>0.37</c:v>
                </c:pt>
                <c:pt idx="162">
                  <c:v>0.37</c:v>
                </c:pt>
                <c:pt idx="163">
                  <c:v>0.37</c:v>
                </c:pt>
                <c:pt idx="164">
                  <c:v>0.37</c:v>
                </c:pt>
                <c:pt idx="165">
                  <c:v>0.37</c:v>
                </c:pt>
                <c:pt idx="166">
                  <c:v>0.37</c:v>
                </c:pt>
                <c:pt idx="167">
                  <c:v>0.37</c:v>
                </c:pt>
                <c:pt idx="168">
                  <c:v>0.37</c:v>
                </c:pt>
                <c:pt idx="169">
                  <c:v>0.37</c:v>
                </c:pt>
                <c:pt idx="170">
                  <c:v>0.37</c:v>
                </c:pt>
                <c:pt idx="171">
                  <c:v>0.37</c:v>
                </c:pt>
                <c:pt idx="172">
                  <c:v>0.37</c:v>
                </c:pt>
                <c:pt idx="173">
                  <c:v>0.37</c:v>
                </c:pt>
                <c:pt idx="174">
                  <c:v>0.37</c:v>
                </c:pt>
                <c:pt idx="175">
                  <c:v>0.37</c:v>
                </c:pt>
                <c:pt idx="176">
                  <c:v>0.37</c:v>
                </c:pt>
                <c:pt idx="177">
                  <c:v>0.37</c:v>
                </c:pt>
                <c:pt idx="178">
                  <c:v>0.37</c:v>
                </c:pt>
                <c:pt idx="179">
                  <c:v>0.37</c:v>
                </c:pt>
                <c:pt idx="180">
                  <c:v>0.37</c:v>
                </c:pt>
                <c:pt idx="181">
                  <c:v>0.37</c:v>
                </c:pt>
                <c:pt idx="182">
                  <c:v>0.37</c:v>
                </c:pt>
                <c:pt idx="183">
                  <c:v>0.37</c:v>
                </c:pt>
                <c:pt idx="184">
                  <c:v>0.37</c:v>
                </c:pt>
                <c:pt idx="185">
                  <c:v>0.37</c:v>
                </c:pt>
                <c:pt idx="186">
                  <c:v>0.37</c:v>
                </c:pt>
                <c:pt idx="187">
                  <c:v>0.37</c:v>
                </c:pt>
                <c:pt idx="188">
                  <c:v>0.37</c:v>
                </c:pt>
                <c:pt idx="189">
                  <c:v>0.37</c:v>
                </c:pt>
                <c:pt idx="190">
                  <c:v>0.37</c:v>
                </c:pt>
                <c:pt idx="191">
                  <c:v>0.37</c:v>
                </c:pt>
                <c:pt idx="192">
                  <c:v>0.37</c:v>
                </c:pt>
                <c:pt idx="193">
                  <c:v>0.37</c:v>
                </c:pt>
                <c:pt idx="194">
                  <c:v>0.37</c:v>
                </c:pt>
                <c:pt idx="195">
                  <c:v>0.37</c:v>
                </c:pt>
                <c:pt idx="196">
                  <c:v>0.37</c:v>
                </c:pt>
                <c:pt idx="197">
                  <c:v>0.37</c:v>
                </c:pt>
                <c:pt idx="198">
                  <c:v>0.37</c:v>
                </c:pt>
                <c:pt idx="199">
                  <c:v>0.37</c:v>
                </c:pt>
                <c:pt idx="200">
                  <c:v>0.37</c:v>
                </c:pt>
                <c:pt idx="201">
                  <c:v>0.37</c:v>
                </c:pt>
                <c:pt idx="202">
                  <c:v>0.37</c:v>
                </c:pt>
                <c:pt idx="203">
                  <c:v>0.37</c:v>
                </c:pt>
                <c:pt idx="204">
                  <c:v>0.37</c:v>
                </c:pt>
                <c:pt idx="205">
                  <c:v>0.37</c:v>
                </c:pt>
                <c:pt idx="206">
                  <c:v>0.37</c:v>
                </c:pt>
                <c:pt idx="207">
                  <c:v>0.37</c:v>
                </c:pt>
                <c:pt idx="208">
                  <c:v>0.37</c:v>
                </c:pt>
                <c:pt idx="209">
                  <c:v>0.37</c:v>
                </c:pt>
                <c:pt idx="210">
                  <c:v>0.37</c:v>
                </c:pt>
                <c:pt idx="211">
                  <c:v>0.37</c:v>
                </c:pt>
                <c:pt idx="212">
                  <c:v>0.37</c:v>
                </c:pt>
                <c:pt idx="213">
                  <c:v>0.37</c:v>
                </c:pt>
                <c:pt idx="214">
                  <c:v>0.37</c:v>
                </c:pt>
                <c:pt idx="215">
                  <c:v>0.37</c:v>
                </c:pt>
                <c:pt idx="216">
                  <c:v>0.37</c:v>
                </c:pt>
                <c:pt idx="217">
                  <c:v>0.37</c:v>
                </c:pt>
                <c:pt idx="218">
                  <c:v>0.37</c:v>
                </c:pt>
                <c:pt idx="219">
                  <c:v>0.37</c:v>
                </c:pt>
                <c:pt idx="220">
                  <c:v>0.37</c:v>
                </c:pt>
                <c:pt idx="221">
                  <c:v>0.37</c:v>
                </c:pt>
                <c:pt idx="222">
                  <c:v>0.37</c:v>
                </c:pt>
                <c:pt idx="223">
                  <c:v>0.37</c:v>
                </c:pt>
                <c:pt idx="224">
                  <c:v>0.37</c:v>
                </c:pt>
                <c:pt idx="225">
                  <c:v>0.37</c:v>
                </c:pt>
                <c:pt idx="226">
                  <c:v>0.37</c:v>
                </c:pt>
                <c:pt idx="227">
                  <c:v>0.37</c:v>
                </c:pt>
                <c:pt idx="228">
                  <c:v>0.37</c:v>
                </c:pt>
                <c:pt idx="229">
                  <c:v>0.37</c:v>
                </c:pt>
                <c:pt idx="230">
                  <c:v>0.37</c:v>
                </c:pt>
                <c:pt idx="231">
                  <c:v>0.37</c:v>
                </c:pt>
                <c:pt idx="232">
                  <c:v>0.37</c:v>
                </c:pt>
                <c:pt idx="233">
                  <c:v>0.37</c:v>
                </c:pt>
                <c:pt idx="234">
                  <c:v>0.37</c:v>
                </c:pt>
                <c:pt idx="235">
                  <c:v>0.37</c:v>
                </c:pt>
                <c:pt idx="236">
                  <c:v>0.37</c:v>
                </c:pt>
                <c:pt idx="237">
                  <c:v>0.37</c:v>
                </c:pt>
                <c:pt idx="238">
                  <c:v>0.37</c:v>
                </c:pt>
                <c:pt idx="239">
                  <c:v>0.37</c:v>
                </c:pt>
                <c:pt idx="240">
                  <c:v>0.37</c:v>
                </c:pt>
                <c:pt idx="241">
                  <c:v>0.37</c:v>
                </c:pt>
                <c:pt idx="242">
                  <c:v>0.37</c:v>
                </c:pt>
                <c:pt idx="243">
                  <c:v>0.37</c:v>
                </c:pt>
                <c:pt idx="244">
                  <c:v>0.37</c:v>
                </c:pt>
                <c:pt idx="245">
                  <c:v>0.37</c:v>
                </c:pt>
                <c:pt idx="246">
                  <c:v>0.37</c:v>
                </c:pt>
                <c:pt idx="247">
                  <c:v>0.37</c:v>
                </c:pt>
                <c:pt idx="248">
                  <c:v>0.37</c:v>
                </c:pt>
                <c:pt idx="249">
                  <c:v>0.37</c:v>
                </c:pt>
                <c:pt idx="250">
                  <c:v>0.37</c:v>
                </c:pt>
                <c:pt idx="251">
                  <c:v>0.37</c:v>
                </c:pt>
                <c:pt idx="252">
                  <c:v>0.37</c:v>
                </c:pt>
                <c:pt idx="253">
                  <c:v>0.37</c:v>
                </c:pt>
                <c:pt idx="254">
                  <c:v>0.37</c:v>
                </c:pt>
                <c:pt idx="255">
                  <c:v>0.37</c:v>
                </c:pt>
                <c:pt idx="256">
                  <c:v>0.37</c:v>
                </c:pt>
                <c:pt idx="257">
                  <c:v>0.37</c:v>
                </c:pt>
                <c:pt idx="258">
                  <c:v>0.37</c:v>
                </c:pt>
                <c:pt idx="259">
                  <c:v>0.37</c:v>
                </c:pt>
                <c:pt idx="260">
                  <c:v>0.37</c:v>
                </c:pt>
                <c:pt idx="261">
                  <c:v>0.37</c:v>
                </c:pt>
                <c:pt idx="262">
                  <c:v>0.37</c:v>
                </c:pt>
                <c:pt idx="263">
                  <c:v>0.37</c:v>
                </c:pt>
                <c:pt idx="264">
                  <c:v>0.37</c:v>
                </c:pt>
                <c:pt idx="265">
                  <c:v>0.37</c:v>
                </c:pt>
                <c:pt idx="266">
                  <c:v>0.37</c:v>
                </c:pt>
                <c:pt idx="267">
                  <c:v>0.37</c:v>
                </c:pt>
                <c:pt idx="268">
                  <c:v>0.37</c:v>
                </c:pt>
                <c:pt idx="269">
                  <c:v>0.37</c:v>
                </c:pt>
                <c:pt idx="270">
                  <c:v>0.37</c:v>
                </c:pt>
                <c:pt idx="271">
                  <c:v>0.37</c:v>
                </c:pt>
                <c:pt idx="272">
                  <c:v>0.37</c:v>
                </c:pt>
                <c:pt idx="273">
                  <c:v>0.37</c:v>
                </c:pt>
                <c:pt idx="274">
                  <c:v>0.37</c:v>
                </c:pt>
                <c:pt idx="275">
                  <c:v>0.37</c:v>
                </c:pt>
                <c:pt idx="276">
                  <c:v>0.37</c:v>
                </c:pt>
                <c:pt idx="277">
                  <c:v>0.37</c:v>
                </c:pt>
                <c:pt idx="278">
                  <c:v>0.37</c:v>
                </c:pt>
                <c:pt idx="279">
                  <c:v>0.37</c:v>
                </c:pt>
                <c:pt idx="280">
                  <c:v>0.37</c:v>
                </c:pt>
                <c:pt idx="281">
                  <c:v>0.37</c:v>
                </c:pt>
                <c:pt idx="282">
                  <c:v>0.37</c:v>
                </c:pt>
                <c:pt idx="283">
                  <c:v>0.37</c:v>
                </c:pt>
                <c:pt idx="284">
                  <c:v>0.37</c:v>
                </c:pt>
                <c:pt idx="285">
                  <c:v>0.37</c:v>
                </c:pt>
                <c:pt idx="286">
                  <c:v>0.37</c:v>
                </c:pt>
                <c:pt idx="287">
                  <c:v>0.37</c:v>
                </c:pt>
                <c:pt idx="288">
                  <c:v>0.37</c:v>
                </c:pt>
                <c:pt idx="289">
                  <c:v>0.37</c:v>
                </c:pt>
                <c:pt idx="290">
                  <c:v>0.37</c:v>
                </c:pt>
                <c:pt idx="291">
                  <c:v>0.37</c:v>
                </c:pt>
                <c:pt idx="292">
                  <c:v>0.37</c:v>
                </c:pt>
                <c:pt idx="293">
                  <c:v>0.37</c:v>
                </c:pt>
                <c:pt idx="294">
                  <c:v>0.37</c:v>
                </c:pt>
                <c:pt idx="295">
                  <c:v>0.37</c:v>
                </c:pt>
                <c:pt idx="296">
                  <c:v>0.37</c:v>
                </c:pt>
                <c:pt idx="297">
                  <c:v>0.37</c:v>
                </c:pt>
                <c:pt idx="298">
                  <c:v>0.37</c:v>
                </c:pt>
                <c:pt idx="299">
                  <c:v>0.37</c:v>
                </c:pt>
                <c:pt idx="300">
                  <c:v>0.37</c:v>
                </c:pt>
                <c:pt idx="301">
                  <c:v>0.37</c:v>
                </c:pt>
                <c:pt idx="302">
                  <c:v>0.37</c:v>
                </c:pt>
                <c:pt idx="303">
                  <c:v>0.37</c:v>
                </c:pt>
                <c:pt idx="304">
                  <c:v>0.37</c:v>
                </c:pt>
                <c:pt idx="305">
                  <c:v>0.37</c:v>
                </c:pt>
                <c:pt idx="306">
                  <c:v>0.37</c:v>
                </c:pt>
                <c:pt idx="307">
                  <c:v>0.37</c:v>
                </c:pt>
                <c:pt idx="308">
                  <c:v>0.37</c:v>
                </c:pt>
                <c:pt idx="309">
                  <c:v>0.37</c:v>
                </c:pt>
                <c:pt idx="310">
                  <c:v>0.37</c:v>
                </c:pt>
                <c:pt idx="311">
                  <c:v>0.37</c:v>
                </c:pt>
                <c:pt idx="312">
                  <c:v>0.37</c:v>
                </c:pt>
                <c:pt idx="313">
                  <c:v>0.37</c:v>
                </c:pt>
                <c:pt idx="314">
                  <c:v>0.37</c:v>
                </c:pt>
                <c:pt idx="315">
                  <c:v>0.37</c:v>
                </c:pt>
                <c:pt idx="316">
                  <c:v>0.37</c:v>
                </c:pt>
                <c:pt idx="317">
                  <c:v>0.37</c:v>
                </c:pt>
                <c:pt idx="318">
                  <c:v>0.37</c:v>
                </c:pt>
                <c:pt idx="319">
                  <c:v>0.37</c:v>
                </c:pt>
                <c:pt idx="320">
                  <c:v>0.37</c:v>
                </c:pt>
                <c:pt idx="321">
                  <c:v>0.37</c:v>
                </c:pt>
                <c:pt idx="322">
                  <c:v>0.37</c:v>
                </c:pt>
                <c:pt idx="323">
                  <c:v>0.37</c:v>
                </c:pt>
                <c:pt idx="324">
                  <c:v>0.37</c:v>
                </c:pt>
                <c:pt idx="325">
                  <c:v>0.37</c:v>
                </c:pt>
                <c:pt idx="326">
                  <c:v>0.37</c:v>
                </c:pt>
                <c:pt idx="327">
                  <c:v>0.37</c:v>
                </c:pt>
                <c:pt idx="328">
                  <c:v>0.37</c:v>
                </c:pt>
                <c:pt idx="329">
                  <c:v>0.37</c:v>
                </c:pt>
                <c:pt idx="330">
                  <c:v>0.37</c:v>
                </c:pt>
                <c:pt idx="331">
                  <c:v>0.37</c:v>
                </c:pt>
                <c:pt idx="332">
                  <c:v>0.37</c:v>
                </c:pt>
                <c:pt idx="333">
                  <c:v>0.37</c:v>
                </c:pt>
                <c:pt idx="334">
                  <c:v>0.37</c:v>
                </c:pt>
                <c:pt idx="335">
                  <c:v>0.37</c:v>
                </c:pt>
                <c:pt idx="336">
                  <c:v>0.37</c:v>
                </c:pt>
                <c:pt idx="337">
                  <c:v>0.37</c:v>
                </c:pt>
                <c:pt idx="338">
                  <c:v>0.37</c:v>
                </c:pt>
                <c:pt idx="339">
                  <c:v>0.37</c:v>
                </c:pt>
                <c:pt idx="340">
                  <c:v>0.37</c:v>
                </c:pt>
                <c:pt idx="341">
                  <c:v>0.37</c:v>
                </c:pt>
                <c:pt idx="342">
                  <c:v>0.37</c:v>
                </c:pt>
                <c:pt idx="343">
                  <c:v>0.37</c:v>
                </c:pt>
                <c:pt idx="344">
                  <c:v>0.37</c:v>
                </c:pt>
                <c:pt idx="345">
                  <c:v>0.37</c:v>
                </c:pt>
                <c:pt idx="346">
                  <c:v>0.37</c:v>
                </c:pt>
                <c:pt idx="347">
                  <c:v>0.37</c:v>
                </c:pt>
                <c:pt idx="348">
                  <c:v>0.37</c:v>
                </c:pt>
                <c:pt idx="349">
                  <c:v>0.37</c:v>
                </c:pt>
                <c:pt idx="350">
                  <c:v>0.37</c:v>
                </c:pt>
                <c:pt idx="351">
                  <c:v>0.37</c:v>
                </c:pt>
                <c:pt idx="352">
                  <c:v>0.37</c:v>
                </c:pt>
                <c:pt idx="353">
                  <c:v>0.37</c:v>
                </c:pt>
                <c:pt idx="354">
                  <c:v>0.37</c:v>
                </c:pt>
                <c:pt idx="355">
                  <c:v>0.37</c:v>
                </c:pt>
                <c:pt idx="356">
                  <c:v>0.37</c:v>
                </c:pt>
                <c:pt idx="357">
                  <c:v>0.37</c:v>
                </c:pt>
                <c:pt idx="358">
                  <c:v>0.37</c:v>
                </c:pt>
                <c:pt idx="359">
                  <c:v>0.37</c:v>
                </c:pt>
                <c:pt idx="360">
                  <c:v>0.37</c:v>
                </c:pt>
                <c:pt idx="361">
                  <c:v>0.37</c:v>
                </c:pt>
                <c:pt idx="362">
                  <c:v>0.37</c:v>
                </c:pt>
                <c:pt idx="363">
                  <c:v>0.37</c:v>
                </c:pt>
                <c:pt idx="364">
                  <c:v>0.37</c:v>
                </c:pt>
                <c:pt idx="365">
                  <c:v>0.37</c:v>
                </c:pt>
                <c:pt idx="366">
                  <c:v>0.37</c:v>
                </c:pt>
                <c:pt idx="367">
                  <c:v>0.37</c:v>
                </c:pt>
                <c:pt idx="368">
                  <c:v>0.37</c:v>
                </c:pt>
                <c:pt idx="369">
                  <c:v>0.37</c:v>
                </c:pt>
                <c:pt idx="370">
                  <c:v>0.37</c:v>
                </c:pt>
                <c:pt idx="371">
                  <c:v>0.37</c:v>
                </c:pt>
                <c:pt idx="372">
                  <c:v>0.37</c:v>
                </c:pt>
                <c:pt idx="373">
                  <c:v>0.37</c:v>
                </c:pt>
                <c:pt idx="374">
                  <c:v>0.37</c:v>
                </c:pt>
                <c:pt idx="375">
                  <c:v>0.37</c:v>
                </c:pt>
                <c:pt idx="376">
                  <c:v>0.37</c:v>
                </c:pt>
                <c:pt idx="377">
                  <c:v>0.37</c:v>
                </c:pt>
                <c:pt idx="378">
                  <c:v>0.37</c:v>
                </c:pt>
                <c:pt idx="379">
                  <c:v>0.37</c:v>
                </c:pt>
                <c:pt idx="380">
                  <c:v>0.37</c:v>
                </c:pt>
                <c:pt idx="381">
                  <c:v>0.37</c:v>
                </c:pt>
                <c:pt idx="382">
                  <c:v>0.37</c:v>
                </c:pt>
                <c:pt idx="383">
                  <c:v>0.37</c:v>
                </c:pt>
                <c:pt idx="384">
                  <c:v>0.37</c:v>
                </c:pt>
                <c:pt idx="385">
                  <c:v>0.37</c:v>
                </c:pt>
                <c:pt idx="386">
                  <c:v>0.37</c:v>
                </c:pt>
                <c:pt idx="387">
                  <c:v>0.37</c:v>
                </c:pt>
                <c:pt idx="388">
                  <c:v>0.37</c:v>
                </c:pt>
                <c:pt idx="389">
                  <c:v>0.37</c:v>
                </c:pt>
                <c:pt idx="390">
                  <c:v>0.37</c:v>
                </c:pt>
                <c:pt idx="391">
                  <c:v>0.37</c:v>
                </c:pt>
                <c:pt idx="392">
                  <c:v>0.37</c:v>
                </c:pt>
                <c:pt idx="393">
                  <c:v>0.37</c:v>
                </c:pt>
                <c:pt idx="394">
                  <c:v>0.37</c:v>
                </c:pt>
                <c:pt idx="395">
                  <c:v>0.37</c:v>
                </c:pt>
                <c:pt idx="396">
                  <c:v>0.37</c:v>
                </c:pt>
                <c:pt idx="397">
                  <c:v>0.37</c:v>
                </c:pt>
                <c:pt idx="398">
                  <c:v>0.37</c:v>
                </c:pt>
                <c:pt idx="399">
                  <c:v>0.37</c:v>
                </c:pt>
                <c:pt idx="400">
                  <c:v>0.37</c:v>
                </c:pt>
                <c:pt idx="401">
                  <c:v>0.37</c:v>
                </c:pt>
                <c:pt idx="402">
                  <c:v>0.37</c:v>
                </c:pt>
                <c:pt idx="403">
                  <c:v>0.37</c:v>
                </c:pt>
                <c:pt idx="404">
                  <c:v>0.37</c:v>
                </c:pt>
                <c:pt idx="405">
                  <c:v>0.37</c:v>
                </c:pt>
                <c:pt idx="406">
                  <c:v>0.37</c:v>
                </c:pt>
                <c:pt idx="407">
                  <c:v>0.37</c:v>
                </c:pt>
                <c:pt idx="408">
                  <c:v>0.37</c:v>
                </c:pt>
                <c:pt idx="409">
                  <c:v>0.37</c:v>
                </c:pt>
                <c:pt idx="410">
                  <c:v>0.37</c:v>
                </c:pt>
                <c:pt idx="411">
                  <c:v>0.37</c:v>
                </c:pt>
                <c:pt idx="412">
                  <c:v>0.37</c:v>
                </c:pt>
                <c:pt idx="413">
                  <c:v>0.37</c:v>
                </c:pt>
                <c:pt idx="414">
                  <c:v>0.37</c:v>
                </c:pt>
                <c:pt idx="415">
                  <c:v>0.37</c:v>
                </c:pt>
                <c:pt idx="416">
                  <c:v>0.37</c:v>
                </c:pt>
                <c:pt idx="417">
                  <c:v>0.37</c:v>
                </c:pt>
                <c:pt idx="418">
                  <c:v>0.37</c:v>
                </c:pt>
                <c:pt idx="419">
                  <c:v>0.37</c:v>
                </c:pt>
                <c:pt idx="420">
                  <c:v>0.37</c:v>
                </c:pt>
                <c:pt idx="421">
                  <c:v>0.37</c:v>
                </c:pt>
                <c:pt idx="422">
                  <c:v>0.37</c:v>
                </c:pt>
                <c:pt idx="423">
                  <c:v>0.37</c:v>
                </c:pt>
                <c:pt idx="424">
                  <c:v>0.37</c:v>
                </c:pt>
                <c:pt idx="425">
                  <c:v>0.37</c:v>
                </c:pt>
                <c:pt idx="426">
                  <c:v>0.37</c:v>
                </c:pt>
                <c:pt idx="427">
                  <c:v>0.37</c:v>
                </c:pt>
                <c:pt idx="428">
                  <c:v>0.37</c:v>
                </c:pt>
                <c:pt idx="429">
                  <c:v>0.37</c:v>
                </c:pt>
                <c:pt idx="430">
                  <c:v>0.37</c:v>
                </c:pt>
                <c:pt idx="431">
                  <c:v>0.37</c:v>
                </c:pt>
                <c:pt idx="432">
                  <c:v>0.37</c:v>
                </c:pt>
                <c:pt idx="433">
                  <c:v>0.37</c:v>
                </c:pt>
                <c:pt idx="434">
                  <c:v>0.37</c:v>
                </c:pt>
                <c:pt idx="435">
                  <c:v>0.37</c:v>
                </c:pt>
                <c:pt idx="436">
                  <c:v>0.37</c:v>
                </c:pt>
                <c:pt idx="437">
                  <c:v>0.37</c:v>
                </c:pt>
                <c:pt idx="438">
                  <c:v>0.37</c:v>
                </c:pt>
                <c:pt idx="439">
                  <c:v>0.37</c:v>
                </c:pt>
                <c:pt idx="440">
                  <c:v>0.37</c:v>
                </c:pt>
                <c:pt idx="441">
                  <c:v>0.37</c:v>
                </c:pt>
                <c:pt idx="442">
                  <c:v>0.37</c:v>
                </c:pt>
                <c:pt idx="443">
                  <c:v>0.37</c:v>
                </c:pt>
                <c:pt idx="444">
                  <c:v>0.37</c:v>
                </c:pt>
                <c:pt idx="445">
                  <c:v>0.37</c:v>
                </c:pt>
                <c:pt idx="446">
                  <c:v>0.37</c:v>
                </c:pt>
                <c:pt idx="447">
                  <c:v>0.37</c:v>
                </c:pt>
                <c:pt idx="448">
                  <c:v>0.37</c:v>
                </c:pt>
                <c:pt idx="449">
                  <c:v>0.37</c:v>
                </c:pt>
                <c:pt idx="450">
                  <c:v>0.37</c:v>
                </c:pt>
                <c:pt idx="451">
                  <c:v>0.37</c:v>
                </c:pt>
                <c:pt idx="452">
                  <c:v>0.37</c:v>
                </c:pt>
                <c:pt idx="453">
                  <c:v>0.37</c:v>
                </c:pt>
                <c:pt idx="454">
                  <c:v>0.37</c:v>
                </c:pt>
                <c:pt idx="455">
                  <c:v>0.37</c:v>
                </c:pt>
                <c:pt idx="456">
                  <c:v>0.37</c:v>
                </c:pt>
                <c:pt idx="457">
                  <c:v>0.37</c:v>
                </c:pt>
                <c:pt idx="458">
                  <c:v>0.37</c:v>
                </c:pt>
                <c:pt idx="459">
                  <c:v>0.37</c:v>
                </c:pt>
                <c:pt idx="460">
                  <c:v>0.37</c:v>
                </c:pt>
                <c:pt idx="461">
                  <c:v>0.37</c:v>
                </c:pt>
                <c:pt idx="462">
                  <c:v>0.37</c:v>
                </c:pt>
                <c:pt idx="463">
                  <c:v>0.37</c:v>
                </c:pt>
                <c:pt idx="464">
                  <c:v>0.37</c:v>
                </c:pt>
                <c:pt idx="465">
                  <c:v>0.37</c:v>
                </c:pt>
                <c:pt idx="466">
                  <c:v>0.37</c:v>
                </c:pt>
                <c:pt idx="467">
                  <c:v>0.37</c:v>
                </c:pt>
                <c:pt idx="468">
                  <c:v>0.37</c:v>
                </c:pt>
                <c:pt idx="469">
                  <c:v>0.37</c:v>
                </c:pt>
                <c:pt idx="470">
                  <c:v>0.37</c:v>
                </c:pt>
                <c:pt idx="471">
                  <c:v>0.37</c:v>
                </c:pt>
                <c:pt idx="472">
                  <c:v>0.37</c:v>
                </c:pt>
                <c:pt idx="473">
                  <c:v>0.37</c:v>
                </c:pt>
                <c:pt idx="474">
                  <c:v>0.37</c:v>
                </c:pt>
                <c:pt idx="475">
                  <c:v>0.37</c:v>
                </c:pt>
                <c:pt idx="476">
                  <c:v>0.37</c:v>
                </c:pt>
                <c:pt idx="477">
                  <c:v>0.37</c:v>
                </c:pt>
                <c:pt idx="478">
                  <c:v>0.37</c:v>
                </c:pt>
                <c:pt idx="479">
                  <c:v>0.37</c:v>
                </c:pt>
                <c:pt idx="480">
                  <c:v>0.37</c:v>
                </c:pt>
                <c:pt idx="481">
                  <c:v>0.37</c:v>
                </c:pt>
                <c:pt idx="482">
                  <c:v>0.37</c:v>
                </c:pt>
                <c:pt idx="483">
                  <c:v>0.37</c:v>
                </c:pt>
                <c:pt idx="484">
                  <c:v>0.37</c:v>
                </c:pt>
                <c:pt idx="485">
                  <c:v>0.37</c:v>
                </c:pt>
                <c:pt idx="486">
                  <c:v>0.37</c:v>
                </c:pt>
                <c:pt idx="487">
                  <c:v>0.37</c:v>
                </c:pt>
                <c:pt idx="488">
                  <c:v>0.37</c:v>
                </c:pt>
                <c:pt idx="489">
                  <c:v>0.37</c:v>
                </c:pt>
                <c:pt idx="490">
                  <c:v>0.37</c:v>
                </c:pt>
                <c:pt idx="491">
                  <c:v>0.37</c:v>
                </c:pt>
                <c:pt idx="492">
                  <c:v>0.37</c:v>
                </c:pt>
                <c:pt idx="493">
                  <c:v>0.37</c:v>
                </c:pt>
                <c:pt idx="494">
                  <c:v>0.37</c:v>
                </c:pt>
                <c:pt idx="495">
                  <c:v>0.37</c:v>
                </c:pt>
                <c:pt idx="496">
                  <c:v>0.37</c:v>
                </c:pt>
                <c:pt idx="497">
                  <c:v>0.37</c:v>
                </c:pt>
                <c:pt idx="498">
                  <c:v>0.37</c:v>
                </c:pt>
                <c:pt idx="499">
                  <c:v>0.37</c:v>
                </c:pt>
                <c:pt idx="500">
                  <c:v>0.37</c:v>
                </c:pt>
                <c:pt idx="501">
                  <c:v>0.37</c:v>
                </c:pt>
                <c:pt idx="502">
                  <c:v>0.37</c:v>
                </c:pt>
                <c:pt idx="503">
                  <c:v>0.37</c:v>
                </c:pt>
                <c:pt idx="504">
                  <c:v>0.37</c:v>
                </c:pt>
                <c:pt idx="505">
                  <c:v>0.37</c:v>
                </c:pt>
                <c:pt idx="506">
                  <c:v>0.37</c:v>
                </c:pt>
                <c:pt idx="507">
                  <c:v>0.37</c:v>
                </c:pt>
                <c:pt idx="508">
                  <c:v>0.37</c:v>
                </c:pt>
                <c:pt idx="509">
                  <c:v>0.37</c:v>
                </c:pt>
                <c:pt idx="510">
                  <c:v>0.37</c:v>
                </c:pt>
                <c:pt idx="511">
                  <c:v>0.37</c:v>
                </c:pt>
                <c:pt idx="512">
                  <c:v>0.37</c:v>
                </c:pt>
                <c:pt idx="513">
                  <c:v>0.37</c:v>
                </c:pt>
                <c:pt idx="514">
                  <c:v>0.37</c:v>
                </c:pt>
                <c:pt idx="515">
                  <c:v>0.37</c:v>
                </c:pt>
                <c:pt idx="516">
                  <c:v>0.37</c:v>
                </c:pt>
                <c:pt idx="517">
                  <c:v>0.37</c:v>
                </c:pt>
                <c:pt idx="518">
                  <c:v>0.37</c:v>
                </c:pt>
                <c:pt idx="519">
                  <c:v>0.37</c:v>
                </c:pt>
                <c:pt idx="520">
                  <c:v>0.37</c:v>
                </c:pt>
                <c:pt idx="521">
                  <c:v>0.37</c:v>
                </c:pt>
                <c:pt idx="522">
                  <c:v>0.37</c:v>
                </c:pt>
                <c:pt idx="523">
                  <c:v>0.37</c:v>
                </c:pt>
                <c:pt idx="524">
                  <c:v>0.37</c:v>
                </c:pt>
                <c:pt idx="525">
                  <c:v>0.37</c:v>
                </c:pt>
                <c:pt idx="526">
                  <c:v>0.37</c:v>
                </c:pt>
                <c:pt idx="527">
                  <c:v>0.37</c:v>
                </c:pt>
                <c:pt idx="528">
                  <c:v>0.37</c:v>
                </c:pt>
                <c:pt idx="529">
                  <c:v>0.37</c:v>
                </c:pt>
                <c:pt idx="530">
                  <c:v>0.37</c:v>
                </c:pt>
                <c:pt idx="531">
                  <c:v>0.37</c:v>
                </c:pt>
                <c:pt idx="532">
                  <c:v>0.37</c:v>
                </c:pt>
                <c:pt idx="533">
                  <c:v>0.37</c:v>
                </c:pt>
                <c:pt idx="534">
                  <c:v>0.37</c:v>
                </c:pt>
                <c:pt idx="535">
                  <c:v>0.37</c:v>
                </c:pt>
                <c:pt idx="536">
                  <c:v>0.37</c:v>
                </c:pt>
                <c:pt idx="537">
                  <c:v>0.37</c:v>
                </c:pt>
                <c:pt idx="538">
                  <c:v>0.37</c:v>
                </c:pt>
                <c:pt idx="539">
                  <c:v>0.37</c:v>
                </c:pt>
                <c:pt idx="540">
                  <c:v>0.37</c:v>
                </c:pt>
                <c:pt idx="541">
                  <c:v>0.37</c:v>
                </c:pt>
                <c:pt idx="542">
                  <c:v>0.37</c:v>
                </c:pt>
                <c:pt idx="543">
                  <c:v>0.37</c:v>
                </c:pt>
                <c:pt idx="544">
                  <c:v>0.37</c:v>
                </c:pt>
                <c:pt idx="545">
                  <c:v>0.37</c:v>
                </c:pt>
                <c:pt idx="546">
                  <c:v>0.37</c:v>
                </c:pt>
                <c:pt idx="547">
                  <c:v>0.37</c:v>
                </c:pt>
                <c:pt idx="548">
                  <c:v>0.37</c:v>
                </c:pt>
                <c:pt idx="549">
                  <c:v>0.37</c:v>
                </c:pt>
                <c:pt idx="550">
                  <c:v>0.37</c:v>
                </c:pt>
                <c:pt idx="551">
                  <c:v>0.37</c:v>
                </c:pt>
                <c:pt idx="552">
                  <c:v>0.37</c:v>
                </c:pt>
                <c:pt idx="553">
                  <c:v>0.37</c:v>
                </c:pt>
                <c:pt idx="554">
                  <c:v>0.37</c:v>
                </c:pt>
                <c:pt idx="555">
                  <c:v>0.37</c:v>
                </c:pt>
                <c:pt idx="556">
                  <c:v>0.37</c:v>
                </c:pt>
                <c:pt idx="557">
                  <c:v>0.37</c:v>
                </c:pt>
                <c:pt idx="558">
                  <c:v>0.37</c:v>
                </c:pt>
                <c:pt idx="559">
                  <c:v>0.37</c:v>
                </c:pt>
                <c:pt idx="560">
                  <c:v>0.37</c:v>
                </c:pt>
                <c:pt idx="561">
                  <c:v>0.37</c:v>
                </c:pt>
                <c:pt idx="562">
                  <c:v>0.37</c:v>
                </c:pt>
                <c:pt idx="563">
                  <c:v>0.37</c:v>
                </c:pt>
                <c:pt idx="564">
                  <c:v>0.37</c:v>
                </c:pt>
                <c:pt idx="565">
                  <c:v>0.37</c:v>
                </c:pt>
                <c:pt idx="566">
                  <c:v>0.37</c:v>
                </c:pt>
                <c:pt idx="567">
                  <c:v>0.37</c:v>
                </c:pt>
                <c:pt idx="568">
                  <c:v>0.37</c:v>
                </c:pt>
                <c:pt idx="569">
                  <c:v>0.37</c:v>
                </c:pt>
                <c:pt idx="570">
                  <c:v>0.37</c:v>
                </c:pt>
                <c:pt idx="571">
                  <c:v>0.37</c:v>
                </c:pt>
                <c:pt idx="572">
                  <c:v>0.37</c:v>
                </c:pt>
                <c:pt idx="573">
                  <c:v>0.37</c:v>
                </c:pt>
                <c:pt idx="574">
                  <c:v>0.37</c:v>
                </c:pt>
                <c:pt idx="575">
                  <c:v>0.37</c:v>
                </c:pt>
                <c:pt idx="576">
                  <c:v>0.37</c:v>
                </c:pt>
                <c:pt idx="577">
                  <c:v>0.37</c:v>
                </c:pt>
                <c:pt idx="578">
                  <c:v>0.37</c:v>
                </c:pt>
                <c:pt idx="579">
                  <c:v>0.37</c:v>
                </c:pt>
                <c:pt idx="580">
                  <c:v>0.37</c:v>
                </c:pt>
                <c:pt idx="581">
                  <c:v>0.37</c:v>
                </c:pt>
                <c:pt idx="582">
                  <c:v>0.37</c:v>
                </c:pt>
                <c:pt idx="583">
                  <c:v>0.37</c:v>
                </c:pt>
                <c:pt idx="584">
                  <c:v>0.37</c:v>
                </c:pt>
                <c:pt idx="585">
                  <c:v>0.37</c:v>
                </c:pt>
                <c:pt idx="586">
                  <c:v>0.37</c:v>
                </c:pt>
                <c:pt idx="587">
                  <c:v>0.37</c:v>
                </c:pt>
                <c:pt idx="588">
                  <c:v>0.37</c:v>
                </c:pt>
                <c:pt idx="589">
                  <c:v>0.37</c:v>
                </c:pt>
                <c:pt idx="590">
                  <c:v>0.37</c:v>
                </c:pt>
                <c:pt idx="591">
                  <c:v>0.37</c:v>
                </c:pt>
                <c:pt idx="592">
                  <c:v>0.37</c:v>
                </c:pt>
                <c:pt idx="593">
                  <c:v>0.37</c:v>
                </c:pt>
                <c:pt idx="594">
                  <c:v>0.37</c:v>
                </c:pt>
                <c:pt idx="595">
                  <c:v>0.37</c:v>
                </c:pt>
                <c:pt idx="596">
                  <c:v>0.37</c:v>
                </c:pt>
                <c:pt idx="597">
                  <c:v>0.37</c:v>
                </c:pt>
                <c:pt idx="598">
                  <c:v>0.37</c:v>
                </c:pt>
                <c:pt idx="599">
                  <c:v>0.37</c:v>
                </c:pt>
                <c:pt idx="600">
                  <c:v>0.37</c:v>
                </c:pt>
                <c:pt idx="601">
                  <c:v>0.37</c:v>
                </c:pt>
                <c:pt idx="602">
                  <c:v>0.37</c:v>
                </c:pt>
                <c:pt idx="603">
                  <c:v>0.37</c:v>
                </c:pt>
                <c:pt idx="604">
                  <c:v>0.37</c:v>
                </c:pt>
                <c:pt idx="605">
                  <c:v>0.37</c:v>
                </c:pt>
                <c:pt idx="606">
                  <c:v>0.37</c:v>
                </c:pt>
                <c:pt idx="607">
                  <c:v>0.37</c:v>
                </c:pt>
                <c:pt idx="608">
                  <c:v>0.37</c:v>
                </c:pt>
                <c:pt idx="609">
                  <c:v>0.37</c:v>
                </c:pt>
                <c:pt idx="610">
                  <c:v>0.37</c:v>
                </c:pt>
                <c:pt idx="611">
                  <c:v>0.37</c:v>
                </c:pt>
                <c:pt idx="612">
                  <c:v>0.37</c:v>
                </c:pt>
                <c:pt idx="613">
                  <c:v>0.37</c:v>
                </c:pt>
                <c:pt idx="614">
                  <c:v>0.37</c:v>
                </c:pt>
                <c:pt idx="615">
                  <c:v>0.37</c:v>
                </c:pt>
                <c:pt idx="616">
                  <c:v>0.37</c:v>
                </c:pt>
                <c:pt idx="617">
                  <c:v>0.37</c:v>
                </c:pt>
                <c:pt idx="618">
                  <c:v>0.37</c:v>
                </c:pt>
                <c:pt idx="619">
                  <c:v>0.37</c:v>
                </c:pt>
                <c:pt idx="620">
                  <c:v>0.37</c:v>
                </c:pt>
                <c:pt idx="621">
                  <c:v>0.37</c:v>
                </c:pt>
                <c:pt idx="622">
                  <c:v>0.37</c:v>
                </c:pt>
                <c:pt idx="623">
                  <c:v>0.37</c:v>
                </c:pt>
                <c:pt idx="624">
                  <c:v>0.37</c:v>
                </c:pt>
                <c:pt idx="625">
                  <c:v>0.37</c:v>
                </c:pt>
                <c:pt idx="626">
                  <c:v>0.37</c:v>
                </c:pt>
                <c:pt idx="627">
                  <c:v>0.37</c:v>
                </c:pt>
                <c:pt idx="628">
                  <c:v>0.37</c:v>
                </c:pt>
                <c:pt idx="629">
                  <c:v>0.37</c:v>
                </c:pt>
                <c:pt idx="630">
                  <c:v>0.37</c:v>
                </c:pt>
                <c:pt idx="631">
                  <c:v>0.37</c:v>
                </c:pt>
                <c:pt idx="632">
                  <c:v>0.37</c:v>
                </c:pt>
                <c:pt idx="633">
                  <c:v>0.37</c:v>
                </c:pt>
                <c:pt idx="634">
                  <c:v>0.37</c:v>
                </c:pt>
                <c:pt idx="635">
                  <c:v>0.37</c:v>
                </c:pt>
                <c:pt idx="636">
                  <c:v>0.37</c:v>
                </c:pt>
                <c:pt idx="637">
                  <c:v>0.37</c:v>
                </c:pt>
                <c:pt idx="638">
                  <c:v>0.37</c:v>
                </c:pt>
                <c:pt idx="639">
                  <c:v>0.37</c:v>
                </c:pt>
                <c:pt idx="640">
                  <c:v>0.37</c:v>
                </c:pt>
                <c:pt idx="641">
                  <c:v>0.37</c:v>
                </c:pt>
                <c:pt idx="642">
                  <c:v>0.37</c:v>
                </c:pt>
                <c:pt idx="643">
                  <c:v>0.37</c:v>
                </c:pt>
                <c:pt idx="644">
                  <c:v>0.37</c:v>
                </c:pt>
                <c:pt idx="645">
                  <c:v>0.37</c:v>
                </c:pt>
                <c:pt idx="646">
                  <c:v>0.37</c:v>
                </c:pt>
                <c:pt idx="647">
                  <c:v>0.37</c:v>
                </c:pt>
                <c:pt idx="648">
                  <c:v>0.37</c:v>
                </c:pt>
                <c:pt idx="649">
                  <c:v>0.37</c:v>
                </c:pt>
                <c:pt idx="650">
                  <c:v>0.37</c:v>
                </c:pt>
                <c:pt idx="651">
                  <c:v>0.37</c:v>
                </c:pt>
                <c:pt idx="652">
                  <c:v>0.37</c:v>
                </c:pt>
                <c:pt idx="653">
                  <c:v>0.37</c:v>
                </c:pt>
                <c:pt idx="654">
                  <c:v>0.37</c:v>
                </c:pt>
                <c:pt idx="655">
                  <c:v>0.37</c:v>
                </c:pt>
                <c:pt idx="656">
                  <c:v>0.37</c:v>
                </c:pt>
                <c:pt idx="657">
                  <c:v>0.37</c:v>
                </c:pt>
                <c:pt idx="658">
                  <c:v>0.37</c:v>
                </c:pt>
                <c:pt idx="659">
                  <c:v>0.37</c:v>
                </c:pt>
                <c:pt idx="660">
                  <c:v>0.37</c:v>
                </c:pt>
                <c:pt idx="661">
                  <c:v>0.37</c:v>
                </c:pt>
                <c:pt idx="662">
                  <c:v>0.37</c:v>
                </c:pt>
                <c:pt idx="663">
                  <c:v>0.37</c:v>
                </c:pt>
                <c:pt idx="664">
                  <c:v>0.37</c:v>
                </c:pt>
                <c:pt idx="665">
                  <c:v>0.37</c:v>
                </c:pt>
                <c:pt idx="666">
                  <c:v>0.37</c:v>
                </c:pt>
                <c:pt idx="667">
                  <c:v>0.37</c:v>
                </c:pt>
                <c:pt idx="668">
                  <c:v>0.37</c:v>
                </c:pt>
                <c:pt idx="669">
                  <c:v>0.37</c:v>
                </c:pt>
                <c:pt idx="670">
                  <c:v>0.37</c:v>
                </c:pt>
                <c:pt idx="671">
                  <c:v>0.37</c:v>
                </c:pt>
                <c:pt idx="672">
                  <c:v>0.37</c:v>
                </c:pt>
                <c:pt idx="673">
                  <c:v>0.37</c:v>
                </c:pt>
                <c:pt idx="674">
                  <c:v>0.37</c:v>
                </c:pt>
                <c:pt idx="675">
                  <c:v>0.37</c:v>
                </c:pt>
                <c:pt idx="676">
                  <c:v>0.37</c:v>
                </c:pt>
                <c:pt idx="677">
                  <c:v>0.37</c:v>
                </c:pt>
                <c:pt idx="678">
                  <c:v>0.37</c:v>
                </c:pt>
                <c:pt idx="679">
                  <c:v>0.37</c:v>
                </c:pt>
                <c:pt idx="680">
                  <c:v>0.37</c:v>
                </c:pt>
                <c:pt idx="681">
                  <c:v>0.37</c:v>
                </c:pt>
                <c:pt idx="682">
                  <c:v>0.37</c:v>
                </c:pt>
                <c:pt idx="683">
                  <c:v>0.37</c:v>
                </c:pt>
                <c:pt idx="684">
                  <c:v>0.37</c:v>
                </c:pt>
                <c:pt idx="685">
                  <c:v>0.37</c:v>
                </c:pt>
                <c:pt idx="686">
                  <c:v>0.37</c:v>
                </c:pt>
                <c:pt idx="687">
                  <c:v>0.37</c:v>
                </c:pt>
                <c:pt idx="688">
                  <c:v>0.37</c:v>
                </c:pt>
                <c:pt idx="689">
                  <c:v>0.37</c:v>
                </c:pt>
                <c:pt idx="690">
                  <c:v>0.37</c:v>
                </c:pt>
                <c:pt idx="691">
                  <c:v>0.37</c:v>
                </c:pt>
                <c:pt idx="692">
                  <c:v>0.37</c:v>
                </c:pt>
                <c:pt idx="693">
                  <c:v>0.37</c:v>
                </c:pt>
                <c:pt idx="694">
                  <c:v>0.37</c:v>
                </c:pt>
                <c:pt idx="695">
                  <c:v>0.37</c:v>
                </c:pt>
                <c:pt idx="696">
                  <c:v>0.37</c:v>
                </c:pt>
                <c:pt idx="697">
                  <c:v>0.37</c:v>
                </c:pt>
                <c:pt idx="698">
                  <c:v>0.37</c:v>
                </c:pt>
                <c:pt idx="699">
                  <c:v>0.37</c:v>
                </c:pt>
                <c:pt idx="700">
                  <c:v>0.37</c:v>
                </c:pt>
                <c:pt idx="701">
                  <c:v>0.37</c:v>
                </c:pt>
                <c:pt idx="702">
                  <c:v>0.37</c:v>
                </c:pt>
                <c:pt idx="703">
                  <c:v>0.37</c:v>
                </c:pt>
                <c:pt idx="704">
                  <c:v>0.37</c:v>
                </c:pt>
                <c:pt idx="705">
                  <c:v>0.37</c:v>
                </c:pt>
                <c:pt idx="706">
                  <c:v>0.37</c:v>
                </c:pt>
                <c:pt idx="707">
                  <c:v>0.37</c:v>
                </c:pt>
                <c:pt idx="708">
                  <c:v>0.37</c:v>
                </c:pt>
                <c:pt idx="709">
                  <c:v>0.37</c:v>
                </c:pt>
                <c:pt idx="710">
                  <c:v>0.37</c:v>
                </c:pt>
                <c:pt idx="711">
                  <c:v>0.37</c:v>
                </c:pt>
                <c:pt idx="712">
                  <c:v>0.37</c:v>
                </c:pt>
                <c:pt idx="713">
                  <c:v>0.37</c:v>
                </c:pt>
                <c:pt idx="714">
                  <c:v>0.37</c:v>
                </c:pt>
                <c:pt idx="715">
                  <c:v>0.37</c:v>
                </c:pt>
                <c:pt idx="716">
                  <c:v>0.37</c:v>
                </c:pt>
                <c:pt idx="717">
                  <c:v>0.37</c:v>
                </c:pt>
                <c:pt idx="718">
                  <c:v>0.37</c:v>
                </c:pt>
                <c:pt idx="719">
                  <c:v>0.37</c:v>
                </c:pt>
                <c:pt idx="720">
                  <c:v>0.37</c:v>
                </c:pt>
                <c:pt idx="721">
                  <c:v>0.37</c:v>
                </c:pt>
                <c:pt idx="722">
                  <c:v>0.37</c:v>
                </c:pt>
                <c:pt idx="723">
                  <c:v>0.37</c:v>
                </c:pt>
                <c:pt idx="724">
                  <c:v>0.37</c:v>
                </c:pt>
                <c:pt idx="725">
                  <c:v>0.37</c:v>
                </c:pt>
                <c:pt idx="726">
                  <c:v>0.37</c:v>
                </c:pt>
                <c:pt idx="727">
                  <c:v>0.37</c:v>
                </c:pt>
                <c:pt idx="728">
                  <c:v>0.37</c:v>
                </c:pt>
                <c:pt idx="729">
                  <c:v>0.37</c:v>
                </c:pt>
              </c:numCache>
            </c:numRef>
          </c:val>
          <c:smooth val="1"/>
          <c:extLst xmlns:c16r2="http://schemas.microsoft.com/office/drawing/2015/06/chart">
            <c:ext xmlns:c16="http://schemas.microsoft.com/office/drawing/2014/chart" uri="{C3380CC4-5D6E-409C-BE32-E72D297353CC}">
              <c16:uniqueId val="{00000009-4C71-4519-9CF6-7FF6946E7668}"/>
            </c:ext>
          </c:extLst>
        </c:ser>
        <c:dLbls>
          <c:showLegendKey val="0"/>
          <c:showVal val="0"/>
          <c:showCatName val="0"/>
          <c:showSerName val="0"/>
          <c:showPercent val="0"/>
          <c:showBubbleSize val="0"/>
        </c:dLbls>
        <c:marker val="1"/>
        <c:smooth val="0"/>
        <c:axId val="213057536"/>
        <c:axId val="213057928"/>
        <c:extLst xmlns:c16r2="http://schemas.microsoft.com/office/drawing/2015/06/char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xmlns:c16r2="http://schemas.microsoft.com/office/drawing/2015/06/char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6r2="http://schemas.microsoft.com/office/drawing/2015/06/chart">
                      <c:ext uri="{02D57815-91ED-43cb-92C2-25804820EDAC}">
                        <c15:formulaRef>
                          <c15:sqref>DATOS!$O$3:$O$732</c15:sqref>
                        </c15:formulaRef>
                      </c:ext>
                    </c:extLst>
                    <c:numCache>
                      <c:formatCode>0.00</c:formatCode>
                      <c:ptCount val="730"/>
                      <c:pt idx="0">
                        <c:v>4.72</c:v>
                      </c:pt>
                      <c:pt idx="1">
                        <c:v>4.68</c:v>
                      </c:pt>
                      <c:pt idx="2">
                        <c:v>4.6399999999999997</c:v>
                      </c:pt>
                      <c:pt idx="3">
                        <c:v>4.5999999999999996</c:v>
                      </c:pt>
                      <c:pt idx="4">
                        <c:v>4.55</c:v>
                      </c:pt>
                      <c:pt idx="5">
                        <c:v>4.5199999999999996</c:v>
                      </c:pt>
                      <c:pt idx="6">
                        <c:v>4.54</c:v>
                      </c:pt>
                      <c:pt idx="7">
                        <c:v>4.53</c:v>
                      </c:pt>
                      <c:pt idx="8">
                        <c:v>4.54</c:v>
                      </c:pt>
                      <c:pt idx="9">
                        <c:v>4.54</c:v>
                      </c:pt>
                      <c:pt idx="10">
                        <c:v>4.5599999999999996</c:v>
                      </c:pt>
                      <c:pt idx="11">
                        <c:v>4.57</c:v>
                      </c:pt>
                      <c:pt idx="12">
                        <c:v>4.5</c:v>
                      </c:pt>
                      <c:pt idx="13">
                        <c:v>4.4800000000000004</c:v>
                      </c:pt>
                      <c:pt idx="14">
                        <c:v>4.46</c:v>
                      </c:pt>
                      <c:pt idx="15">
                        <c:v>4.47</c:v>
                      </c:pt>
                      <c:pt idx="16">
                        <c:v>4.5</c:v>
                      </c:pt>
                      <c:pt idx="17">
                        <c:v>4.51</c:v>
                      </c:pt>
                      <c:pt idx="18">
                        <c:v>4.55</c:v>
                      </c:pt>
                      <c:pt idx="19">
                        <c:v>4.54</c:v>
                      </c:pt>
                      <c:pt idx="20">
                        <c:v>4.49</c:v>
                      </c:pt>
                      <c:pt idx="21">
                        <c:v>4.42</c:v>
                      </c:pt>
                      <c:pt idx="22">
                        <c:v>4.3600000000000003</c:v>
                      </c:pt>
                      <c:pt idx="23">
                        <c:v>4.33</c:v>
                      </c:pt>
                      <c:pt idx="24">
                        <c:v>4.28</c:v>
                      </c:pt>
                      <c:pt idx="25">
                        <c:v>4.2300000000000004</c:v>
                      </c:pt>
                      <c:pt idx="26">
                        <c:v>4.16</c:v>
                      </c:pt>
                      <c:pt idx="27">
                        <c:v>4.0999999999999996</c:v>
                      </c:pt>
                      <c:pt idx="28">
                        <c:v>4.05</c:v>
                      </c:pt>
                      <c:pt idx="29">
                        <c:v>4</c:v>
                      </c:pt>
                      <c:pt idx="30">
                        <c:v>3.94</c:v>
                      </c:pt>
                      <c:pt idx="31">
                        <c:v>3.89</c:v>
                      </c:pt>
                      <c:pt idx="32">
                        <c:v>3.88</c:v>
                      </c:pt>
                      <c:pt idx="33">
                        <c:v>3.84</c:v>
                      </c:pt>
                      <c:pt idx="34">
                        <c:v>3.77</c:v>
                      </c:pt>
                      <c:pt idx="35">
                        <c:v>3.74</c:v>
                      </c:pt>
                      <c:pt idx="36">
                        <c:v>3.73</c:v>
                      </c:pt>
                      <c:pt idx="37">
                        <c:v>3.7</c:v>
                      </c:pt>
                      <c:pt idx="38">
                        <c:v>3.65</c:v>
                      </c:pt>
                      <c:pt idx="39">
                        <c:v>3.64</c:v>
                      </c:pt>
                      <c:pt idx="40">
                        <c:v>3.64</c:v>
                      </c:pt>
                      <c:pt idx="41">
                        <c:v>3.62</c:v>
                      </c:pt>
                      <c:pt idx="42">
                        <c:v>3.6</c:v>
                      </c:pt>
                      <c:pt idx="43">
                        <c:v>3.58</c:v>
                      </c:pt>
                      <c:pt idx="44">
                        <c:v>3.54</c:v>
                      </c:pt>
                      <c:pt idx="45">
                        <c:v>3.53</c:v>
                      </c:pt>
                      <c:pt idx="46">
                        <c:v>3.55</c:v>
                      </c:pt>
                      <c:pt idx="47">
                        <c:v>3.54</c:v>
                      </c:pt>
                      <c:pt idx="48">
                        <c:v>3.51</c:v>
                      </c:pt>
                      <c:pt idx="49">
                        <c:v>3.52</c:v>
                      </c:pt>
                      <c:pt idx="50">
                        <c:v>3.54</c:v>
                      </c:pt>
                      <c:pt idx="51">
                        <c:v>3.62</c:v>
                      </c:pt>
                      <c:pt idx="52">
                        <c:v>3.71</c:v>
                      </c:pt>
                      <c:pt idx="53">
                        <c:v>3.8</c:v>
                      </c:pt>
                      <c:pt idx="54">
                        <c:v>3.76</c:v>
                      </c:pt>
                      <c:pt idx="55">
                        <c:v>3.8</c:v>
                      </c:pt>
                      <c:pt idx="56">
                        <c:v>3.53</c:v>
                      </c:pt>
                      <c:pt idx="57">
                        <c:v>3.48</c:v>
                      </c:pt>
                      <c:pt idx="58">
                        <c:v>3.43</c:v>
                      </c:pt>
                      <c:pt idx="59">
                        <c:v>3.35</c:v>
                      </c:pt>
                      <c:pt idx="60">
                        <c:v>3.34</c:v>
                      </c:pt>
                      <c:pt idx="61">
                        <c:v>3.38</c:v>
                      </c:pt>
                      <c:pt idx="62">
                        <c:v>3.44</c:v>
                      </c:pt>
                      <c:pt idx="63">
                        <c:v>3.44</c:v>
                      </c:pt>
                      <c:pt idx="64">
                        <c:v>3.51</c:v>
                      </c:pt>
                      <c:pt idx="65">
                        <c:v>3.6</c:v>
                      </c:pt>
                      <c:pt idx="66">
                        <c:v>3.63</c:v>
                      </c:pt>
                      <c:pt idx="67">
                        <c:v>3.62</c:v>
                      </c:pt>
                      <c:pt idx="68">
                        <c:v>3.62</c:v>
                      </c:pt>
                      <c:pt idx="69">
                        <c:v>3.62</c:v>
                      </c:pt>
                      <c:pt idx="70">
                        <c:v>3.59</c:v>
                      </c:pt>
                      <c:pt idx="71">
                        <c:v>3.53</c:v>
                      </c:pt>
                      <c:pt idx="72">
                        <c:v>3.47</c:v>
                      </c:pt>
                      <c:pt idx="73">
                        <c:v>3.48</c:v>
                      </c:pt>
                      <c:pt idx="74">
                        <c:v>3.52</c:v>
                      </c:pt>
                      <c:pt idx="75">
                        <c:v>3.48</c:v>
                      </c:pt>
                      <c:pt idx="76">
                        <c:v>3.35</c:v>
                      </c:pt>
                      <c:pt idx="77">
                        <c:v>3.3</c:v>
                      </c:pt>
                      <c:pt idx="78">
                        <c:v>3.24</c:v>
                      </c:pt>
                      <c:pt idx="79">
                        <c:v>3.18</c:v>
                      </c:pt>
                      <c:pt idx="80">
                        <c:v>3.11</c:v>
                      </c:pt>
                      <c:pt idx="81">
                        <c:v>3.06</c:v>
                      </c:pt>
                      <c:pt idx="82">
                        <c:v>3.02</c:v>
                      </c:pt>
                      <c:pt idx="83">
                        <c:v>2.99</c:v>
                      </c:pt>
                      <c:pt idx="84">
                        <c:v>2.96</c:v>
                      </c:pt>
                      <c:pt idx="85">
                        <c:v>2.83</c:v>
                      </c:pt>
                      <c:pt idx="86">
                        <c:v>2.9</c:v>
                      </c:pt>
                      <c:pt idx="87">
                        <c:v>2.93</c:v>
                      </c:pt>
                      <c:pt idx="88">
                        <c:v>2.91</c:v>
                      </c:pt>
                      <c:pt idx="89">
                        <c:v>2.87</c:v>
                      </c:pt>
                      <c:pt idx="90">
                        <c:v>2.88</c:v>
                      </c:pt>
                      <c:pt idx="91">
                        <c:v>2.84</c:v>
                      </c:pt>
                      <c:pt idx="92">
                        <c:v>2.74</c:v>
                      </c:pt>
                      <c:pt idx="93">
                        <c:v>2.67</c:v>
                      </c:pt>
                      <c:pt idx="94">
                        <c:v>2.6</c:v>
                      </c:pt>
                      <c:pt idx="95">
                        <c:v>2.56</c:v>
                      </c:pt>
                      <c:pt idx="96">
                        <c:v>2.61</c:v>
                      </c:pt>
                      <c:pt idx="97">
                        <c:v>2.69</c:v>
                      </c:pt>
                      <c:pt idx="98">
                        <c:v>2.8</c:v>
                      </c:pt>
                      <c:pt idx="99">
                        <c:v>2.88</c:v>
                      </c:pt>
                      <c:pt idx="100">
                        <c:v>2.94</c:v>
                      </c:pt>
                      <c:pt idx="101">
                        <c:v>2.92</c:v>
                      </c:pt>
                      <c:pt idx="102">
                        <c:v>2.86</c:v>
                      </c:pt>
                      <c:pt idx="103">
                        <c:v>2.84</c:v>
                      </c:pt>
                      <c:pt idx="104">
                        <c:v>2.93</c:v>
                      </c:pt>
                      <c:pt idx="105">
                        <c:v>3.04</c:v>
                      </c:pt>
                      <c:pt idx="106">
                        <c:v>3.15</c:v>
                      </c:pt>
                      <c:pt idx="107">
                        <c:v>3.18</c:v>
                      </c:pt>
                      <c:pt idx="108">
                        <c:v>3.32</c:v>
                      </c:pt>
                      <c:pt idx="109">
                        <c:v>3.41</c:v>
                      </c:pt>
                      <c:pt idx="110">
                        <c:v>3.7</c:v>
                      </c:pt>
                      <c:pt idx="111">
                        <c:v>3.8</c:v>
                      </c:pt>
                      <c:pt idx="112">
                        <c:v>3.94</c:v>
                      </c:pt>
                      <c:pt idx="113">
                        <c:v>4.04</c:v>
                      </c:pt>
                      <c:pt idx="114">
                        <c:v>4.1500000000000004</c:v>
                      </c:pt>
                      <c:pt idx="115">
                        <c:v>4.22</c:v>
                      </c:pt>
                      <c:pt idx="116">
                        <c:v>4.3600000000000003</c:v>
                      </c:pt>
                      <c:pt idx="117">
                        <c:v>4.43</c:v>
                      </c:pt>
                      <c:pt idx="118">
                        <c:v>4.54</c:v>
                      </c:pt>
                      <c:pt idx="119">
                        <c:v>4.5999999999999996</c:v>
                      </c:pt>
                      <c:pt idx="120">
                        <c:v>4.6500000000000004</c:v>
                      </c:pt>
                      <c:pt idx="121">
                        <c:v>4.68</c:v>
                      </c:pt>
                      <c:pt idx="122">
                        <c:v>4.6100000000000003</c:v>
                      </c:pt>
                      <c:pt idx="123">
                        <c:v>4.7300000000000004</c:v>
                      </c:pt>
                      <c:pt idx="124">
                        <c:v>4.71</c:v>
                      </c:pt>
                      <c:pt idx="125">
                        <c:v>4.7</c:v>
                      </c:pt>
                      <c:pt idx="126">
                        <c:v>4.66</c:v>
                      </c:pt>
                      <c:pt idx="127">
                        <c:v>4.6399999999999997</c:v>
                      </c:pt>
                      <c:pt idx="128">
                        <c:v>4.5999999999999996</c:v>
                      </c:pt>
                      <c:pt idx="129">
                        <c:v>4.5999999999999996</c:v>
                      </c:pt>
                      <c:pt idx="130">
                        <c:v>4.58</c:v>
                      </c:pt>
                      <c:pt idx="131">
                        <c:v>4.5199999999999996</c:v>
                      </c:pt>
                      <c:pt idx="132">
                        <c:v>4.41</c:v>
                      </c:pt>
                      <c:pt idx="133">
                        <c:v>4.34</c:v>
                      </c:pt>
                      <c:pt idx="134">
                        <c:v>4.3600000000000003</c:v>
                      </c:pt>
                      <c:pt idx="135">
                        <c:v>4.41</c:v>
                      </c:pt>
                      <c:pt idx="136">
                        <c:v>4.46</c:v>
                      </c:pt>
                      <c:pt idx="137">
                        <c:v>4.4400000000000004</c:v>
                      </c:pt>
                      <c:pt idx="138">
                        <c:v>4.38</c:v>
                      </c:pt>
                      <c:pt idx="139">
                        <c:v>4.3600000000000003</c:v>
                      </c:pt>
                      <c:pt idx="140">
                        <c:v>4.32</c:v>
                      </c:pt>
                      <c:pt idx="141">
                        <c:v>4.25</c:v>
                      </c:pt>
                      <c:pt idx="142">
                        <c:v>4.1100000000000003</c:v>
                      </c:pt>
                      <c:pt idx="143">
                        <c:v>4.05</c:v>
                      </c:pt>
                      <c:pt idx="144">
                        <c:v>3.96</c:v>
                      </c:pt>
                      <c:pt idx="145">
                        <c:v>3.97</c:v>
                      </c:pt>
                      <c:pt idx="146">
                        <c:v>3.92</c:v>
                      </c:pt>
                      <c:pt idx="147">
                        <c:v>3.9</c:v>
                      </c:pt>
                      <c:pt idx="148">
                        <c:v>3.86</c:v>
                      </c:pt>
                      <c:pt idx="149">
                        <c:v>3.8</c:v>
                      </c:pt>
                      <c:pt idx="150">
                        <c:v>3.76</c:v>
                      </c:pt>
                      <c:pt idx="151">
                        <c:v>3.74</c:v>
                      </c:pt>
                      <c:pt idx="152">
                        <c:v>3.69</c:v>
                      </c:pt>
                      <c:pt idx="153">
                        <c:v>3.64</c:v>
                      </c:pt>
                      <c:pt idx="154">
                        <c:v>3.63</c:v>
                      </c:pt>
                      <c:pt idx="155">
                        <c:v>3.68</c:v>
                      </c:pt>
                      <c:pt idx="156">
                        <c:v>3.66</c:v>
                      </c:pt>
                      <c:pt idx="157">
                        <c:v>3.56</c:v>
                      </c:pt>
                      <c:pt idx="158">
                        <c:v>3.46</c:v>
                      </c:pt>
                      <c:pt idx="159">
                        <c:v>3.4</c:v>
                      </c:pt>
                      <c:pt idx="160">
                        <c:v>3.36</c:v>
                      </c:pt>
                      <c:pt idx="161">
                        <c:v>3.36</c:v>
                      </c:pt>
                      <c:pt idx="162">
                        <c:v>3.36</c:v>
                      </c:pt>
                      <c:pt idx="163">
                        <c:v>3.36</c:v>
                      </c:pt>
                      <c:pt idx="164">
                        <c:v>3.3</c:v>
                      </c:pt>
                      <c:pt idx="165">
                        <c:v>3.24</c:v>
                      </c:pt>
                      <c:pt idx="166">
                        <c:v>3.01</c:v>
                      </c:pt>
                      <c:pt idx="167">
                        <c:v>3.01</c:v>
                      </c:pt>
                      <c:pt idx="168">
                        <c:v>2.98</c:v>
                      </c:pt>
                      <c:pt idx="169">
                        <c:v>3</c:v>
                      </c:pt>
                      <c:pt idx="170">
                        <c:v>3</c:v>
                      </c:pt>
                      <c:pt idx="171">
                        <c:v>3.1</c:v>
                      </c:pt>
                      <c:pt idx="172">
                        <c:v>3.26</c:v>
                      </c:pt>
                      <c:pt idx="173">
                        <c:v>3.27</c:v>
                      </c:pt>
                      <c:pt idx="174">
                        <c:v>3.25</c:v>
                      </c:pt>
                      <c:pt idx="175">
                        <c:v>3.26</c:v>
                      </c:pt>
                      <c:pt idx="176">
                        <c:v>3.26</c:v>
                      </c:pt>
                      <c:pt idx="177">
                        <c:v>3.23</c:v>
                      </c:pt>
                      <c:pt idx="178">
                        <c:v>3.18</c:v>
                      </c:pt>
                      <c:pt idx="179">
                        <c:v>3.16</c:v>
                      </c:pt>
                      <c:pt idx="180">
                        <c:v>3.18</c:v>
                      </c:pt>
                      <c:pt idx="181">
                        <c:v>3.27</c:v>
                      </c:pt>
                      <c:pt idx="182">
                        <c:v>3.33</c:v>
                      </c:pt>
                      <c:pt idx="183">
                        <c:v>3.35</c:v>
                      </c:pt>
                      <c:pt idx="184">
                        <c:v>3.34</c:v>
                      </c:pt>
                      <c:pt idx="185">
                        <c:v>3.3</c:v>
                      </c:pt>
                      <c:pt idx="186">
                        <c:v>3.28</c:v>
                      </c:pt>
                      <c:pt idx="187">
                        <c:v>3.26</c:v>
                      </c:pt>
                      <c:pt idx="188">
                        <c:v>3.18</c:v>
                      </c:pt>
                      <c:pt idx="189">
                        <c:v>3.18</c:v>
                      </c:pt>
                      <c:pt idx="190">
                        <c:v>3.22</c:v>
                      </c:pt>
                      <c:pt idx="191">
                        <c:v>3.28</c:v>
                      </c:pt>
                      <c:pt idx="192">
                        <c:v>3.37</c:v>
                      </c:pt>
                      <c:pt idx="193">
                        <c:v>3.42</c:v>
                      </c:pt>
                      <c:pt idx="194">
                        <c:v>3.47</c:v>
                      </c:pt>
                      <c:pt idx="195">
                        <c:v>3.48</c:v>
                      </c:pt>
                      <c:pt idx="196">
                        <c:v>3.46</c:v>
                      </c:pt>
                      <c:pt idx="197">
                        <c:v>3.47</c:v>
                      </c:pt>
                      <c:pt idx="198">
                        <c:v>3.51</c:v>
                      </c:pt>
                      <c:pt idx="199">
                        <c:v>3.52</c:v>
                      </c:pt>
                      <c:pt idx="200">
                        <c:v>3.52</c:v>
                      </c:pt>
                      <c:pt idx="201">
                        <c:v>3.46</c:v>
                      </c:pt>
                      <c:pt idx="202">
                        <c:v>3.34</c:v>
                      </c:pt>
                      <c:pt idx="203">
                        <c:v>3.26</c:v>
                      </c:pt>
                      <c:pt idx="204">
                        <c:v>3.23</c:v>
                      </c:pt>
                      <c:pt idx="205">
                        <c:v>3.23</c:v>
                      </c:pt>
                      <c:pt idx="206">
                        <c:v>3.24</c:v>
                      </c:pt>
                      <c:pt idx="207">
                        <c:v>3.24</c:v>
                      </c:pt>
                      <c:pt idx="208">
                        <c:v>3.26</c:v>
                      </c:pt>
                      <c:pt idx="209">
                        <c:v>3.34</c:v>
                      </c:pt>
                      <c:pt idx="210">
                        <c:v>3.52</c:v>
                      </c:pt>
                      <c:pt idx="211">
                        <c:v>3.65</c:v>
                      </c:pt>
                      <c:pt idx="212">
                        <c:v>3.72</c:v>
                      </c:pt>
                      <c:pt idx="213">
                        <c:v>3.73</c:v>
                      </c:pt>
                      <c:pt idx="214">
                        <c:v>3.73</c:v>
                      </c:pt>
                      <c:pt idx="215">
                        <c:v>3.72</c:v>
                      </c:pt>
                      <c:pt idx="216">
                        <c:v>3.72</c:v>
                      </c:pt>
                      <c:pt idx="217">
                        <c:v>3.79</c:v>
                      </c:pt>
                      <c:pt idx="218">
                        <c:v>3.92</c:v>
                      </c:pt>
                      <c:pt idx="219">
                        <c:v>3.98</c:v>
                      </c:pt>
                      <c:pt idx="220">
                        <c:v>4.01</c:v>
                      </c:pt>
                      <c:pt idx="221">
                        <c:v>4</c:v>
                      </c:pt>
                      <c:pt idx="222">
                        <c:v>4.05</c:v>
                      </c:pt>
                      <c:pt idx="223">
                        <c:v>4.09</c:v>
                      </c:pt>
                      <c:pt idx="224">
                        <c:v>4.0999999999999996</c:v>
                      </c:pt>
                      <c:pt idx="225">
                        <c:v>4.0599999999999996</c:v>
                      </c:pt>
                      <c:pt idx="226">
                        <c:v>4.1100000000000003</c:v>
                      </c:pt>
                      <c:pt idx="227">
                        <c:v>4.16</c:v>
                      </c:pt>
                      <c:pt idx="228">
                        <c:v>4.22</c:v>
                      </c:pt>
                      <c:pt idx="229">
                        <c:v>4.1900000000000004</c:v>
                      </c:pt>
                      <c:pt idx="230">
                        <c:v>4.2699999999999996</c:v>
                      </c:pt>
                      <c:pt idx="231">
                        <c:v>4.34</c:v>
                      </c:pt>
                      <c:pt idx="232">
                        <c:v>4.4000000000000004</c:v>
                      </c:pt>
                      <c:pt idx="233">
                        <c:v>4.45</c:v>
                      </c:pt>
                      <c:pt idx="234">
                        <c:v>4.4400000000000004</c:v>
                      </c:pt>
                      <c:pt idx="235">
                        <c:v>4.38</c:v>
                      </c:pt>
                      <c:pt idx="236">
                        <c:v>4.34</c:v>
                      </c:pt>
                      <c:pt idx="237">
                        <c:v>4.28</c:v>
                      </c:pt>
                      <c:pt idx="238">
                        <c:v>4.21</c:v>
                      </c:pt>
                      <c:pt idx="239">
                        <c:v>4.16</c:v>
                      </c:pt>
                      <c:pt idx="240">
                        <c:v>4.1900000000000004</c:v>
                      </c:pt>
                      <c:pt idx="241">
                        <c:v>4.22</c:v>
                      </c:pt>
                      <c:pt idx="242">
                        <c:v>4.17</c:v>
                      </c:pt>
                      <c:pt idx="243">
                        <c:v>4.16</c:v>
                      </c:pt>
                      <c:pt idx="244">
                        <c:v>4.1900000000000004</c:v>
                      </c:pt>
                      <c:pt idx="245">
                        <c:v>4.13</c:v>
                      </c:pt>
                      <c:pt idx="246">
                        <c:v>4.07</c:v>
                      </c:pt>
                      <c:pt idx="247">
                        <c:v>4.0599999999999996</c:v>
                      </c:pt>
                      <c:pt idx="248">
                        <c:v>4.0599999999999996</c:v>
                      </c:pt>
                      <c:pt idx="249">
                        <c:v>4.08</c:v>
                      </c:pt>
                      <c:pt idx="250">
                        <c:v>4.25</c:v>
                      </c:pt>
                      <c:pt idx="251">
                        <c:v>4.3</c:v>
                      </c:pt>
                      <c:pt idx="252">
                        <c:v>4.32</c:v>
                      </c:pt>
                      <c:pt idx="253">
                        <c:v>4.3499999999999996</c:v>
                      </c:pt>
                      <c:pt idx="254">
                        <c:v>4.49</c:v>
                      </c:pt>
                      <c:pt idx="255">
                        <c:v>4.59</c:v>
                      </c:pt>
                      <c:pt idx="256">
                        <c:v>4.6399999999999997</c:v>
                      </c:pt>
                      <c:pt idx="257">
                        <c:v>4.7</c:v>
                      </c:pt>
                      <c:pt idx="258">
                        <c:v>4.84</c:v>
                      </c:pt>
                      <c:pt idx="259">
                        <c:v>4.88</c:v>
                      </c:pt>
                      <c:pt idx="260">
                        <c:v>4.9000000000000004</c:v>
                      </c:pt>
                      <c:pt idx="261">
                        <c:v>4.9000000000000004</c:v>
                      </c:pt>
                      <c:pt idx="262">
                        <c:v>4.92</c:v>
                      </c:pt>
                      <c:pt idx="263">
                        <c:v>4.88</c:v>
                      </c:pt>
                      <c:pt idx="264">
                        <c:v>4.88</c:v>
                      </c:pt>
                      <c:pt idx="265">
                        <c:v>4.84</c:v>
                      </c:pt>
                      <c:pt idx="266">
                        <c:v>4.8099999999999996</c:v>
                      </c:pt>
                      <c:pt idx="267">
                        <c:v>4.8</c:v>
                      </c:pt>
                      <c:pt idx="268">
                        <c:v>4.78</c:v>
                      </c:pt>
                      <c:pt idx="269">
                        <c:v>4.7699999999999996</c:v>
                      </c:pt>
                      <c:pt idx="270">
                        <c:v>4.8</c:v>
                      </c:pt>
                      <c:pt idx="271">
                        <c:v>4.8499999999999996</c:v>
                      </c:pt>
                      <c:pt idx="272">
                        <c:v>4.9000000000000004</c:v>
                      </c:pt>
                      <c:pt idx="273">
                        <c:v>4.88</c:v>
                      </c:pt>
                      <c:pt idx="274">
                        <c:v>4.8600000000000003</c:v>
                      </c:pt>
                      <c:pt idx="275">
                        <c:v>4.8600000000000003</c:v>
                      </c:pt>
                      <c:pt idx="276">
                        <c:v>4.9800000000000004</c:v>
                      </c:pt>
                      <c:pt idx="277">
                        <c:v>5.04</c:v>
                      </c:pt>
                      <c:pt idx="278">
                        <c:v>5.09</c:v>
                      </c:pt>
                      <c:pt idx="279">
                        <c:v>5.08</c:v>
                      </c:pt>
                      <c:pt idx="280">
                        <c:v>5.04</c:v>
                      </c:pt>
                      <c:pt idx="281">
                        <c:v>5.0599999999999996</c:v>
                      </c:pt>
                      <c:pt idx="282">
                        <c:v>5.0999999999999996</c:v>
                      </c:pt>
                      <c:pt idx="283">
                        <c:v>5.15</c:v>
                      </c:pt>
                      <c:pt idx="284">
                        <c:v>5.19</c:v>
                      </c:pt>
                      <c:pt idx="285">
                        <c:v>5.19</c:v>
                      </c:pt>
                      <c:pt idx="286">
                        <c:v>5.2</c:v>
                      </c:pt>
                      <c:pt idx="287">
                        <c:v>5.2</c:v>
                      </c:pt>
                      <c:pt idx="288">
                        <c:v>5.22</c:v>
                      </c:pt>
                      <c:pt idx="289">
                        <c:v>5.23</c:v>
                      </c:pt>
                      <c:pt idx="290">
                        <c:v>5.26</c:v>
                      </c:pt>
                      <c:pt idx="291">
                        <c:v>5.28</c:v>
                      </c:pt>
                      <c:pt idx="292">
                        <c:v>5.29</c:v>
                      </c:pt>
                      <c:pt idx="293">
                        <c:v>5.29</c:v>
                      </c:pt>
                      <c:pt idx="294">
                        <c:v>5.34</c:v>
                      </c:pt>
                      <c:pt idx="295">
                        <c:v>5.35</c:v>
                      </c:pt>
                      <c:pt idx="296">
                        <c:v>5.39</c:v>
                      </c:pt>
                      <c:pt idx="297">
                        <c:v>5.41</c:v>
                      </c:pt>
                      <c:pt idx="298">
                        <c:v>5.44</c:v>
                      </c:pt>
                      <c:pt idx="299">
                        <c:v>5.44</c:v>
                      </c:pt>
                      <c:pt idx="300">
                        <c:v>5.48</c:v>
                      </c:pt>
                      <c:pt idx="301">
                        <c:v>5.48</c:v>
                      </c:pt>
                      <c:pt idx="302">
                        <c:v>5.56</c:v>
                      </c:pt>
                      <c:pt idx="303">
                        <c:v>5.71</c:v>
                      </c:pt>
                      <c:pt idx="304">
                        <c:v>5.72</c:v>
                      </c:pt>
                      <c:pt idx="305">
                        <c:v>5.72</c:v>
                      </c:pt>
                      <c:pt idx="306">
                        <c:v>5.78</c:v>
                      </c:pt>
                      <c:pt idx="307">
                        <c:v>5.7</c:v>
                      </c:pt>
                      <c:pt idx="308">
                        <c:v>5.75</c:v>
                      </c:pt>
                      <c:pt idx="309">
                        <c:v>5.78</c:v>
                      </c:pt>
                      <c:pt idx="310">
                        <c:v>5.84</c:v>
                      </c:pt>
                      <c:pt idx="311">
                        <c:v>5.88</c:v>
                      </c:pt>
                      <c:pt idx="312">
                        <c:v>5.91</c:v>
                      </c:pt>
                      <c:pt idx="313">
                        <c:v>5.91</c:v>
                      </c:pt>
                      <c:pt idx="314">
                        <c:v>5.92</c:v>
                      </c:pt>
                      <c:pt idx="315">
                        <c:v>5.9</c:v>
                      </c:pt>
                      <c:pt idx="316">
                        <c:v>5.92</c:v>
                      </c:pt>
                      <c:pt idx="317">
                        <c:v>5.88</c:v>
                      </c:pt>
                      <c:pt idx="318">
                        <c:v>5.86</c:v>
                      </c:pt>
                      <c:pt idx="319">
                        <c:v>5.8</c:v>
                      </c:pt>
                      <c:pt idx="320">
                        <c:v>5.66</c:v>
                      </c:pt>
                      <c:pt idx="321">
                        <c:v>5.62</c:v>
                      </c:pt>
                      <c:pt idx="322">
                        <c:v>5.68</c:v>
                      </c:pt>
                      <c:pt idx="323">
                        <c:v>5.66</c:v>
                      </c:pt>
                      <c:pt idx="324">
                        <c:v>5.58</c:v>
                      </c:pt>
                      <c:pt idx="325">
                        <c:v>5.54</c:v>
                      </c:pt>
                      <c:pt idx="326">
                        <c:v>5.51</c:v>
                      </c:pt>
                      <c:pt idx="327">
                        <c:v>5.39</c:v>
                      </c:pt>
                      <c:pt idx="328">
                        <c:v>5.31</c:v>
                      </c:pt>
                      <c:pt idx="329">
                        <c:v>5.27</c:v>
                      </c:pt>
                      <c:pt idx="330">
                        <c:v>5.19</c:v>
                      </c:pt>
                      <c:pt idx="331">
                        <c:v>5.19</c:v>
                      </c:pt>
                      <c:pt idx="332">
                        <c:v>5.21</c:v>
                      </c:pt>
                      <c:pt idx="333">
                        <c:v>5.21</c:v>
                      </c:pt>
                      <c:pt idx="334">
                        <c:v>5.15</c:v>
                      </c:pt>
                      <c:pt idx="335">
                        <c:v>5.0999999999999996</c:v>
                      </c:pt>
                      <c:pt idx="336">
                        <c:v>5.27</c:v>
                      </c:pt>
                      <c:pt idx="337">
                        <c:v>5.28</c:v>
                      </c:pt>
                      <c:pt idx="338">
                        <c:v>5.33</c:v>
                      </c:pt>
                      <c:pt idx="339">
                        <c:v>5.35</c:v>
                      </c:pt>
                      <c:pt idx="340">
                        <c:v>5.34</c:v>
                      </c:pt>
                      <c:pt idx="341">
                        <c:v>5.35</c:v>
                      </c:pt>
                      <c:pt idx="342">
                        <c:v>5.38</c:v>
                      </c:pt>
                      <c:pt idx="343">
                        <c:v>5.39</c:v>
                      </c:pt>
                      <c:pt idx="344">
                        <c:v>5.4</c:v>
                      </c:pt>
                      <c:pt idx="345">
                        <c:v>5.38</c:v>
                      </c:pt>
                      <c:pt idx="346">
                        <c:v>5.4</c:v>
                      </c:pt>
                      <c:pt idx="347">
                        <c:v>5.4</c:v>
                      </c:pt>
                      <c:pt idx="348">
                        <c:v>5.41</c:v>
                      </c:pt>
                      <c:pt idx="349">
                        <c:v>5.41</c:v>
                      </c:pt>
                      <c:pt idx="350">
                        <c:v>5.54</c:v>
                      </c:pt>
                      <c:pt idx="351">
                        <c:v>5.58</c:v>
                      </c:pt>
                      <c:pt idx="352">
                        <c:v>5.7</c:v>
                      </c:pt>
                      <c:pt idx="353">
                        <c:v>5.71</c:v>
                      </c:pt>
                      <c:pt idx="354">
                        <c:v>5.66</c:v>
                      </c:pt>
                      <c:pt idx="355">
                        <c:v>5.7</c:v>
                      </c:pt>
                      <c:pt idx="356">
                        <c:v>5.74</c:v>
                      </c:pt>
                      <c:pt idx="357">
                        <c:v>5.8</c:v>
                      </c:pt>
                      <c:pt idx="358">
                        <c:v>5.84</c:v>
                      </c:pt>
                      <c:pt idx="359">
                        <c:v>5.86</c:v>
                      </c:pt>
                      <c:pt idx="360">
                        <c:v>5.84</c:v>
                      </c:pt>
                      <c:pt idx="361">
                        <c:v>5.79</c:v>
                      </c:pt>
                      <c:pt idx="362">
                        <c:v>5.75</c:v>
                      </c:pt>
                      <c:pt idx="363">
                        <c:v>5.74</c:v>
                      </c:pt>
                      <c:pt idx="364">
                        <c:v>5.66</c:v>
                      </c:pt>
                      <c:pt idx="365">
                        <c:v>5.56</c:v>
                      </c:pt>
                      <c:pt idx="366">
                        <c:v>5.46</c:v>
                      </c:pt>
                      <c:pt idx="367">
                        <c:v>5.37</c:v>
                      </c:pt>
                      <c:pt idx="368">
                        <c:v>5.32</c:v>
                      </c:pt>
                      <c:pt idx="369">
                        <c:v>5.32</c:v>
                      </c:pt>
                      <c:pt idx="370">
                        <c:v>5.32</c:v>
                      </c:pt>
                      <c:pt idx="371">
                        <c:v>5.28</c:v>
                      </c:pt>
                      <c:pt idx="372">
                        <c:v>5.2</c:v>
                      </c:pt>
                      <c:pt idx="373">
                        <c:v>5.04</c:v>
                      </c:pt>
                      <c:pt idx="374">
                        <c:v>5</c:v>
                      </c:pt>
                      <c:pt idx="375">
                        <c:v>4.93</c:v>
                      </c:pt>
                      <c:pt idx="376">
                        <c:v>4.93</c:v>
                      </c:pt>
                      <c:pt idx="377">
                        <c:v>4.8899999999999997</c:v>
                      </c:pt>
                      <c:pt idx="378">
                        <c:v>4.87</c:v>
                      </c:pt>
                      <c:pt idx="379">
                        <c:v>4.83</c:v>
                      </c:pt>
                      <c:pt idx="380">
                        <c:v>4.7699999999999996</c:v>
                      </c:pt>
                      <c:pt idx="381">
                        <c:v>4.71</c:v>
                      </c:pt>
                      <c:pt idx="382">
                        <c:v>4.76</c:v>
                      </c:pt>
                      <c:pt idx="383">
                        <c:v>4.58</c:v>
                      </c:pt>
                      <c:pt idx="384">
                        <c:v>4.4800000000000004</c:v>
                      </c:pt>
                      <c:pt idx="385">
                        <c:v>4.4000000000000004</c:v>
                      </c:pt>
                      <c:pt idx="386">
                        <c:v>4.3</c:v>
                      </c:pt>
                      <c:pt idx="387">
                        <c:v>4.2699999999999996</c:v>
                      </c:pt>
                      <c:pt idx="388">
                        <c:v>4.24</c:v>
                      </c:pt>
                      <c:pt idx="389">
                        <c:v>4.26</c:v>
                      </c:pt>
                      <c:pt idx="390">
                        <c:v>4.21</c:v>
                      </c:pt>
                      <c:pt idx="391">
                        <c:v>4.24</c:v>
                      </c:pt>
                      <c:pt idx="392">
                        <c:v>4.2</c:v>
                      </c:pt>
                      <c:pt idx="393">
                        <c:v>4.2300000000000004</c:v>
                      </c:pt>
                      <c:pt idx="394">
                        <c:v>4.21</c:v>
                      </c:pt>
                      <c:pt idx="395">
                        <c:v>4.22</c:v>
                      </c:pt>
                      <c:pt idx="396">
                        <c:v>4.32</c:v>
                      </c:pt>
                      <c:pt idx="397">
                        <c:v>4.22</c:v>
                      </c:pt>
                      <c:pt idx="398">
                        <c:v>4.2</c:v>
                      </c:pt>
                      <c:pt idx="399">
                        <c:v>4.2300000000000004</c:v>
                      </c:pt>
                      <c:pt idx="400">
                        <c:v>4.34</c:v>
                      </c:pt>
                      <c:pt idx="401">
                        <c:v>4.33</c:v>
                      </c:pt>
                      <c:pt idx="402">
                        <c:v>4.3</c:v>
                      </c:pt>
                      <c:pt idx="403">
                        <c:v>4.25</c:v>
                      </c:pt>
                      <c:pt idx="404">
                        <c:v>4.25</c:v>
                      </c:pt>
                      <c:pt idx="405">
                        <c:v>4.3</c:v>
                      </c:pt>
                      <c:pt idx="406">
                        <c:v>4.42</c:v>
                      </c:pt>
                      <c:pt idx="407">
                        <c:v>4.46</c:v>
                      </c:pt>
                      <c:pt idx="408">
                        <c:v>4.54</c:v>
                      </c:pt>
                      <c:pt idx="409">
                        <c:v>4.5199999999999996</c:v>
                      </c:pt>
                      <c:pt idx="410">
                        <c:v>4.43</c:v>
                      </c:pt>
                      <c:pt idx="411">
                        <c:v>4.4400000000000004</c:v>
                      </c:pt>
                      <c:pt idx="412">
                        <c:v>4.34</c:v>
                      </c:pt>
                      <c:pt idx="413">
                        <c:v>4.3</c:v>
                      </c:pt>
                      <c:pt idx="414">
                        <c:v>4.33</c:v>
                      </c:pt>
                      <c:pt idx="415">
                        <c:v>4.3099999999999996</c:v>
                      </c:pt>
                      <c:pt idx="416">
                        <c:v>4.3600000000000003</c:v>
                      </c:pt>
                      <c:pt idx="417">
                        <c:v>4.38</c:v>
                      </c:pt>
                      <c:pt idx="418">
                        <c:v>4.5</c:v>
                      </c:pt>
                      <c:pt idx="419">
                        <c:v>4.49</c:v>
                      </c:pt>
                      <c:pt idx="420">
                        <c:v>4.5199999999999996</c:v>
                      </c:pt>
                      <c:pt idx="421">
                        <c:v>4.5599999999999996</c:v>
                      </c:pt>
                      <c:pt idx="422">
                        <c:v>4.62</c:v>
                      </c:pt>
                      <c:pt idx="423">
                        <c:v>4.68</c:v>
                      </c:pt>
                      <c:pt idx="424">
                        <c:v>4.8600000000000003</c:v>
                      </c:pt>
                      <c:pt idx="425">
                        <c:v>4.8600000000000003</c:v>
                      </c:pt>
                      <c:pt idx="426">
                        <c:v>4.84</c:v>
                      </c:pt>
                      <c:pt idx="427">
                        <c:v>4.84</c:v>
                      </c:pt>
                      <c:pt idx="428">
                        <c:v>4.8600000000000003</c:v>
                      </c:pt>
                      <c:pt idx="429">
                        <c:v>4.8600000000000003</c:v>
                      </c:pt>
                      <c:pt idx="430">
                        <c:v>4.8499999999999996</c:v>
                      </c:pt>
                      <c:pt idx="431">
                        <c:v>4.84</c:v>
                      </c:pt>
                      <c:pt idx="432">
                        <c:v>4.84</c:v>
                      </c:pt>
                      <c:pt idx="433">
                        <c:v>4.82</c:v>
                      </c:pt>
                      <c:pt idx="434">
                        <c:v>4.99</c:v>
                      </c:pt>
                      <c:pt idx="435">
                        <c:v>5.0199999999999996</c:v>
                      </c:pt>
                      <c:pt idx="436">
                        <c:v>5.04</c:v>
                      </c:pt>
                      <c:pt idx="437">
                        <c:v>4.99</c:v>
                      </c:pt>
                      <c:pt idx="438">
                        <c:v>4.93</c:v>
                      </c:pt>
                      <c:pt idx="439">
                        <c:v>4.9000000000000004</c:v>
                      </c:pt>
                      <c:pt idx="440">
                        <c:v>4.92</c:v>
                      </c:pt>
                      <c:pt idx="441">
                        <c:v>4.9400000000000004</c:v>
                      </c:pt>
                      <c:pt idx="442">
                        <c:v>4.9400000000000004</c:v>
                      </c:pt>
                      <c:pt idx="443">
                        <c:v>4.9000000000000004</c:v>
                      </c:pt>
                      <c:pt idx="444">
                        <c:v>4.8600000000000003</c:v>
                      </c:pt>
                      <c:pt idx="445">
                        <c:v>4.82</c:v>
                      </c:pt>
                      <c:pt idx="446">
                        <c:v>4.75</c:v>
                      </c:pt>
                      <c:pt idx="447">
                        <c:v>4.78</c:v>
                      </c:pt>
                      <c:pt idx="448">
                        <c:v>4.74</c:v>
                      </c:pt>
                      <c:pt idx="449">
                        <c:v>4.59</c:v>
                      </c:pt>
                      <c:pt idx="450">
                        <c:v>4.5199999999999996</c:v>
                      </c:pt>
                      <c:pt idx="451">
                        <c:v>4.46</c:v>
                      </c:pt>
                      <c:pt idx="452">
                        <c:v>4.3499999999999996</c:v>
                      </c:pt>
                      <c:pt idx="453">
                        <c:v>4.3099999999999996</c:v>
                      </c:pt>
                      <c:pt idx="454">
                        <c:v>4.28</c:v>
                      </c:pt>
                      <c:pt idx="455">
                        <c:v>4.24</c:v>
                      </c:pt>
                      <c:pt idx="456">
                        <c:v>4.24</c:v>
                      </c:pt>
                      <c:pt idx="457">
                        <c:v>4.16</c:v>
                      </c:pt>
                      <c:pt idx="458">
                        <c:v>4.12</c:v>
                      </c:pt>
                      <c:pt idx="459">
                        <c:v>4.0999999999999996</c:v>
                      </c:pt>
                      <c:pt idx="460">
                        <c:v>4.2</c:v>
                      </c:pt>
                      <c:pt idx="461">
                        <c:v>4.16</c:v>
                      </c:pt>
                      <c:pt idx="462">
                        <c:v>4.12</c:v>
                      </c:pt>
                      <c:pt idx="463">
                        <c:v>4.12</c:v>
                      </c:pt>
                      <c:pt idx="464">
                        <c:v>3.97</c:v>
                      </c:pt>
                      <c:pt idx="465">
                        <c:v>4</c:v>
                      </c:pt>
                      <c:pt idx="466">
                        <c:v>3.97</c:v>
                      </c:pt>
                      <c:pt idx="467">
                        <c:v>3.94</c:v>
                      </c:pt>
                      <c:pt idx="468">
                        <c:v>3.92</c:v>
                      </c:pt>
                      <c:pt idx="469">
                        <c:v>3.86</c:v>
                      </c:pt>
                      <c:pt idx="470">
                        <c:v>3.68</c:v>
                      </c:pt>
                      <c:pt idx="471">
                        <c:v>3.6</c:v>
                      </c:pt>
                      <c:pt idx="472">
                        <c:v>3.84</c:v>
                      </c:pt>
                      <c:pt idx="473">
                        <c:v>3.84</c:v>
                      </c:pt>
                      <c:pt idx="474">
                        <c:v>3.8</c:v>
                      </c:pt>
                      <c:pt idx="475">
                        <c:v>3.9</c:v>
                      </c:pt>
                      <c:pt idx="476">
                        <c:v>3.97</c:v>
                      </c:pt>
                      <c:pt idx="477">
                        <c:v>4.0199999999999996</c:v>
                      </c:pt>
                      <c:pt idx="478">
                        <c:v>4.2</c:v>
                      </c:pt>
                      <c:pt idx="479">
                        <c:v>4.22</c:v>
                      </c:pt>
                      <c:pt idx="480">
                        <c:v>4.21</c:v>
                      </c:pt>
                      <c:pt idx="481">
                        <c:v>4.24</c:v>
                      </c:pt>
                      <c:pt idx="482">
                        <c:v>4.3600000000000003</c:v>
                      </c:pt>
                      <c:pt idx="483">
                        <c:v>4.3899999999999997</c:v>
                      </c:pt>
                      <c:pt idx="484">
                        <c:v>4.51</c:v>
                      </c:pt>
                      <c:pt idx="485">
                        <c:v>4.5599999999999996</c:v>
                      </c:pt>
                      <c:pt idx="486">
                        <c:v>4.62</c:v>
                      </c:pt>
                      <c:pt idx="487">
                        <c:v>4.6399999999999997</c:v>
                      </c:pt>
                      <c:pt idx="488">
                        <c:v>4.67</c:v>
                      </c:pt>
                      <c:pt idx="489">
                        <c:v>4.66</c:v>
                      </c:pt>
                      <c:pt idx="490">
                        <c:v>4.6900000000000004</c:v>
                      </c:pt>
                      <c:pt idx="491">
                        <c:v>4.7</c:v>
                      </c:pt>
                      <c:pt idx="492">
                        <c:v>4.7</c:v>
                      </c:pt>
                      <c:pt idx="493">
                        <c:v>4.68</c:v>
                      </c:pt>
                      <c:pt idx="494">
                        <c:v>4.66</c:v>
                      </c:pt>
                      <c:pt idx="495">
                        <c:v>4.7699999999999996</c:v>
                      </c:pt>
                      <c:pt idx="496">
                        <c:v>4.8099999999999996</c:v>
                      </c:pt>
                      <c:pt idx="497">
                        <c:v>4.82</c:v>
                      </c:pt>
                      <c:pt idx="498">
                        <c:v>4.8600000000000003</c:v>
                      </c:pt>
                      <c:pt idx="499">
                        <c:v>4.87</c:v>
                      </c:pt>
                      <c:pt idx="500">
                        <c:v>4.87</c:v>
                      </c:pt>
                      <c:pt idx="501">
                        <c:v>4.87</c:v>
                      </c:pt>
                      <c:pt idx="502">
                        <c:v>4.76</c:v>
                      </c:pt>
                      <c:pt idx="503">
                        <c:v>4.75</c:v>
                      </c:pt>
                      <c:pt idx="504">
                        <c:v>4.84</c:v>
                      </c:pt>
                      <c:pt idx="505">
                        <c:v>4.84</c:v>
                      </c:pt>
                      <c:pt idx="506">
                        <c:v>4.7300000000000004</c:v>
                      </c:pt>
                      <c:pt idx="507">
                        <c:v>4.76</c:v>
                      </c:pt>
                      <c:pt idx="508">
                        <c:v>4.84</c:v>
                      </c:pt>
                      <c:pt idx="509">
                        <c:v>4.88</c:v>
                      </c:pt>
                      <c:pt idx="510">
                        <c:v>4.9000000000000004</c:v>
                      </c:pt>
                      <c:pt idx="511">
                        <c:v>4.9000000000000004</c:v>
                      </c:pt>
                      <c:pt idx="512">
                        <c:v>4.9000000000000004</c:v>
                      </c:pt>
                      <c:pt idx="513">
                        <c:v>4.99</c:v>
                      </c:pt>
                      <c:pt idx="514">
                        <c:v>4.9400000000000004</c:v>
                      </c:pt>
                      <c:pt idx="515">
                        <c:v>4.88</c:v>
                      </c:pt>
                      <c:pt idx="516">
                        <c:v>4.8600000000000003</c:v>
                      </c:pt>
                      <c:pt idx="517">
                        <c:v>4.9000000000000004</c:v>
                      </c:pt>
                      <c:pt idx="518">
                        <c:v>4.92</c:v>
                      </c:pt>
                      <c:pt idx="519">
                        <c:v>4.87</c:v>
                      </c:pt>
                      <c:pt idx="520">
                        <c:v>4.84</c:v>
                      </c:pt>
                      <c:pt idx="521">
                        <c:v>4.84</c:v>
                      </c:pt>
                      <c:pt idx="522">
                        <c:v>4.82</c:v>
                      </c:pt>
                      <c:pt idx="523">
                        <c:v>4.84</c:v>
                      </c:pt>
                      <c:pt idx="524">
                        <c:v>4.78</c:v>
                      </c:pt>
                      <c:pt idx="525">
                        <c:v>4.72</c:v>
                      </c:pt>
                      <c:pt idx="526">
                        <c:v>4.68</c:v>
                      </c:pt>
                      <c:pt idx="527">
                        <c:v>4.66</c:v>
                      </c:pt>
                      <c:pt idx="528">
                        <c:v>4.6100000000000003</c:v>
                      </c:pt>
                      <c:pt idx="529">
                        <c:v>4.6399999999999997</c:v>
                      </c:pt>
                      <c:pt idx="530">
                        <c:v>4.6399999999999997</c:v>
                      </c:pt>
                      <c:pt idx="531">
                        <c:v>4.62</c:v>
                      </c:pt>
                      <c:pt idx="532">
                        <c:v>4.6900000000000004</c:v>
                      </c:pt>
                      <c:pt idx="533">
                        <c:v>4.6399999999999997</c:v>
                      </c:pt>
                      <c:pt idx="534">
                        <c:v>4.7</c:v>
                      </c:pt>
                      <c:pt idx="535">
                        <c:v>4.74</c:v>
                      </c:pt>
                      <c:pt idx="536">
                        <c:v>4.7</c:v>
                      </c:pt>
                      <c:pt idx="537">
                        <c:v>4.7300000000000004</c:v>
                      </c:pt>
                      <c:pt idx="538">
                        <c:v>4.66</c:v>
                      </c:pt>
                      <c:pt idx="539">
                        <c:v>4.66</c:v>
                      </c:pt>
                      <c:pt idx="540">
                        <c:v>4.62</c:v>
                      </c:pt>
                      <c:pt idx="541">
                        <c:v>4.7300000000000004</c:v>
                      </c:pt>
                      <c:pt idx="542">
                        <c:v>4.8600000000000003</c:v>
                      </c:pt>
                      <c:pt idx="543">
                        <c:v>4.8600000000000003</c:v>
                      </c:pt>
                      <c:pt idx="544">
                        <c:v>4.9800000000000004</c:v>
                      </c:pt>
                      <c:pt idx="545">
                        <c:v>5</c:v>
                      </c:pt>
                      <c:pt idx="546">
                        <c:v>5.0199999999999996</c:v>
                      </c:pt>
                      <c:pt idx="547">
                        <c:v>5.03</c:v>
                      </c:pt>
                      <c:pt idx="548">
                        <c:v>5.04</c:v>
                      </c:pt>
                      <c:pt idx="549">
                        <c:v>5.05</c:v>
                      </c:pt>
                      <c:pt idx="550">
                        <c:v>5.08</c:v>
                      </c:pt>
                      <c:pt idx="551">
                        <c:v>5.0999999999999996</c:v>
                      </c:pt>
                      <c:pt idx="552">
                        <c:v>5.12</c:v>
                      </c:pt>
                      <c:pt idx="553">
                        <c:v>5.12</c:v>
                      </c:pt>
                      <c:pt idx="554">
                        <c:v>5.14</c:v>
                      </c:pt>
                      <c:pt idx="555">
                        <c:v>5.14</c:v>
                      </c:pt>
                      <c:pt idx="556">
                        <c:v>5.16</c:v>
                      </c:pt>
                      <c:pt idx="557">
                        <c:v>5.14</c:v>
                      </c:pt>
                      <c:pt idx="558">
                        <c:v>5.07</c:v>
                      </c:pt>
                      <c:pt idx="559">
                        <c:v>5.13</c:v>
                      </c:pt>
                      <c:pt idx="560">
                        <c:v>5.09</c:v>
                      </c:pt>
                      <c:pt idx="561">
                        <c:v>5.05</c:v>
                      </c:pt>
                      <c:pt idx="562">
                        <c:v>4.96</c:v>
                      </c:pt>
                      <c:pt idx="563">
                        <c:v>4.92</c:v>
                      </c:pt>
                      <c:pt idx="564">
                        <c:v>4.88</c:v>
                      </c:pt>
                      <c:pt idx="565">
                        <c:v>4.84</c:v>
                      </c:pt>
                      <c:pt idx="566">
                        <c:v>4.79</c:v>
                      </c:pt>
                      <c:pt idx="567">
                        <c:v>4.74</c:v>
                      </c:pt>
                      <c:pt idx="568">
                        <c:v>4.7</c:v>
                      </c:pt>
                      <c:pt idx="569">
                        <c:v>4.67</c:v>
                      </c:pt>
                      <c:pt idx="570">
                        <c:v>4.6399999999999997</c:v>
                      </c:pt>
                      <c:pt idx="571">
                        <c:v>4.57</c:v>
                      </c:pt>
                      <c:pt idx="572">
                        <c:v>4.5199999999999996</c:v>
                      </c:pt>
                      <c:pt idx="573">
                        <c:v>4.74</c:v>
                      </c:pt>
                      <c:pt idx="574">
                        <c:v>4.5</c:v>
                      </c:pt>
                      <c:pt idx="575">
                        <c:v>4.49</c:v>
                      </c:pt>
                      <c:pt idx="576">
                        <c:v>4.47</c:v>
                      </c:pt>
                      <c:pt idx="577">
                        <c:v>4.49</c:v>
                      </c:pt>
                      <c:pt idx="578">
                        <c:v>4.4400000000000004</c:v>
                      </c:pt>
                      <c:pt idx="579">
                        <c:v>4.38</c:v>
                      </c:pt>
                      <c:pt idx="580">
                        <c:v>4.33</c:v>
                      </c:pt>
                      <c:pt idx="581">
                        <c:v>4.2699999999999996</c:v>
                      </c:pt>
                      <c:pt idx="582">
                        <c:v>4.2300000000000004</c:v>
                      </c:pt>
                      <c:pt idx="583">
                        <c:v>4.22</c:v>
                      </c:pt>
                      <c:pt idx="584">
                        <c:v>4.29</c:v>
                      </c:pt>
                      <c:pt idx="585">
                        <c:v>4.28</c:v>
                      </c:pt>
                      <c:pt idx="586">
                        <c:v>4.2</c:v>
                      </c:pt>
                      <c:pt idx="587">
                        <c:v>4.18</c:v>
                      </c:pt>
                      <c:pt idx="588">
                        <c:v>4.2</c:v>
                      </c:pt>
                      <c:pt idx="589">
                        <c:v>4.16</c:v>
                      </c:pt>
                      <c:pt idx="590">
                        <c:v>4.1100000000000003</c:v>
                      </c:pt>
                      <c:pt idx="591">
                        <c:v>4.09</c:v>
                      </c:pt>
                      <c:pt idx="592">
                        <c:v>4.09</c:v>
                      </c:pt>
                      <c:pt idx="593">
                        <c:v>4.0999999999999996</c:v>
                      </c:pt>
                      <c:pt idx="594">
                        <c:v>4.1100000000000003</c:v>
                      </c:pt>
                      <c:pt idx="595">
                        <c:v>4.1100000000000003</c:v>
                      </c:pt>
                      <c:pt idx="596">
                        <c:v>4.16</c:v>
                      </c:pt>
                      <c:pt idx="597">
                        <c:v>4.16</c:v>
                      </c:pt>
                      <c:pt idx="598">
                        <c:v>4.16</c:v>
                      </c:pt>
                      <c:pt idx="599">
                        <c:v>4.18</c:v>
                      </c:pt>
                      <c:pt idx="600">
                        <c:v>4.22</c:v>
                      </c:pt>
                      <c:pt idx="601">
                        <c:v>4.22</c:v>
                      </c:pt>
                      <c:pt idx="602">
                        <c:v>4.24</c:v>
                      </c:pt>
                      <c:pt idx="603">
                        <c:v>4.21</c:v>
                      </c:pt>
                      <c:pt idx="604">
                        <c:v>4.2</c:v>
                      </c:pt>
                      <c:pt idx="605">
                        <c:v>4.29</c:v>
                      </c:pt>
                      <c:pt idx="606">
                        <c:v>4.29</c:v>
                      </c:pt>
                      <c:pt idx="607">
                        <c:v>4.34</c:v>
                      </c:pt>
                      <c:pt idx="608">
                        <c:v>4.4400000000000004</c:v>
                      </c:pt>
                      <c:pt idx="609">
                        <c:v>4.4400000000000004</c:v>
                      </c:pt>
                      <c:pt idx="610">
                        <c:v>4.4800000000000004</c:v>
                      </c:pt>
                      <c:pt idx="611">
                        <c:v>4.4800000000000004</c:v>
                      </c:pt>
                      <c:pt idx="612">
                        <c:v>4.4800000000000004</c:v>
                      </c:pt>
                      <c:pt idx="613">
                        <c:v>4.4800000000000004</c:v>
                      </c:pt>
                      <c:pt idx="614">
                        <c:v>4.5</c:v>
                      </c:pt>
                      <c:pt idx="615">
                        <c:v>4.5199999999999996</c:v>
                      </c:pt>
                      <c:pt idx="616">
                        <c:v>4.58</c:v>
                      </c:pt>
                      <c:pt idx="617">
                        <c:v>4.66</c:v>
                      </c:pt>
                      <c:pt idx="618">
                        <c:v>4.66</c:v>
                      </c:pt>
                      <c:pt idx="619">
                        <c:v>4.66</c:v>
                      </c:pt>
                      <c:pt idx="620">
                        <c:v>4.63</c:v>
                      </c:pt>
                      <c:pt idx="621">
                        <c:v>4.6100000000000003</c:v>
                      </c:pt>
                      <c:pt idx="622">
                        <c:v>4.6399999999999997</c:v>
                      </c:pt>
                      <c:pt idx="623">
                        <c:v>4.6399999999999997</c:v>
                      </c:pt>
                      <c:pt idx="624">
                        <c:v>4.59</c:v>
                      </c:pt>
                      <c:pt idx="625">
                        <c:v>4.57</c:v>
                      </c:pt>
                      <c:pt idx="626">
                        <c:v>4.5199999999999996</c:v>
                      </c:pt>
                      <c:pt idx="627">
                        <c:v>4.5199999999999996</c:v>
                      </c:pt>
                      <c:pt idx="628">
                        <c:v>4.54</c:v>
                      </c:pt>
                      <c:pt idx="629">
                        <c:v>4.5199999999999996</c:v>
                      </c:pt>
                      <c:pt idx="630">
                        <c:v>4.46</c:v>
                      </c:pt>
                      <c:pt idx="631">
                        <c:v>4.42</c:v>
                      </c:pt>
                      <c:pt idx="632">
                        <c:v>4.4400000000000004</c:v>
                      </c:pt>
                      <c:pt idx="633">
                        <c:v>4.43</c:v>
                      </c:pt>
                      <c:pt idx="634">
                        <c:v>4.42</c:v>
                      </c:pt>
                      <c:pt idx="635">
                        <c:v>4.42</c:v>
                      </c:pt>
                      <c:pt idx="636">
                        <c:v>4.4400000000000004</c:v>
                      </c:pt>
                      <c:pt idx="637">
                        <c:v>4.37</c:v>
                      </c:pt>
                      <c:pt idx="638">
                        <c:v>4.3</c:v>
                      </c:pt>
                      <c:pt idx="639">
                        <c:v>4.2300000000000004</c:v>
                      </c:pt>
                      <c:pt idx="640">
                        <c:v>4.17</c:v>
                      </c:pt>
                      <c:pt idx="641">
                        <c:v>4.1100000000000003</c:v>
                      </c:pt>
                      <c:pt idx="642">
                        <c:v>4.07</c:v>
                      </c:pt>
                      <c:pt idx="643">
                        <c:v>4.24</c:v>
                      </c:pt>
                      <c:pt idx="644">
                        <c:v>4.05</c:v>
                      </c:pt>
                      <c:pt idx="645">
                        <c:v>4.05</c:v>
                      </c:pt>
                      <c:pt idx="646">
                        <c:v>4.0599999999999996</c:v>
                      </c:pt>
                      <c:pt idx="647">
                        <c:v>4.09</c:v>
                      </c:pt>
                      <c:pt idx="648">
                        <c:v>4.0599999999999996</c:v>
                      </c:pt>
                      <c:pt idx="649">
                        <c:v>4.08</c:v>
                      </c:pt>
                      <c:pt idx="650">
                        <c:v>4.18</c:v>
                      </c:pt>
                      <c:pt idx="651">
                        <c:v>4.2</c:v>
                      </c:pt>
                      <c:pt idx="652">
                        <c:v>4.8600000000000003</c:v>
                      </c:pt>
                      <c:pt idx="653">
                        <c:v>4.1399999999999997</c:v>
                      </c:pt>
                      <c:pt idx="654">
                        <c:v>4.08</c:v>
                      </c:pt>
                      <c:pt idx="655">
                        <c:v>3.96</c:v>
                      </c:pt>
                      <c:pt idx="656">
                        <c:v>3.9</c:v>
                      </c:pt>
                      <c:pt idx="657">
                        <c:v>3.92</c:v>
                      </c:pt>
                      <c:pt idx="658">
                        <c:v>3.92</c:v>
                      </c:pt>
                      <c:pt idx="659">
                        <c:v>3.93</c:v>
                      </c:pt>
                      <c:pt idx="660">
                        <c:v>3.93</c:v>
                      </c:pt>
                      <c:pt idx="661">
                        <c:v>3.93</c:v>
                      </c:pt>
                      <c:pt idx="662">
                        <c:v>3.93</c:v>
                      </c:pt>
                      <c:pt idx="663">
                        <c:v>3.92</c:v>
                      </c:pt>
                      <c:pt idx="664">
                        <c:v>3.94</c:v>
                      </c:pt>
                      <c:pt idx="665">
                        <c:v>3.99</c:v>
                      </c:pt>
                      <c:pt idx="666">
                        <c:v>3.92</c:v>
                      </c:pt>
                      <c:pt idx="667">
                        <c:v>3.86</c:v>
                      </c:pt>
                      <c:pt idx="668">
                        <c:v>3.88</c:v>
                      </c:pt>
                      <c:pt idx="669">
                        <c:v>3.86</c:v>
                      </c:pt>
                      <c:pt idx="670">
                        <c:v>3.9</c:v>
                      </c:pt>
                      <c:pt idx="671">
                        <c:v>3.84</c:v>
                      </c:pt>
                      <c:pt idx="672">
                        <c:v>3.86</c:v>
                      </c:pt>
                      <c:pt idx="673">
                        <c:v>3.86</c:v>
                      </c:pt>
                      <c:pt idx="674">
                        <c:v>3.98</c:v>
                      </c:pt>
                      <c:pt idx="675">
                        <c:v>4.01</c:v>
                      </c:pt>
                      <c:pt idx="676">
                        <c:v>4.0599999999999996</c:v>
                      </c:pt>
                      <c:pt idx="677">
                        <c:v>4.0599999999999996</c:v>
                      </c:pt>
                      <c:pt idx="678">
                        <c:v>4.04</c:v>
                      </c:pt>
                      <c:pt idx="679">
                        <c:v>4.03</c:v>
                      </c:pt>
                      <c:pt idx="680">
                        <c:v>4.09</c:v>
                      </c:pt>
                      <c:pt idx="681">
                        <c:v>4.0999999999999996</c:v>
                      </c:pt>
                      <c:pt idx="682">
                        <c:v>4.1900000000000004</c:v>
                      </c:pt>
                      <c:pt idx="683">
                        <c:v>4.22</c:v>
                      </c:pt>
                      <c:pt idx="684">
                        <c:v>4.25</c:v>
                      </c:pt>
                      <c:pt idx="685">
                        <c:v>4.26</c:v>
                      </c:pt>
                      <c:pt idx="686">
                        <c:v>4.2</c:v>
                      </c:pt>
                      <c:pt idx="687">
                        <c:v>4.08</c:v>
                      </c:pt>
                      <c:pt idx="688">
                        <c:v>4</c:v>
                      </c:pt>
                      <c:pt idx="689">
                        <c:v>3.94</c:v>
                      </c:pt>
                      <c:pt idx="690">
                        <c:v>3.85</c:v>
                      </c:pt>
                      <c:pt idx="691">
                        <c:v>3.8</c:v>
                      </c:pt>
                      <c:pt idx="692">
                        <c:v>3.72</c:v>
                      </c:pt>
                      <c:pt idx="693">
                        <c:v>3.68</c:v>
                      </c:pt>
                      <c:pt idx="694">
                        <c:v>3.66</c:v>
                      </c:pt>
                      <c:pt idx="695">
                        <c:v>3.72</c:v>
                      </c:pt>
                      <c:pt idx="696">
                        <c:v>3.56</c:v>
                      </c:pt>
                      <c:pt idx="697">
                        <c:v>3.3</c:v>
                      </c:pt>
                      <c:pt idx="698">
                        <c:v>3.42</c:v>
                      </c:pt>
                      <c:pt idx="699">
                        <c:v>3.37</c:v>
                      </c:pt>
                      <c:pt idx="700">
                        <c:v>3.25</c:v>
                      </c:pt>
                      <c:pt idx="701">
                        <c:v>3.37</c:v>
                      </c:pt>
                      <c:pt idx="702">
                        <c:v>3.4</c:v>
                      </c:pt>
                      <c:pt idx="703">
                        <c:v>3.37</c:v>
                      </c:pt>
                      <c:pt idx="704">
                        <c:v>3.32</c:v>
                      </c:pt>
                      <c:pt idx="705">
                        <c:v>3.24</c:v>
                      </c:pt>
                      <c:pt idx="706">
                        <c:v>3.19</c:v>
                      </c:pt>
                      <c:pt idx="707">
                        <c:v>3.16</c:v>
                      </c:pt>
                      <c:pt idx="708">
                        <c:v>3.14</c:v>
                      </c:pt>
                      <c:pt idx="709">
                        <c:v>3.13</c:v>
                      </c:pt>
                      <c:pt idx="710">
                        <c:v>3.19</c:v>
                      </c:pt>
                      <c:pt idx="711">
                        <c:v>3.32</c:v>
                      </c:pt>
                      <c:pt idx="712">
                        <c:v>3.48</c:v>
                      </c:pt>
                      <c:pt idx="713">
                        <c:v>3.52</c:v>
                      </c:pt>
                      <c:pt idx="714">
                        <c:v>3.43</c:v>
                      </c:pt>
                      <c:pt idx="715">
                        <c:v>3.35</c:v>
                      </c:pt>
                      <c:pt idx="716">
                        <c:v>3.32</c:v>
                      </c:pt>
                      <c:pt idx="717">
                        <c:v>3.26</c:v>
                      </c:pt>
                      <c:pt idx="718">
                        <c:v>3.29</c:v>
                      </c:pt>
                    </c:numCache>
                  </c:numRef>
                </c:val>
                <c:smooth val="1"/>
                <c:extLst xmlns:c16r2="http://schemas.microsoft.com/office/drawing/2015/06/chart">
                  <c:ext xmlns:c16="http://schemas.microsoft.com/office/drawing/2014/chart" uri="{C3380CC4-5D6E-409C-BE32-E72D297353CC}">
                    <c16:uniqueId val="{0000000A-4C71-4519-9CF6-7FF6946E7668}"/>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DATOS!$P$3:$P$732</c15:sqref>
                        </c15:formulaRef>
                      </c:ext>
                    </c:extLst>
                    <c:numCache>
                      <c:formatCode>General</c:formatCode>
                      <c:ptCount val="730"/>
                      <c:pt idx="434" formatCode="0.00">
                        <c:v>4.4000000000000004</c:v>
                      </c:pt>
                      <c:pt idx="435" formatCode="0.00">
                        <c:v>4.0599999999999996</c:v>
                      </c:pt>
                      <c:pt idx="436" formatCode="0.00">
                        <c:v>4.04</c:v>
                      </c:pt>
                      <c:pt idx="437" formatCode="0.00">
                        <c:v>3.96</c:v>
                      </c:pt>
                      <c:pt idx="438" formatCode="0.00">
                        <c:v>3.99</c:v>
                      </c:pt>
                      <c:pt idx="439" formatCode="0.00">
                        <c:v>3.79</c:v>
                      </c:pt>
                      <c:pt idx="440" formatCode="0.00">
                        <c:v>3.78</c:v>
                      </c:pt>
                      <c:pt idx="441" formatCode="0.00">
                        <c:v>3.76</c:v>
                      </c:pt>
                      <c:pt idx="442" formatCode="0.00">
                        <c:v>3.61</c:v>
                      </c:pt>
                      <c:pt idx="443" formatCode="0.00">
                        <c:v>3.54</c:v>
                      </c:pt>
                      <c:pt idx="444" formatCode="0.00">
                        <c:v>3.5</c:v>
                      </c:pt>
                      <c:pt idx="445" formatCode="0.00">
                        <c:v>3.46</c:v>
                      </c:pt>
                      <c:pt idx="446" formatCode="0.00">
                        <c:v>3.35</c:v>
                      </c:pt>
                      <c:pt idx="447" formatCode="0.00">
                        <c:v>3.31</c:v>
                      </c:pt>
                      <c:pt idx="448" formatCode="0.00">
                        <c:v>3.2</c:v>
                      </c:pt>
                      <c:pt idx="449" formatCode="0.00">
                        <c:v>3.12</c:v>
                      </c:pt>
                      <c:pt idx="450" formatCode="0.00">
                        <c:v>3.04</c:v>
                      </c:pt>
                      <c:pt idx="451" formatCode="0.00">
                        <c:v>3.01</c:v>
                      </c:pt>
                      <c:pt idx="452" formatCode="0.00">
                        <c:v>3.08</c:v>
                      </c:pt>
                      <c:pt idx="453" formatCode="0.00">
                        <c:v>3.11</c:v>
                      </c:pt>
                      <c:pt idx="454" formatCode="0.00">
                        <c:v>3.1</c:v>
                      </c:pt>
                      <c:pt idx="455" formatCode="0.00">
                        <c:v>3.09</c:v>
                      </c:pt>
                      <c:pt idx="456" formatCode="0.00">
                        <c:v>3.01</c:v>
                      </c:pt>
                      <c:pt idx="457" formatCode="0.00">
                        <c:v>3.01</c:v>
                      </c:pt>
                      <c:pt idx="458" formatCode="0.00">
                        <c:v>3</c:v>
                      </c:pt>
                      <c:pt idx="459" formatCode="0.00">
                        <c:v>3.05</c:v>
                      </c:pt>
                      <c:pt idx="460" formatCode="0.00">
                        <c:v>3.03</c:v>
                      </c:pt>
                      <c:pt idx="461" formatCode="0.00">
                        <c:v>2.9</c:v>
                      </c:pt>
                      <c:pt idx="462" formatCode="0.00">
                        <c:v>2.86</c:v>
                      </c:pt>
                      <c:pt idx="463" formatCode="0.00">
                        <c:v>2.84</c:v>
                      </c:pt>
                      <c:pt idx="464" formatCode="0.00">
                        <c:v>2.78</c:v>
                      </c:pt>
                      <c:pt idx="465" formatCode="0.00">
                        <c:v>2.74</c:v>
                      </c:pt>
                      <c:pt idx="466" formatCode="0.00">
                        <c:v>2.79</c:v>
                      </c:pt>
                      <c:pt idx="467" formatCode="0.00">
                        <c:v>2.8</c:v>
                      </c:pt>
                      <c:pt idx="468" formatCode="0.00">
                        <c:v>3.02</c:v>
                      </c:pt>
                      <c:pt idx="469" formatCode="0.00">
                        <c:v>3.1</c:v>
                      </c:pt>
                      <c:pt idx="470" formatCode="0.00">
                        <c:v>3.14</c:v>
                      </c:pt>
                      <c:pt idx="471" formatCode="0.00">
                        <c:v>3.1</c:v>
                      </c:pt>
                      <c:pt idx="472" formatCode="0.00">
                        <c:v>3.8</c:v>
                      </c:pt>
                      <c:pt idx="473" formatCode="0.00">
                        <c:v>3.08</c:v>
                      </c:pt>
                      <c:pt idx="474" formatCode="0.00">
                        <c:v>3.18</c:v>
                      </c:pt>
                      <c:pt idx="475" formatCode="0.00">
                        <c:v>3.3</c:v>
                      </c:pt>
                      <c:pt idx="476" formatCode="0.00">
                        <c:v>3.24</c:v>
                      </c:pt>
                      <c:pt idx="477" formatCode="0.00">
                        <c:v>3.15</c:v>
                      </c:pt>
                      <c:pt idx="478" formatCode="0.00">
                        <c:v>3.1</c:v>
                      </c:pt>
                      <c:pt idx="479" formatCode="0.00">
                        <c:v>3.01</c:v>
                      </c:pt>
                      <c:pt idx="480" formatCode="0.00">
                        <c:v>3.16</c:v>
                      </c:pt>
                      <c:pt idx="481" formatCode="0.00">
                        <c:v>3.24</c:v>
                      </c:pt>
                      <c:pt idx="482" formatCode="0.00">
                        <c:v>3.26</c:v>
                      </c:pt>
                      <c:pt idx="483" formatCode="0.00">
                        <c:v>3.26</c:v>
                      </c:pt>
                      <c:pt idx="484" formatCode="0.00">
                        <c:v>3.16</c:v>
                      </c:pt>
                      <c:pt idx="485" formatCode="0.00">
                        <c:v>3.07</c:v>
                      </c:pt>
                      <c:pt idx="486" formatCode="0.00">
                        <c:v>3</c:v>
                      </c:pt>
                      <c:pt idx="487" formatCode="0.00">
                        <c:v>2.92</c:v>
                      </c:pt>
                      <c:pt idx="488" formatCode="0.00">
                        <c:v>2.9</c:v>
                      </c:pt>
                      <c:pt idx="489" formatCode="0.00">
                        <c:v>2.92</c:v>
                      </c:pt>
                      <c:pt idx="490" formatCode="0.00">
                        <c:v>3.16</c:v>
                      </c:pt>
                      <c:pt idx="491" formatCode="0.00">
                        <c:v>3.26</c:v>
                      </c:pt>
                      <c:pt idx="492" formatCode="0.00">
                        <c:v>3.34</c:v>
                      </c:pt>
                      <c:pt idx="493" formatCode="0.00">
                        <c:v>3.4</c:v>
                      </c:pt>
                      <c:pt idx="494" formatCode="0.00">
                        <c:v>3.76</c:v>
                      </c:pt>
                      <c:pt idx="495" formatCode="0.00">
                        <c:v>3.86</c:v>
                      </c:pt>
                      <c:pt idx="496" formatCode="0.00">
                        <c:v>4</c:v>
                      </c:pt>
                      <c:pt idx="497" formatCode="0.00">
                        <c:v>4.0999999999999996</c:v>
                      </c:pt>
                      <c:pt idx="498" formatCode="0.00">
                        <c:v>4.2</c:v>
                      </c:pt>
                      <c:pt idx="499" formatCode="0.00">
                        <c:v>4.24</c:v>
                      </c:pt>
                      <c:pt idx="500" formatCode="0.00">
                        <c:v>4.32</c:v>
                      </c:pt>
                      <c:pt idx="501" formatCode="0.00">
                        <c:v>4.33</c:v>
                      </c:pt>
                      <c:pt idx="502" formatCode="0.00">
                        <c:v>4.3</c:v>
                      </c:pt>
                      <c:pt idx="503" formatCode="0.00">
                        <c:v>4.26</c:v>
                      </c:pt>
                      <c:pt idx="504" formatCode="0.00">
                        <c:v>4.2</c:v>
                      </c:pt>
                      <c:pt idx="505" formatCode="0.00">
                        <c:v>4.1399999999999997</c:v>
                      </c:pt>
                      <c:pt idx="506" formatCode="0.00">
                        <c:v>4.0999999999999996</c:v>
                      </c:pt>
                      <c:pt idx="507" formatCode="0.00">
                        <c:v>4.0599999999999996</c:v>
                      </c:pt>
                      <c:pt idx="508" formatCode="0.00">
                        <c:v>3.96</c:v>
                      </c:pt>
                      <c:pt idx="509" formatCode="0.00">
                        <c:v>3.93</c:v>
                      </c:pt>
                      <c:pt idx="510" formatCode="0.00">
                        <c:v>4.07</c:v>
                      </c:pt>
                      <c:pt idx="511" formatCode="0.00">
                        <c:v>4.08</c:v>
                      </c:pt>
                      <c:pt idx="512" formatCode="0.00">
                        <c:v>4.08</c:v>
                      </c:pt>
                      <c:pt idx="513" formatCode="0.00">
                        <c:v>4.0999999999999996</c:v>
                      </c:pt>
                      <c:pt idx="514" formatCode="0.00">
                        <c:v>4.16</c:v>
                      </c:pt>
                      <c:pt idx="515" formatCode="0.00">
                        <c:v>4.17</c:v>
                      </c:pt>
                      <c:pt idx="516" formatCode="0.00">
                        <c:v>4.22</c:v>
                      </c:pt>
                      <c:pt idx="517" formatCode="0.00">
                        <c:v>4.2</c:v>
                      </c:pt>
                      <c:pt idx="518" formatCode="0.00">
                        <c:v>4.0999999999999996</c:v>
                      </c:pt>
                      <c:pt idx="519" formatCode="0.00">
                        <c:v>3.94</c:v>
                      </c:pt>
                      <c:pt idx="520" formatCode="0.00">
                        <c:v>3.9</c:v>
                      </c:pt>
                      <c:pt idx="521" formatCode="0.00">
                        <c:v>3.76</c:v>
                      </c:pt>
                      <c:pt idx="522" formatCode="0.00">
                        <c:v>3.8</c:v>
                      </c:pt>
                      <c:pt idx="523" formatCode="0.00">
                        <c:v>3.86</c:v>
                      </c:pt>
                      <c:pt idx="524" formatCode="0.00">
                        <c:v>3.9</c:v>
                      </c:pt>
                      <c:pt idx="525" formatCode="0.00">
                        <c:v>3.92</c:v>
                      </c:pt>
                      <c:pt idx="526" formatCode="0.00">
                        <c:v>4.0999999999999996</c:v>
                      </c:pt>
                      <c:pt idx="527" formatCode="0.00">
                        <c:v>4.0999999999999996</c:v>
                      </c:pt>
                      <c:pt idx="528" formatCode="0.00">
                        <c:v>4.07</c:v>
                      </c:pt>
                      <c:pt idx="529" formatCode="0.00">
                        <c:v>4.04</c:v>
                      </c:pt>
                      <c:pt idx="530" formatCode="0.00">
                        <c:v>4.0599999999999996</c:v>
                      </c:pt>
                      <c:pt idx="531" formatCode="0.00">
                        <c:v>4.0999999999999996</c:v>
                      </c:pt>
                      <c:pt idx="532" formatCode="0.00">
                        <c:v>4.12</c:v>
                      </c:pt>
                      <c:pt idx="533" formatCode="0.00">
                        <c:v>4.12</c:v>
                      </c:pt>
                      <c:pt idx="534" formatCode="0.00">
                        <c:v>4.26</c:v>
                      </c:pt>
                      <c:pt idx="535" formatCode="0.00">
                        <c:v>4.2699999999999996</c:v>
                      </c:pt>
                      <c:pt idx="536" formatCode="0.00">
                        <c:v>4.2300000000000004</c:v>
                      </c:pt>
                      <c:pt idx="537" formatCode="0.00">
                        <c:v>4.2</c:v>
                      </c:pt>
                      <c:pt idx="538" formatCode="0.00">
                        <c:v>4.12</c:v>
                      </c:pt>
                      <c:pt idx="539" formatCode="0.00">
                        <c:v>4.04</c:v>
                      </c:pt>
                      <c:pt idx="540" formatCode="0.00">
                        <c:v>4.0999999999999996</c:v>
                      </c:pt>
                      <c:pt idx="541" formatCode="0.00">
                        <c:v>4.13</c:v>
                      </c:pt>
                      <c:pt idx="542" formatCode="0.00">
                        <c:v>4.16</c:v>
                      </c:pt>
                      <c:pt idx="543" formatCode="0.00">
                        <c:v>4.1900000000000004</c:v>
                      </c:pt>
                      <c:pt idx="544" formatCode="0.00">
                        <c:v>4.08</c:v>
                      </c:pt>
                      <c:pt idx="545" formatCode="0.00">
                        <c:v>4.07</c:v>
                      </c:pt>
                      <c:pt idx="546" formatCode="0.00">
                        <c:v>4.24</c:v>
                      </c:pt>
                      <c:pt idx="547" formatCode="0.00">
                        <c:v>4.3</c:v>
                      </c:pt>
                      <c:pt idx="548" formatCode="0.00">
                        <c:v>4.2300000000000004</c:v>
                      </c:pt>
                      <c:pt idx="549" formatCode="0.00">
                        <c:v>4.18</c:v>
                      </c:pt>
                      <c:pt idx="550" formatCode="0.00">
                        <c:v>4.09</c:v>
                      </c:pt>
                      <c:pt idx="551" formatCode="0.00">
                        <c:v>4.04</c:v>
                      </c:pt>
                      <c:pt idx="552" formatCode="0.00">
                        <c:v>3.93</c:v>
                      </c:pt>
                      <c:pt idx="553" formatCode="0.00">
                        <c:v>3.9</c:v>
                      </c:pt>
                      <c:pt idx="554" formatCode="0.00">
                        <c:v>4.0599999999999996</c:v>
                      </c:pt>
                      <c:pt idx="555" formatCode="0.00">
                        <c:v>4.07</c:v>
                      </c:pt>
                      <c:pt idx="556" formatCode="0.00">
                        <c:v>4.03</c:v>
                      </c:pt>
                      <c:pt idx="557" formatCode="0.00">
                        <c:v>4.0199999999999996</c:v>
                      </c:pt>
                      <c:pt idx="558" formatCode="0.00">
                        <c:v>4.0599999999999996</c:v>
                      </c:pt>
                      <c:pt idx="559" formatCode="0.00">
                        <c:v>4.09</c:v>
                      </c:pt>
                      <c:pt idx="560" formatCode="0.00">
                        <c:v>4.3</c:v>
                      </c:pt>
                      <c:pt idx="561" formatCode="0.00">
                        <c:v>4.3899999999999997</c:v>
                      </c:pt>
                      <c:pt idx="562" formatCode="0.00">
                        <c:v>4.4400000000000004</c:v>
                      </c:pt>
                      <c:pt idx="563" formatCode="0.00">
                        <c:v>4.42</c:v>
                      </c:pt>
                      <c:pt idx="564" formatCode="0.00">
                        <c:v>4.4000000000000004</c:v>
                      </c:pt>
                      <c:pt idx="565" formatCode="0.00">
                        <c:v>4.3499999999999996</c:v>
                      </c:pt>
                      <c:pt idx="566" formatCode="0.00">
                        <c:v>4.49</c:v>
                      </c:pt>
                      <c:pt idx="567" formatCode="0.00">
                        <c:v>4.53</c:v>
                      </c:pt>
                      <c:pt idx="568" formatCode="0.00">
                        <c:v>4.5</c:v>
                      </c:pt>
                      <c:pt idx="569" formatCode="0.00">
                        <c:v>4.49</c:v>
                      </c:pt>
                      <c:pt idx="570" formatCode="0.00">
                        <c:v>4.5599999999999996</c:v>
                      </c:pt>
                      <c:pt idx="571" formatCode="0.00">
                        <c:v>4.55</c:v>
                      </c:pt>
                      <c:pt idx="572" formatCode="0.00">
                        <c:v>4.41</c:v>
                      </c:pt>
                      <c:pt idx="573" formatCode="0.00">
                        <c:v>4.3</c:v>
                      </c:pt>
                      <c:pt idx="574" formatCode="0.00">
                        <c:v>4.24</c:v>
                      </c:pt>
                      <c:pt idx="575" formatCode="0.00">
                        <c:v>4.2</c:v>
                      </c:pt>
                      <c:pt idx="576" formatCode="0.00">
                        <c:v>4.22</c:v>
                      </c:pt>
                      <c:pt idx="577" formatCode="0.00">
                        <c:v>4.26</c:v>
                      </c:pt>
                      <c:pt idx="578" formatCode="0.00">
                        <c:v>4.43</c:v>
                      </c:pt>
                      <c:pt idx="579" formatCode="0.00">
                        <c:v>4.5199999999999996</c:v>
                      </c:pt>
                      <c:pt idx="580" formatCode="0.00">
                        <c:v>4.58</c:v>
                      </c:pt>
                      <c:pt idx="581" formatCode="0.00">
                        <c:v>4.6100000000000003</c:v>
                      </c:pt>
                      <c:pt idx="582" formatCode="0.00">
                        <c:v>4.72</c:v>
                      </c:pt>
                      <c:pt idx="583" formatCode="0.00">
                        <c:v>4.6399999999999997</c:v>
                      </c:pt>
                      <c:pt idx="584" formatCode="0.00">
                        <c:v>4.63</c:v>
                      </c:pt>
                      <c:pt idx="585" formatCode="0.00">
                        <c:v>4.6500000000000004</c:v>
                      </c:pt>
                      <c:pt idx="586" formatCode="0.00">
                        <c:v>4.71</c:v>
                      </c:pt>
                      <c:pt idx="587" formatCode="0.00">
                        <c:v>4.7300000000000004</c:v>
                      </c:pt>
                      <c:pt idx="588" formatCode="0.00">
                        <c:v>4.75</c:v>
                      </c:pt>
                      <c:pt idx="589" formatCode="0.00">
                        <c:v>4.76</c:v>
                      </c:pt>
                      <c:pt idx="590" formatCode="0.00">
                        <c:v>4.8099999999999996</c:v>
                      </c:pt>
                      <c:pt idx="591" formatCode="0.00">
                        <c:v>4.8099999999999996</c:v>
                      </c:pt>
                      <c:pt idx="592" formatCode="0.00">
                        <c:v>4.84</c:v>
                      </c:pt>
                      <c:pt idx="593" formatCode="0.00">
                        <c:v>4.83</c:v>
                      </c:pt>
                      <c:pt idx="594" formatCode="0.00">
                        <c:v>4.78</c:v>
                      </c:pt>
                      <c:pt idx="595" formatCode="0.00">
                        <c:v>4.7</c:v>
                      </c:pt>
                      <c:pt idx="596" formatCode="0.00">
                        <c:v>4.63</c:v>
                      </c:pt>
                      <c:pt idx="597" formatCode="0.00">
                        <c:v>4.58</c:v>
                      </c:pt>
                      <c:pt idx="598" formatCode="0.00">
                        <c:v>4.53</c:v>
                      </c:pt>
                      <c:pt idx="599" formatCode="0.00">
                        <c:v>4.4800000000000004</c:v>
                      </c:pt>
                      <c:pt idx="600" formatCode="0.00">
                        <c:v>4.5199999999999996</c:v>
                      </c:pt>
                      <c:pt idx="601" formatCode="0.00">
                        <c:v>4.54</c:v>
                      </c:pt>
                      <c:pt idx="602" formatCode="0.00">
                        <c:v>4.5199999999999996</c:v>
                      </c:pt>
                      <c:pt idx="603" formatCode="0.00">
                        <c:v>4.53</c:v>
                      </c:pt>
                      <c:pt idx="604" formatCode="0.00">
                        <c:v>4.57</c:v>
                      </c:pt>
                      <c:pt idx="605" formatCode="0.00">
                        <c:v>4.5599999999999996</c:v>
                      </c:pt>
                      <c:pt idx="606" formatCode="0.00">
                        <c:v>4.6399999999999997</c:v>
                      </c:pt>
                      <c:pt idx="607" formatCode="0.00">
                        <c:v>4.7300000000000004</c:v>
                      </c:pt>
                      <c:pt idx="608" formatCode="0.00">
                        <c:v>4.78</c:v>
                      </c:pt>
                      <c:pt idx="609" formatCode="0.00">
                        <c:v>4.82</c:v>
                      </c:pt>
                      <c:pt idx="610" formatCode="0.00">
                        <c:v>4.8499999999999996</c:v>
                      </c:pt>
                      <c:pt idx="611" formatCode="0.00">
                        <c:v>4.88</c:v>
                      </c:pt>
                      <c:pt idx="612" formatCode="0.00">
                        <c:v>4.92</c:v>
                      </c:pt>
                      <c:pt idx="613" formatCode="0.00">
                        <c:v>4.9400000000000004</c:v>
                      </c:pt>
                      <c:pt idx="614" formatCode="0.00">
                        <c:v>4.95</c:v>
                      </c:pt>
                      <c:pt idx="615" formatCode="0.00">
                        <c:v>4.9400000000000004</c:v>
                      </c:pt>
                      <c:pt idx="616" formatCode="0.00">
                        <c:v>4.87</c:v>
                      </c:pt>
                      <c:pt idx="617" formatCode="0.00">
                        <c:v>4.79</c:v>
                      </c:pt>
                      <c:pt idx="618" formatCode="0.00">
                        <c:v>4.71</c:v>
                      </c:pt>
                      <c:pt idx="619" formatCode="0.00">
                        <c:v>4.74</c:v>
                      </c:pt>
                      <c:pt idx="620" formatCode="0.00">
                        <c:v>4.74</c:v>
                      </c:pt>
                      <c:pt idx="621" formatCode="0.00">
                        <c:v>4.82</c:v>
                      </c:pt>
                      <c:pt idx="622" formatCode="0.00">
                        <c:v>4.82</c:v>
                      </c:pt>
                      <c:pt idx="623" formatCode="0.00">
                        <c:v>4.78</c:v>
                      </c:pt>
                      <c:pt idx="624" formatCode="0.00">
                        <c:v>4.7699999999999996</c:v>
                      </c:pt>
                      <c:pt idx="625" formatCode="0.00">
                        <c:v>4.7699999999999996</c:v>
                      </c:pt>
                      <c:pt idx="626" formatCode="0.00">
                        <c:v>4.7699999999999996</c:v>
                      </c:pt>
                      <c:pt idx="627" formatCode="0.00">
                        <c:v>4.7699999999999996</c:v>
                      </c:pt>
                      <c:pt idx="628" formatCode="0.00">
                        <c:v>4.74</c:v>
                      </c:pt>
                      <c:pt idx="629" formatCode="0.00">
                        <c:v>4.7</c:v>
                      </c:pt>
                      <c:pt idx="630" formatCode="0.00">
                        <c:v>4.84</c:v>
                      </c:pt>
                      <c:pt idx="631" formatCode="0.00">
                        <c:v>4.78</c:v>
                      </c:pt>
                      <c:pt idx="632" formatCode="0.00">
                        <c:v>4.82</c:v>
                      </c:pt>
                      <c:pt idx="633" formatCode="0.00">
                        <c:v>4.78</c:v>
                      </c:pt>
                      <c:pt idx="634" formatCode="0.00">
                        <c:v>4.82</c:v>
                      </c:pt>
                      <c:pt idx="635" formatCode="0.00">
                        <c:v>4.82</c:v>
                      </c:pt>
                      <c:pt idx="636" formatCode="0.00">
                        <c:v>4.8899999999999997</c:v>
                      </c:pt>
                      <c:pt idx="637" formatCode="0.00">
                        <c:v>4.9000000000000004</c:v>
                      </c:pt>
                      <c:pt idx="638" formatCode="0.00">
                        <c:v>4.91</c:v>
                      </c:pt>
                      <c:pt idx="639" formatCode="0.00">
                        <c:v>4.91</c:v>
                      </c:pt>
                      <c:pt idx="640" formatCode="0.00">
                        <c:v>4.91</c:v>
                      </c:pt>
                      <c:pt idx="641" formatCode="0.00">
                        <c:v>4.8899999999999997</c:v>
                      </c:pt>
                      <c:pt idx="642" formatCode="0.00">
                        <c:v>4.84</c:v>
                      </c:pt>
                      <c:pt idx="643" formatCode="0.00">
                        <c:v>4.75</c:v>
                      </c:pt>
                      <c:pt idx="644" formatCode="0.00">
                        <c:v>4.87</c:v>
                      </c:pt>
                      <c:pt idx="645" formatCode="0.00">
                        <c:v>4.9400000000000004</c:v>
                      </c:pt>
                      <c:pt idx="646" formatCode="0.00">
                        <c:v>4.93</c:v>
                      </c:pt>
                      <c:pt idx="647" formatCode="0.00">
                        <c:v>4.95</c:v>
                      </c:pt>
                      <c:pt idx="648" formatCode="0.00">
                        <c:v>5.03</c:v>
                      </c:pt>
                      <c:pt idx="649" formatCode="0.00">
                        <c:v>5.04</c:v>
                      </c:pt>
                      <c:pt idx="650" formatCode="0.00">
                        <c:v>5.05</c:v>
                      </c:pt>
                      <c:pt idx="651" formatCode="0.00">
                        <c:v>5.07</c:v>
                      </c:pt>
                      <c:pt idx="652" formatCode="0.00">
                        <c:v>5.12</c:v>
                      </c:pt>
                      <c:pt idx="653" formatCode="0.00">
                        <c:v>5.12</c:v>
                      </c:pt>
                      <c:pt idx="654" formatCode="0.00">
                        <c:v>5.12</c:v>
                      </c:pt>
                      <c:pt idx="655" formatCode="0.00">
                        <c:v>5.12</c:v>
                      </c:pt>
                      <c:pt idx="656" formatCode="0.00">
                        <c:v>5.12</c:v>
                      </c:pt>
                      <c:pt idx="657" formatCode="0.00">
                        <c:v>5.0599999999999996</c:v>
                      </c:pt>
                      <c:pt idx="658" formatCode="0.00">
                        <c:v>4.74</c:v>
                      </c:pt>
                      <c:pt idx="659" formatCode="0.00">
                        <c:v>4.7</c:v>
                      </c:pt>
                      <c:pt idx="660" formatCode="0.00">
                        <c:v>4.6399999999999997</c:v>
                      </c:pt>
                      <c:pt idx="661" formatCode="0.00">
                        <c:v>4.62</c:v>
                      </c:pt>
                      <c:pt idx="662" formatCode="0.00">
                        <c:v>4.5999999999999996</c:v>
                      </c:pt>
                      <c:pt idx="663" formatCode="0.00">
                        <c:v>4.7</c:v>
                      </c:pt>
                      <c:pt idx="664" formatCode="0.00">
                        <c:v>4.8</c:v>
                      </c:pt>
                      <c:pt idx="665" formatCode="0.00">
                        <c:v>4.9000000000000004</c:v>
                      </c:pt>
                      <c:pt idx="666" formatCode="0.00">
                        <c:v>4.96</c:v>
                      </c:pt>
                      <c:pt idx="667" formatCode="0.00">
                        <c:v>5.0599999999999996</c:v>
                      </c:pt>
                      <c:pt idx="668" formatCode="0.00">
                        <c:v>4.9800000000000004</c:v>
                      </c:pt>
                      <c:pt idx="669" formatCode="0.00">
                        <c:v>4.78</c:v>
                      </c:pt>
                      <c:pt idx="670" formatCode="0.00">
                        <c:v>4.66</c:v>
                      </c:pt>
                      <c:pt idx="671" formatCode="0.00">
                        <c:v>4.5999999999999996</c:v>
                      </c:pt>
                      <c:pt idx="672" formatCode="0.00">
                        <c:v>4.8099999999999996</c:v>
                      </c:pt>
                      <c:pt idx="673" formatCode="0.00">
                        <c:v>4.83</c:v>
                      </c:pt>
                      <c:pt idx="674" formatCode="0.00">
                        <c:v>4.88</c:v>
                      </c:pt>
                      <c:pt idx="675" formatCode="0.00">
                        <c:v>4.9000000000000004</c:v>
                      </c:pt>
                      <c:pt idx="676" formatCode="0.00">
                        <c:v>4.8600000000000003</c:v>
                      </c:pt>
                      <c:pt idx="677" formatCode="0.00">
                        <c:v>4.8</c:v>
                      </c:pt>
                      <c:pt idx="678" formatCode="0.00">
                        <c:v>4.74</c:v>
                      </c:pt>
                      <c:pt idx="679" formatCode="0.00">
                        <c:v>4.78</c:v>
                      </c:pt>
                      <c:pt idx="680" formatCode="0.00">
                        <c:v>4.58</c:v>
                      </c:pt>
                      <c:pt idx="681" formatCode="0.00">
                        <c:v>4.5199999999999996</c:v>
                      </c:pt>
                      <c:pt idx="682" formatCode="0.00">
                        <c:v>4.47</c:v>
                      </c:pt>
                      <c:pt idx="683" formatCode="0.00">
                        <c:v>4.37</c:v>
                      </c:pt>
                      <c:pt idx="684" formatCode="0.00">
                        <c:v>4.34</c:v>
                      </c:pt>
                      <c:pt idx="685" formatCode="0.00">
                        <c:v>4.29</c:v>
                      </c:pt>
                      <c:pt idx="686" formatCode="0.00">
                        <c:v>4.4000000000000004</c:v>
                      </c:pt>
                      <c:pt idx="687" formatCode="0.00">
                        <c:v>4.51</c:v>
                      </c:pt>
                      <c:pt idx="688" formatCode="0.00">
                        <c:v>4.59</c:v>
                      </c:pt>
                      <c:pt idx="689" formatCode="0.00">
                        <c:v>4.7300000000000004</c:v>
                      </c:pt>
                      <c:pt idx="690" formatCode="0.00">
                        <c:v>4.7</c:v>
                      </c:pt>
                      <c:pt idx="691" formatCode="0.00">
                        <c:v>4.7</c:v>
                      </c:pt>
                      <c:pt idx="692" formatCode="0.00">
                        <c:v>4.58</c:v>
                      </c:pt>
                      <c:pt idx="693" formatCode="0.00">
                        <c:v>4.5</c:v>
                      </c:pt>
                      <c:pt idx="694" formatCode="0.00">
                        <c:v>4.46</c:v>
                      </c:pt>
                      <c:pt idx="695" formatCode="0.00">
                        <c:v>4.46</c:v>
                      </c:pt>
                      <c:pt idx="696" formatCode="0.00">
                        <c:v>4.5599999999999996</c:v>
                      </c:pt>
                      <c:pt idx="697" formatCode="0.00">
                        <c:v>4.55</c:v>
                      </c:pt>
                      <c:pt idx="698" formatCode="0.00">
                        <c:v>4.5199999999999996</c:v>
                      </c:pt>
                      <c:pt idx="699" formatCode="0.00">
                        <c:v>4.5</c:v>
                      </c:pt>
                      <c:pt idx="700" formatCode="0.00">
                        <c:v>4.62</c:v>
                      </c:pt>
                      <c:pt idx="701" formatCode="0.00">
                        <c:v>4.62</c:v>
                      </c:pt>
                      <c:pt idx="702" formatCode="0.00">
                        <c:v>4.74</c:v>
                      </c:pt>
                      <c:pt idx="703" formatCode="0.00">
                        <c:v>4.75</c:v>
                      </c:pt>
                      <c:pt idx="704" formatCode="0.00">
                        <c:v>4.82</c:v>
                      </c:pt>
                      <c:pt idx="705" formatCode="0.00">
                        <c:v>4.83</c:v>
                      </c:pt>
                      <c:pt idx="706" formatCode="0.00">
                        <c:v>4.76</c:v>
                      </c:pt>
                      <c:pt idx="707" formatCode="0.00">
                        <c:v>4.74</c:v>
                      </c:pt>
                      <c:pt idx="708" formatCode="0.00">
                        <c:v>4.72</c:v>
                      </c:pt>
                      <c:pt idx="709" formatCode="0.00">
                        <c:v>4.74</c:v>
                      </c:pt>
                      <c:pt idx="710" formatCode="0.00">
                        <c:v>4.68</c:v>
                      </c:pt>
                      <c:pt idx="711" formatCode="0.00">
                        <c:v>4.66</c:v>
                      </c:pt>
                      <c:pt idx="712" formatCode="0.00">
                        <c:v>4.6900000000000004</c:v>
                      </c:pt>
                      <c:pt idx="713" formatCode="0.00">
                        <c:v>4.66</c:v>
                      </c:pt>
                      <c:pt idx="714" formatCode="0.00">
                        <c:v>4.62</c:v>
                      </c:pt>
                      <c:pt idx="715" formatCode="0.00">
                        <c:v>4.62</c:v>
                      </c:pt>
                      <c:pt idx="716" formatCode="0.00">
                        <c:v>4.55</c:v>
                      </c:pt>
                      <c:pt idx="717" formatCode="0.00">
                        <c:v>4.51</c:v>
                      </c:pt>
                      <c:pt idx="718" formatCode="0.00">
                        <c:v>4.5</c:v>
                      </c:pt>
                      <c:pt idx="719" formatCode="0.00">
                        <c:v>4.58</c:v>
                      </c:pt>
                      <c:pt idx="720" formatCode="0.00">
                        <c:v>4.66</c:v>
                      </c:pt>
                      <c:pt idx="721" formatCode="0.00">
                        <c:v>4.68</c:v>
                      </c:pt>
                      <c:pt idx="722" formatCode="0.00">
                        <c:v>4.67</c:v>
                      </c:pt>
                      <c:pt idx="723" formatCode="0.00">
                        <c:v>4.83</c:v>
                      </c:pt>
                      <c:pt idx="724" formatCode="0.00">
                        <c:v>4.8600000000000003</c:v>
                      </c:pt>
                      <c:pt idx="725" formatCode="0.00">
                        <c:v>4.84</c:v>
                      </c:pt>
                      <c:pt idx="726" formatCode="0.00">
                        <c:v>4.79</c:v>
                      </c:pt>
                      <c:pt idx="727" formatCode="0.00">
                        <c:v>4.75</c:v>
                      </c:pt>
                      <c:pt idx="728" formatCode="0.00">
                        <c:v>4.5999999999999996</c:v>
                      </c:pt>
                      <c:pt idx="729" formatCode="0.00">
                        <c:v>4.5999999999999996</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B-4C71-4519-9CF6-7FF6946E7668}"/>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DATOS!$Q$3:$Q$732</c15:sqref>
                        </c15:formulaRef>
                      </c:ext>
                    </c:extLst>
                    <c:numCache>
                      <c:formatCode>0.00</c:formatCode>
                      <c:ptCount val="730"/>
                      <c:pt idx="0">
                        <c:v>4.58</c:v>
                      </c:pt>
                      <c:pt idx="1">
                        <c:v>4.49</c:v>
                      </c:pt>
                      <c:pt idx="2">
                        <c:v>4.4400000000000004</c:v>
                      </c:pt>
                      <c:pt idx="3">
                        <c:v>4.38</c:v>
                      </c:pt>
                      <c:pt idx="4">
                        <c:v>4.22</c:v>
                      </c:pt>
                      <c:pt idx="5">
                        <c:v>4.09</c:v>
                      </c:pt>
                      <c:pt idx="6">
                        <c:v>3.98</c:v>
                      </c:pt>
                      <c:pt idx="7">
                        <c:v>3.94</c:v>
                      </c:pt>
                      <c:pt idx="8">
                        <c:v>3.88</c:v>
                      </c:pt>
                      <c:pt idx="9">
                        <c:v>3.86</c:v>
                      </c:pt>
                      <c:pt idx="10">
                        <c:v>3.85</c:v>
                      </c:pt>
                      <c:pt idx="11">
                        <c:v>3.74</c:v>
                      </c:pt>
                      <c:pt idx="12">
                        <c:v>3.64</c:v>
                      </c:pt>
                      <c:pt idx="13">
                        <c:v>3.58</c:v>
                      </c:pt>
                      <c:pt idx="14">
                        <c:v>3.48</c:v>
                      </c:pt>
                      <c:pt idx="15">
                        <c:v>3.49</c:v>
                      </c:pt>
                      <c:pt idx="16">
                        <c:v>3.51</c:v>
                      </c:pt>
                      <c:pt idx="17">
                        <c:v>3.54</c:v>
                      </c:pt>
                      <c:pt idx="18">
                        <c:v>3.59</c:v>
                      </c:pt>
                      <c:pt idx="19">
                        <c:v>3.64</c:v>
                      </c:pt>
                      <c:pt idx="20">
                        <c:v>3.68</c:v>
                      </c:pt>
                      <c:pt idx="21">
                        <c:v>3.64</c:v>
                      </c:pt>
                      <c:pt idx="22">
                        <c:v>3.54</c:v>
                      </c:pt>
                      <c:pt idx="23">
                        <c:v>3.42</c:v>
                      </c:pt>
                      <c:pt idx="24">
                        <c:v>3.36</c:v>
                      </c:pt>
                      <c:pt idx="25">
                        <c:v>3.29</c:v>
                      </c:pt>
                      <c:pt idx="26">
                        <c:v>3.21</c:v>
                      </c:pt>
                      <c:pt idx="27">
                        <c:v>3.13</c:v>
                      </c:pt>
                      <c:pt idx="28">
                        <c:v>3.08</c:v>
                      </c:pt>
                      <c:pt idx="29">
                        <c:v>3.1</c:v>
                      </c:pt>
                      <c:pt idx="30">
                        <c:v>3.18</c:v>
                      </c:pt>
                      <c:pt idx="31">
                        <c:v>3.18</c:v>
                      </c:pt>
                      <c:pt idx="32">
                        <c:v>3.15</c:v>
                      </c:pt>
                      <c:pt idx="33">
                        <c:v>3.07</c:v>
                      </c:pt>
                      <c:pt idx="34">
                        <c:v>2.98</c:v>
                      </c:pt>
                      <c:pt idx="35">
                        <c:v>2.96</c:v>
                      </c:pt>
                      <c:pt idx="36">
                        <c:v>2.94</c:v>
                      </c:pt>
                      <c:pt idx="37">
                        <c:v>2.93</c:v>
                      </c:pt>
                      <c:pt idx="38">
                        <c:v>2.86</c:v>
                      </c:pt>
                      <c:pt idx="39">
                        <c:v>2.8</c:v>
                      </c:pt>
                      <c:pt idx="40">
                        <c:v>2.76</c:v>
                      </c:pt>
                      <c:pt idx="41">
                        <c:v>2.72</c:v>
                      </c:pt>
                      <c:pt idx="42">
                        <c:v>2.76</c:v>
                      </c:pt>
                      <c:pt idx="43">
                        <c:v>2.58</c:v>
                      </c:pt>
                      <c:pt idx="44">
                        <c:v>2.56</c:v>
                      </c:pt>
                      <c:pt idx="45">
                        <c:v>2.6</c:v>
                      </c:pt>
                      <c:pt idx="46">
                        <c:v>2.68</c:v>
                      </c:pt>
                      <c:pt idx="47">
                        <c:v>2.67</c:v>
                      </c:pt>
                      <c:pt idx="48">
                        <c:v>2.73</c:v>
                      </c:pt>
                      <c:pt idx="49">
                        <c:v>2.78</c:v>
                      </c:pt>
                      <c:pt idx="50">
                        <c:v>2.65</c:v>
                      </c:pt>
                      <c:pt idx="51">
                        <c:v>2.62</c:v>
                      </c:pt>
                      <c:pt idx="52">
                        <c:v>2.5099999999999998</c:v>
                      </c:pt>
                      <c:pt idx="53">
                        <c:v>2.46</c:v>
                      </c:pt>
                      <c:pt idx="54">
                        <c:v>2.42</c:v>
                      </c:pt>
                      <c:pt idx="55">
                        <c:v>2.39</c:v>
                      </c:pt>
                      <c:pt idx="56">
                        <c:v>2.38</c:v>
                      </c:pt>
                      <c:pt idx="57">
                        <c:v>2.42</c:v>
                      </c:pt>
                      <c:pt idx="58">
                        <c:v>2.5099999999999998</c:v>
                      </c:pt>
                      <c:pt idx="59">
                        <c:v>2.5</c:v>
                      </c:pt>
                      <c:pt idx="60">
                        <c:v>2.42</c:v>
                      </c:pt>
                      <c:pt idx="61">
                        <c:v>2.41</c:v>
                      </c:pt>
                      <c:pt idx="62">
                        <c:v>2.5099999999999998</c:v>
                      </c:pt>
                      <c:pt idx="63">
                        <c:v>2.52</c:v>
                      </c:pt>
                      <c:pt idx="64">
                        <c:v>2.52</c:v>
                      </c:pt>
                      <c:pt idx="65">
                        <c:v>2.48</c:v>
                      </c:pt>
                      <c:pt idx="66">
                        <c:v>2.4</c:v>
                      </c:pt>
                      <c:pt idx="67">
                        <c:v>2.39</c:v>
                      </c:pt>
                      <c:pt idx="68">
                        <c:v>2.4</c:v>
                      </c:pt>
                      <c:pt idx="69">
                        <c:v>2.44</c:v>
                      </c:pt>
                      <c:pt idx="70">
                        <c:v>2.52</c:v>
                      </c:pt>
                      <c:pt idx="71">
                        <c:v>2.62</c:v>
                      </c:pt>
                      <c:pt idx="72">
                        <c:v>2.62</c:v>
                      </c:pt>
                      <c:pt idx="73">
                        <c:v>2.7</c:v>
                      </c:pt>
                      <c:pt idx="74">
                        <c:v>2.66</c:v>
                      </c:pt>
                      <c:pt idx="75">
                        <c:v>2.62</c:v>
                      </c:pt>
                      <c:pt idx="76">
                        <c:v>2.56</c:v>
                      </c:pt>
                      <c:pt idx="77">
                        <c:v>2.5</c:v>
                      </c:pt>
                      <c:pt idx="78">
                        <c:v>2.4700000000000002</c:v>
                      </c:pt>
                      <c:pt idx="79">
                        <c:v>2.4300000000000002</c:v>
                      </c:pt>
                      <c:pt idx="80">
                        <c:v>2.42</c:v>
                      </c:pt>
                      <c:pt idx="81">
                        <c:v>2.4500000000000002</c:v>
                      </c:pt>
                      <c:pt idx="82">
                        <c:v>2.4700000000000002</c:v>
                      </c:pt>
                      <c:pt idx="83">
                        <c:v>2.38</c:v>
                      </c:pt>
                      <c:pt idx="84">
                        <c:v>2.25</c:v>
                      </c:pt>
                      <c:pt idx="85">
                        <c:v>2.23</c:v>
                      </c:pt>
                      <c:pt idx="86">
                        <c:v>2.21</c:v>
                      </c:pt>
                      <c:pt idx="87">
                        <c:v>2.2000000000000002</c:v>
                      </c:pt>
                      <c:pt idx="88">
                        <c:v>2.2000000000000002</c:v>
                      </c:pt>
                      <c:pt idx="89">
                        <c:v>2.2000000000000002</c:v>
                      </c:pt>
                      <c:pt idx="90">
                        <c:v>2.12</c:v>
                      </c:pt>
                      <c:pt idx="91">
                        <c:v>2.14</c:v>
                      </c:pt>
                      <c:pt idx="92">
                        <c:v>2.13</c:v>
                      </c:pt>
                      <c:pt idx="93">
                        <c:v>2.0699999999999998</c:v>
                      </c:pt>
                      <c:pt idx="94">
                        <c:v>2.0299999999999998</c:v>
                      </c:pt>
                      <c:pt idx="95">
                        <c:v>2.0099999999999998</c:v>
                      </c:pt>
                      <c:pt idx="96">
                        <c:v>1.98</c:v>
                      </c:pt>
                      <c:pt idx="97">
                        <c:v>1.94</c:v>
                      </c:pt>
                      <c:pt idx="98">
                        <c:v>1.91</c:v>
                      </c:pt>
                      <c:pt idx="99">
                        <c:v>1.87</c:v>
                      </c:pt>
                      <c:pt idx="100">
                        <c:v>1.84</c:v>
                      </c:pt>
                      <c:pt idx="101">
                        <c:v>1.85</c:v>
                      </c:pt>
                      <c:pt idx="102">
                        <c:v>1.9</c:v>
                      </c:pt>
                      <c:pt idx="103">
                        <c:v>2.0299999999999998</c:v>
                      </c:pt>
                      <c:pt idx="104">
                        <c:v>2.0499999999999998</c:v>
                      </c:pt>
                      <c:pt idx="105">
                        <c:v>2.0299999999999998</c:v>
                      </c:pt>
                      <c:pt idx="106">
                        <c:v>1.93</c:v>
                      </c:pt>
                      <c:pt idx="107">
                        <c:v>1.92</c:v>
                      </c:pt>
                      <c:pt idx="108">
                        <c:v>1.86</c:v>
                      </c:pt>
                      <c:pt idx="109">
                        <c:v>1.86</c:v>
                      </c:pt>
                      <c:pt idx="110">
                        <c:v>1.88</c:v>
                      </c:pt>
                      <c:pt idx="111">
                        <c:v>1.95</c:v>
                      </c:pt>
                      <c:pt idx="112">
                        <c:v>1.94</c:v>
                      </c:pt>
                      <c:pt idx="113">
                        <c:v>2.02</c:v>
                      </c:pt>
                      <c:pt idx="114">
                        <c:v>1.93</c:v>
                      </c:pt>
                      <c:pt idx="115">
                        <c:v>1.89</c:v>
                      </c:pt>
                      <c:pt idx="116">
                        <c:v>1.83</c:v>
                      </c:pt>
                      <c:pt idx="117">
                        <c:v>1.82</c:v>
                      </c:pt>
                      <c:pt idx="118">
                        <c:v>1.81</c:v>
                      </c:pt>
                      <c:pt idx="119">
                        <c:v>1.81</c:v>
                      </c:pt>
                      <c:pt idx="120">
                        <c:v>1.81</c:v>
                      </c:pt>
                      <c:pt idx="121">
                        <c:v>1.83</c:v>
                      </c:pt>
                      <c:pt idx="122">
                        <c:v>1.78</c:v>
                      </c:pt>
                      <c:pt idx="123">
                        <c:v>1.62</c:v>
                      </c:pt>
                      <c:pt idx="124">
                        <c:v>1.58</c:v>
                      </c:pt>
                      <c:pt idx="125">
                        <c:v>1.53</c:v>
                      </c:pt>
                      <c:pt idx="126">
                        <c:v>1.48</c:v>
                      </c:pt>
                      <c:pt idx="127">
                        <c:v>1.46</c:v>
                      </c:pt>
                      <c:pt idx="128">
                        <c:v>1.48</c:v>
                      </c:pt>
                      <c:pt idx="129">
                        <c:v>1.52</c:v>
                      </c:pt>
                      <c:pt idx="130">
                        <c:v>1.6</c:v>
                      </c:pt>
                      <c:pt idx="131">
                        <c:v>1.75</c:v>
                      </c:pt>
                      <c:pt idx="132">
                        <c:v>1.79</c:v>
                      </c:pt>
                      <c:pt idx="133">
                        <c:v>1.74</c:v>
                      </c:pt>
                      <c:pt idx="134">
                        <c:v>1.7</c:v>
                      </c:pt>
                      <c:pt idx="135">
                        <c:v>1.79</c:v>
                      </c:pt>
                      <c:pt idx="136">
                        <c:v>1.56</c:v>
                      </c:pt>
                      <c:pt idx="137">
                        <c:v>1.52</c:v>
                      </c:pt>
                      <c:pt idx="138">
                        <c:v>1.48</c:v>
                      </c:pt>
                      <c:pt idx="139">
                        <c:v>1.46</c:v>
                      </c:pt>
                      <c:pt idx="140">
                        <c:v>1.42</c:v>
                      </c:pt>
                      <c:pt idx="141">
                        <c:v>1.42</c:v>
                      </c:pt>
                      <c:pt idx="142">
                        <c:v>1.4</c:v>
                      </c:pt>
                      <c:pt idx="143">
                        <c:v>1.47</c:v>
                      </c:pt>
                      <c:pt idx="144">
                        <c:v>1.54</c:v>
                      </c:pt>
                      <c:pt idx="145">
                        <c:v>1.63</c:v>
                      </c:pt>
                      <c:pt idx="146">
                        <c:v>1.6</c:v>
                      </c:pt>
                      <c:pt idx="147">
                        <c:v>1.69</c:v>
                      </c:pt>
                      <c:pt idx="148">
                        <c:v>1.68</c:v>
                      </c:pt>
                      <c:pt idx="149">
                        <c:v>1.69</c:v>
                      </c:pt>
                      <c:pt idx="150">
                        <c:v>1.93</c:v>
                      </c:pt>
                      <c:pt idx="151">
                        <c:v>1.92</c:v>
                      </c:pt>
                      <c:pt idx="152">
                        <c:v>1.81</c:v>
                      </c:pt>
                      <c:pt idx="153">
                        <c:v>1.86</c:v>
                      </c:pt>
                      <c:pt idx="154">
                        <c:v>1.9</c:v>
                      </c:pt>
                      <c:pt idx="155">
                        <c:v>2</c:v>
                      </c:pt>
                      <c:pt idx="156">
                        <c:v>2.04</c:v>
                      </c:pt>
                      <c:pt idx="157">
                        <c:v>2.02</c:v>
                      </c:pt>
                      <c:pt idx="158">
                        <c:v>2.21</c:v>
                      </c:pt>
                      <c:pt idx="159">
                        <c:v>2.27</c:v>
                      </c:pt>
                      <c:pt idx="160">
                        <c:v>2.42</c:v>
                      </c:pt>
                      <c:pt idx="161">
                        <c:v>2.48</c:v>
                      </c:pt>
                      <c:pt idx="162">
                        <c:v>2.4900000000000002</c:v>
                      </c:pt>
                      <c:pt idx="163">
                        <c:v>2.61</c:v>
                      </c:pt>
                      <c:pt idx="164">
                        <c:v>2.68</c:v>
                      </c:pt>
                      <c:pt idx="165">
                        <c:v>2.84</c:v>
                      </c:pt>
                      <c:pt idx="166">
                        <c:v>2.82</c:v>
                      </c:pt>
                      <c:pt idx="167">
                        <c:v>2.71</c:v>
                      </c:pt>
                      <c:pt idx="168">
                        <c:v>2.52</c:v>
                      </c:pt>
                      <c:pt idx="169">
                        <c:v>2.4900000000000002</c:v>
                      </c:pt>
                      <c:pt idx="170">
                        <c:v>2.5299999999999998</c:v>
                      </c:pt>
                      <c:pt idx="171">
                        <c:v>2.6</c:v>
                      </c:pt>
                      <c:pt idx="172">
                        <c:v>2.6</c:v>
                      </c:pt>
                      <c:pt idx="173">
                        <c:v>2.63</c:v>
                      </c:pt>
                      <c:pt idx="174">
                        <c:v>2.65</c:v>
                      </c:pt>
                      <c:pt idx="175">
                        <c:v>2.67</c:v>
                      </c:pt>
                      <c:pt idx="176">
                        <c:v>2.75</c:v>
                      </c:pt>
                      <c:pt idx="177">
                        <c:v>3.04</c:v>
                      </c:pt>
                      <c:pt idx="178">
                        <c:v>3.2</c:v>
                      </c:pt>
                      <c:pt idx="179">
                        <c:v>3.17</c:v>
                      </c:pt>
                      <c:pt idx="180">
                        <c:v>3</c:v>
                      </c:pt>
                      <c:pt idx="181">
                        <c:v>2.8</c:v>
                      </c:pt>
                      <c:pt idx="182">
                        <c:v>2.67</c:v>
                      </c:pt>
                      <c:pt idx="183">
                        <c:v>2.67</c:v>
                      </c:pt>
                      <c:pt idx="184">
                        <c:v>2.7</c:v>
                      </c:pt>
                      <c:pt idx="185">
                        <c:v>2.74</c:v>
                      </c:pt>
                      <c:pt idx="186">
                        <c:v>2.89</c:v>
                      </c:pt>
                      <c:pt idx="187">
                        <c:v>2.95</c:v>
                      </c:pt>
                      <c:pt idx="188">
                        <c:v>2.86</c:v>
                      </c:pt>
                      <c:pt idx="189">
                        <c:v>2.63</c:v>
                      </c:pt>
                      <c:pt idx="190">
                        <c:v>2.73</c:v>
                      </c:pt>
                      <c:pt idx="191">
                        <c:v>2.79</c:v>
                      </c:pt>
                      <c:pt idx="192">
                        <c:v>2.8</c:v>
                      </c:pt>
                      <c:pt idx="193">
                        <c:v>2.84</c:v>
                      </c:pt>
                      <c:pt idx="194">
                        <c:v>3.22</c:v>
                      </c:pt>
                      <c:pt idx="195">
                        <c:v>3.45</c:v>
                      </c:pt>
                      <c:pt idx="196">
                        <c:v>3.54</c:v>
                      </c:pt>
                      <c:pt idx="197">
                        <c:v>3.61</c:v>
                      </c:pt>
                      <c:pt idx="198">
                        <c:v>3.59</c:v>
                      </c:pt>
                      <c:pt idx="199">
                        <c:v>3.51</c:v>
                      </c:pt>
                      <c:pt idx="200">
                        <c:v>3.52</c:v>
                      </c:pt>
                      <c:pt idx="201">
                        <c:v>3.55</c:v>
                      </c:pt>
                      <c:pt idx="202">
                        <c:v>3.56</c:v>
                      </c:pt>
                      <c:pt idx="203">
                        <c:v>3.64</c:v>
                      </c:pt>
                      <c:pt idx="204">
                        <c:v>3.65</c:v>
                      </c:pt>
                      <c:pt idx="205">
                        <c:v>3.62</c:v>
                      </c:pt>
                      <c:pt idx="206">
                        <c:v>3.58</c:v>
                      </c:pt>
                      <c:pt idx="207">
                        <c:v>3.58</c:v>
                      </c:pt>
                      <c:pt idx="208">
                        <c:v>3.67</c:v>
                      </c:pt>
                      <c:pt idx="209">
                        <c:v>3.71</c:v>
                      </c:pt>
                      <c:pt idx="210">
                        <c:v>3.63</c:v>
                      </c:pt>
                      <c:pt idx="211">
                        <c:v>3.46</c:v>
                      </c:pt>
                      <c:pt idx="212">
                        <c:v>3.27</c:v>
                      </c:pt>
                      <c:pt idx="213">
                        <c:v>3.11</c:v>
                      </c:pt>
                      <c:pt idx="214">
                        <c:v>3.06</c:v>
                      </c:pt>
                      <c:pt idx="215">
                        <c:v>3.03</c:v>
                      </c:pt>
                      <c:pt idx="216">
                        <c:v>3.24</c:v>
                      </c:pt>
                      <c:pt idx="217">
                        <c:v>3.3</c:v>
                      </c:pt>
                      <c:pt idx="218">
                        <c:v>3.21</c:v>
                      </c:pt>
                      <c:pt idx="219">
                        <c:v>3.13</c:v>
                      </c:pt>
                      <c:pt idx="220">
                        <c:v>3.17</c:v>
                      </c:pt>
                      <c:pt idx="221">
                        <c:v>3.21</c:v>
                      </c:pt>
                      <c:pt idx="222">
                        <c:v>3.41</c:v>
                      </c:pt>
                      <c:pt idx="223">
                        <c:v>3.53</c:v>
                      </c:pt>
                      <c:pt idx="224">
                        <c:v>3.61</c:v>
                      </c:pt>
                      <c:pt idx="225">
                        <c:v>3.71</c:v>
                      </c:pt>
                      <c:pt idx="226">
                        <c:v>3.9</c:v>
                      </c:pt>
                      <c:pt idx="227">
                        <c:v>4</c:v>
                      </c:pt>
                      <c:pt idx="228">
                        <c:v>4.12</c:v>
                      </c:pt>
                      <c:pt idx="229">
                        <c:v>4.1900000000000004</c:v>
                      </c:pt>
                      <c:pt idx="230">
                        <c:v>4.46</c:v>
                      </c:pt>
                      <c:pt idx="231">
                        <c:v>4.66</c:v>
                      </c:pt>
                      <c:pt idx="232">
                        <c:v>4.76</c:v>
                      </c:pt>
                      <c:pt idx="233">
                        <c:v>4.87</c:v>
                      </c:pt>
                      <c:pt idx="234">
                        <c:v>4.9800000000000004</c:v>
                      </c:pt>
                      <c:pt idx="235">
                        <c:v>5.01</c:v>
                      </c:pt>
                      <c:pt idx="236">
                        <c:v>5.01</c:v>
                      </c:pt>
                      <c:pt idx="237">
                        <c:v>5</c:v>
                      </c:pt>
                      <c:pt idx="238">
                        <c:v>5.04</c:v>
                      </c:pt>
                      <c:pt idx="239">
                        <c:v>5.0199999999999996</c:v>
                      </c:pt>
                      <c:pt idx="240">
                        <c:v>5</c:v>
                      </c:pt>
                      <c:pt idx="241">
                        <c:v>4.96</c:v>
                      </c:pt>
                      <c:pt idx="242">
                        <c:v>4.9400000000000004</c:v>
                      </c:pt>
                      <c:pt idx="243">
                        <c:v>4.91</c:v>
                      </c:pt>
                      <c:pt idx="244">
                        <c:v>4.92</c:v>
                      </c:pt>
                      <c:pt idx="245">
                        <c:v>4.8600000000000003</c:v>
                      </c:pt>
                      <c:pt idx="246">
                        <c:v>4.8</c:v>
                      </c:pt>
                      <c:pt idx="247">
                        <c:v>4.7</c:v>
                      </c:pt>
                      <c:pt idx="248">
                        <c:v>4.6900000000000004</c:v>
                      </c:pt>
                      <c:pt idx="249">
                        <c:v>4.79</c:v>
                      </c:pt>
                      <c:pt idx="250">
                        <c:v>4.76</c:v>
                      </c:pt>
                      <c:pt idx="251">
                        <c:v>4.51</c:v>
                      </c:pt>
                      <c:pt idx="252">
                        <c:v>4.3499999999999996</c:v>
                      </c:pt>
                      <c:pt idx="253">
                        <c:v>4.38</c:v>
                      </c:pt>
                      <c:pt idx="254">
                        <c:v>4.0599999999999996</c:v>
                      </c:pt>
                      <c:pt idx="255">
                        <c:v>3.98</c:v>
                      </c:pt>
                      <c:pt idx="256">
                        <c:v>3.9</c:v>
                      </c:pt>
                      <c:pt idx="257">
                        <c:v>3.82</c:v>
                      </c:pt>
                      <c:pt idx="258">
                        <c:v>3.71</c:v>
                      </c:pt>
                      <c:pt idx="259">
                        <c:v>3.68</c:v>
                      </c:pt>
                      <c:pt idx="260">
                        <c:v>3.79</c:v>
                      </c:pt>
                      <c:pt idx="261">
                        <c:v>3.76</c:v>
                      </c:pt>
                      <c:pt idx="262">
                        <c:v>3.75</c:v>
                      </c:pt>
                      <c:pt idx="263">
                        <c:v>3.68</c:v>
                      </c:pt>
                      <c:pt idx="264">
                        <c:v>3.58</c:v>
                      </c:pt>
                      <c:pt idx="265">
                        <c:v>3.46</c:v>
                      </c:pt>
                      <c:pt idx="266">
                        <c:v>3.43</c:v>
                      </c:pt>
                      <c:pt idx="267">
                        <c:v>3.41</c:v>
                      </c:pt>
                      <c:pt idx="268">
                        <c:v>3.38</c:v>
                      </c:pt>
                      <c:pt idx="269">
                        <c:v>3.2</c:v>
                      </c:pt>
                      <c:pt idx="270">
                        <c:v>3.1</c:v>
                      </c:pt>
                      <c:pt idx="271">
                        <c:v>3.07</c:v>
                      </c:pt>
                      <c:pt idx="272">
                        <c:v>3.15</c:v>
                      </c:pt>
                      <c:pt idx="273">
                        <c:v>3.29</c:v>
                      </c:pt>
                      <c:pt idx="274">
                        <c:v>3.31</c:v>
                      </c:pt>
                      <c:pt idx="275">
                        <c:v>3.3</c:v>
                      </c:pt>
                      <c:pt idx="276">
                        <c:v>3.56</c:v>
                      </c:pt>
                      <c:pt idx="277">
                        <c:v>3.69</c:v>
                      </c:pt>
                      <c:pt idx="278">
                        <c:v>3.92</c:v>
                      </c:pt>
                      <c:pt idx="279">
                        <c:v>4.01</c:v>
                      </c:pt>
                      <c:pt idx="280">
                        <c:v>4.0599999999999996</c:v>
                      </c:pt>
                      <c:pt idx="281">
                        <c:v>4.0599999999999996</c:v>
                      </c:pt>
                      <c:pt idx="282">
                        <c:v>4.0599999999999996</c:v>
                      </c:pt>
                      <c:pt idx="283">
                        <c:v>4.07</c:v>
                      </c:pt>
                      <c:pt idx="284">
                        <c:v>4.22</c:v>
                      </c:pt>
                      <c:pt idx="285">
                        <c:v>4.28</c:v>
                      </c:pt>
                      <c:pt idx="286">
                        <c:v>4.22</c:v>
                      </c:pt>
                      <c:pt idx="287">
                        <c:v>4.3099999999999996</c:v>
                      </c:pt>
                      <c:pt idx="288">
                        <c:v>4.45</c:v>
                      </c:pt>
                      <c:pt idx="289">
                        <c:v>4.4800000000000004</c:v>
                      </c:pt>
                      <c:pt idx="290">
                        <c:v>4.51</c:v>
                      </c:pt>
                      <c:pt idx="291">
                        <c:v>4.53</c:v>
                      </c:pt>
                      <c:pt idx="292">
                        <c:v>4.5</c:v>
                      </c:pt>
                      <c:pt idx="293">
                        <c:v>4.5199999999999996</c:v>
                      </c:pt>
                      <c:pt idx="294">
                        <c:v>4.57</c:v>
                      </c:pt>
                      <c:pt idx="295">
                        <c:v>4.59</c:v>
                      </c:pt>
                      <c:pt idx="296">
                        <c:v>4.5599999999999996</c:v>
                      </c:pt>
                      <c:pt idx="297">
                        <c:v>4.5999999999999996</c:v>
                      </c:pt>
                      <c:pt idx="298">
                        <c:v>4.71</c:v>
                      </c:pt>
                      <c:pt idx="299">
                        <c:v>4.72</c:v>
                      </c:pt>
                      <c:pt idx="300">
                        <c:v>4.83</c:v>
                      </c:pt>
                      <c:pt idx="301">
                        <c:v>4.8600000000000003</c:v>
                      </c:pt>
                      <c:pt idx="302">
                        <c:v>4.87</c:v>
                      </c:pt>
                      <c:pt idx="303">
                        <c:v>4.8499999999999996</c:v>
                      </c:pt>
                      <c:pt idx="304">
                        <c:v>4.8</c:v>
                      </c:pt>
                      <c:pt idx="305">
                        <c:v>4.76</c:v>
                      </c:pt>
                      <c:pt idx="306">
                        <c:v>4.8099999999999996</c:v>
                      </c:pt>
                      <c:pt idx="307">
                        <c:v>4.84</c:v>
                      </c:pt>
                      <c:pt idx="308">
                        <c:v>4.9400000000000004</c:v>
                      </c:pt>
                      <c:pt idx="309">
                        <c:v>4.95</c:v>
                      </c:pt>
                      <c:pt idx="310">
                        <c:v>5.0199999999999996</c:v>
                      </c:pt>
                      <c:pt idx="311">
                        <c:v>5.01</c:v>
                      </c:pt>
                      <c:pt idx="312">
                        <c:v>5.01</c:v>
                      </c:pt>
                      <c:pt idx="313">
                        <c:v>5.0199999999999996</c:v>
                      </c:pt>
                      <c:pt idx="314">
                        <c:v>5.0599999999999996</c:v>
                      </c:pt>
                      <c:pt idx="315">
                        <c:v>5.0599999999999996</c:v>
                      </c:pt>
                      <c:pt idx="316">
                        <c:v>5.09</c:v>
                      </c:pt>
                      <c:pt idx="317">
                        <c:v>5.13</c:v>
                      </c:pt>
                      <c:pt idx="318">
                        <c:v>5.17</c:v>
                      </c:pt>
                      <c:pt idx="319">
                        <c:v>5.2</c:v>
                      </c:pt>
                      <c:pt idx="320">
                        <c:v>5.24</c:v>
                      </c:pt>
                      <c:pt idx="321">
                        <c:v>5.27</c:v>
                      </c:pt>
                      <c:pt idx="322">
                        <c:v>5.3</c:v>
                      </c:pt>
                      <c:pt idx="323">
                        <c:v>5.34</c:v>
                      </c:pt>
                      <c:pt idx="324">
                        <c:v>5.38</c:v>
                      </c:pt>
                      <c:pt idx="325">
                        <c:v>5.4</c:v>
                      </c:pt>
                      <c:pt idx="326">
                        <c:v>5.43</c:v>
                      </c:pt>
                      <c:pt idx="327">
                        <c:v>5.46</c:v>
                      </c:pt>
                      <c:pt idx="328">
                        <c:v>5.48</c:v>
                      </c:pt>
                      <c:pt idx="329">
                        <c:v>5.5</c:v>
                      </c:pt>
                      <c:pt idx="330">
                        <c:v>5.51</c:v>
                      </c:pt>
                      <c:pt idx="331">
                        <c:v>5.52</c:v>
                      </c:pt>
                      <c:pt idx="332">
                        <c:v>5.52</c:v>
                      </c:pt>
                      <c:pt idx="333">
                        <c:v>5.51</c:v>
                      </c:pt>
                      <c:pt idx="334">
                        <c:v>5.5</c:v>
                      </c:pt>
                      <c:pt idx="335">
                        <c:v>5.49</c:v>
                      </c:pt>
                      <c:pt idx="336">
                        <c:v>5.51</c:v>
                      </c:pt>
                      <c:pt idx="337">
                        <c:v>5.48</c:v>
                      </c:pt>
                      <c:pt idx="338">
                        <c:v>5.44</c:v>
                      </c:pt>
                      <c:pt idx="339">
                        <c:v>5.41</c:v>
                      </c:pt>
                      <c:pt idx="340">
                        <c:v>5.2</c:v>
                      </c:pt>
                      <c:pt idx="341">
                        <c:v>5.24</c:v>
                      </c:pt>
                      <c:pt idx="342">
                        <c:v>5.08</c:v>
                      </c:pt>
                      <c:pt idx="343">
                        <c:v>5.44</c:v>
                      </c:pt>
                      <c:pt idx="344">
                        <c:v>4.8</c:v>
                      </c:pt>
                      <c:pt idx="345">
                        <c:v>4.7</c:v>
                      </c:pt>
                      <c:pt idx="346">
                        <c:v>4.7</c:v>
                      </c:pt>
                      <c:pt idx="347">
                        <c:v>4.4800000000000004</c:v>
                      </c:pt>
                      <c:pt idx="348">
                        <c:v>4.33</c:v>
                      </c:pt>
                      <c:pt idx="349">
                        <c:v>4.29</c:v>
                      </c:pt>
                      <c:pt idx="350">
                        <c:v>4.08</c:v>
                      </c:pt>
                      <c:pt idx="351">
                        <c:v>4</c:v>
                      </c:pt>
                      <c:pt idx="352">
                        <c:v>4.01</c:v>
                      </c:pt>
                      <c:pt idx="353">
                        <c:v>3.9</c:v>
                      </c:pt>
                      <c:pt idx="354">
                        <c:v>3.84</c:v>
                      </c:pt>
                      <c:pt idx="355">
                        <c:v>3.78</c:v>
                      </c:pt>
                      <c:pt idx="356">
                        <c:v>3.7</c:v>
                      </c:pt>
                      <c:pt idx="357">
                        <c:v>3.61</c:v>
                      </c:pt>
                      <c:pt idx="358">
                        <c:v>3.55</c:v>
                      </c:pt>
                      <c:pt idx="359">
                        <c:v>3.52</c:v>
                      </c:pt>
                      <c:pt idx="360">
                        <c:v>3.52</c:v>
                      </c:pt>
                      <c:pt idx="361">
                        <c:v>3.52</c:v>
                      </c:pt>
                      <c:pt idx="362">
                        <c:v>3.43</c:v>
                      </c:pt>
                      <c:pt idx="363">
                        <c:v>3.34</c:v>
                      </c:pt>
                      <c:pt idx="364">
                        <c:v>3.2</c:v>
                      </c:pt>
                      <c:pt idx="365">
                        <c:v>3.14</c:v>
                      </c:pt>
                      <c:pt idx="366">
                        <c:v>3.04</c:v>
                      </c:pt>
                      <c:pt idx="367">
                        <c:v>2.98</c:v>
                      </c:pt>
                      <c:pt idx="368">
                        <c:v>3</c:v>
                      </c:pt>
                      <c:pt idx="369">
                        <c:v>3.01</c:v>
                      </c:pt>
                      <c:pt idx="370">
                        <c:v>3.04</c:v>
                      </c:pt>
                      <c:pt idx="371">
                        <c:v>3.04</c:v>
                      </c:pt>
                      <c:pt idx="372">
                        <c:v>3.28</c:v>
                      </c:pt>
                      <c:pt idx="373">
                        <c:v>3.45</c:v>
                      </c:pt>
                      <c:pt idx="374">
                        <c:v>3.71</c:v>
                      </c:pt>
                      <c:pt idx="375">
                        <c:v>3.56</c:v>
                      </c:pt>
                      <c:pt idx="376">
                        <c:v>3.67</c:v>
                      </c:pt>
                      <c:pt idx="377">
                        <c:v>3.74</c:v>
                      </c:pt>
                      <c:pt idx="378">
                        <c:v>3.46</c:v>
                      </c:pt>
                      <c:pt idx="379">
                        <c:v>3.36</c:v>
                      </c:pt>
                      <c:pt idx="380">
                        <c:v>3.3</c:v>
                      </c:pt>
                      <c:pt idx="381">
                        <c:v>3.29</c:v>
                      </c:pt>
                      <c:pt idx="382">
                        <c:v>3.25</c:v>
                      </c:pt>
                      <c:pt idx="383">
                        <c:v>3.19</c:v>
                      </c:pt>
                      <c:pt idx="384">
                        <c:v>3.26</c:v>
                      </c:pt>
                      <c:pt idx="385">
                        <c:v>3.24</c:v>
                      </c:pt>
                      <c:pt idx="386">
                        <c:v>3.27</c:v>
                      </c:pt>
                      <c:pt idx="387">
                        <c:v>3.24</c:v>
                      </c:pt>
                      <c:pt idx="388">
                        <c:v>3.12</c:v>
                      </c:pt>
                      <c:pt idx="389">
                        <c:v>3.28</c:v>
                      </c:pt>
                      <c:pt idx="390">
                        <c:v>3.16</c:v>
                      </c:pt>
                      <c:pt idx="391">
                        <c:v>3.09</c:v>
                      </c:pt>
                      <c:pt idx="392">
                        <c:v>3.25</c:v>
                      </c:pt>
                      <c:pt idx="393">
                        <c:v>3.17</c:v>
                      </c:pt>
                      <c:pt idx="394">
                        <c:v>3.21</c:v>
                      </c:pt>
                      <c:pt idx="395">
                        <c:v>3.36</c:v>
                      </c:pt>
                      <c:pt idx="396">
                        <c:v>3.2</c:v>
                      </c:pt>
                      <c:pt idx="397">
                        <c:v>3.17</c:v>
                      </c:pt>
                      <c:pt idx="398">
                        <c:v>3.27</c:v>
                      </c:pt>
                      <c:pt idx="399">
                        <c:v>3.04</c:v>
                      </c:pt>
                      <c:pt idx="400">
                        <c:v>3.42</c:v>
                      </c:pt>
                      <c:pt idx="401">
                        <c:v>3.4</c:v>
                      </c:pt>
                      <c:pt idx="402">
                        <c:v>3.57</c:v>
                      </c:pt>
                      <c:pt idx="403">
                        <c:v>3.69</c:v>
                      </c:pt>
                      <c:pt idx="404">
                        <c:v>3.6</c:v>
                      </c:pt>
                      <c:pt idx="405">
                        <c:v>3.68</c:v>
                      </c:pt>
                      <c:pt idx="406">
                        <c:v>3.66</c:v>
                      </c:pt>
                      <c:pt idx="407">
                        <c:v>3.62</c:v>
                      </c:pt>
                      <c:pt idx="408">
                        <c:v>3.54</c:v>
                      </c:pt>
                      <c:pt idx="409">
                        <c:v>3.49</c:v>
                      </c:pt>
                      <c:pt idx="410">
                        <c:v>3.44</c:v>
                      </c:pt>
                      <c:pt idx="411">
                        <c:v>3.37</c:v>
                      </c:pt>
                      <c:pt idx="412">
                        <c:v>3.39</c:v>
                      </c:pt>
                      <c:pt idx="413">
                        <c:v>3.38</c:v>
                      </c:pt>
                      <c:pt idx="414">
                        <c:v>3.41</c:v>
                      </c:pt>
                      <c:pt idx="415">
                        <c:v>3.37</c:v>
                      </c:pt>
                      <c:pt idx="416">
                        <c:v>3.34</c:v>
                      </c:pt>
                      <c:pt idx="417">
                        <c:v>3.27</c:v>
                      </c:pt>
                      <c:pt idx="418">
                        <c:v>3.36</c:v>
                      </c:pt>
                      <c:pt idx="419">
                        <c:v>3.32</c:v>
                      </c:pt>
                      <c:pt idx="420">
                        <c:v>3.23</c:v>
                      </c:pt>
                      <c:pt idx="421">
                        <c:v>3.17</c:v>
                      </c:pt>
                      <c:pt idx="422">
                        <c:v>3.16</c:v>
                      </c:pt>
                      <c:pt idx="423">
                        <c:v>3.1</c:v>
                      </c:pt>
                      <c:pt idx="424">
                        <c:v>3.2</c:v>
                      </c:pt>
                      <c:pt idx="425">
                        <c:v>3.16</c:v>
                      </c:pt>
                      <c:pt idx="426">
                        <c:v>3.25</c:v>
                      </c:pt>
                      <c:pt idx="427">
                        <c:v>3.15</c:v>
                      </c:pt>
                      <c:pt idx="428">
                        <c:v>3.12</c:v>
                      </c:pt>
                      <c:pt idx="429">
                        <c:v>3.07</c:v>
                      </c:pt>
                      <c:pt idx="430">
                        <c:v>3.08</c:v>
                      </c:pt>
                      <c:pt idx="431">
                        <c:v>3.02</c:v>
                      </c:pt>
                      <c:pt idx="432">
                        <c:v>3.08</c:v>
                      </c:pt>
                      <c:pt idx="433">
                        <c:v>3.04</c:v>
                      </c:pt>
                      <c:pt idx="434">
                        <c:v>3.32</c:v>
                      </c:pt>
                      <c:pt idx="435">
                        <c:v>3.35</c:v>
                      </c:pt>
                      <c:pt idx="436">
                        <c:v>3.18</c:v>
                      </c:pt>
                      <c:pt idx="437">
                        <c:v>3.04</c:v>
                      </c:pt>
                      <c:pt idx="438">
                        <c:v>2.99</c:v>
                      </c:pt>
                      <c:pt idx="439">
                        <c:v>2.97</c:v>
                      </c:pt>
                      <c:pt idx="440">
                        <c:v>2.96</c:v>
                      </c:pt>
                      <c:pt idx="441">
                        <c:v>2.92</c:v>
                      </c:pt>
                      <c:pt idx="442">
                        <c:v>3.27</c:v>
                      </c:pt>
                      <c:pt idx="443">
                        <c:v>3.35</c:v>
                      </c:pt>
                      <c:pt idx="444">
                        <c:v>3.28</c:v>
                      </c:pt>
                      <c:pt idx="445">
                        <c:v>3.15</c:v>
                      </c:pt>
                      <c:pt idx="446">
                        <c:v>2.98</c:v>
                      </c:pt>
                      <c:pt idx="447">
                        <c:v>2.9</c:v>
                      </c:pt>
                      <c:pt idx="448">
                        <c:v>2.86</c:v>
                      </c:pt>
                      <c:pt idx="449">
                        <c:v>2.82</c:v>
                      </c:pt>
                      <c:pt idx="450">
                        <c:v>2.7</c:v>
                      </c:pt>
                      <c:pt idx="451">
                        <c:v>2.76</c:v>
                      </c:pt>
                      <c:pt idx="452">
                        <c:v>2.74</c:v>
                      </c:pt>
                      <c:pt idx="453">
                        <c:v>2.76</c:v>
                      </c:pt>
                      <c:pt idx="454">
                        <c:v>2.74</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C-4C71-4519-9CF6-7FF6946E7668}"/>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DATOS!$R$3:$R$728</c15:sqref>
                        </c15:formulaRef>
                      </c:ext>
                    </c:extLst>
                    <c:numCache>
                      <c:formatCode>General</c:formatCode>
                      <c:ptCount val="726"/>
                      <c:pt idx="242" formatCode="0.00">
                        <c:v>4.3600000000000003</c:v>
                      </c:pt>
                      <c:pt idx="243" formatCode="0.00">
                        <c:v>4.28</c:v>
                      </c:pt>
                      <c:pt idx="244" formatCode="0.00">
                        <c:v>4.0599999999999996</c:v>
                      </c:pt>
                      <c:pt idx="245" formatCode="0.00">
                        <c:v>3.91</c:v>
                      </c:pt>
                      <c:pt idx="246" formatCode="0.00">
                        <c:v>3.76</c:v>
                      </c:pt>
                      <c:pt idx="247" formatCode="0.00">
                        <c:v>3.66</c:v>
                      </c:pt>
                      <c:pt idx="248" formatCode="0.00">
                        <c:v>3.66</c:v>
                      </c:pt>
                      <c:pt idx="249" formatCode="0.00">
                        <c:v>3.63</c:v>
                      </c:pt>
                      <c:pt idx="250" formatCode="0.00">
                        <c:v>3.77</c:v>
                      </c:pt>
                      <c:pt idx="251" formatCode="0.00">
                        <c:v>3.78</c:v>
                      </c:pt>
                      <c:pt idx="252" formatCode="0.00">
                        <c:v>3.81</c:v>
                      </c:pt>
                      <c:pt idx="253" formatCode="0.00">
                        <c:v>3.8</c:v>
                      </c:pt>
                      <c:pt idx="254" formatCode="0.00">
                        <c:v>3.72</c:v>
                      </c:pt>
                      <c:pt idx="255" formatCode="0.00">
                        <c:v>3.66</c:v>
                      </c:pt>
                      <c:pt idx="256" formatCode="0.00">
                        <c:v>3.68</c:v>
                      </c:pt>
                      <c:pt idx="257" formatCode="0.00">
                        <c:v>3.63</c:v>
                      </c:pt>
                      <c:pt idx="258" formatCode="0.00">
                        <c:v>3.52</c:v>
                      </c:pt>
                      <c:pt idx="259" formatCode="0.00">
                        <c:v>3.5</c:v>
                      </c:pt>
                      <c:pt idx="260" formatCode="0.00">
                        <c:v>3.62</c:v>
                      </c:pt>
                      <c:pt idx="261" formatCode="0.00">
                        <c:v>3.66</c:v>
                      </c:pt>
                      <c:pt idx="262" formatCode="0.00">
                        <c:v>3.76</c:v>
                      </c:pt>
                      <c:pt idx="263" formatCode="0.00">
                        <c:v>3.82</c:v>
                      </c:pt>
                      <c:pt idx="264" formatCode="0.00">
                        <c:v>4.08</c:v>
                      </c:pt>
                      <c:pt idx="265" formatCode="0.00">
                        <c:v>4.2</c:v>
                      </c:pt>
                      <c:pt idx="266" formatCode="0.00">
                        <c:v>4.37</c:v>
                      </c:pt>
                      <c:pt idx="267" formatCode="0.00">
                        <c:v>4.45</c:v>
                      </c:pt>
                      <c:pt idx="268" formatCode="0.00">
                        <c:v>4.4800000000000004</c:v>
                      </c:pt>
                      <c:pt idx="269" formatCode="0.00">
                        <c:v>4.46</c:v>
                      </c:pt>
                      <c:pt idx="270" formatCode="0.00">
                        <c:v>4.46</c:v>
                      </c:pt>
                      <c:pt idx="271" formatCode="0.00">
                        <c:v>4.42</c:v>
                      </c:pt>
                      <c:pt idx="272" formatCode="0.00">
                        <c:v>4.38</c:v>
                      </c:pt>
                      <c:pt idx="273" formatCode="0.00">
                        <c:v>4.21</c:v>
                      </c:pt>
                      <c:pt idx="274" formatCode="0.00">
                        <c:v>4.18</c:v>
                      </c:pt>
                      <c:pt idx="275" formatCode="0.00">
                        <c:v>4.1399999999999997</c:v>
                      </c:pt>
                      <c:pt idx="276" formatCode="0.00">
                        <c:v>4.1399999999999997</c:v>
                      </c:pt>
                      <c:pt idx="277" formatCode="0.00">
                        <c:v>4.1500000000000004</c:v>
                      </c:pt>
                      <c:pt idx="278" formatCode="0.00">
                        <c:v>4.17</c:v>
                      </c:pt>
                      <c:pt idx="279" formatCode="0.00">
                        <c:v>4.24</c:v>
                      </c:pt>
                      <c:pt idx="280" formatCode="0.00">
                        <c:v>4.4000000000000004</c:v>
                      </c:pt>
                      <c:pt idx="281" formatCode="0.00">
                        <c:v>4.5199999999999996</c:v>
                      </c:pt>
                      <c:pt idx="282" formatCode="0.00">
                        <c:v>4.6100000000000003</c:v>
                      </c:pt>
                      <c:pt idx="283" formatCode="0.00">
                        <c:v>4.79</c:v>
                      </c:pt>
                      <c:pt idx="284" formatCode="0.00">
                        <c:v>4.67</c:v>
                      </c:pt>
                      <c:pt idx="285" formatCode="0.00">
                        <c:v>4.67</c:v>
                      </c:pt>
                      <c:pt idx="286" formatCode="0.00">
                        <c:v>4.55</c:v>
                      </c:pt>
                      <c:pt idx="287" formatCode="0.00">
                        <c:v>4.4400000000000004</c:v>
                      </c:pt>
                      <c:pt idx="288" formatCode="0.00">
                        <c:v>4.32</c:v>
                      </c:pt>
                      <c:pt idx="289" formatCode="0.00">
                        <c:v>4.25</c:v>
                      </c:pt>
                      <c:pt idx="290" formatCode="0.00">
                        <c:v>4.2699999999999996</c:v>
                      </c:pt>
                      <c:pt idx="291" formatCode="0.00">
                        <c:v>4.34</c:v>
                      </c:pt>
                      <c:pt idx="292" formatCode="0.00">
                        <c:v>4.47</c:v>
                      </c:pt>
                      <c:pt idx="293" formatCode="0.00">
                        <c:v>4.55</c:v>
                      </c:pt>
                      <c:pt idx="294" formatCode="0.00">
                        <c:v>4.5599999999999996</c:v>
                      </c:pt>
                      <c:pt idx="295" formatCode="0.00">
                        <c:v>4.54</c:v>
                      </c:pt>
                      <c:pt idx="296" formatCode="0.00">
                        <c:v>4.49</c:v>
                      </c:pt>
                      <c:pt idx="297" formatCode="0.00">
                        <c:v>4.4000000000000004</c:v>
                      </c:pt>
                      <c:pt idx="298" formatCode="0.00">
                        <c:v>4.45</c:v>
                      </c:pt>
                      <c:pt idx="299" formatCode="0.00">
                        <c:v>4.3099999999999996</c:v>
                      </c:pt>
                      <c:pt idx="300" formatCode="0.00">
                        <c:v>4.21</c:v>
                      </c:pt>
                      <c:pt idx="301" formatCode="0.00">
                        <c:v>4.16</c:v>
                      </c:pt>
                      <c:pt idx="302" formatCode="0.00">
                        <c:v>4.25</c:v>
                      </c:pt>
                      <c:pt idx="303" formatCode="0.00">
                        <c:v>4.28</c:v>
                      </c:pt>
                      <c:pt idx="304" formatCode="0.00">
                        <c:v>4.29</c:v>
                      </c:pt>
                      <c:pt idx="305" formatCode="0.00">
                        <c:v>4.3</c:v>
                      </c:pt>
                      <c:pt idx="306" formatCode="0.00">
                        <c:v>4.26</c:v>
                      </c:pt>
                      <c:pt idx="307" formatCode="0.00">
                        <c:v>4.2</c:v>
                      </c:pt>
                      <c:pt idx="308" formatCode="0.00">
                        <c:v>4.25</c:v>
                      </c:pt>
                      <c:pt idx="309" formatCode="0.00">
                        <c:v>4.26</c:v>
                      </c:pt>
                      <c:pt idx="310" formatCode="0.00">
                        <c:v>4.43</c:v>
                      </c:pt>
                      <c:pt idx="311" formatCode="0.00">
                        <c:v>4.58</c:v>
                      </c:pt>
                      <c:pt idx="312" formatCode="0.00">
                        <c:v>4.7</c:v>
                      </c:pt>
                      <c:pt idx="313" formatCode="0.00">
                        <c:v>4.78</c:v>
                      </c:pt>
                      <c:pt idx="314" formatCode="0.00">
                        <c:v>4.84</c:v>
                      </c:pt>
                      <c:pt idx="315" formatCode="0.00">
                        <c:v>4.84</c:v>
                      </c:pt>
                      <c:pt idx="316" formatCode="0.00">
                        <c:v>4.83</c:v>
                      </c:pt>
                      <c:pt idx="317" formatCode="0.00">
                        <c:v>4.84</c:v>
                      </c:pt>
                      <c:pt idx="318" formatCode="0.00">
                        <c:v>4.8499999999999996</c:v>
                      </c:pt>
                      <c:pt idx="319" formatCode="0.00">
                        <c:v>4.8499999999999996</c:v>
                      </c:pt>
                      <c:pt idx="320" formatCode="0.00">
                        <c:v>4.8099999999999996</c:v>
                      </c:pt>
                      <c:pt idx="321" formatCode="0.00">
                        <c:v>4.74</c:v>
                      </c:pt>
                      <c:pt idx="322" formatCode="0.00">
                        <c:v>4.6399999999999997</c:v>
                      </c:pt>
                      <c:pt idx="323" formatCode="0.00">
                        <c:v>4.58</c:v>
                      </c:pt>
                      <c:pt idx="324" formatCode="0.00">
                        <c:v>4.57</c:v>
                      </c:pt>
                      <c:pt idx="325" formatCode="0.00">
                        <c:v>4.5</c:v>
                      </c:pt>
                      <c:pt idx="326" formatCode="0.00">
                        <c:v>4.5</c:v>
                      </c:pt>
                      <c:pt idx="327" formatCode="0.00">
                        <c:v>4.5999999999999996</c:v>
                      </c:pt>
                      <c:pt idx="328" formatCode="0.00">
                        <c:v>4.7</c:v>
                      </c:pt>
                      <c:pt idx="329" formatCode="0.00">
                        <c:v>4.7300000000000004</c:v>
                      </c:pt>
                      <c:pt idx="330" formatCode="0.00">
                        <c:v>4.82</c:v>
                      </c:pt>
                      <c:pt idx="331" formatCode="0.00">
                        <c:v>4.8600000000000003</c:v>
                      </c:pt>
                      <c:pt idx="332" formatCode="0.00">
                        <c:v>4.88</c:v>
                      </c:pt>
                      <c:pt idx="333" formatCode="0.00">
                        <c:v>4.91</c:v>
                      </c:pt>
                      <c:pt idx="334" formatCode="0.00">
                        <c:v>4.95</c:v>
                      </c:pt>
                      <c:pt idx="335" formatCode="0.00">
                        <c:v>4.99</c:v>
                      </c:pt>
                      <c:pt idx="336" formatCode="0.00">
                        <c:v>5.0599999999999996</c:v>
                      </c:pt>
                      <c:pt idx="337" formatCode="0.00">
                        <c:v>5.09</c:v>
                      </c:pt>
                      <c:pt idx="338" formatCode="0.00">
                        <c:v>5.17</c:v>
                      </c:pt>
                      <c:pt idx="339" formatCode="0.00">
                        <c:v>5.19</c:v>
                      </c:pt>
                      <c:pt idx="340" formatCode="0.00">
                        <c:v>5.21</c:v>
                      </c:pt>
                      <c:pt idx="341" formatCode="0.00">
                        <c:v>5.26</c:v>
                      </c:pt>
                      <c:pt idx="342" formatCode="0.00">
                        <c:v>5.26</c:v>
                      </c:pt>
                      <c:pt idx="343" formatCode="0.00">
                        <c:v>5.27</c:v>
                      </c:pt>
                      <c:pt idx="344" formatCode="0.00">
                        <c:v>5.32</c:v>
                      </c:pt>
                      <c:pt idx="345" formatCode="0.00">
                        <c:v>5.32</c:v>
                      </c:pt>
                      <c:pt idx="346" formatCode="0.00">
                        <c:v>5.33</c:v>
                      </c:pt>
                      <c:pt idx="347" formatCode="0.00">
                        <c:v>5.31</c:v>
                      </c:pt>
                      <c:pt idx="348" formatCode="0.00">
                        <c:v>5.29</c:v>
                      </c:pt>
                      <c:pt idx="349" formatCode="0.00">
                        <c:v>5.27</c:v>
                      </c:pt>
                      <c:pt idx="350" formatCode="0.00">
                        <c:v>5.25</c:v>
                      </c:pt>
                      <c:pt idx="351" formatCode="0.00">
                        <c:v>5.26</c:v>
                      </c:pt>
                      <c:pt idx="352" formatCode="0.00">
                        <c:v>5.25</c:v>
                      </c:pt>
                      <c:pt idx="353" formatCode="0.00">
                        <c:v>5.24</c:v>
                      </c:pt>
                      <c:pt idx="354" formatCode="0.00">
                        <c:v>5.16</c:v>
                      </c:pt>
                      <c:pt idx="355" formatCode="0.00">
                        <c:v>5.12</c:v>
                      </c:pt>
                      <c:pt idx="356" formatCode="0.00">
                        <c:v>5.0999999999999996</c:v>
                      </c:pt>
                      <c:pt idx="357" formatCode="0.00">
                        <c:v>5.05</c:v>
                      </c:pt>
                      <c:pt idx="358" formatCode="0.00">
                        <c:v>5</c:v>
                      </c:pt>
                      <c:pt idx="359" formatCode="0.00">
                        <c:v>5</c:v>
                      </c:pt>
                      <c:pt idx="360" formatCode="0.00">
                        <c:v>4.96</c:v>
                      </c:pt>
                      <c:pt idx="361" formatCode="0.00">
                        <c:v>4.92</c:v>
                      </c:pt>
                      <c:pt idx="362" formatCode="0.00">
                        <c:v>4.84</c:v>
                      </c:pt>
                      <c:pt idx="363" formatCode="0.00">
                        <c:v>4.7</c:v>
                      </c:pt>
                      <c:pt idx="364" formatCode="0.00">
                        <c:v>4.62</c:v>
                      </c:pt>
                      <c:pt idx="365" formatCode="0.00">
                        <c:v>4.5599999999999996</c:v>
                      </c:pt>
                      <c:pt idx="366" formatCode="0.00">
                        <c:v>4.58</c:v>
                      </c:pt>
                      <c:pt idx="367" formatCode="0.00">
                        <c:v>4.53</c:v>
                      </c:pt>
                      <c:pt idx="368" formatCode="0.00">
                        <c:v>4.6500000000000004</c:v>
                      </c:pt>
                      <c:pt idx="369" formatCode="0.00">
                        <c:v>4.59</c:v>
                      </c:pt>
                      <c:pt idx="370" formatCode="0.00">
                        <c:v>4.54</c:v>
                      </c:pt>
                      <c:pt idx="371" formatCode="0.00">
                        <c:v>4.43</c:v>
                      </c:pt>
                      <c:pt idx="372" formatCode="0.00">
                        <c:v>4.4400000000000004</c:v>
                      </c:pt>
                      <c:pt idx="373" formatCode="0.00">
                        <c:v>4.46</c:v>
                      </c:pt>
                      <c:pt idx="374" formatCode="0.00">
                        <c:v>4.45</c:v>
                      </c:pt>
                      <c:pt idx="375" formatCode="0.00">
                        <c:v>4.3899999999999997</c:v>
                      </c:pt>
                      <c:pt idx="376" formatCode="0.00">
                        <c:v>4.37</c:v>
                      </c:pt>
                      <c:pt idx="377" formatCode="0.00">
                        <c:v>4.38</c:v>
                      </c:pt>
                      <c:pt idx="378" formatCode="0.00">
                        <c:v>4.45</c:v>
                      </c:pt>
                      <c:pt idx="379" formatCode="0.00">
                        <c:v>4.46</c:v>
                      </c:pt>
                      <c:pt idx="380" formatCode="0.00">
                        <c:v>4.5</c:v>
                      </c:pt>
                      <c:pt idx="381" formatCode="0.00">
                        <c:v>4.5</c:v>
                      </c:pt>
                      <c:pt idx="382" formatCode="0.00">
                        <c:v>4.58</c:v>
                      </c:pt>
                      <c:pt idx="383" formatCode="0.00">
                        <c:v>4.5999999999999996</c:v>
                      </c:pt>
                      <c:pt idx="384" formatCode="0.00">
                        <c:v>4.6399999999999997</c:v>
                      </c:pt>
                      <c:pt idx="385" formatCode="0.00">
                        <c:v>4.66</c:v>
                      </c:pt>
                      <c:pt idx="386" formatCode="0.00">
                        <c:v>4.66</c:v>
                      </c:pt>
                      <c:pt idx="387" formatCode="0.00">
                        <c:v>4.62</c:v>
                      </c:pt>
                      <c:pt idx="388" formatCode="0.00">
                        <c:v>4.54</c:v>
                      </c:pt>
                      <c:pt idx="389" formatCode="0.00">
                        <c:v>4.53</c:v>
                      </c:pt>
                      <c:pt idx="390" formatCode="0.00">
                        <c:v>4.63</c:v>
                      </c:pt>
                      <c:pt idx="391" formatCode="0.00">
                        <c:v>4.7</c:v>
                      </c:pt>
                      <c:pt idx="392" formatCode="0.00">
                        <c:v>4.7</c:v>
                      </c:pt>
                      <c:pt idx="393" formatCode="0.00">
                        <c:v>4.6399999999999997</c:v>
                      </c:pt>
                      <c:pt idx="394" formatCode="0.00">
                        <c:v>4.53</c:v>
                      </c:pt>
                      <c:pt idx="395" formatCode="0.00">
                        <c:v>4.37</c:v>
                      </c:pt>
                      <c:pt idx="396" formatCode="0.00">
                        <c:v>4.2</c:v>
                      </c:pt>
                      <c:pt idx="397" formatCode="0.00">
                        <c:v>4.1399999999999997</c:v>
                      </c:pt>
                      <c:pt idx="398" formatCode="0.00">
                        <c:v>4.32</c:v>
                      </c:pt>
                      <c:pt idx="399" formatCode="0.00">
                        <c:v>4.2699999999999996</c:v>
                      </c:pt>
                      <c:pt idx="400" formatCode="0.00">
                        <c:v>4.1500000000000004</c:v>
                      </c:pt>
                      <c:pt idx="401" formatCode="0.00">
                        <c:v>4.04</c:v>
                      </c:pt>
                      <c:pt idx="402" formatCode="0.00">
                        <c:v>4.0599999999999996</c:v>
                      </c:pt>
                      <c:pt idx="403" formatCode="0.00">
                        <c:v>4</c:v>
                      </c:pt>
                      <c:pt idx="404" formatCode="0.00">
                        <c:v>3.89</c:v>
                      </c:pt>
                      <c:pt idx="405" formatCode="0.00">
                        <c:v>3.8</c:v>
                      </c:pt>
                      <c:pt idx="406" formatCode="0.00">
                        <c:v>3.7</c:v>
                      </c:pt>
                      <c:pt idx="407" formatCode="0.00">
                        <c:v>3.59</c:v>
                      </c:pt>
                      <c:pt idx="408" formatCode="0.00">
                        <c:v>3.43</c:v>
                      </c:pt>
                      <c:pt idx="409" formatCode="0.00">
                        <c:v>3.32</c:v>
                      </c:pt>
                      <c:pt idx="410" formatCode="0.00">
                        <c:v>3.27</c:v>
                      </c:pt>
                      <c:pt idx="411" formatCode="0.00">
                        <c:v>3.28</c:v>
                      </c:pt>
                      <c:pt idx="412" formatCode="0.00">
                        <c:v>3.5</c:v>
                      </c:pt>
                      <c:pt idx="413" formatCode="0.00">
                        <c:v>3.52</c:v>
                      </c:pt>
                      <c:pt idx="414" formatCode="0.00">
                        <c:v>3.94</c:v>
                      </c:pt>
                      <c:pt idx="415" formatCode="0.00">
                        <c:v>4</c:v>
                      </c:pt>
                      <c:pt idx="416" formatCode="0.00">
                        <c:v>4.22</c:v>
                      </c:pt>
                      <c:pt idx="417" formatCode="0.00">
                        <c:v>4.2699999999999996</c:v>
                      </c:pt>
                      <c:pt idx="418" formatCode="0.00">
                        <c:v>4.45</c:v>
                      </c:pt>
                      <c:pt idx="419" formatCode="0.00">
                        <c:v>4.4800000000000004</c:v>
                      </c:pt>
                      <c:pt idx="420" formatCode="0.00">
                        <c:v>4.49</c:v>
                      </c:pt>
                      <c:pt idx="421" formatCode="0.00">
                        <c:v>4.43</c:v>
                      </c:pt>
                      <c:pt idx="422" formatCode="0.00">
                        <c:v>4.3899999999999997</c:v>
                      </c:pt>
                      <c:pt idx="423" formatCode="0.00">
                        <c:v>4.41</c:v>
                      </c:pt>
                      <c:pt idx="424" formatCode="0.00">
                        <c:v>4.43</c:v>
                      </c:pt>
                      <c:pt idx="425" formatCode="0.00">
                        <c:v>4.45</c:v>
                      </c:pt>
                      <c:pt idx="426" formatCode="0.00">
                        <c:v>4.46</c:v>
                      </c:pt>
                      <c:pt idx="427" formatCode="0.00">
                        <c:v>4.5199999999999996</c:v>
                      </c:pt>
                      <c:pt idx="428" formatCode="0.00">
                        <c:v>4.6900000000000004</c:v>
                      </c:pt>
                      <c:pt idx="429" formatCode="0.00">
                        <c:v>4.7300000000000004</c:v>
                      </c:pt>
                      <c:pt idx="430" formatCode="0.00">
                        <c:v>4.83</c:v>
                      </c:pt>
                      <c:pt idx="431" formatCode="0.00">
                        <c:v>4.3</c:v>
                      </c:pt>
                      <c:pt idx="432" formatCode="0.00">
                        <c:v>5.01</c:v>
                      </c:pt>
                      <c:pt idx="433" formatCode="0.00">
                        <c:v>5.1100000000000003</c:v>
                      </c:pt>
                      <c:pt idx="434" formatCode="0.00">
                        <c:v>5.19</c:v>
                      </c:pt>
                      <c:pt idx="435" formatCode="0.00">
                        <c:v>5.25</c:v>
                      </c:pt>
                      <c:pt idx="436" formatCode="0.00">
                        <c:v>5.29</c:v>
                      </c:pt>
                      <c:pt idx="437" formatCode="0.00">
                        <c:v>5.32</c:v>
                      </c:pt>
                      <c:pt idx="438" formatCode="0.00">
                        <c:v>5.35</c:v>
                      </c:pt>
                      <c:pt idx="439" formatCode="0.00">
                        <c:v>5.32</c:v>
                      </c:pt>
                      <c:pt idx="440" formatCode="0.00">
                        <c:v>5.36</c:v>
                      </c:pt>
                      <c:pt idx="441" formatCode="0.00">
                        <c:v>5.32</c:v>
                      </c:pt>
                      <c:pt idx="442" formatCode="0.00">
                        <c:v>5.3</c:v>
                      </c:pt>
                      <c:pt idx="443" formatCode="0.00">
                        <c:v>5.26</c:v>
                      </c:pt>
                      <c:pt idx="444" formatCode="0.00">
                        <c:v>5.18</c:v>
                      </c:pt>
                      <c:pt idx="445" formatCode="0.00">
                        <c:v>5.05</c:v>
                      </c:pt>
                      <c:pt idx="446" formatCode="0.00">
                        <c:v>4.42</c:v>
                      </c:pt>
                      <c:pt idx="447" formatCode="0.00">
                        <c:v>4.67</c:v>
                      </c:pt>
                      <c:pt idx="448" formatCode="0.00">
                        <c:v>4.6399999999999997</c:v>
                      </c:pt>
                      <c:pt idx="449" formatCode="0.00">
                        <c:v>4.5199999999999996</c:v>
                      </c:pt>
                      <c:pt idx="450" formatCode="0.00">
                        <c:v>4.4000000000000004</c:v>
                      </c:pt>
                      <c:pt idx="451" formatCode="0.00">
                        <c:v>4.3099999999999996</c:v>
                      </c:pt>
                      <c:pt idx="452" formatCode="0.00">
                        <c:v>4.22</c:v>
                      </c:pt>
                      <c:pt idx="453" formatCode="0.00">
                        <c:v>4.22</c:v>
                      </c:pt>
                      <c:pt idx="454" formatCode="0.00">
                        <c:v>4.2300000000000004</c:v>
                      </c:pt>
                      <c:pt idx="455" formatCode="0.00">
                        <c:v>4.2300000000000004</c:v>
                      </c:pt>
                      <c:pt idx="456" formatCode="0.00">
                        <c:v>4.2350000000000003</c:v>
                      </c:pt>
                      <c:pt idx="457" formatCode="0.00">
                        <c:v>4.2389999999999999</c:v>
                      </c:pt>
                      <c:pt idx="458" formatCode="0.00">
                        <c:v>4.2430000000000101</c:v>
                      </c:pt>
                      <c:pt idx="459" formatCode="0.00">
                        <c:v>4.2470000000000097</c:v>
                      </c:pt>
                      <c:pt idx="460" formatCode="0.00">
                        <c:v>4.2510000000000101</c:v>
                      </c:pt>
                      <c:pt idx="461" formatCode="0.00">
                        <c:v>4.2550000000000097</c:v>
                      </c:pt>
                      <c:pt idx="462" formatCode="0.00">
                        <c:v>4.2590000000000101</c:v>
                      </c:pt>
                      <c:pt idx="463" formatCode="0.00">
                        <c:v>4.2630000000000097</c:v>
                      </c:pt>
                      <c:pt idx="464" formatCode="0.00">
                        <c:v>4.28</c:v>
                      </c:pt>
                      <c:pt idx="465" formatCode="0.00">
                        <c:v>4.26</c:v>
                      </c:pt>
                      <c:pt idx="466" formatCode="0.00">
                        <c:v>4.22</c:v>
                      </c:pt>
                      <c:pt idx="467" formatCode="0.00">
                        <c:v>4.18</c:v>
                      </c:pt>
                      <c:pt idx="468" formatCode="0.00">
                        <c:v>4.13</c:v>
                      </c:pt>
                      <c:pt idx="469" formatCode="0.00">
                        <c:v>4.17</c:v>
                      </c:pt>
                      <c:pt idx="470" formatCode="0.00">
                        <c:v>4.37</c:v>
                      </c:pt>
                      <c:pt idx="471" formatCode="0.00">
                        <c:v>4.46</c:v>
                      </c:pt>
                      <c:pt idx="472" formatCode="0.00">
                        <c:v>4.49</c:v>
                      </c:pt>
                      <c:pt idx="473" formatCode="0.00">
                        <c:v>4.5</c:v>
                      </c:pt>
                      <c:pt idx="474" formatCode="0.00">
                        <c:v>4.51</c:v>
                      </c:pt>
                      <c:pt idx="475" formatCode="0.00">
                        <c:v>4.4800000000000004</c:v>
                      </c:pt>
                      <c:pt idx="476" formatCode="0.00">
                        <c:v>4.3099999999999996</c:v>
                      </c:pt>
                      <c:pt idx="477" formatCode="0.00">
                        <c:v>4.37</c:v>
                      </c:pt>
                      <c:pt idx="478" formatCode="0.00">
                        <c:v>4.4000000000000004</c:v>
                      </c:pt>
                      <c:pt idx="479" formatCode="0.00">
                        <c:v>4.41</c:v>
                      </c:pt>
                      <c:pt idx="480" formatCode="0.00">
                        <c:v>4.42</c:v>
                      </c:pt>
                      <c:pt idx="481" formatCode="0.00">
                        <c:v>4.51</c:v>
                      </c:pt>
                      <c:pt idx="482" formatCode="0.00">
                        <c:v>4.55</c:v>
                      </c:pt>
                      <c:pt idx="483" formatCode="0.00">
                        <c:v>4.62</c:v>
                      </c:pt>
                      <c:pt idx="484" formatCode="0.00">
                        <c:v>4.63</c:v>
                      </c:pt>
                      <c:pt idx="485" formatCode="0.00">
                        <c:v>4.63</c:v>
                      </c:pt>
                      <c:pt idx="486" formatCode="0.00">
                        <c:v>4.6399999999999997</c:v>
                      </c:pt>
                      <c:pt idx="487" formatCode="0.00">
                        <c:v>4.6500000000000004</c:v>
                      </c:pt>
                      <c:pt idx="488" formatCode="0.00">
                        <c:v>4.66</c:v>
                      </c:pt>
                      <c:pt idx="489" formatCode="0.00">
                        <c:v>4.63</c:v>
                      </c:pt>
                      <c:pt idx="490" formatCode="0.00">
                        <c:v>4.5199999999999996</c:v>
                      </c:pt>
                      <c:pt idx="491" formatCode="0.00">
                        <c:v>4.45</c:v>
                      </c:pt>
                      <c:pt idx="492" formatCode="0.00">
                        <c:v>4.32</c:v>
                      </c:pt>
                      <c:pt idx="493" formatCode="0.00">
                        <c:v>4.21</c:v>
                      </c:pt>
                      <c:pt idx="494" formatCode="0.00">
                        <c:v>4.1100000000000003</c:v>
                      </c:pt>
                      <c:pt idx="495" formatCode="0.00">
                        <c:v>4.01</c:v>
                      </c:pt>
                      <c:pt idx="496" formatCode="0.00">
                        <c:v>3.84</c:v>
                      </c:pt>
                      <c:pt idx="497" formatCode="0.00">
                        <c:v>3.87</c:v>
                      </c:pt>
                      <c:pt idx="498" formatCode="0.00">
                        <c:v>3.85</c:v>
                      </c:pt>
                      <c:pt idx="499" formatCode="0.00">
                        <c:v>3.83</c:v>
                      </c:pt>
                      <c:pt idx="500" formatCode="0.00">
                        <c:v>3.87</c:v>
                      </c:pt>
                      <c:pt idx="501" formatCode="0.00">
                        <c:v>3.86</c:v>
                      </c:pt>
                      <c:pt idx="502" formatCode="0.00">
                        <c:v>3.85</c:v>
                      </c:pt>
                      <c:pt idx="503" formatCode="0.00">
                        <c:v>3.9</c:v>
                      </c:pt>
                      <c:pt idx="504" formatCode="0.00">
                        <c:v>3.89</c:v>
                      </c:pt>
                      <c:pt idx="505" formatCode="0.00">
                        <c:v>3.83</c:v>
                      </c:pt>
                      <c:pt idx="506" formatCode="0.00">
                        <c:v>3.87</c:v>
                      </c:pt>
                      <c:pt idx="507" formatCode="0.00">
                        <c:v>3.88</c:v>
                      </c:pt>
                      <c:pt idx="508" formatCode="0.00">
                        <c:v>4.12</c:v>
                      </c:pt>
                      <c:pt idx="509" formatCode="0.00">
                        <c:v>4.1399999999999997</c:v>
                      </c:pt>
                      <c:pt idx="510" formatCode="0.00">
                        <c:v>4.08</c:v>
                      </c:pt>
                      <c:pt idx="511" formatCode="0.00">
                        <c:v>3.99</c:v>
                      </c:pt>
                      <c:pt idx="512" formatCode="0.00">
                        <c:v>3.97</c:v>
                      </c:pt>
                      <c:pt idx="513" formatCode="0.00">
                        <c:v>4</c:v>
                      </c:pt>
                      <c:pt idx="514" formatCode="0.00">
                        <c:v>3.93</c:v>
                      </c:pt>
                      <c:pt idx="515" formatCode="0.00">
                        <c:v>3.84</c:v>
                      </c:pt>
                      <c:pt idx="516" formatCode="0.00">
                        <c:v>3.81</c:v>
                      </c:pt>
                      <c:pt idx="517" formatCode="0.00">
                        <c:v>3.86</c:v>
                      </c:pt>
                      <c:pt idx="518" formatCode="0.00">
                        <c:v>3.78</c:v>
                      </c:pt>
                      <c:pt idx="519" formatCode="0.00">
                        <c:v>3.75</c:v>
                      </c:pt>
                      <c:pt idx="520" formatCode="0.00">
                        <c:v>3.9</c:v>
                      </c:pt>
                      <c:pt idx="521" formatCode="0.00">
                        <c:v>3.99</c:v>
                      </c:pt>
                      <c:pt idx="522" formatCode="0.00">
                        <c:v>3.96</c:v>
                      </c:pt>
                      <c:pt idx="523" formatCode="0.00">
                        <c:v>3.9</c:v>
                      </c:pt>
                      <c:pt idx="524" formatCode="0.00">
                        <c:v>3.98</c:v>
                      </c:pt>
                      <c:pt idx="525" formatCode="0.00">
                        <c:v>4.0599999999999996</c:v>
                      </c:pt>
                      <c:pt idx="526" formatCode="0.00">
                        <c:v>4.1399999999999997</c:v>
                      </c:pt>
                      <c:pt idx="527" formatCode="0.00">
                        <c:v>4.22</c:v>
                      </c:pt>
                      <c:pt idx="528" formatCode="0.00">
                        <c:v>4.2699999999999996</c:v>
                      </c:pt>
                      <c:pt idx="529" formatCode="0.00">
                        <c:v>4.24</c:v>
                      </c:pt>
                      <c:pt idx="530" formatCode="0.00">
                        <c:v>4.26</c:v>
                      </c:pt>
                      <c:pt idx="531" formatCode="0.00">
                        <c:v>4.26</c:v>
                      </c:pt>
                      <c:pt idx="532" formatCode="0.00">
                        <c:v>4.2</c:v>
                      </c:pt>
                      <c:pt idx="533" formatCode="0.00">
                        <c:v>4.2699999999999996</c:v>
                      </c:pt>
                      <c:pt idx="534" formatCode="0.00">
                        <c:v>4.32</c:v>
                      </c:pt>
                      <c:pt idx="535" formatCode="0.00">
                        <c:v>4.45</c:v>
                      </c:pt>
                      <c:pt idx="536" formatCode="0.00">
                        <c:v>4.51</c:v>
                      </c:pt>
                      <c:pt idx="537" formatCode="0.00">
                        <c:v>4.58</c:v>
                      </c:pt>
                      <c:pt idx="538" formatCode="0.00">
                        <c:v>4.66</c:v>
                      </c:pt>
                      <c:pt idx="539" formatCode="0.00">
                        <c:v>4.7</c:v>
                      </c:pt>
                      <c:pt idx="540" formatCode="0.00">
                        <c:v>4.72</c:v>
                      </c:pt>
                      <c:pt idx="541" formatCode="0.00">
                        <c:v>4.78</c:v>
                      </c:pt>
                      <c:pt idx="542" formatCode="0.00">
                        <c:v>4.82</c:v>
                      </c:pt>
                      <c:pt idx="543" formatCode="0.00">
                        <c:v>4.8899999999999997</c:v>
                      </c:pt>
                      <c:pt idx="544" formatCode="0.00">
                        <c:v>4.8600000000000003</c:v>
                      </c:pt>
                      <c:pt idx="545" formatCode="0.00">
                        <c:v>4.8899999999999997</c:v>
                      </c:pt>
                      <c:pt idx="546" formatCode="0.00">
                        <c:v>4.91</c:v>
                      </c:pt>
                      <c:pt idx="547" formatCode="0.00">
                        <c:v>4.95</c:v>
                      </c:pt>
                      <c:pt idx="548" formatCode="0.00">
                        <c:v>4.95</c:v>
                      </c:pt>
                      <c:pt idx="549" formatCode="0.00">
                        <c:v>4.95</c:v>
                      </c:pt>
                      <c:pt idx="550" formatCode="0.00">
                        <c:v>4.95</c:v>
                      </c:pt>
                      <c:pt idx="551" formatCode="0.00">
                        <c:v>4.95</c:v>
                      </c:pt>
                      <c:pt idx="610" formatCode="0.00">
                        <c:v>5.66</c:v>
                      </c:pt>
                      <c:pt idx="611" formatCode="0.00">
                        <c:v>5.68</c:v>
                      </c:pt>
                      <c:pt idx="612" formatCode="0.00">
                        <c:v>5.74</c:v>
                      </c:pt>
                      <c:pt idx="613" formatCode="0.00">
                        <c:v>5.76</c:v>
                      </c:pt>
                      <c:pt idx="614" formatCode="0.00">
                        <c:v>5.79</c:v>
                      </c:pt>
                      <c:pt idx="615" formatCode="0.00">
                        <c:v>5.81</c:v>
                      </c:pt>
                      <c:pt idx="616" formatCode="0.00">
                        <c:v>5.84</c:v>
                      </c:pt>
                      <c:pt idx="617" formatCode="0.00">
                        <c:v>5.87</c:v>
                      </c:pt>
                      <c:pt idx="618" formatCode="0.00">
                        <c:v>5.88</c:v>
                      </c:pt>
                      <c:pt idx="619" formatCode="0.00">
                        <c:v>5.89</c:v>
                      </c:pt>
                      <c:pt idx="620" formatCode="0.00">
                        <c:v>5.92</c:v>
                      </c:pt>
                      <c:pt idx="621" formatCode="0.00">
                        <c:v>5.93</c:v>
                      </c:pt>
                      <c:pt idx="622" formatCode="0.00">
                        <c:v>5.92</c:v>
                      </c:pt>
                      <c:pt idx="623" formatCode="0.00">
                        <c:v>5.91</c:v>
                      </c:pt>
                      <c:pt idx="624" formatCode="0.00">
                        <c:v>5.87</c:v>
                      </c:pt>
                      <c:pt idx="625" formatCode="0.00">
                        <c:v>5.85</c:v>
                      </c:pt>
                      <c:pt idx="626" formatCode="0.00">
                        <c:v>5.87</c:v>
                      </c:pt>
                      <c:pt idx="627" formatCode="0.00">
                        <c:v>5.85</c:v>
                      </c:pt>
                      <c:pt idx="628" formatCode="0.00">
                        <c:v>5.86</c:v>
                      </c:pt>
                      <c:pt idx="629" formatCode="0.00">
                        <c:v>5.83</c:v>
                      </c:pt>
                      <c:pt idx="630" formatCode="0.00">
                        <c:v>5.86</c:v>
                      </c:pt>
                      <c:pt idx="631" formatCode="0.00">
                        <c:v>5.84</c:v>
                      </c:pt>
                      <c:pt idx="632" formatCode="0.00">
                        <c:v>5.82</c:v>
                      </c:pt>
                      <c:pt idx="633" formatCode="0.00">
                        <c:v>5.8</c:v>
                      </c:pt>
                      <c:pt idx="634" formatCode="0.00">
                        <c:v>5.78</c:v>
                      </c:pt>
                      <c:pt idx="635" formatCode="0.00">
                        <c:v>5.76</c:v>
                      </c:pt>
                      <c:pt idx="636" formatCode="0.00">
                        <c:v>5.74</c:v>
                      </c:pt>
                      <c:pt idx="637" formatCode="0.00">
                        <c:v>5.72</c:v>
                      </c:pt>
                      <c:pt idx="638" formatCode="0.00">
                        <c:v>5.7</c:v>
                      </c:pt>
                      <c:pt idx="639" formatCode="0.00">
                        <c:v>5.68</c:v>
                      </c:pt>
                      <c:pt idx="640" formatCode="0.00">
                        <c:v>5.66</c:v>
                      </c:pt>
                      <c:pt idx="641" formatCode="0.00">
                        <c:v>5.64</c:v>
                      </c:pt>
                      <c:pt idx="642" formatCode="0.00">
                        <c:v>5.6199999999999903</c:v>
                      </c:pt>
                      <c:pt idx="643" formatCode="0.00">
                        <c:v>5.5999999999999899</c:v>
                      </c:pt>
                      <c:pt idx="644" formatCode="0.00">
                        <c:v>5.5799999999999903</c:v>
                      </c:pt>
                      <c:pt idx="645" formatCode="0.00">
                        <c:v>5.55</c:v>
                      </c:pt>
                      <c:pt idx="646" formatCode="0.00">
                        <c:v>5.52</c:v>
                      </c:pt>
                      <c:pt idx="647" formatCode="0.00">
                        <c:v>5.49</c:v>
                      </c:pt>
                      <c:pt idx="648" formatCode="0.00">
                        <c:v>5.46</c:v>
                      </c:pt>
                      <c:pt idx="649" formatCode="0.00">
                        <c:v>5.43</c:v>
                      </c:pt>
                      <c:pt idx="650" formatCode="0.00">
                        <c:v>5.4</c:v>
                      </c:pt>
                      <c:pt idx="651" formatCode="0.00">
                        <c:v>5.37</c:v>
                      </c:pt>
                      <c:pt idx="652" formatCode="0.00">
                        <c:v>5.34</c:v>
                      </c:pt>
                      <c:pt idx="653" formatCode="0.00">
                        <c:v>5.3</c:v>
                      </c:pt>
                      <c:pt idx="654" formatCode="0.00">
                        <c:v>5.29</c:v>
                      </c:pt>
                      <c:pt idx="655" formatCode="0.00">
                        <c:v>5.28</c:v>
                      </c:pt>
                      <c:pt idx="656" formatCode="0.00">
                        <c:v>5.25</c:v>
                      </c:pt>
                      <c:pt idx="657" formatCode="0.00">
                        <c:v>5.19</c:v>
                      </c:pt>
                      <c:pt idx="658" formatCode="0.00">
                        <c:v>5.22</c:v>
                      </c:pt>
                      <c:pt idx="659" formatCode="0.00">
                        <c:v>5.18</c:v>
                      </c:pt>
                      <c:pt idx="660" formatCode="0.00">
                        <c:v>5.2</c:v>
                      </c:pt>
                      <c:pt idx="661" formatCode="0.00">
                        <c:v>5.19</c:v>
                      </c:pt>
                      <c:pt idx="662" formatCode="0.00">
                        <c:v>5.16</c:v>
                      </c:pt>
                      <c:pt idx="663" formatCode="0.00">
                        <c:v>5.13</c:v>
                      </c:pt>
                      <c:pt idx="664" formatCode="0.00">
                        <c:v>5.08</c:v>
                      </c:pt>
                      <c:pt idx="665" formatCode="0.00">
                        <c:v>4.71</c:v>
                      </c:pt>
                      <c:pt idx="666" formatCode="0.00">
                        <c:v>4.8499999999999996</c:v>
                      </c:pt>
                      <c:pt idx="667" formatCode="0.00">
                        <c:v>4.9000000000000004</c:v>
                      </c:pt>
                      <c:pt idx="668" formatCode="0.00">
                        <c:v>4.96</c:v>
                      </c:pt>
                      <c:pt idx="669" formatCode="0.00">
                        <c:v>4.9800000000000004</c:v>
                      </c:pt>
                      <c:pt idx="670" formatCode="0.00">
                        <c:v>5.08</c:v>
                      </c:pt>
                      <c:pt idx="671" formatCode="0.00">
                        <c:v>5.71</c:v>
                      </c:pt>
                      <c:pt idx="672" formatCode="0.00">
                        <c:v>5.82</c:v>
                      </c:pt>
                      <c:pt idx="673" formatCode="0.00">
                        <c:v>5.9</c:v>
                      </c:pt>
                      <c:pt idx="674" formatCode="0.00">
                        <c:v>5.96</c:v>
                      </c:pt>
                      <c:pt idx="675" formatCode="0.00">
                        <c:v>5.78</c:v>
                      </c:pt>
                      <c:pt idx="676" formatCode="0.00">
                        <c:v>5.5</c:v>
                      </c:pt>
                      <c:pt idx="677" formatCode="0.00">
                        <c:v>5.48</c:v>
                      </c:pt>
                      <c:pt idx="678" formatCode="0.00">
                        <c:v>5.45</c:v>
                      </c:pt>
                      <c:pt idx="679" formatCode="0.00">
                        <c:v>5.45</c:v>
                      </c:pt>
                      <c:pt idx="680" formatCode="0.00">
                        <c:v>5.44</c:v>
                      </c:pt>
                      <c:pt idx="681" formatCode="0.00">
                        <c:v>5.44</c:v>
                      </c:pt>
                      <c:pt idx="682" formatCode="0.00">
                        <c:v>5.43</c:v>
                      </c:pt>
                      <c:pt idx="683" formatCode="0.00">
                        <c:v>5.43</c:v>
                      </c:pt>
                      <c:pt idx="684" formatCode="0.00">
                        <c:v>5.42</c:v>
                      </c:pt>
                      <c:pt idx="685" formatCode="0.00">
                        <c:v>5.41</c:v>
                      </c:pt>
                      <c:pt idx="686" formatCode="0.00">
                        <c:v>5.4</c:v>
                      </c:pt>
                      <c:pt idx="687" formatCode="0.00">
                        <c:v>5.39</c:v>
                      </c:pt>
                      <c:pt idx="688" formatCode="0.00">
                        <c:v>5.38</c:v>
                      </c:pt>
                      <c:pt idx="689" formatCode="0.00">
                        <c:v>5.37</c:v>
                      </c:pt>
                      <c:pt idx="690" formatCode="0.00">
                        <c:v>5.36</c:v>
                      </c:pt>
                      <c:pt idx="691" formatCode="0.00">
                        <c:v>5.35</c:v>
                      </c:pt>
                      <c:pt idx="692" formatCode="0.00">
                        <c:v>5.35</c:v>
                      </c:pt>
                      <c:pt idx="693" formatCode="0.00">
                        <c:v>5.34</c:v>
                      </c:pt>
                      <c:pt idx="694" formatCode="0.00">
                        <c:v>5.33</c:v>
                      </c:pt>
                      <c:pt idx="695" formatCode="0.00">
                        <c:v>5.31</c:v>
                      </c:pt>
                      <c:pt idx="696" formatCode="0.00">
                        <c:v>5.26</c:v>
                      </c:pt>
                      <c:pt idx="697" formatCode="0.00">
                        <c:v>5.22</c:v>
                      </c:pt>
                      <c:pt idx="698" formatCode="0.00">
                        <c:v>5.15</c:v>
                      </c:pt>
                      <c:pt idx="699" formatCode="0.00">
                        <c:v>5.0999999999999996</c:v>
                      </c:pt>
                      <c:pt idx="700" formatCode="0.00">
                        <c:v>5.01</c:v>
                      </c:pt>
                      <c:pt idx="701" formatCode="0.00">
                        <c:v>4.96</c:v>
                      </c:pt>
                      <c:pt idx="702" formatCode="0.00">
                        <c:v>4.8899999999999997</c:v>
                      </c:pt>
                      <c:pt idx="703" formatCode="0.00">
                        <c:v>4.82</c:v>
                      </c:pt>
                      <c:pt idx="704" formatCode="0.00">
                        <c:v>4.34</c:v>
                      </c:pt>
                      <c:pt idx="705" formatCode="0.00">
                        <c:v>4.28</c:v>
                      </c:pt>
                      <c:pt idx="706" formatCode="0.00">
                        <c:v>4.22</c:v>
                      </c:pt>
                      <c:pt idx="707" formatCode="0.00">
                        <c:v>4.1900000000000004</c:v>
                      </c:pt>
                      <c:pt idx="708" formatCode="0.00">
                        <c:v>4.1100000000000003</c:v>
                      </c:pt>
                      <c:pt idx="709" formatCode="0.00">
                        <c:v>4.0599999999999996</c:v>
                      </c:pt>
                      <c:pt idx="710" formatCode="0.00">
                        <c:v>4.07</c:v>
                      </c:pt>
                      <c:pt idx="711" formatCode="0.00">
                        <c:v>4.05</c:v>
                      </c:pt>
                      <c:pt idx="712" formatCode="0.00">
                        <c:v>4.01</c:v>
                      </c:pt>
                      <c:pt idx="713" formatCode="0.00">
                        <c:v>3.98</c:v>
                      </c:pt>
                      <c:pt idx="714" formatCode="0.00">
                        <c:v>3.96</c:v>
                      </c:pt>
                      <c:pt idx="715" formatCode="0.00">
                        <c:v>3.99</c:v>
                      </c:pt>
                      <c:pt idx="716" formatCode="0.00">
                        <c:v>3.99</c:v>
                      </c:pt>
                      <c:pt idx="717" formatCode="0.00">
                        <c:v>3.97</c:v>
                      </c:pt>
                      <c:pt idx="718" formatCode="0.00">
                        <c:v>3.89</c:v>
                      </c:pt>
                      <c:pt idx="719" formatCode="0.00">
                        <c:v>3.81</c:v>
                      </c:pt>
                      <c:pt idx="720" formatCode="0.00">
                        <c:v>3.72</c:v>
                      </c:pt>
                      <c:pt idx="721" formatCode="0.00">
                        <c:v>3.69</c:v>
                      </c:pt>
                      <c:pt idx="722" formatCode="0.00">
                        <c:v>3.7</c:v>
                      </c:pt>
                      <c:pt idx="723" formatCode="0.00">
                        <c:v>3.7</c:v>
                      </c:pt>
                      <c:pt idx="724" formatCode="0.00">
                        <c:v>3.71</c:v>
                      </c:pt>
                      <c:pt idx="725" formatCode="0.00">
                        <c:v>3.7</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D-4C71-4519-9CF6-7FF6946E7668}"/>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DATOS!$S$3:$S$732</c15:sqref>
                        </c15:formulaRef>
                      </c:ext>
                    </c:extLst>
                    <c:numCache>
                      <c:formatCode>0.00</c:formatCode>
                      <c:ptCount val="730"/>
                      <c:pt idx="0">
                        <c:v>3.5</c:v>
                      </c:pt>
                      <c:pt idx="1">
                        <c:v>3.84</c:v>
                      </c:pt>
                      <c:pt idx="2">
                        <c:v>3.45</c:v>
                      </c:pt>
                      <c:pt idx="3">
                        <c:v>3.43</c:v>
                      </c:pt>
                      <c:pt idx="4">
                        <c:v>3.38</c:v>
                      </c:pt>
                      <c:pt idx="5">
                        <c:v>3.34</c:v>
                      </c:pt>
                      <c:pt idx="6">
                        <c:v>3.32</c:v>
                      </c:pt>
                      <c:pt idx="7">
                        <c:v>3.28</c:v>
                      </c:pt>
                      <c:pt idx="8">
                        <c:v>3.25</c:v>
                      </c:pt>
                      <c:pt idx="9">
                        <c:v>3.17</c:v>
                      </c:pt>
                      <c:pt idx="10">
                        <c:v>3.06</c:v>
                      </c:pt>
                      <c:pt idx="11">
                        <c:v>3.01</c:v>
                      </c:pt>
                      <c:pt idx="12">
                        <c:v>2.94</c:v>
                      </c:pt>
                      <c:pt idx="13">
                        <c:v>2.91</c:v>
                      </c:pt>
                      <c:pt idx="14">
                        <c:v>2.93</c:v>
                      </c:pt>
                      <c:pt idx="15">
                        <c:v>2.94</c:v>
                      </c:pt>
                      <c:pt idx="16">
                        <c:v>3.07</c:v>
                      </c:pt>
                      <c:pt idx="17">
                        <c:v>3.24</c:v>
                      </c:pt>
                      <c:pt idx="18">
                        <c:v>3.34</c:v>
                      </c:pt>
                      <c:pt idx="19">
                        <c:v>3.37</c:v>
                      </c:pt>
                      <c:pt idx="20">
                        <c:v>3.48</c:v>
                      </c:pt>
                      <c:pt idx="21">
                        <c:v>3.58</c:v>
                      </c:pt>
                      <c:pt idx="22">
                        <c:v>3.58</c:v>
                      </c:pt>
                      <c:pt idx="23">
                        <c:v>3.57</c:v>
                      </c:pt>
                      <c:pt idx="24">
                        <c:v>3.56</c:v>
                      </c:pt>
                      <c:pt idx="25">
                        <c:v>3.5</c:v>
                      </c:pt>
                      <c:pt idx="26">
                        <c:v>3.45</c:v>
                      </c:pt>
                      <c:pt idx="27">
                        <c:v>3.39</c:v>
                      </c:pt>
                      <c:pt idx="28">
                        <c:v>3.37</c:v>
                      </c:pt>
                      <c:pt idx="29">
                        <c:v>3.3</c:v>
                      </c:pt>
                      <c:pt idx="30">
                        <c:v>3.22</c:v>
                      </c:pt>
                      <c:pt idx="31">
                        <c:v>3.14</c:v>
                      </c:pt>
                      <c:pt idx="32">
                        <c:v>3.11</c:v>
                      </c:pt>
                      <c:pt idx="33">
                        <c:v>3.06</c:v>
                      </c:pt>
                      <c:pt idx="34">
                        <c:v>3.02</c:v>
                      </c:pt>
                      <c:pt idx="35">
                        <c:v>3.01</c:v>
                      </c:pt>
                      <c:pt idx="36">
                        <c:v>2.93</c:v>
                      </c:pt>
                      <c:pt idx="37">
                        <c:v>2.94</c:v>
                      </c:pt>
                      <c:pt idx="38">
                        <c:v>2.87</c:v>
                      </c:pt>
                      <c:pt idx="39">
                        <c:v>2.83</c:v>
                      </c:pt>
                      <c:pt idx="40">
                        <c:v>2.8</c:v>
                      </c:pt>
                      <c:pt idx="41">
                        <c:v>2.89</c:v>
                      </c:pt>
                      <c:pt idx="42">
                        <c:v>2.85</c:v>
                      </c:pt>
                      <c:pt idx="43">
                        <c:v>2.88</c:v>
                      </c:pt>
                      <c:pt idx="44">
                        <c:v>2.92</c:v>
                      </c:pt>
                      <c:pt idx="45">
                        <c:v>2.95</c:v>
                      </c:pt>
                      <c:pt idx="46">
                        <c:v>3.11</c:v>
                      </c:pt>
                      <c:pt idx="47">
                        <c:v>3.23</c:v>
                      </c:pt>
                      <c:pt idx="48">
                        <c:v>3.26</c:v>
                      </c:pt>
                      <c:pt idx="49">
                        <c:v>3.22</c:v>
                      </c:pt>
                      <c:pt idx="50">
                        <c:v>3.13</c:v>
                      </c:pt>
                      <c:pt idx="51">
                        <c:v>3.09</c:v>
                      </c:pt>
                      <c:pt idx="52">
                        <c:v>3.1</c:v>
                      </c:pt>
                      <c:pt idx="53">
                        <c:v>3.06</c:v>
                      </c:pt>
                      <c:pt idx="54">
                        <c:v>2.98</c:v>
                      </c:pt>
                      <c:pt idx="55">
                        <c:v>2.92</c:v>
                      </c:pt>
                      <c:pt idx="56">
                        <c:v>2.84</c:v>
                      </c:pt>
                      <c:pt idx="57">
                        <c:v>2.79</c:v>
                      </c:pt>
                      <c:pt idx="58">
                        <c:v>2.72</c:v>
                      </c:pt>
                      <c:pt idx="59">
                        <c:v>2.67</c:v>
                      </c:pt>
                      <c:pt idx="60">
                        <c:v>2.62</c:v>
                      </c:pt>
                      <c:pt idx="61">
                        <c:v>2.58</c:v>
                      </c:pt>
                      <c:pt idx="62">
                        <c:v>2.5299999999999998</c:v>
                      </c:pt>
                      <c:pt idx="63">
                        <c:v>2.5299999999999998</c:v>
                      </c:pt>
                      <c:pt idx="64">
                        <c:v>2.56</c:v>
                      </c:pt>
                      <c:pt idx="65">
                        <c:v>2.59</c:v>
                      </c:pt>
                      <c:pt idx="66">
                        <c:v>2.61</c:v>
                      </c:pt>
                      <c:pt idx="67">
                        <c:v>2.58</c:v>
                      </c:pt>
                      <c:pt idx="68">
                        <c:v>2.5</c:v>
                      </c:pt>
                      <c:pt idx="69">
                        <c:v>2.4500000000000002</c:v>
                      </c:pt>
                      <c:pt idx="70">
                        <c:v>2.5099999999999998</c:v>
                      </c:pt>
                      <c:pt idx="71">
                        <c:v>2.5499999999999998</c:v>
                      </c:pt>
                      <c:pt idx="72">
                        <c:v>2.54</c:v>
                      </c:pt>
                      <c:pt idx="73">
                        <c:v>2.4900000000000002</c:v>
                      </c:pt>
                      <c:pt idx="74">
                        <c:v>2.41</c:v>
                      </c:pt>
                      <c:pt idx="75">
                        <c:v>2.39</c:v>
                      </c:pt>
                      <c:pt idx="76">
                        <c:v>2.39</c:v>
                      </c:pt>
                      <c:pt idx="77">
                        <c:v>2.34</c:v>
                      </c:pt>
                      <c:pt idx="78">
                        <c:v>2.16</c:v>
                      </c:pt>
                      <c:pt idx="79">
                        <c:v>2.08</c:v>
                      </c:pt>
                      <c:pt idx="80">
                        <c:v>2.0099999999999998</c:v>
                      </c:pt>
                      <c:pt idx="81">
                        <c:v>2</c:v>
                      </c:pt>
                      <c:pt idx="82">
                        <c:v>2.02</c:v>
                      </c:pt>
                      <c:pt idx="83">
                        <c:v>1.99</c:v>
                      </c:pt>
                      <c:pt idx="84">
                        <c:v>1.96</c:v>
                      </c:pt>
                      <c:pt idx="85">
                        <c:v>1.98</c:v>
                      </c:pt>
                      <c:pt idx="86">
                        <c:v>1.96</c:v>
                      </c:pt>
                      <c:pt idx="87">
                        <c:v>1.98</c:v>
                      </c:pt>
                      <c:pt idx="88">
                        <c:v>2.12</c:v>
                      </c:pt>
                      <c:pt idx="89">
                        <c:v>2.2400000000000002</c:v>
                      </c:pt>
                      <c:pt idx="90">
                        <c:v>2.27</c:v>
                      </c:pt>
                      <c:pt idx="91">
                        <c:v>2.2799999999999998</c:v>
                      </c:pt>
                      <c:pt idx="92">
                        <c:v>2.2599999999999998</c:v>
                      </c:pt>
                      <c:pt idx="93">
                        <c:v>2.25</c:v>
                      </c:pt>
                      <c:pt idx="94">
                        <c:v>2.2200000000000002</c:v>
                      </c:pt>
                      <c:pt idx="95">
                        <c:v>2.23</c:v>
                      </c:pt>
                      <c:pt idx="96">
                        <c:v>2.12</c:v>
                      </c:pt>
                      <c:pt idx="97">
                        <c:v>2.02</c:v>
                      </c:pt>
                      <c:pt idx="98">
                        <c:v>1.94</c:v>
                      </c:pt>
                      <c:pt idx="99">
                        <c:v>1.9</c:v>
                      </c:pt>
                      <c:pt idx="100">
                        <c:v>1.87</c:v>
                      </c:pt>
                      <c:pt idx="101">
                        <c:v>1.87</c:v>
                      </c:pt>
                      <c:pt idx="102">
                        <c:v>1.9</c:v>
                      </c:pt>
                      <c:pt idx="103">
                        <c:v>1.91</c:v>
                      </c:pt>
                      <c:pt idx="104">
                        <c:v>1.91</c:v>
                      </c:pt>
                      <c:pt idx="105">
                        <c:v>1.9</c:v>
                      </c:pt>
                      <c:pt idx="106">
                        <c:v>1.85</c:v>
                      </c:pt>
                      <c:pt idx="107">
                        <c:v>1.89</c:v>
                      </c:pt>
                      <c:pt idx="108">
                        <c:v>1.9</c:v>
                      </c:pt>
                      <c:pt idx="109">
                        <c:v>1.93</c:v>
                      </c:pt>
                      <c:pt idx="110">
                        <c:v>1.95</c:v>
                      </c:pt>
                      <c:pt idx="111">
                        <c:v>1.94</c:v>
                      </c:pt>
                      <c:pt idx="112">
                        <c:v>1.95</c:v>
                      </c:pt>
                      <c:pt idx="113">
                        <c:v>1.95</c:v>
                      </c:pt>
                      <c:pt idx="114">
                        <c:v>1.89</c:v>
                      </c:pt>
                      <c:pt idx="115">
                        <c:v>1.93</c:v>
                      </c:pt>
                      <c:pt idx="116">
                        <c:v>2</c:v>
                      </c:pt>
                      <c:pt idx="117">
                        <c:v>2.04</c:v>
                      </c:pt>
                      <c:pt idx="118">
                        <c:v>2.04</c:v>
                      </c:pt>
                      <c:pt idx="119">
                        <c:v>2.04</c:v>
                      </c:pt>
                      <c:pt idx="120">
                        <c:v>1.98</c:v>
                      </c:pt>
                      <c:pt idx="121">
                        <c:v>1.97</c:v>
                      </c:pt>
                      <c:pt idx="122">
                        <c:v>2.0299999999999998</c:v>
                      </c:pt>
                      <c:pt idx="123">
                        <c:v>2.12</c:v>
                      </c:pt>
                      <c:pt idx="124">
                        <c:v>2.14</c:v>
                      </c:pt>
                      <c:pt idx="125">
                        <c:v>2.1800000000000002</c:v>
                      </c:pt>
                      <c:pt idx="126">
                        <c:v>2.16</c:v>
                      </c:pt>
                      <c:pt idx="127">
                        <c:v>2.16</c:v>
                      </c:pt>
                      <c:pt idx="128">
                        <c:v>2.08</c:v>
                      </c:pt>
                      <c:pt idx="129">
                        <c:v>2.0099999999999998</c:v>
                      </c:pt>
                      <c:pt idx="130">
                        <c:v>1.87</c:v>
                      </c:pt>
                      <c:pt idx="131">
                        <c:v>1.84</c:v>
                      </c:pt>
                      <c:pt idx="132">
                        <c:v>1.84</c:v>
                      </c:pt>
                      <c:pt idx="133">
                        <c:v>1.88</c:v>
                      </c:pt>
                      <c:pt idx="134">
                        <c:v>2.0299999999999998</c:v>
                      </c:pt>
                      <c:pt idx="135">
                        <c:v>2.11</c:v>
                      </c:pt>
                      <c:pt idx="136">
                        <c:v>2.13</c:v>
                      </c:pt>
                      <c:pt idx="137">
                        <c:v>2.09</c:v>
                      </c:pt>
                      <c:pt idx="138">
                        <c:v>1.98</c:v>
                      </c:pt>
                      <c:pt idx="139">
                        <c:v>1.93</c:v>
                      </c:pt>
                      <c:pt idx="140">
                        <c:v>1.85</c:v>
                      </c:pt>
                      <c:pt idx="141">
                        <c:v>1.84</c:v>
                      </c:pt>
                      <c:pt idx="142">
                        <c:v>1.92</c:v>
                      </c:pt>
                      <c:pt idx="143">
                        <c:v>1.86</c:v>
                      </c:pt>
                      <c:pt idx="144">
                        <c:v>1.93</c:v>
                      </c:pt>
                      <c:pt idx="145">
                        <c:v>1.92</c:v>
                      </c:pt>
                      <c:pt idx="146">
                        <c:v>1.7</c:v>
                      </c:pt>
                      <c:pt idx="147">
                        <c:v>1.78</c:v>
                      </c:pt>
                      <c:pt idx="148">
                        <c:v>1.68</c:v>
                      </c:pt>
                      <c:pt idx="149">
                        <c:v>1.64</c:v>
                      </c:pt>
                      <c:pt idx="150">
                        <c:v>1.71</c:v>
                      </c:pt>
                      <c:pt idx="151">
                        <c:v>1.75</c:v>
                      </c:pt>
                      <c:pt idx="152">
                        <c:v>1.73</c:v>
                      </c:pt>
                      <c:pt idx="153">
                        <c:v>1.72</c:v>
                      </c:pt>
                      <c:pt idx="154">
                        <c:v>1.59</c:v>
                      </c:pt>
                      <c:pt idx="155">
                        <c:v>1.69</c:v>
                      </c:pt>
                      <c:pt idx="156">
                        <c:v>1.78</c:v>
                      </c:pt>
                      <c:pt idx="157">
                        <c:v>1.8</c:v>
                      </c:pt>
                      <c:pt idx="158">
                        <c:v>1.78</c:v>
                      </c:pt>
                      <c:pt idx="159">
                        <c:v>1.72</c:v>
                      </c:pt>
                      <c:pt idx="160">
                        <c:v>1.57</c:v>
                      </c:pt>
                      <c:pt idx="161">
                        <c:v>1.57</c:v>
                      </c:pt>
                      <c:pt idx="162">
                        <c:v>1.52</c:v>
                      </c:pt>
                      <c:pt idx="163">
                        <c:v>1.42</c:v>
                      </c:pt>
                      <c:pt idx="164">
                        <c:v>1.4</c:v>
                      </c:pt>
                      <c:pt idx="165">
                        <c:v>1.47</c:v>
                      </c:pt>
                      <c:pt idx="166">
                        <c:v>1.57</c:v>
                      </c:pt>
                      <c:pt idx="167">
                        <c:v>1.55</c:v>
                      </c:pt>
                      <c:pt idx="168">
                        <c:v>1.55</c:v>
                      </c:pt>
                      <c:pt idx="169">
                        <c:v>1.59</c:v>
                      </c:pt>
                      <c:pt idx="170">
                        <c:v>1.61</c:v>
                      </c:pt>
                      <c:pt idx="171">
                        <c:v>1.75</c:v>
                      </c:pt>
                      <c:pt idx="172">
                        <c:v>1.84</c:v>
                      </c:pt>
                      <c:pt idx="173">
                        <c:v>1.85</c:v>
                      </c:pt>
                      <c:pt idx="174">
                        <c:v>1.7</c:v>
                      </c:pt>
                      <c:pt idx="175">
                        <c:v>1.75</c:v>
                      </c:pt>
                      <c:pt idx="176">
                        <c:v>1.75</c:v>
                      </c:pt>
                      <c:pt idx="177">
                        <c:v>1.68</c:v>
                      </c:pt>
                      <c:pt idx="178">
                        <c:v>1.59</c:v>
                      </c:pt>
                      <c:pt idx="179">
                        <c:v>1.62</c:v>
                      </c:pt>
                      <c:pt idx="180">
                        <c:v>1.69</c:v>
                      </c:pt>
                      <c:pt idx="181">
                        <c:v>1.69</c:v>
                      </c:pt>
                      <c:pt idx="182">
                        <c:v>1.66</c:v>
                      </c:pt>
                      <c:pt idx="183">
                        <c:v>1.62</c:v>
                      </c:pt>
                      <c:pt idx="184">
                        <c:v>1.52</c:v>
                      </c:pt>
                      <c:pt idx="185">
                        <c:v>1.5</c:v>
                      </c:pt>
                      <c:pt idx="186">
                        <c:v>1.68</c:v>
                      </c:pt>
                      <c:pt idx="187">
                        <c:v>1.67</c:v>
                      </c:pt>
                      <c:pt idx="188">
                        <c:v>1.74</c:v>
                      </c:pt>
                      <c:pt idx="189">
                        <c:v>1.8</c:v>
                      </c:pt>
                      <c:pt idx="190">
                        <c:v>2.0099999999999998</c:v>
                      </c:pt>
                      <c:pt idx="191">
                        <c:v>2.27</c:v>
                      </c:pt>
                      <c:pt idx="192">
                        <c:v>2.29</c:v>
                      </c:pt>
                      <c:pt idx="193">
                        <c:v>2.23</c:v>
                      </c:pt>
                      <c:pt idx="194">
                        <c:v>2.09</c:v>
                      </c:pt>
                      <c:pt idx="195">
                        <c:v>2.02</c:v>
                      </c:pt>
                      <c:pt idx="196">
                        <c:v>1.98</c:v>
                      </c:pt>
                      <c:pt idx="197">
                        <c:v>1.96</c:v>
                      </c:pt>
                      <c:pt idx="198">
                        <c:v>1.94</c:v>
                      </c:pt>
                      <c:pt idx="199">
                        <c:v>1.92</c:v>
                      </c:pt>
                      <c:pt idx="200">
                        <c:v>1.78</c:v>
                      </c:pt>
                      <c:pt idx="201">
                        <c:v>1.74</c:v>
                      </c:pt>
                      <c:pt idx="202">
                        <c:v>1.88</c:v>
                      </c:pt>
                      <c:pt idx="203">
                        <c:v>1.98</c:v>
                      </c:pt>
                      <c:pt idx="204">
                        <c:v>2.06</c:v>
                      </c:pt>
                      <c:pt idx="205">
                        <c:v>2.2000000000000002</c:v>
                      </c:pt>
                      <c:pt idx="206">
                        <c:v>2.19</c:v>
                      </c:pt>
                      <c:pt idx="207">
                        <c:v>2.14</c:v>
                      </c:pt>
                      <c:pt idx="208">
                        <c:v>2</c:v>
                      </c:pt>
                      <c:pt idx="209">
                        <c:v>1.94</c:v>
                      </c:pt>
                      <c:pt idx="210">
                        <c:v>1.98</c:v>
                      </c:pt>
                      <c:pt idx="211">
                        <c:v>2.15</c:v>
                      </c:pt>
                      <c:pt idx="212">
                        <c:v>2.34</c:v>
                      </c:pt>
                      <c:pt idx="213">
                        <c:v>2.54</c:v>
                      </c:pt>
                      <c:pt idx="214">
                        <c:v>2.71</c:v>
                      </c:pt>
                      <c:pt idx="215">
                        <c:v>2.85</c:v>
                      </c:pt>
                      <c:pt idx="216">
                        <c:v>2.82</c:v>
                      </c:pt>
                      <c:pt idx="217">
                        <c:v>2.87</c:v>
                      </c:pt>
                      <c:pt idx="218">
                        <c:v>2.91</c:v>
                      </c:pt>
                      <c:pt idx="219">
                        <c:v>2.87</c:v>
                      </c:pt>
                      <c:pt idx="220">
                        <c:v>2.91</c:v>
                      </c:pt>
                      <c:pt idx="221">
                        <c:v>2.93</c:v>
                      </c:pt>
                      <c:pt idx="222">
                        <c:v>2.97</c:v>
                      </c:pt>
                      <c:pt idx="223">
                        <c:v>3.07</c:v>
                      </c:pt>
                      <c:pt idx="224">
                        <c:v>3.19</c:v>
                      </c:pt>
                      <c:pt idx="225">
                        <c:v>3.21</c:v>
                      </c:pt>
                      <c:pt idx="226">
                        <c:v>3.47</c:v>
                      </c:pt>
                      <c:pt idx="227">
                        <c:v>3.6</c:v>
                      </c:pt>
                      <c:pt idx="228">
                        <c:v>3.78</c:v>
                      </c:pt>
                      <c:pt idx="229">
                        <c:v>3.79</c:v>
                      </c:pt>
                      <c:pt idx="230">
                        <c:v>4.01</c:v>
                      </c:pt>
                      <c:pt idx="231">
                        <c:v>3.95</c:v>
                      </c:pt>
                      <c:pt idx="232">
                        <c:v>3.85</c:v>
                      </c:pt>
                      <c:pt idx="233">
                        <c:v>3.8</c:v>
                      </c:pt>
                      <c:pt idx="234">
                        <c:v>3.74</c:v>
                      </c:pt>
                      <c:pt idx="235">
                        <c:v>3.79</c:v>
                      </c:pt>
                      <c:pt idx="236">
                        <c:v>3.83</c:v>
                      </c:pt>
                      <c:pt idx="237">
                        <c:v>3.82</c:v>
                      </c:pt>
                      <c:pt idx="238">
                        <c:v>3.84</c:v>
                      </c:pt>
                      <c:pt idx="239">
                        <c:v>3.76</c:v>
                      </c:pt>
                      <c:pt idx="240">
                        <c:v>3.63</c:v>
                      </c:pt>
                      <c:pt idx="241">
                        <c:v>3.51</c:v>
                      </c:pt>
                      <c:pt idx="242">
                        <c:v>3.45</c:v>
                      </c:pt>
                      <c:pt idx="243">
                        <c:v>3.44</c:v>
                      </c:pt>
                      <c:pt idx="244">
                        <c:v>3.4</c:v>
                      </c:pt>
                      <c:pt idx="245">
                        <c:v>3.37</c:v>
                      </c:pt>
                      <c:pt idx="246">
                        <c:v>3.38</c:v>
                      </c:pt>
                      <c:pt idx="247">
                        <c:v>3.47</c:v>
                      </c:pt>
                      <c:pt idx="248">
                        <c:v>3.57</c:v>
                      </c:pt>
                      <c:pt idx="249">
                        <c:v>3.61</c:v>
                      </c:pt>
                      <c:pt idx="250">
                        <c:v>3.76</c:v>
                      </c:pt>
                      <c:pt idx="251">
                        <c:v>3.7</c:v>
                      </c:pt>
                      <c:pt idx="252">
                        <c:v>3.84</c:v>
                      </c:pt>
                      <c:pt idx="253">
                        <c:v>3.8</c:v>
                      </c:pt>
                      <c:pt idx="254">
                        <c:v>3.83</c:v>
                      </c:pt>
                      <c:pt idx="255">
                        <c:v>3.82</c:v>
                      </c:pt>
                      <c:pt idx="256">
                        <c:v>3.92</c:v>
                      </c:pt>
                      <c:pt idx="257">
                        <c:v>3.98</c:v>
                      </c:pt>
                      <c:pt idx="258">
                        <c:v>3.92</c:v>
                      </c:pt>
                      <c:pt idx="259">
                        <c:v>3.84</c:v>
                      </c:pt>
                      <c:pt idx="260">
                        <c:v>3.83</c:v>
                      </c:pt>
                      <c:pt idx="261">
                        <c:v>3.84</c:v>
                      </c:pt>
                      <c:pt idx="262">
                        <c:v>3.73</c:v>
                      </c:pt>
                      <c:pt idx="263">
                        <c:v>3.61</c:v>
                      </c:pt>
                      <c:pt idx="264">
                        <c:v>3.58</c:v>
                      </c:pt>
                      <c:pt idx="265">
                        <c:v>3.62</c:v>
                      </c:pt>
                      <c:pt idx="266">
                        <c:v>3.64</c:v>
                      </c:pt>
                      <c:pt idx="267">
                        <c:v>3.67</c:v>
                      </c:pt>
                      <c:pt idx="268">
                        <c:v>3.68</c:v>
                      </c:pt>
                      <c:pt idx="269">
                        <c:v>3.62</c:v>
                      </c:pt>
                      <c:pt idx="270">
                        <c:v>3.59</c:v>
                      </c:pt>
                      <c:pt idx="271">
                        <c:v>3.34</c:v>
                      </c:pt>
                      <c:pt idx="272">
                        <c:v>3.7</c:v>
                      </c:pt>
                      <c:pt idx="273">
                        <c:v>3.85</c:v>
                      </c:pt>
                      <c:pt idx="274">
                        <c:v>3.98</c:v>
                      </c:pt>
                      <c:pt idx="275">
                        <c:v>3.94</c:v>
                      </c:pt>
                      <c:pt idx="276">
                        <c:v>3.9</c:v>
                      </c:pt>
                      <c:pt idx="277">
                        <c:v>3.94</c:v>
                      </c:pt>
                      <c:pt idx="278">
                        <c:v>4.09</c:v>
                      </c:pt>
                      <c:pt idx="279">
                        <c:v>4.16</c:v>
                      </c:pt>
                      <c:pt idx="280">
                        <c:v>4.18</c:v>
                      </c:pt>
                      <c:pt idx="281">
                        <c:v>4.2</c:v>
                      </c:pt>
                      <c:pt idx="282">
                        <c:v>4.24</c:v>
                      </c:pt>
                      <c:pt idx="283">
                        <c:v>4.2699999999999996</c:v>
                      </c:pt>
                      <c:pt idx="284">
                        <c:v>4.3</c:v>
                      </c:pt>
                      <c:pt idx="285">
                        <c:v>4.3099999999999996</c:v>
                      </c:pt>
                      <c:pt idx="286">
                        <c:v>4.38</c:v>
                      </c:pt>
                      <c:pt idx="287">
                        <c:v>4.4400000000000004</c:v>
                      </c:pt>
                      <c:pt idx="288">
                        <c:v>4.53</c:v>
                      </c:pt>
                      <c:pt idx="289">
                        <c:v>4.59</c:v>
                      </c:pt>
                      <c:pt idx="290">
                        <c:v>4.63</c:v>
                      </c:pt>
                      <c:pt idx="291">
                        <c:v>4.6100000000000003</c:v>
                      </c:pt>
                      <c:pt idx="292">
                        <c:v>4.59</c:v>
                      </c:pt>
                      <c:pt idx="293">
                        <c:v>4.57</c:v>
                      </c:pt>
                      <c:pt idx="294">
                        <c:v>4.5599999999999996</c:v>
                      </c:pt>
                      <c:pt idx="295">
                        <c:v>4.55</c:v>
                      </c:pt>
                      <c:pt idx="296">
                        <c:v>4.53</c:v>
                      </c:pt>
                      <c:pt idx="297">
                        <c:v>4.5</c:v>
                      </c:pt>
                      <c:pt idx="298">
                        <c:v>4.5</c:v>
                      </c:pt>
                      <c:pt idx="299">
                        <c:v>4.4800000000000004</c:v>
                      </c:pt>
                      <c:pt idx="300">
                        <c:v>4.4400000000000004</c:v>
                      </c:pt>
                      <c:pt idx="301">
                        <c:v>4.46</c:v>
                      </c:pt>
                      <c:pt idx="302">
                        <c:v>4.51</c:v>
                      </c:pt>
                      <c:pt idx="303">
                        <c:v>4.66</c:v>
                      </c:pt>
                      <c:pt idx="304">
                        <c:v>4.53</c:v>
                      </c:pt>
                      <c:pt idx="305">
                        <c:v>4.47</c:v>
                      </c:pt>
                      <c:pt idx="306">
                        <c:v>4.47</c:v>
                      </c:pt>
                      <c:pt idx="307">
                        <c:v>4.45</c:v>
                      </c:pt>
                      <c:pt idx="308">
                        <c:v>4.41</c:v>
                      </c:pt>
                      <c:pt idx="309">
                        <c:v>4.5599999999999996</c:v>
                      </c:pt>
                      <c:pt idx="310">
                        <c:v>4.3099999999999996</c:v>
                      </c:pt>
                      <c:pt idx="311">
                        <c:v>4.18</c:v>
                      </c:pt>
                      <c:pt idx="312">
                        <c:v>4.24</c:v>
                      </c:pt>
                      <c:pt idx="313">
                        <c:v>4.2</c:v>
                      </c:pt>
                      <c:pt idx="314">
                        <c:v>4.3600000000000003</c:v>
                      </c:pt>
                      <c:pt idx="315">
                        <c:v>4.4400000000000004</c:v>
                      </c:pt>
                      <c:pt idx="316">
                        <c:v>4.57</c:v>
                      </c:pt>
                      <c:pt idx="317">
                        <c:v>4.5599999999999996</c:v>
                      </c:pt>
                      <c:pt idx="318">
                        <c:v>4.67</c:v>
                      </c:pt>
                      <c:pt idx="319">
                        <c:v>4.8</c:v>
                      </c:pt>
                      <c:pt idx="320">
                        <c:v>4.8099999999999996</c:v>
                      </c:pt>
                      <c:pt idx="321">
                        <c:v>4.8</c:v>
                      </c:pt>
                      <c:pt idx="322">
                        <c:v>4.8099999999999996</c:v>
                      </c:pt>
                      <c:pt idx="323">
                        <c:v>4.8</c:v>
                      </c:pt>
                      <c:pt idx="324">
                        <c:v>4.8099999999999996</c:v>
                      </c:pt>
                      <c:pt idx="325">
                        <c:v>4.82</c:v>
                      </c:pt>
                      <c:pt idx="326">
                        <c:v>4.7300000000000004</c:v>
                      </c:pt>
                      <c:pt idx="327">
                        <c:v>4.62</c:v>
                      </c:pt>
                      <c:pt idx="328">
                        <c:v>4.46</c:v>
                      </c:pt>
                      <c:pt idx="329">
                        <c:v>4.34</c:v>
                      </c:pt>
                      <c:pt idx="330">
                        <c:v>4.24</c:v>
                      </c:pt>
                      <c:pt idx="331">
                        <c:v>4.0999999999999996</c:v>
                      </c:pt>
                      <c:pt idx="332">
                        <c:v>3.97</c:v>
                      </c:pt>
                      <c:pt idx="333">
                        <c:v>3.87</c:v>
                      </c:pt>
                      <c:pt idx="334">
                        <c:v>3.83</c:v>
                      </c:pt>
                      <c:pt idx="335">
                        <c:v>3.77</c:v>
                      </c:pt>
                      <c:pt idx="336">
                        <c:v>3.69</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E-4C71-4519-9CF6-7FF6946E7668}"/>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DATOS!$T$3:$T$732</c15:sqref>
                        </c15:formulaRef>
                      </c:ext>
                    </c:extLst>
                    <c:numCache>
                      <c:formatCode>0.00</c:formatCode>
                      <c:ptCount val="730"/>
                      <c:pt idx="0">
                        <c:v>2.4500000000000002</c:v>
                      </c:pt>
                      <c:pt idx="1">
                        <c:v>2.3199999999999998</c:v>
                      </c:pt>
                      <c:pt idx="2">
                        <c:v>2.2999999999999998</c:v>
                      </c:pt>
                      <c:pt idx="3">
                        <c:v>2.29</c:v>
                      </c:pt>
                      <c:pt idx="4">
                        <c:v>2.29</c:v>
                      </c:pt>
                      <c:pt idx="5">
                        <c:v>2.34</c:v>
                      </c:pt>
                      <c:pt idx="6">
                        <c:v>2.21</c:v>
                      </c:pt>
                      <c:pt idx="7">
                        <c:v>2.2200000000000002</c:v>
                      </c:pt>
                      <c:pt idx="8">
                        <c:v>2.2400000000000002</c:v>
                      </c:pt>
                      <c:pt idx="9">
                        <c:v>2.06</c:v>
                      </c:pt>
                      <c:pt idx="10">
                        <c:v>2.2799999999999998</c:v>
                      </c:pt>
                      <c:pt idx="11">
                        <c:v>2.2599999999999998</c:v>
                      </c:pt>
                      <c:pt idx="12">
                        <c:v>2.19</c:v>
                      </c:pt>
                      <c:pt idx="13">
                        <c:v>2.12</c:v>
                      </c:pt>
                      <c:pt idx="14">
                        <c:v>2.33</c:v>
                      </c:pt>
                      <c:pt idx="15">
                        <c:v>2.08</c:v>
                      </c:pt>
                      <c:pt idx="16">
                        <c:v>2.1800000000000002</c:v>
                      </c:pt>
                      <c:pt idx="17">
                        <c:v>2.09</c:v>
                      </c:pt>
                      <c:pt idx="18">
                        <c:v>2.15</c:v>
                      </c:pt>
                      <c:pt idx="19">
                        <c:v>2.11</c:v>
                      </c:pt>
                      <c:pt idx="20">
                        <c:v>2.33</c:v>
                      </c:pt>
                      <c:pt idx="21">
                        <c:v>2.12</c:v>
                      </c:pt>
                      <c:pt idx="22">
                        <c:v>2.5</c:v>
                      </c:pt>
                      <c:pt idx="23">
                        <c:v>2.1800000000000002</c:v>
                      </c:pt>
                      <c:pt idx="24">
                        <c:v>2.2599999999999998</c:v>
                      </c:pt>
                      <c:pt idx="25">
                        <c:v>2.5099999999999998</c:v>
                      </c:pt>
                      <c:pt idx="26">
                        <c:v>2.37</c:v>
                      </c:pt>
                      <c:pt idx="27">
                        <c:v>2.16</c:v>
                      </c:pt>
                      <c:pt idx="28">
                        <c:v>2.2400000000000002</c:v>
                      </c:pt>
                      <c:pt idx="29">
                        <c:v>2.14</c:v>
                      </c:pt>
                      <c:pt idx="30">
                        <c:v>3.1</c:v>
                      </c:pt>
                      <c:pt idx="31">
                        <c:v>2.54</c:v>
                      </c:pt>
                      <c:pt idx="32">
                        <c:v>2.61</c:v>
                      </c:pt>
                      <c:pt idx="33">
                        <c:v>2.54</c:v>
                      </c:pt>
                      <c:pt idx="34">
                        <c:v>2.56</c:v>
                      </c:pt>
                      <c:pt idx="35">
                        <c:v>2.56</c:v>
                      </c:pt>
                      <c:pt idx="36">
                        <c:v>2.62</c:v>
                      </c:pt>
                      <c:pt idx="37">
                        <c:v>2.44</c:v>
                      </c:pt>
                      <c:pt idx="38">
                        <c:v>2.4</c:v>
                      </c:pt>
                      <c:pt idx="39">
                        <c:v>2.2799999999999998</c:v>
                      </c:pt>
                      <c:pt idx="40">
                        <c:v>2.31</c:v>
                      </c:pt>
                      <c:pt idx="41">
                        <c:v>2.2999999999999998</c:v>
                      </c:pt>
                      <c:pt idx="42">
                        <c:v>2.68</c:v>
                      </c:pt>
                      <c:pt idx="43">
                        <c:v>2.85</c:v>
                      </c:pt>
                      <c:pt idx="44">
                        <c:v>2.77</c:v>
                      </c:pt>
                      <c:pt idx="45">
                        <c:v>2.62</c:v>
                      </c:pt>
                      <c:pt idx="46">
                        <c:v>2.56</c:v>
                      </c:pt>
                      <c:pt idx="47">
                        <c:v>2.5299999999999998</c:v>
                      </c:pt>
                      <c:pt idx="48">
                        <c:v>2.64</c:v>
                      </c:pt>
                      <c:pt idx="49">
                        <c:v>2.52</c:v>
                      </c:pt>
                      <c:pt idx="50">
                        <c:v>2.59</c:v>
                      </c:pt>
                      <c:pt idx="51">
                        <c:v>2.44</c:v>
                      </c:pt>
                      <c:pt idx="52">
                        <c:v>2.44</c:v>
                      </c:pt>
                      <c:pt idx="53">
                        <c:v>2.33</c:v>
                      </c:pt>
                      <c:pt idx="54">
                        <c:v>2.3199999999999998</c:v>
                      </c:pt>
                      <c:pt idx="55">
                        <c:v>2.2200000000000002</c:v>
                      </c:pt>
                      <c:pt idx="56">
                        <c:v>2.29</c:v>
                      </c:pt>
                      <c:pt idx="57">
                        <c:v>2.2200000000000002</c:v>
                      </c:pt>
                      <c:pt idx="58">
                        <c:v>2.46</c:v>
                      </c:pt>
                      <c:pt idx="59">
                        <c:v>2.2400000000000002</c:v>
                      </c:pt>
                      <c:pt idx="60">
                        <c:v>2.52</c:v>
                      </c:pt>
                      <c:pt idx="61">
                        <c:v>2.46</c:v>
                      </c:pt>
                      <c:pt idx="62">
                        <c:v>2.48</c:v>
                      </c:pt>
                      <c:pt idx="63">
                        <c:v>2.5</c:v>
                      </c:pt>
                      <c:pt idx="64">
                        <c:v>2.52</c:v>
                      </c:pt>
                      <c:pt idx="65">
                        <c:v>2.4300000000000002</c:v>
                      </c:pt>
                      <c:pt idx="66">
                        <c:v>2.35</c:v>
                      </c:pt>
                      <c:pt idx="67">
                        <c:v>2.25</c:v>
                      </c:pt>
                      <c:pt idx="68">
                        <c:v>2.33</c:v>
                      </c:pt>
                      <c:pt idx="69">
                        <c:v>2.25</c:v>
                      </c:pt>
                      <c:pt idx="70">
                        <c:v>2.2799999999999998</c:v>
                      </c:pt>
                      <c:pt idx="71">
                        <c:v>2.21</c:v>
                      </c:pt>
                      <c:pt idx="72">
                        <c:v>2.4900000000000002</c:v>
                      </c:pt>
                      <c:pt idx="73">
                        <c:v>2.19</c:v>
                      </c:pt>
                      <c:pt idx="74">
                        <c:v>2.25</c:v>
                      </c:pt>
                      <c:pt idx="75">
                        <c:v>2.1800000000000002</c:v>
                      </c:pt>
                      <c:pt idx="76">
                        <c:v>2.21</c:v>
                      </c:pt>
                      <c:pt idx="77">
                        <c:v>2.14</c:v>
                      </c:pt>
                      <c:pt idx="78">
                        <c:v>2.21</c:v>
                      </c:pt>
                      <c:pt idx="79">
                        <c:v>2.2999999999999998</c:v>
                      </c:pt>
                      <c:pt idx="80">
                        <c:v>2.42</c:v>
                      </c:pt>
                      <c:pt idx="81">
                        <c:v>2.2999999999999998</c:v>
                      </c:pt>
                      <c:pt idx="82">
                        <c:v>2.33</c:v>
                      </c:pt>
                      <c:pt idx="83">
                        <c:v>2.3199999999999998</c:v>
                      </c:pt>
                      <c:pt idx="84">
                        <c:v>2.4900000000000002</c:v>
                      </c:pt>
                      <c:pt idx="85">
                        <c:v>2.66</c:v>
                      </c:pt>
                      <c:pt idx="86">
                        <c:v>2.95</c:v>
                      </c:pt>
                      <c:pt idx="87">
                        <c:v>2.95</c:v>
                      </c:pt>
                      <c:pt idx="88">
                        <c:v>3</c:v>
                      </c:pt>
                      <c:pt idx="89">
                        <c:v>2.91</c:v>
                      </c:pt>
                      <c:pt idx="90">
                        <c:v>2.79</c:v>
                      </c:pt>
                      <c:pt idx="91">
                        <c:v>2.74</c:v>
                      </c:pt>
                      <c:pt idx="92">
                        <c:v>2.69</c:v>
                      </c:pt>
                      <c:pt idx="93">
                        <c:v>2.66</c:v>
                      </c:pt>
                      <c:pt idx="94">
                        <c:v>2.71</c:v>
                      </c:pt>
                      <c:pt idx="95">
                        <c:v>2.81</c:v>
                      </c:pt>
                      <c:pt idx="96">
                        <c:v>2.72</c:v>
                      </c:pt>
                      <c:pt idx="97">
                        <c:v>2.56</c:v>
                      </c:pt>
                      <c:pt idx="98">
                        <c:v>2.4900000000000002</c:v>
                      </c:pt>
                      <c:pt idx="99">
                        <c:v>2.4300000000000002</c:v>
                      </c:pt>
                      <c:pt idx="100">
                        <c:v>2.39</c:v>
                      </c:pt>
                      <c:pt idx="101">
                        <c:v>2.41</c:v>
                      </c:pt>
                      <c:pt idx="102">
                        <c:v>2.65</c:v>
                      </c:pt>
                      <c:pt idx="103">
                        <c:v>2.52</c:v>
                      </c:pt>
                      <c:pt idx="104">
                        <c:v>2.4500000000000002</c:v>
                      </c:pt>
                      <c:pt idx="105">
                        <c:v>2.66</c:v>
                      </c:pt>
                      <c:pt idx="106">
                        <c:v>2.54</c:v>
                      </c:pt>
                      <c:pt idx="107">
                        <c:v>2.42</c:v>
                      </c:pt>
                      <c:pt idx="108">
                        <c:v>2.46</c:v>
                      </c:pt>
                      <c:pt idx="109">
                        <c:v>2.3199999999999998</c:v>
                      </c:pt>
                      <c:pt idx="110">
                        <c:v>2.36</c:v>
                      </c:pt>
                      <c:pt idx="111">
                        <c:v>2.23</c:v>
                      </c:pt>
                      <c:pt idx="112">
                        <c:v>2.25</c:v>
                      </c:pt>
                      <c:pt idx="113">
                        <c:v>2.11</c:v>
                      </c:pt>
                      <c:pt idx="114">
                        <c:v>2.09</c:v>
                      </c:pt>
                      <c:pt idx="115">
                        <c:v>2.08</c:v>
                      </c:pt>
                      <c:pt idx="116">
                        <c:v>2.0699999999999998</c:v>
                      </c:pt>
                      <c:pt idx="117">
                        <c:v>2.0699999999999998</c:v>
                      </c:pt>
                      <c:pt idx="118">
                        <c:v>2.09</c:v>
                      </c:pt>
                      <c:pt idx="119">
                        <c:v>2.12</c:v>
                      </c:pt>
                      <c:pt idx="120">
                        <c:v>2.15</c:v>
                      </c:pt>
                      <c:pt idx="121">
                        <c:v>2.4900000000000002</c:v>
                      </c:pt>
                      <c:pt idx="122">
                        <c:v>2.42</c:v>
                      </c:pt>
                      <c:pt idx="123">
                        <c:v>2.2200000000000002</c:v>
                      </c:pt>
                      <c:pt idx="124">
                        <c:v>2.4700000000000002</c:v>
                      </c:pt>
                      <c:pt idx="125">
                        <c:v>2.2999999999999998</c:v>
                      </c:pt>
                      <c:pt idx="126">
                        <c:v>2.21</c:v>
                      </c:pt>
                      <c:pt idx="127">
                        <c:v>2.2999999999999998</c:v>
                      </c:pt>
                      <c:pt idx="128">
                        <c:v>2.33</c:v>
                      </c:pt>
                      <c:pt idx="129">
                        <c:v>2.34</c:v>
                      </c:pt>
                      <c:pt idx="130">
                        <c:v>2.36</c:v>
                      </c:pt>
                      <c:pt idx="131">
                        <c:v>2.37</c:v>
                      </c:pt>
                      <c:pt idx="132">
                        <c:v>2.39</c:v>
                      </c:pt>
                      <c:pt idx="133">
                        <c:v>2.4</c:v>
                      </c:pt>
                      <c:pt idx="134">
                        <c:v>2.42</c:v>
                      </c:pt>
                      <c:pt idx="135">
                        <c:v>2.4300000000000002</c:v>
                      </c:pt>
                      <c:pt idx="136">
                        <c:v>2.4500000000000002</c:v>
                      </c:pt>
                      <c:pt idx="137">
                        <c:v>2.46</c:v>
                      </c:pt>
                      <c:pt idx="138">
                        <c:v>2.48</c:v>
                      </c:pt>
                      <c:pt idx="139">
                        <c:v>2.5</c:v>
                      </c:pt>
                      <c:pt idx="140">
                        <c:v>2.5099999999999998</c:v>
                      </c:pt>
                      <c:pt idx="141">
                        <c:v>2.5299999999999998</c:v>
                      </c:pt>
                      <c:pt idx="142">
                        <c:v>2.54</c:v>
                      </c:pt>
                      <c:pt idx="143">
                        <c:v>2.56</c:v>
                      </c:pt>
                      <c:pt idx="144">
                        <c:v>2.57</c:v>
                      </c:pt>
                      <c:pt idx="145">
                        <c:v>2.59</c:v>
                      </c:pt>
                      <c:pt idx="146">
                        <c:v>2.5099999999999998</c:v>
                      </c:pt>
                      <c:pt idx="147">
                        <c:v>2.44</c:v>
                      </c:pt>
                      <c:pt idx="148">
                        <c:v>2.37</c:v>
                      </c:pt>
                      <c:pt idx="149">
                        <c:v>2.31</c:v>
                      </c:pt>
                      <c:pt idx="150">
                        <c:v>2.23</c:v>
                      </c:pt>
                      <c:pt idx="151">
                        <c:v>2.23</c:v>
                      </c:pt>
                      <c:pt idx="152">
                        <c:v>2.2000000000000002</c:v>
                      </c:pt>
                      <c:pt idx="153">
                        <c:v>2.41</c:v>
                      </c:pt>
                      <c:pt idx="154">
                        <c:v>2.58</c:v>
                      </c:pt>
                      <c:pt idx="155">
                        <c:v>2.57</c:v>
                      </c:pt>
                      <c:pt idx="156">
                        <c:v>2.42</c:v>
                      </c:pt>
                      <c:pt idx="157">
                        <c:v>2.42</c:v>
                      </c:pt>
                      <c:pt idx="158">
                        <c:v>2.93</c:v>
                      </c:pt>
                      <c:pt idx="159">
                        <c:v>2.81</c:v>
                      </c:pt>
                      <c:pt idx="160">
                        <c:v>2.83</c:v>
                      </c:pt>
                      <c:pt idx="161">
                        <c:v>2.86</c:v>
                      </c:pt>
                      <c:pt idx="162">
                        <c:v>2.63</c:v>
                      </c:pt>
                      <c:pt idx="163">
                        <c:v>2.5</c:v>
                      </c:pt>
                      <c:pt idx="164">
                        <c:v>2.46</c:v>
                      </c:pt>
                      <c:pt idx="165">
                        <c:v>2.42</c:v>
                      </c:pt>
                      <c:pt idx="166">
                        <c:v>2.36</c:v>
                      </c:pt>
                      <c:pt idx="167">
                        <c:v>2.37</c:v>
                      </c:pt>
                      <c:pt idx="168">
                        <c:v>2.42</c:v>
                      </c:pt>
                      <c:pt idx="169">
                        <c:v>2.4</c:v>
                      </c:pt>
                      <c:pt idx="170">
                        <c:v>2.34</c:v>
                      </c:pt>
                      <c:pt idx="171">
                        <c:v>2.27</c:v>
                      </c:pt>
                      <c:pt idx="172">
                        <c:v>2.31</c:v>
                      </c:pt>
                      <c:pt idx="173">
                        <c:v>2.72</c:v>
                      </c:pt>
                      <c:pt idx="174">
                        <c:v>2.54</c:v>
                      </c:pt>
                      <c:pt idx="175">
                        <c:v>2.48</c:v>
                      </c:pt>
                      <c:pt idx="176">
                        <c:v>2.79</c:v>
                      </c:pt>
                      <c:pt idx="177">
                        <c:v>2.63</c:v>
                      </c:pt>
                      <c:pt idx="178">
                        <c:v>2.41</c:v>
                      </c:pt>
                      <c:pt idx="179">
                        <c:v>2.38</c:v>
                      </c:pt>
                      <c:pt idx="180">
                        <c:v>2.38</c:v>
                      </c:pt>
                      <c:pt idx="181">
                        <c:v>2.34</c:v>
                      </c:pt>
                      <c:pt idx="182">
                        <c:v>2.44</c:v>
                      </c:pt>
                      <c:pt idx="183">
                        <c:v>2.4500000000000002</c:v>
                      </c:pt>
                      <c:pt idx="184">
                        <c:v>2.56</c:v>
                      </c:pt>
                      <c:pt idx="185">
                        <c:v>2.76</c:v>
                      </c:pt>
                      <c:pt idx="186">
                        <c:v>2.78</c:v>
                      </c:pt>
                      <c:pt idx="187">
                        <c:v>2.86</c:v>
                      </c:pt>
                      <c:pt idx="188">
                        <c:v>2.76</c:v>
                      </c:pt>
                      <c:pt idx="189">
                        <c:v>2.57</c:v>
                      </c:pt>
                      <c:pt idx="190">
                        <c:v>2.72</c:v>
                      </c:pt>
                      <c:pt idx="191">
                        <c:v>2.5099999999999998</c:v>
                      </c:pt>
                      <c:pt idx="192">
                        <c:v>2.57</c:v>
                      </c:pt>
                      <c:pt idx="193">
                        <c:v>2.54</c:v>
                      </c:pt>
                      <c:pt idx="194">
                        <c:v>2.54</c:v>
                      </c:pt>
                      <c:pt idx="195">
                        <c:v>2.71</c:v>
                      </c:pt>
                      <c:pt idx="196">
                        <c:v>2.73</c:v>
                      </c:pt>
                      <c:pt idx="197">
                        <c:v>2.75</c:v>
                      </c:pt>
                      <c:pt idx="198">
                        <c:v>2.77</c:v>
                      </c:pt>
                      <c:pt idx="199">
                        <c:v>2.79</c:v>
                      </c:pt>
                      <c:pt idx="200">
                        <c:v>2.81</c:v>
                      </c:pt>
                      <c:pt idx="201">
                        <c:v>2.77</c:v>
                      </c:pt>
                      <c:pt idx="202">
                        <c:v>2.78</c:v>
                      </c:pt>
                      <c:pt idx="203">
                        <c:v>3.28</c:v>
                      </c:pt>
                      <c:pt idx="204">
                        <c:v>3.15</c:v>
                      </c:pt>
                      <c:pt idx="205">
                        <c:v>3.05</c:v>
                      </c:pt>
                      <c:pt idx="206">
                        <c:v>2.96</c:v>
                      </c:pt>
                      <c:pt idx="207">
                        <c:v>2.7</c:v>
                      </c:pt>
                      <c:pt idx="208">
                        <c:v>2.5299999999999998</c:v>
                      </c:pt>
                      <c:pt idx="209">
                        <c:v>2.5099999999999998</c:v>
                      </c:pt>
                      <c:pt idx="210">
                        <c:v>2.42</c:v>
                      </c:pt>
                      <c:pt idx="211">
                        <c:v>2.36</c:v>
                      </c:pt>
                      <c:pt idx="212">
                        <c:v>2.2999999999999998</c:v>
                      </c:pt>
                      <c:pt idx="213">
                        <c:v>2.3199999999999998</c:v>
                      </c:pt>
                      <c:pt idx="214">
                        <c:v>2.23</c:v>
                      </c:pt>
                      <c:pt idx="215">
                        <c:v>2.2000000000000002</c:v>
                      </c:pt>
                      <c:pt idx="216">
                        <c:v>2.2999999999999998</c:v>
                      </c:pt>
                      <c:pt idx="217">
                        <c:v>2.16</c:v>
                      </c:pt>
                      <c:pt idx="218">
                        <c:v>2.14</c:v>
                      </c:pt>
                      <c:pt idx="219">
                        <c:v>2.37</c:v>
                      </c:pt>
                      <c:pt idx="220">
                        <c:v>2.52</c:v>
                      </c:pt>
                      <c:pt idx="221">
                        <c:v>2.6</c:v>
                      </c:pt>
                      <c:pt idx="222">
                        <c:v>2.62</c:v>
                      </c:pt>
                      <c:pt idx="223">
                        <c:v>2.95</c:v>
                      </c:pt>
                      <c:pt idx="224">
                        <c:v>2.62</c:v>
                      </c:pt>
                      <c:pt idx="225">
                        <c:v>2.86</c:v>
                      </c:pt>
                      <c:pt idx="226">
                        <c:v>2.4700000000000002</c:v>
                      </c:pt>
                      <c:pt idx="227">
                        <c:v>2.5099999999999998</c:v>
                      </c:pt>
                      <c:pt idx="228">
                        <c:v>2.62</c:v>
                      </c:pt>
                      <c:pt idx="229">
                        <c:v>3.33</c:v>
                      </c:pt>
                      <c:pt idx="230">
                        <c:v>3.07</c:v>
                      </c:pt>
                      <c:pt idx="231">
                        <c:v>2.67</c:v>
                      </c:pt>
                      <c:pt idx="232">
                        <c:v>2.86</c:v>
                      </c:pt>
                      <c:pt idx="233">
                        <c:v>2.68</c:v>
                      </c:pt>
                      <c:pt idx="234">
                        <c:v>2.56</c:v>
                      </c:pt>
                      <c:pt idx="235">
                        <c:v>2.66</c:v>
                      </c:pt>
                      <c:pt idx="236">
                        <c:v>3.15</c:v>
                      </c:pt>
                      <c:pt idx="237">
                        <c:v>2.8</c:v>
                      </c:pt>
                      <c:pt idx="238">
                        <c:v>2.7</c:v>
                      </c:pt>
                      <c:pt idx="239">
                        <c:v>2.66</c:v>
                      </c:pt>
                      <c:pt idx="240">
                        <c:v>2.5299999999999998</c:v>
                      </c:pt>
                      <c:pt idx="241">
                        <c:v>2.62</c:v>
                      </c:pt>
                      <c:pt idx="242">
                        <c:v>2.78</c:v>
                      </c:pt>
                      <c:pt idx="243">
                        <c:v>3.11</c:v>
                      </c:pt>
                      <c:pt idx="244">
                        <c:v>2.96</c:v>
                      </c:pt>
                      <c:pt idx="245">
                        <c:v>2.82</c:v>
                      </c:pt>
                      <c:pt idx="246">
                        <c:v>3.43</c:v>
                      </c:pt>
                      <c:pt idx="247">
                        <c:v>3.45</c:v>
                      </c:pt>
                      <c:pt idx="248">
                        <c:v>3.47</c:v>
                      </c:pt>
                      <c:pt idx="249">
                        <c:v>3.24</c:v>
                      </c:pt>
                      <c:pt idx="250">
                        <c:v>3.4</c:v>
                      </c:pt>
                      <c:pt idx="251">
                        <c:v>3.57</c:v>
                      </c:pt>
                      <c:pt idx="252">
                        <c:v>4.0199999999999996</c:v>
                      </c:pt>
                      <c:pt idx="253">
                        <c:v>4.3600000000000003</c:v>
                      </c:pt>
                      <c:pt idx="254">
                        <c:v>3.59</c:v>
                      </c:pt>
                      <c:pt idx="255">
                        <c:v>3.43</c:v>
                      </c:pt>
                      <c:pt idx="256">
                        <c:v>4.53</c:v>
                      </c:pt>
                      <c:pt idx="257">
                        <c:v>3.4</c:v>
                      </c:pt>
                      <c:pt idx="258">
                        <c:v>3.44</c:v>
                      </c:pt>
                      <c:pt idx="259">
                        <c:v>3.24</c:v>
                      </c:pt>
                      <c:pt idx="260">
                        <c:v>3.24</c:v>
                      </c:pt>
                      <c:pt idx="261">
                        <c:v>3.08</c:v>
                      </c:pt>
                      <c:pt idx="262">
                        <c:v>2.94</c:v>
                      </c:pt>
                      <c:pt idx="263">
                        <c:v>2.72</c:v>
                      </c:pt>
                      <c:pt idx="264">
                        <c:v>2.62</c:v>
                      </c:pt>
                      <c:pt idx="265">
                        <c:v>2.8</c:v>
                      </c:pt>
                      <c:pt idx="266">
                        <c:v>2.5</c:v>
                      </c:pt>
                      <c:pt idx="267">
                        <c:v>3.09</c:v>
                      </c:pt>
                      <c:pt idx="268">
                        <c:v>4.53</c:v>
                      </c:pt>
                      <c:pt idx="269">
                        <c:v>4.4800000000000004</c:v>
                      </c:pt>
                      <c:pt idx="270">
                        <c:v>3.93</c:v>
                      </c:pt>
                      <c:pt idx="271">
                        <c:v>3.64</c:v>
                      </c:pt>
                      <c:pt idx="272">
                        <c:v>4.67</c:v>
                      </c:pt>
                      <c:pt idx="273">
                        <c:v>4.92</c:v>
                      </c:pt>
                      <c:pt idx="274">
                        <c:v>5.09</c:v>
                      </c:pt>
                      <c:pt idx="275">
                        <c:v>4.71</c:v>
                      </c:pt>
                      <c:pt idx="276">
                        <c:v>4.9800000000000004</c:v>
                      </c:pt>
                      <c:pt idx="277">
                        <c:v>4.6399999999999997</c:v>
                      </c:pt>
                      <c:pt idx="278">
                        <c:v>4.8600000000000003</c:v>
                      </c:pt>
                      <c:pt idx="279">
                        <c:v>4.5</c:v>
                      </c:pt>
                      <c:pt idx="280">
                        <c:v>4.16</c:v>
                      </c:pt>
                      <c:pt idx="281">
                        <c:v>3.87</c:v>
                      </c:pt>
                      <c:pt idx="282">
                        <c:v>3.78</c:v>
                      </c:pt>
                      <c:pt idx="283">
                        <c:v>3.58</c:v>
                      </c:pt>
                      <c:pt idx="284">
                        <c:v>3.63</c:v>
                      </c:pt>
                      <c:pt idx="285">
                        <c:v>3.49</c:v>
                      </c:pt>
                      <c:pt idx="286">
                        <c:v>4.2300000000000004</c:v>
                      </c:pt>
                      <c:pt idx="287">
                        <c:v>3.93</c:v>
                      </c:pt>
                      <c:pt idx="288">
                        <c:v>3.52</c:v>
                      </c:pt>
                      <c:pt idx="289">
                        <c:v>3.29</c:v>
                      </c:pt>
                      <c:pt idx="290">
                        <c:v>3.93</c:v>
                      </c:pt>
                      <c:pt idx="291">
                        <c:v>4.16</c:v>
                      </c:pt>
                      <c:pt idx="292">
                        <c:v>4.62</c:v>
                      </c:pt>
                      <c:pt idx="293">
                        <c:v>5.09</c:v>
                      </c:pt>
                      <c:pt idx="294">
                        <c:v>5.16</c:v>
                      </c:pt>
                      <c:pt idx="295">
                        <c:v>5.33</c:v>
                      </c:pt>
                      <c:pt idx="296">
                        <c:v>5.24</c:v>
                      </c:pt>
                      <c:pt idx="297">
                        <c:v>5.14</c:v>
                      </c:pt>
                      <c:pt idx="298">
                        <c:v>5.09</c:v>
                      </c:pt>
                      <c:pt idx="299">
                        <c:v>5.03</c:v>
                      </c:pt>
                      <c:pt idx="300">
                        <c:v>4.95</c:v>
                      </c:pt>
                      <c:pt idx="301">
                        <c:v>4.84</c:v>
                      </c:pt>
                      <c:pt idx="302">
                        <c:v>4.72</c:v>
                      </c:pt>
                      <c:pt idx="303">
                        <c:v>4.68</c:v>
                      </c:pt>
                      <c:pt idx="304">
                        <c:v>4.71</c:v>
                      </c:pt>
                      <c:pt idx="305">
                        <c:v>4.68</c:v>
                      </c:pt>
                      <c:pt idx="306">
                        <c:v>4.79</c:v>
                      </c:pt>
                      <c:pt idx="307">
                        <c:v>4.82</c:v>
                      </c:pt>
                      <c:pt idx="308">
                        <c:v>4.88</c:v>
                      </c:pt>
                      <c:pt idx="309">
                        <c:v>4.8</c:v>
                      </c:pt>
                      <c:pt idx="310">
                        <c:v>4.82</c:v>
                      </c:pt>
                      <c:pt idx="311">
                        <c:v>4.8099999999999996</c:v>
                      </c:pt>
                      <c:pt idx="312">
                        <c:v>4.78</c:v>
                      </c:pt>
                      <c:pt idx="313">
                        <c:v>4.74</c:v>
                      </c:pt>
                      <c:pt idx="314">
                        <c:v>4.75</c:v>
                      </c:pt>
                      <c:pt idx="315">
                        <c:v>4.79</c:v>
                      </c:pt>
                      <c:pt idx="316">
                        <c:v>4.88</c:v>
                      </c:pt>
                      <c:pt idx="317">
                        <c:v>4.96</c:v>
                      </c:pt>
                      <c:pt idx="318">
                        <c:v>5.04</c:v>
                      </c:pt>
                      <c:pt idx="319">
                        <c:v>5.15</c:v>
                      </c:pt>
                      <c:pt idx="320">
                        <c:v>5.18</c:v>
                      </c:pt>
                      <c:pt idx="321">
                        <c:v>5.23</c:v>
                      </c:pt>
                      <c:pt idx="322">
                        <c:v>5.27</c:v>
                      </c:pt>
                      <c:pt idx="323">
                        <c:v>5.28</c:v>
                      </c:pt>
                      <c:pt idx="324">
                        <c:v>5.27</c:v>
                      </c:pt>
                      <c:pt idx="325">
                        <c:v>5.23</c:v>
                      </c:pt>
                      <c:pt idx="326">
                        <c:v>5.2</c:v>
                      </c:pt>
                      <c:pt idx="327">
                        <c:v>5.19</c:v>
                      </c:pt>
                      <c:pt idx="328">
                        <c:v>5.22</c:v>
                      </c:pt>
                      <c:pt idx="329">
                        <c:v>5.23</c:v>
                      </c:pt>
                      <c:pt idx="330">
                        <c:v>5.27</c:v>
                      </c:pt>
                      <c:pt idx="331">
                        <c:v>5.24</c:v>
                      </c:pt>
                      <c:pt idx="332">
                        <c:v>5.24</c:v>
                      </c:pt>
                      <c:pt idx="333">
                        <c:v>5.24</c:v>
                      </c:pt>
                      <c:pt idx="334">
                        <c:v>5.25</c:v>
                      </c:pt>
                      <c:pt idx="335">
                        <c:v>5.28</c:v>
                      </c:pt>
                      <c:pt idx="336">
                        <c:v>5.3</c:v>
                      </c:pt>
                      <c:pt idx="337">
                        <c:v>5.28</c:v>
                      </c:pt>
                      <c:pt idx="338">
                        <c:v>5.3</c:v>
                      </c:pt>
                      <c:pt idx="339">
                        <c:v>5.25</c:v>
                      </c:pt>
                      <c:pt idx="340">
                        <c:v>5.14</c:v>
                      </c:pt>
                      <c:pt idx="341">
                        <c:v>5.03</c:v>
                      </c:pt>
                      <c:pt idx="342">
                        <c:v>4.92</c:v>
                      </c:pt>
                      <c:pt idx="343">
                        <c:v>4.8099999999999996</c:v>
                      </c:pt>
                      <c:pt idx="344">
                        <c:v>4.79</c:v>
                      </c:pt>
                      <c:pt idx="345">
                        <c:v>4.78</c:v>
                      </c:pt>
                      <c:pt idx="346">
                        <c:v>4.76</c:v>
                      </c:pt>
                      <c:pt idx="347">
                        <c:v>4.72</c:v>
                      </c:pt>
                      <c:pt idx="348">
                        <c:v>4.8099999999999996</c:v>
                      </c:pt>
                      <c:pt idx="349">
                        <c:v>4.82</c:v>
                      </c:pt>
                      <c:pt idx="350">
                        <c:v>4.96</c:v>
                      </c:pt>
                      <c:pt idx="351">
                        <c:v>5.03</c:v>
                      </c:pt>
                      <c:pt idx="352">
                        <c:v>5.04</c:v>
                      </c:pt>
                      <c:pt idx="353">
                        <c:v>5.05</c:v>
                      </c:pt>
                      <c:pt idx="354">
                        <c:v>5.13</c:v>
                      </c:pt>
                      <c:pt idx="355">
                        <c:v>5.18</c:v>
                      </c:pt>
                      <c:pt idx="356">
                        <c:v>5.18</c:v>
                      </c:pt>
                      <c:pt idx="357">
                        <c:v>5.13</c:v>
                      </c:pt>
                      <c:pt idx="358">
                        <c:v>5.07</c:v>
                      </c:pt>
                      <c:pt idx="359">
                        <c:v>4.97</c:v>
                      </c:pt>
                      <c:pt idx="360">
                        <c:v>4.9000000000000004</c:v>
                      </c:pt>
                      <c:pt idx="361">
                        <c:v>4.82</c:v>
                      </c:pt>
                      <c:pt idx="362">
                        <c:v>4.97</c:v>
                      </c:pt>
                      <c:pt idx="363">
                        <c:v>4.96</c:v>
                      </c:pt>
                      <c:pt idx="364">
                        <c:v>4.9800000000000004</c:v>
                      </c:pt>
                      <c:pt idx="365">
                        <c:v>4.97</c:v>
                      </c:pt>
                      <c:pt idx="366">
                        <c:v>4.9400000000000004</c:v>
                      </c:pt>
                      <c:pt idx="367">
                        <c:v>4.8600000000000003</c:v>
                      </c:pt>
                      <c:pt idx="368">
                        <c:v>4.74</c:v>
                      </c:pt>
                      <c:pt idx="369">
                        <c:v>4.6399999999999997</c:v>
                      </c:pt>
                      <c:pt idx="370">
                        <c:v>4.62</c:v>
                      </c:pt>
                      <c:pt idx="371">
                        <c:v>4.55</c:v>
                      </c:pt>
                      <c:pt idx="372">
                        <c:v>4.5</c:v>
                      </c:pt>
                      <c:pt idx="373">
                        <c:v>4.46</c:v>
                      </c:pt>
                      <c:pt idx="374">
                        <c:v>4.54</c:v>
                      </c:pt>
                      <c:pt idx="375">
                        <c:v>4.57</c:v>
                      </c:pt>
                      <c:pt idx="376">
                        <c:v>4.6100000000000003</c:v>
                      </c:pt>
                      <c:pt idx="377">
                        <c:v>4.59</c:v>
                      </c:pt>
                      <c:pt idx="378">
                        <c:v>4.55</c:v>
                      </c:pt>
                      <c:pt idx="379">
                        <c:v>4.49</c:v>
                      </c:pt>
                      <c:pt idx="380">
                        <c:v>4.46</c:v>
                      </c:pt>
                      <c:pt idx="381">
                        <c:v>4.38</c:v>
                      </c:pt>
                      <c:pt idx="382">
                        <c:v>4.3600000000000003</c:v>
                      </c:pt>
                      <c:pt idx="383">
                        <c:v>4.2699999999999996</c:v>
                      </c:pt>
                      <c:pt idx="384">
                        <c:v>4.28</c:v>
                      </c:pt>
                      <c:pt idx="385">
                        <c:v>4.2</c:v>
                      </c:pt>
                      <c:pt idx="386">
                        <c:v>4.13</c:v>
                      </c:pt>
                      <c:pt idx="387">
                        <c:v>4.0599999999999996</c:v>
                      </c:pt>
                      <c:pt idx="388">
                        <c:v>4.3</c:v>
                      </c:pt>
                      <c:pt idx="389">
                        <c:v>4.38</c:v>
                      </c:pt>
                      <c:pt idx="390">
                        <c:v>4.5</c:v>
                      </c:pt>
                      <c:pt idx="391">
                        <c:v>4.5599999999999996</c:v>
                      </c:pt>
                      <c:pt idx="392">
                        <c:v>4.6399999999999997</c:v>
                      </c:pt>
                      <c:pt idx="393">
                        <c:v>4.6399999999999997</c:v>
                      </c:pt>
                      <c:pt idx="394">
                        <c:v>4.7</c:v>
                      </c:pt>
                      <c:pt idx="395">
                        <c:v>4.74</c:v>
                      </c:pt>
                      <c:pt idx="396">
                        <c:v>4.7699999999999996</c:v>
                      </c:pt>
                      <c:pt idx="397">
                        <c:v>4.7300000000000004</c:v>
                      </c:pt>
                      <c:pt idx="398">
                        <c:v>4.6900000000000004</c:v>
                      </c:pt>
                      <c:pt idx="399">
                        <c:v>4.6500000000000004</c:v>
                      </c:pt>
                      <c:pt idx="400">
                        <c:v>4.72</c:v>
                      </c:pt>
                      <c:pt idx="401">
                        <c:v>4.66</c:v>
                      </c:pt>
                      <c:pt idx="402">
                        <c:v>4.67</c:v>
                      </c:pt>
                      <c:pt idx="403">
                        <c:v>4.6500000000000004</c:v>
                      </c:pt>
                      <c:pt idx="404">
                        <c:v>4.6500000000000004</c:v>
                      </c:pt>
                      <c:pt idx="405">
                        <c:v>4.6399999999999997</c:v>
                      </c:pt>
                      <c:pt idx="406">
                        <c:v>4.6500000000000004</c:v>
                      </c:pt>
                      <c:pt idx="407">
                        <c:v>4.62</c:v>
                      </c:pt>
                      <c:pt idx="408">
                        <c:v>4.5999999999999996</c:v>
                      </c:pt>
                      <c:pt idx="409">
                        <c:v>4.41</c:v>
                      </c:pt>
                      <c:pt idx="410">
                        <c:v>4.3899999999999997</c:v>
                      </c:pt>
                      <c:pt idx="411">
                        <c:v>4.28</c:v>
                      </c:pt>
                      <c:pt idx="412">
                        <c:v>4.25</c:v>
                      </c:pt>
                      <c:pt idx="413">
                        <c:v>4.2</c:v>
                      </c:pt>
                      <c:pt idx="414">
                        <c:v>4.18</c:v>
                      </c:pt>
                      <c:pt idx="415">
                        <c:v>4.09</c:v>
                      </c:pt>
                      <c:pt idx="416">
                        <c:v>4.0199999999999996</c:v>
                      </c:pt>
                      <c:pt idx="417">
                        <c:v>3.95</c:v>
                      </c:pt>
                      <c:pt idx="418">
                        <c:v>3.86</c:v>
                      </c:pt>
                      <c:pt idx="419">
                        <c:v>3.78</c:v>
                      </c:pt>
                      <c:pt idx="420">
                        <c:v>3.73</c:v>
                      </c:pt>
                      <c:pt idx="421">
                        <c:v>3.63</c:v>
                      </c:pt>
                      <c:pt idx="422">
                        <c:v>3.55</c:v>
                      </c:pt>
                      <c:pt idx="423">
                        <c:v>3.46</c:v>
                      </c:pt>
                      <c:pt idx="424">
                        <c:v>3.4</c:v>
                      </c:pt>
                      <c:pt idx="425">
                        <c:v>3.3</c:v>
                      </c:pt>
                      <c:pt idx="426">
                        <c:v>3.37</c:v>
                      </c:pt>
                      <c:pt idx="427">
                        <c:v>3.32</c:v>
                      </c:pt>
                      <c:pt idx="428">
                        <c:v>3.39</c:v>
                      </c:pt>
                      <c:pt idx="429">
                        <c:v>3.45</c:v>
                      </c:pt>
                      <c:pt idx="430">
                        <c:v>3.51</c:v>
                      </c:pt>
                      <c:pt idx="431">
                        <c:v>3.64</c:v>
                      </c:pt>
                      <c:pt idx="432">
                        <c:v>3.66</c:v>
                      </c:pt>
                      <c:pt idx="433">
                        <c:v>3.63</c:v>
                      </c:pt>
                      <c:pt idx="434">
                        <c:v>3.65</c:v>
                      </c:pt>
                      <c:pt idx="435">
                        <c:v>3.6</c:v>
                      </c:pt>
                      <c:pt idx="436">
                        <c:v>3.48</c:v>
                      </c:pt>
                      <c:pt idx="437">
                        <c:v>3.44</c:v>
                      </c:pt>
                      <c:pt idx="438">
                        <c:v>3.37</c:v>
                      </c:pt>
                      <c:pt idx="439">
                        <c:v>3.25</c:v>
                      </c:pt>
                      <c:pt idx="440">
                        <c:v>3.16</c:v>
                      </c:pt>
                      <c:pt idx="441">
                        <c:v>3.1</c:v>
                      </c:pt>
                      <c:pt idx="442">
                        <c:v>3.23</c:v>
                      </c:pt>
                      <c:pt idx="443">
                        <c:v>3.28</c:v>
                      </c:pt>
                      <c:pt idx="444">
                        <c:v>3.68</c:v>
                      </c:pt>
                      <c:pt idx="445">
                        <c:v>3.85</c:v>
                      </c:pt>
                      <c:pt idx="446">
                        <c:v>3.81</c:v>
                      </c:pt>
                      <c:pt idx="447">
                        <c:v>3.7</c:v>
                      </c:pt>
                      <c:pt idx="448">
                        <c:v>3.66</c:v>
                      </c:pt>
                      <c:pt idx="449">
                        <c:v>3.59</c:v>
                      </c:pt>
                      <c:pt idx="450">
                        <c:v>3.61</c:v>
                      </c:pt>
                      <c:pt idx="451">
                        <c:v>3.51</c:v>
                      </c:pt>
                      <c:pt idx="452">
                        <c:v>3.44</c:v>
                      </c:pt>
                      <c:pt idx="453">
                        <c:v>3.38</c:v>
                      </c:pt>
                      <c:pt idx="454">
                        <c:v>3.62</c:v>
                      </c:pt>
                      <c:pt idx="455">
                        <c:v>3.67</c:v>
                      </c:pt>
                      <c:pt idx="456">
                        <c:v>3.67</c:v>
                      </c:pt>
                      <c:pt idx="457">
                        <c:v>3.7</c:v>
                      </c:pt>
                      <c:pt idx="458">
                        <c:v>4.01</c:v>
                      </c:pt>
                      <c:pt idx="459">
                        <c:v>4.21</c:v>
                      </c:pt>
                      <c:pt idx="460">
                        <c:v>4.4000000000000004</c:v>
                      </c:pt>
                      <c:pt idx="461">
                        <c:v>4.5599999999999996</c:v>
                      </c:pt>
                      <c:pt idx="462">
                        <c:v>4.59</c:v>
                      </c:pt>
                      <c:pt idx="463">
                        <c:v>4.5599999999999996</c:v>
                      </c:pt>
                      <c:pt idx="464">
                        <c:v>4.4800000000000004</c:v>
                      </c:pt>
                      <c:pt idx="465">
                        <c:v>4.37</c:v>
                      </c:pt>
                      <c:pt idx="466">
                        <c:v>4.3899999999999997</c:v>
                      </c:pt>
                      <c:pt idx="467">
                        <c:v>4.34</c:v>
                      </c:pt>
                      <c:pt idx="468">
                        <c:v>4.34</c:v>
                      </c:pt>
                      <c:pt idx="469">
                        <c:v>4.3</c:v>
                      </c:pt>
                      <c:pt idx="470">
                        <c:v>4.25</c:v>
                      </c:pt>
                      <c:pt idx="471">
                        <c:v>4.28</c:v>
                      </c:pt>
                      <c:pt idx="472">
                        <c:v>4.3099999999999996</c:v>
                      </c:pt>
                      <c:pt idx="473">
                        <c:v>4.34</c:v>
                      </c:pt>
                      <c:pt idx="474">
                        <c:v>4.3600000000000003</c:v>
                      </c:pt>
                      <c:pt idx="475">
                        <c:v>4.4400000000000004</c:v>
                      </c:pt>
                      <c:pt idx="476">
                        <c:v>4.47</c:v>
                      </c:pt>
                      <c:pt idx="477">
                        <c:v>4.45</c:v>
                      </c:pt>
                      <c:pt idx="478">
                        <c:v>4.5</c:v>
                      </c:pt>
                      <c:pt idx="479">
                        <c:v>4.47</c:v>
                      </c:pt>
                      <c:pt idx="480">
                        <c:v>4.43</c:v>
                      </c:pt>
                      <c:pt idx="481">
                        <c:v>4.3600000000000003</c:v>
                      </c:pt>
                      <c:pt idx="482">
                        <c:v>4.4800000000000004</c:v>
                      </c:pt>
                      <c:pt idx="483">
                        <c:v>4.47</c:v>
                      </c:pt>
                      <c:pt idx="484">
                        <c:v>4.3499999999999996</c:v>
                      </c:pt>
                      <c:pt idx="485">
                        <c:v>4.21</c:v>
                      </c:pt>
                      <c:pt idx="486">
                        <c:v>4.07</c:v>
                      </c:pt>
                      <c:pt idx="487">
                        <c:v>3.93</c:v>
                      </c:pt>
                      <c:pt idx="488">
                        <c:v>3.81</c:v>
                      </c:pt>
                      <c:pt idx="489">
                        <c:v>3.76</c:v>
                      </c:pt>
                      <c:pt idx="490">
                        <c:v>3.67</c:v>
                      </c:pt>
                      <c:pt idx="491">
                        <c:v>3.66</c:v>
                      </c:pt>
                      <c:pt idx="492">
                        <c:v>3.75</c:v>
                      </c:pt>
                      <c:pt idx="493">
                        <c:v>3.84</c:v>
                      </c:pt>
                      <c:pt idx="494">
                        <c:v>3.96</c:v>
                      </c:pt>
                      <c:pt idx="495">
                        <c:v>3.98</c:v>
                      </c:pt>
                      <c:pt idx="496">
                        <c:v>3.91</c:v>
                      </c:pt>
                      <c:pt idx="497">
                        <c:v>3.82</c:v>
                      </c:pt>
                      <c:pt idx="498">
                        <c:v>3.82</c:v>
                      </c:pt>
                      <c:pt idx="499">
                        <c:v>3.79</c:v>
                      </c:pt>
                      <c:pt idx="500">
                        <c:v>3.74</c:v>
                      </c:pt>
                      <c:pt idx="501">
                        <c:v>3.79</c:v>
                      </c:pt>
                      <c:pt idx="502">
                        <c:v>3.83</c:v>
                      </c:pt>
                      <c:pt idx="503">
                        <c:v>3.85</c:v>
                      </c:pt>
                      <c:pt idx="504">
                        <c:v>3.99</c:v>
                      </c:pt>
                      <c:pt idx="505">
                        <c:v>3.97</c:v>
                      </c:pt>
                      <c:pt idx="506">
                        <c:v>3.93</c:v>
                      </c:pt>
                      <c:pt idx="507">
                        <c:v>3.86</c:v>
                      </c:pt>
                      <c:pt idx="508">
                        <c:v>3.76</c:v>
                      </c:pt>
                      <c:pt idx="509">
                        <c:v>3.68</c:v>
                      </c:pt>
                      <c:pt idx="510">
                        <c:v>3.63</c:v>
                      </c:pt>
                      <c:pt idx="511">
                        <c:v>3.61</c:v>
                      </c:pt>
                      <c:pt idx="512">
                        <c:v>3.57</c:v>
                      </c:pt>
                      <c:pt idx="513">
                        <c:v>3.54</c:v>
                      </c:pt>
                      <c:pt idx="514">
                        <c:v>3.58</c:v>
                      </c:pt>
                      <c:pt idx="515">
                        <c:v>3.5</c:v>
                      </c:pt>
                      <c:pt idx="516">
                        <c:v>3.44</c:v>
                      </c:pt>
                      <c:pt idx="517">
                        <c:v>3.38</c:v>
                      </c:pt>
                      <c:pt idx="518">
                        <c:v>3.54</c:v>
                      </c:pt>
                      <c:pt idx="519">
                        <c:v>3.59</c:v>
                      </c:pt>
                      <c:pt idx="520">
                        <c:v>3.57</c:v>
                      </c:pt>
                      <c:pt idx="521">
                        <c:v>3.57</c:v>
                      </c:pt>
                      <c:pt idx="522">
                        <c:v>3.56</c:v>
                      </c:pt>
                      <c:pt idx="523">
                        <c:v>3.54</c:v>
                      </c:pt>
                      <c:pt idx="524">
                        <c:v>3.57</c:v>
                      </c:pt>
                      <c:pt idx="525">
                        <c:v>3.5</c:v>
                      </c:pt>
                      <c:pt idx="526">
                        <c:v>3.39</c:v>
                      </c:pt>
                      <c:pt idx="527">
                        <c:v>3.37</c:v>
                      </c:pt>
                      <c:pt idx="528">
                        <c:v>3.44</c:v>
                      </c:pt>
                      <c:pt idx="529">
                        <c:v>3.6</c:v>
                      </c:pt>
                      <c:pt idx="530">
                        <c:v>3.96</c:v>
                      </c:pt>
                      <c:pt idx="531">
                        <c:v>4.0599999999999996</c:v>
                      </c:pt>
                      <c:pt idx="532">
                        <c:v>4.04</c:v>
                      </c:pt>
                      <c:pt idx="533">
                        <c:v>3.92</c:v>
                      </c:pt>
                      <c:pt idx="534">
                        <c:v>3.86</c:v>
                      </c:pt>
                      <c:pt idx="535">
                        <c:v>3.94</c:v>
                      </c:pt>
                      <c:pt idx="536">
                        <c:v>3.99</c:v>
                      </c:pt>
                      <c:pt idx="537">
                        <c:v>4.03</c:v>
                      </c:pt>
                      <c:pt idx="538">
                        <c:v>4.03</c:v>
                      </c:pt>
                      <c:pt idx="539">
                        <c:v>3.93</c:v>
                      </c:pt>
                      <c:pt idx="540">
                        <c:v>3.95</c:v>
                      </c:pt>
                      <c:pt idx="541">
                        <c:v>4.0199999999999996</c:v>
                      </c:pt>
                      <c:pt idx="542">
                        <c:v>4.17</c:v>
                      </c:pt>
                      <c:pt idx="543">
                        <c:v>4.29</c:v>
                      </c:pt>
                      <c:pt idx="544">
                        <c:v>4.41</c:v>
                      </c:pt>
                      <c:pt idx="545">
                        <c:v>4.55</c:v>
                      </c:pt>
                      <c:pt idx="546">
                        <c:v>4.6399999999999997</c:v>
                      </c:pt>
                      <c:pt idx="547">
                        <c:v>4.68</c:v>
                      </c:pt>
                      <c:pt idx="548">
                        <c:v>4.68</c:v>
                      </c:pt>
                      <c:pt idx="549">
                        <c:v>4.66</c:v>
                      </c:pt>
                      <c:pt idx="550">
                        <c:v>4.7300000000000004</c:v>
                      </c:pt>
                      <c:pt idx="551">
                        <c:v>4.8</c:v>
                      </c:pt>
                      <c:pt idx="552">
                        <c:v>4.82</c:v>
                      </c:pt>
                      <c:pt idx="553">
                        <c:v>4.83</c:v>
                      </c:pt>
                      <c:pt idx="554">
                        <c:v>4.8099999999999996</c:v>
                      </c:pt>
                      <c:pt idx="555">
                        <c:v>4.78</c:v>
                      </c:pt>
                      <c:pt idx="556">
                        <c:v>4.72</c:v>
                      </c:pt>
                      <c:pt idx="557">
                        <c:v>4.66</c:v>
                      </c:pt>
                      <c:pt idx="558">
                        <c:v>4.6100000000000003</c:v>
                      </c:pt>
                      <c:pt idx="559">
                        <c:v>4.53</c:v>
                      </c:pt>
                      <c:pt idx="560">
                        <c:v>4.5199999999999996</c:v>
                      </c:pt>
                      <c:pt idx="561">
                        <c:v>4.55</c:v>
                      </c:pt>
                      <c:pt idx="562">
                        <c:v>4.55</c:v>
                      </c:pt>
                      <c:pt idx="563">
                        <c:v>4.58</c:v>
                      </c:pt>
                      <c:pt idx="564">
                        <c:v>4.59</c:v>
                      </c:pt>
                      <c:pt idx="565">
                        <c:v>4.5599999999999996</c:v>
                      </c:pt>
                      <c:pt idx="566">
                        <c:v>4.49</c:v>
                      </c:pt>
                      <c:pt idx="567">
                        <c:v>4.43</c:v>
                      </c:pt>
                      <c:pt idx="568">
                        <c:v>4.41</c:v>
                      </c:pt>
                      <c:pt idx="569">
                        <c:v>4.4000000000000004</c:v>
                      </c:pt>
                      <c:pt idx="570">
                        <c:v>4.41</c:v>
                      </c:pt>
                      <c:pt idx="571">
                        <c:v>4.42</c:v>
                      </c:pt>
                      <c:pt idx="572">
                        <c:v>4.42</c:v>
                      </c:pt>
                      <c:pt idx="573">
                        <c:v>4.41</c:v>
                      </c:pt>
                      <c:pt idx="574">
                        <c:v>4.38</c:v>
                      </c:pt>
                      <c:pt idx="575">
                        <c:v>4.3499999999999996</c:v>
                      </c:pt>
                      <c:pt idx="576">
                        <c:v>4.37</c:v>
                      </c:pt>
                      <c:pt idx="577">
                        <c:v>4.41</c:v>
                      </c:pt>
                      <c:pt idx="578">
                        <c:v>4.43</c:v>
                      </c:pt>
                      <c:pt idx="579">
                        <c:v>4.4400000000000004</c:v>
                      </c:pt>
                      <c:pt idx="580">
                        <c:v>4.43</c:v>
                      </c:pt>
                      <c:pt idx="581">
                        <c:v>4.42</c:v>
                      </c:pt>
                      <c:pt idx="582">
                        <c:v>4.41</c:v>
                      </c:pt>
                      <c:pt idx="583">
                        <c:v>4.41</c:v>
                      </c:pt>
                      <c:pt idx="584">
                        <c:v>4.42</c:v>
                      </c:pt>
                      <c:pt idx="585">
                        <c:v>4.4400000000000004</c:v>
                      </c:pt>
                      <c:pt idx="586">
                        <c:v>4.47</c:v>
                      </c:pt>
                      <c:pt idx="587">
                        <c:v>4.5199999999999996</c:v>
                      </c:pt>
                      <c:pt idx="588">
                        <c:v>4.57</c:v>
                      </c:pt>
                      <c:pt idx="589">
                        <c:v>4.62</c:v>
                      </c:pt>
                      <c:pt idx="590">
                        <c:v>4.68</c:v>
                      </c:pt>
                      <c:pt idx="591">
                        <c:v>4.74</c:v>
                      </c:pt>
                      <c:pt idx="592">
                        <c:v>4.79</c:v>
                      </c:pt>
                      <c:pt idx="593">
                        <c:v>4.84</c:v>
                      </c:pt>
                      <c:pt idx="594">
                        <c:v>4.88</c:v>
                      </c:pt>
                      <c:pt idx="595">
                        <c:v>4.91</c:v>
                      </c:pt>
                      <c:pt idx="596">
                        <c:v>4.93</c:v>
                      </c:pt>
                      <c:pt idx="597">
                        <c:v>4.95</c:v>
                      </c:pt>
                      <c:pt idx="598">
                        <c:v>5.0199999999999996</c:v>
                      </c:pt>
                      <c:pt idx="599">
                        <c:v>5.12</c:v>
                      </c:pt>
                      <c:pt idx="600">
                        <c:v>5.2</c:v>
                      </c:pt>
                      <c:pt idx="601">
                        <c:v>5.24</c:v>
                      </c:pt>
                      <c:pt idx="602">
                        <c:v>5.3</c:v>
                      </c:pt>
                      <c:pt idx="603">
                        <c:v>5.35</c:v>
                      </c:pt>
                      <c:pt idx="604">
                        <c:v>5.35</c:v>
                      </c:pt>
                      <c:pt idx="605">
                        <c:v>5.32</c:v>
                      </c:pt>
                      <c:pt idx="606">
                        <c:v>5.3</c:v>
                      </c:pt>
                      <c:pt idx="607">
                        <c:v>5.29</c:v>
                      </c:pt>
                      <c:pt idx="608">
                        <c:v>5.29</c:v>
                      </c:pt>
                      <c:pt idx="609">
                        <c:v>5.28</c:v>
                      </c:pt>
                      <c:pt idx="610">
                        <c:v>5.29</c:v>
                      </c:pt>
                      <c:pt idx="611">
                        <c:v>5.32</c:v>
                      </c:pt>
                      <c:pt idx="612">
                        <c:v>5.32</c:v>
                      </c:pt>
                      <c:pt idx="613">
                        <c:v>5.31</c:v>
                      </c:pt>
                      <c:pt idx="614">
                        <c:v>5.29</c:v>
                      </c:pt>
                      <c:pt idx="615">
                        <c:v>5.27</c:v>
                      </c:pt>
                      <c:pt idx="616">
                        <c:v>5.25</c:v>
                      </c:pt>
                      <c:pt idx="617">
                        <c:v>5.21</c:v>
                      </c:pt>
                      <c:pt idx="618">
                        <c:v>5.16</c:v>
                      </c:pt>
                      <c:pt idx="619">
                        <c:v>5.1100000000000003</c:v>
                      </c:pt>
                      <c:pt idx="620">
                        <c:v>5.05</c:v>
                      </c:pt>
                      <c:pt idx="621">
                        <c:v>5</c:v>
                      </c:pt>
                      <c:pt idx="622">
                        <c:v>4.96</c:v>
                      </c:pt>
                      <c:pt idx="623">
                        <c:v>4.92</c:v>
                      </c:pt>
                      <c:pt idx="624">
                        <c:v>4.8600000000000003</c:v>
                      </c:pt>
                      <c:pt idx="625">
                        <c:v>4.84</c:v>
                      </c:pt>
                      <c:pt idx="626">
                        <c:v>4.82</c:v>
                      </c:pt>
                      <c:pt idx="627">
                        <c:v>4.82</c:v>
                      </c:pt>
                      <c:pt idx="628">
                        <c:v>4.8099999999999996</c:v>
                      </c:pt>
                      <c:pt idx="629">
                        <c:v>4.8</c:v>
                      </c:pt>
                      <c:pt idx="630">
                        <c:v>4.8</c:v>
                      </c:pt>
                      <c:pt idx="631">
                        <c:v>4.8099999999999996</c:v>
                      </c:pt>
                      <c:pt idx="632">
                        <c:v>4.82</c:v>
                      </c:pt>
                      <c:pt idx="633">
                        <c:v>4.82</c:v>
                      </c:pt>
                      <c:pt idx="634">
                        <c:v>4.82</c:v>
                      </c:pt>
                      <c:pt idx="635">
                        <c:v>4.82</c:v>
                      </c:pt>
                      <c:pt idx="636">
                        <c:v>4.8099999999999996</c:v>
                      </c:pt>
                      <c:pt idx="637">
                        <c:v>4.8</c:v>
                      </c:pt>
                      <c:pt idx="638">
                        <c:v>4.8</c:v>
                      </c:pt>
                      <c:pt idx="639">
                        <c:v>4.8</c:v>
                      </c:pt>
                      <c:pt idx="640">
                        <c:v>4.8</c:v>
                      </c:pt>
                      <c:pt idx="641">
                        <c:v>4.8099999999999996</c:v>
                      </c:pt>
                      <c:pt idx="642">
                        <c:v>4.83</c:v>
                      </c:pt>
                      <c:pt idx="643">
                        <c:v>4.8499999999999996</c:v>
                      </c:pt>
                      <c:pt idx="644">
                        <c:v>4.87</c:v>
                      </c:pt>
                      <c:pt idx="645">
                        <c:v>4.8899999999999997</c:v>
                      </c:pt>
                      <c:pt idx="646">
                        <c:v>4.93</c:v>
                      </c:pt>
                      <c:pt idx="647">
                        <c:v>4.96</c:v>
                      </c:pt>
                      <c:pt idx="648">
                        <c:v>4.99</c:v>
                      </c:pt>
                      <c:pt idx="649">
                        <c:v>5.03</c:v>
                      </c:pt>
                      <c:pt idx="650">
                        <c:v>5.05</c:v>
                      </c:pt>
                      <c:pt idx="651">
                        <c:v>5.05</c:v>
                      </c:pt>
                      <c:pt idx="652">
                        <c:v>5.05</c:v>
                      </c:pt>
                      <c:pt idx="653">
                        <c:v>5.04</c:v>
                      </c:pt>
                      <c:pt idx="654">
                        <c:v>5.0199999999999996</c:v>
                      </c:pt>
                      <c:pt idx="655">
                        <c:v>4.83</c:v>
                      </c:pt>
                      <c:pt idx="656">
                        <c:v>4.8</c:v>
                      </c:pt>
                      <c:pt idx="657">
                        <c:v>4.76</c:v>
                      </c:pt>
                      <c:pt idx="658">
                        <c:v>4.7300000000000004</c:v>
                      </c:pt>
                      <c:pt idx="659">
                        <c:v>4.71</c:v>
                      </c:pt>
                      <c:pt idx="660">
                        <c:v>4.71</c:v>
                      </c:pt>
                      <c:pt idx="661">
                        <c:v>4.6900000000000004</c:v>
                      </c:pt>
                      <c:pt idx="662">
                        <c:v>4.7</c:v>
                      </c:pt>
                      <c:pt idx="663">
                        <c:v>4.67</c:v>
                      </c:pt>
                      <c:pt idx="664">
                        <c:v>4.6500000000000004</c:v>
                      </c:pt>
                      <c:pt idx="665">
                        <c:v>4.6100000000000003</c:v>
                      </c:pt>
                      <c:pt idx="666">
                        <c:v>4.57</c:v>
                      </c:pt>
                      <c:pt idx="667">
                        <c:v>4.51</c:v>
                      </c:pt>
                      <c:pt idx="668">
                        <c:v>4.45</c:v>
                      </c:pt>
                      <c:pt idx="669">
                        <c:v>4.3899999999999997</c:v>
                      </c:pt>
                      <c:pt idx="670">
                        <c:v>4.34</c:v>
                      </c:pt>
                      <c:pt idx="671">
                        <c:v>4.28</c:v>
                      </c:pt>
                      <c:pt idx="672">
                        <c:v>4.2300000000000004</c:v>
                      </c:pt>
                      <c:pt idx="673">
                        <c:v>4.18</c:v>
                      </c:pt>
                      <c:pt idx="674">
                        <c:v>4.12</c:v>
                      </c:pt>
                      <c:pt idx="675">
                        <c:v>4.05</c:v>
                      </c:pt>
                      <c:pt idx="676">
                        <c:v>3.98</c:v>
                      </c:pt>
                      <c:pt idx="677">
                        <c:v>3.92</c:v>
                      </c:pt>
                      <c:pt idx="678">
                        <c:v>3.87</c:v>
                      </c:pt>
                      <c:pt idx="679">
                        <c:v>3.84</c:v>
                      </c:pt>
                      <c:pt idx="680">
                        <c:v>3.81</c:v>
                      </c:pt>
                      <c:pt idx="681">
                        <c:v>3.79</c:v>
                      </c:pt>
                      <c:pt idx="682">
                        <c:v>3.79</c:v>
                      </c:pt>
                      <c:pt idx="683">
                        <c:v>3.8</c:v>
                      </c:pt>
                      <c:pt idx="684">
                        <c:v>3.8</c:v>
                      </c:pt>
                      <c:pt idx="685">
                        <c:v>3.79</c:v>
                      </c:pt>
                      <c:pt idx="686">
                        <c:v>3.77</c:v>
                      </c:pt>
                      <c:pt idx="687">
                        <c:v>3.74</c:v>
                      </c:pt>
                      <c:pt idx="688">
                        <c:v>3.69</c:v>
                      </c:pt>
                      <c:pt idx="689">
                        <c:v>3.67</c:v>
                      </c:pt>
                      <c:pt idx="690">
                        <c:v>3.67</c:v>
                      </c:pt>
                      <c:pt idx="691">
                        <c:v>3.66</c:v>
                      </c:pt>
                      <c:pt idx="692">
                        <c:v>3.64</c:v>
                      </c:pt>
                      <c:pt idx="693">
                        <c:v>3.61</c:v>
                      </c:pt>
                      <c:pt idx="694">
                        <c:v>3.58</c:v>
                      </c:pt>
                      <c:pt idx="695">
                        <c:v>3.57</c:v>
                      </c:pt>
                      <c:pt idx="696">
                        <c:v>3.59</c:v>
                      </c:pt>
                      <c:pt idx="697">
                        <c:v>3.6</c:v>
                      </c:pt>
                      <c:pt idx="698">
                        <c:v>3.61</c:v>
                      </c:pt>
                      <c:pt idx="699">
                        <c:v>3.63</c:v>
                      </c:pt>
                      <c:pt idx="700">
                        <c:v>3.62</c:v>
                      </c:pt>
                      <c:pt idx="701">
                        <c:v>3.6</c:v>
                      </c:pt>
                      <c:pt idx="702">
                        <c:v>3.6</c:v>
                      </c:pt>
                      <c:pt idx="703">
                        <c:v>3.59</c:v>
                      </c:pt>
                      <c:pt idx="704">
                        <c:v>3.57</c:v>
                      </c:pt>
                      <c:pt idx="705">
                        <c:v>3.56</c:v>
                      </c:pt>
                      <c:pt idx="706">
                        <c:v>3.56</c:v>
                      </c:pt>
                      <c:pt idx="707">
                        <c:v>3.56</c:v>
                      </c:pt>
                      <c:pt idx="708">
                        <c:v>3.56</c:v>
                      </c:pt>
                      <c:pt idx="709">
                        <c:v>3.58</c:v>
                      </c:pt>
                      <c:pt idx="710">
                        <c:v>3.6</c:v>
                      </c:pt>
                      <c:pt idx="711">
                        <c:v>3.61</c:v>
                      </c:pt>
                      <c:pt idx="712">
                        <c:v>3.59</c:v>
                      </c:pt>
                      <c:pt idx="713">
                        <c:v>3.56</c:v>
                      </c:pt>
                      <c:pt idx="714">
                        <c:v>3.56</c:v>
                      </c:pt>
                      <c:pt idx="715">
                        <c:v>3.57</c:v>
                      </c:pt>
                      <c:pt idx="716">
                        <c:v>3.57</c:v>
                      </c:pt>
                      <c:pt idx="717">
                        <c:v>3.57</c:v>
                      </c:pt>
                      <c:pt idx="718">
                        <c:v>3.58</c:v>
                      </c:pt>
                      <c:pt idx="719">
                        <c:v>3.59</c:v>
                      </c:pt>
                      <c:pt idx="720">
                        <c:v>3.61</c:v>
                      </c:pt>
                      <c:pt idx="721">
                        <c:v>3.63</c:v>
                      </c:pt>
                      <c:pt idx="722">
                        <c:v>3.65</c:v>
                      </c:pt>
                      <c:pt idx="723">
                        <c:v>3.66</c:v>
                      </c:pt>
                      <c:pt idx="724">
                        <c:v>3.66</c:v>
                      </c:pt>
                      <c:pt idx="725">
                        <c:v>3.66</c:v>
                      </c:pt>
                      <c:pt idx="726">
                        <c:v>3.62</c:v>
                      </c:pt>
                      <c:pt idx="727">
                        <c:v>3.59</c:v>
                      </c:pt>
                      <c:pt idx="728">
                        <c:v>3.59</c:v>
                      </c:pt>
                      <c:pt idx="729">
                        <c:v>3.58</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F-4C71-4519-9CF6-7FF6946E7668}"/>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DATOS!$U$3:$U$732</c15:sqref>
                        </c15:formulaRef>
                      </c:ext>
                    </c:extLst>
                    <c:numCache>
                      <c:formatCode>0.00</c:formatCode>
                      <c:ptCount val="730"/>
                      <c:pt idx="0">
                        <c:v>3.54</c:v>
                      </c:pt>
                      <c:pt idx="1">
                        <c:v>3.49</c:v>
                      </c:pt>
                      <c:pt idx="2">
                        <c:v>3.44</c:v>
                      </c:pt>
                      <c:pt idx="3">
                        <c:v>3.4</c:v>
                      </c:pt>
                      <c:pt idx="4">
                        <c:v>3.36</c:v>
                      </c:pt>
                      <c:pt idx="5">
                        <c:v>3.33</c:v>
                      </c:pt>
                      <c:pt idx="6">
                        <c:v>3.31</c:v>
                      </c:pt>
                      <c:pt idx="7">
                        <c:v>3.31</c:v>
                      </c:pt>
                      <c:pt idx="8">
                        <c:v>3.38</c:v>
                      </c:pt>
                      <c:pt idx="9">
                        <c:v>3.46</c:v>
                      </c:pt>
                      <c:pt idx="10">
                        <c:v>3.53</c:v>
                      </c:pt>
                      <c:pt idx="11">
                        <c:v>3.57</c:v>
                      </c:pt>
                      <c:pt idx="12">
                        <c:v>3.59</c:v>
                      </c:pt>
                      <c:pt idx="13">
                        <c:v>3.61</c:v>
                      </c:pt>
                      <c:pt idx="14">
                        <c:v>3.63</c:v>
                      </c:pt>
                      <c:pt idx="15">
                        <c:v>3.65</c:v>
                      </c:pt>
                      <c:pt idx="16">
                        <c:v>3.65</c:v>
                      </c:pt>
                      <c:pt idx="17">
                        <c:v>3.67</c:v>
                      </c:pt>
                      <c:pt idx="18">
                        <c:v>3.7</c:v>
                      </c:pt>
                      <c:pt idx="19">
                        <c:v>3.71</c:v>
                      </c:pt>
                      <c:pt idx="20">
                        <c:v>3.7</c:v>
                      </c:pt>
                      <c:pt idx="21">
                        <c:v>3.66</c:v>
                      </c:pt>
                      <c:pt idx="22">
                        <c:v>3.6</c:v>
                      </c:pt>
                      <c:pt idx="23">
                        <c:v>3.54</c:v>
                      </c:pt>
                      <c:pt idx="24">
                        <c:v>3.51</c:v>
                      </c:pt>
                      <c:pt idx="25">
                        <c:v>3.49</c:v>
                      </c:pt>
                      <c:pt idx="26">
                        <c:v>3.47</c:v>
                      </c:pt>
                      <c:pt idx="27">
                        <c:v>3.46</c:v>
                      </c:pt>
                      <c:pt idx="28">
                        <c:v>3.44</c:v>
                      </c:pt>
                      <c:pt idx="29">
                        <c:v>3.41</c:v>
                      </c:pt>
                      <c:pt idx="30">
                        <c:v>3.37</c:v>
                      </c:pt>
                      <c:pt idx="31">
                        <c:v>3.33</c:v>
                      </c:pt>
                      <c:pt idx="32">
                        <c:v>3.32</c:v>
                      </c:pt>
                      <c:pt idx="33">
                        <c:v>3.32</c:v>
                      </c:pt>
                      <c:pt idx="34">
                        <c:v>3.31</c:v>
                      </c:pt>
                      <c:pt idx="35">
                        <c:v>3.29</c:v>
                      </c:pt>
                      <c:pt idx="36">
                        <c:v>3.27</c:v>
                      </c:pt>
                      <c:pt idx="37">
                        <c:v>3.25</c:v>
                      </c:pt>
                      <c:pt idx="38">
                        <c:v>3.25</c:v>
                      </c:pt>
                      <c:pt idx="39">
                        <c:v>3.26</c:v>
                      </c:pt>
                      <c:pt idx="40">
                        <c:v>3.26</c:v>
                      </c:pt>
                      <c:pt idx="41">
                        <c:v>3.26</c:v>
                      </c:pt>
                      <c:pt idx="42">
                        <c:v>3.24</c:v>
                      </c:pt>
                      <c:pt idx="43">
                        <c:v>3.2</c:v>
                      </c:pt>
                      <c:pt idx="44">
                        <c:v>3.04</c:v>
                      </c:pt>
                      <c:pt idx="45">
                        <c:v>2.95</c:v>
                      </c:pt>
                      <c:pt idx="46">
                        <c:v>2.92</c:v>
                      </c:pt>
                      <c:pt idx="47">
                        <c:v>2.9</c:v>
                      </c:pt>
                      <c:pt idx="48">
                        <c:v>2.88</c:v>
                      </c:pt>
                      <c:pt idx="49">
                        <c:v>2.85</c:v>
                      </c:pt>
                      <c:pt idx="50">
                        <c:v>2.85</c:v>
                      </c:pt>
                      <c:pt idx="51">
                        <c:v>2.86</c:v>
                      </c:pt>
                      <c:pt idx="52">
                        <c:v>2.85</c:v>
                      </c:pt>
                      <c:pt idx="53">
                        <c:v>2.88</c:v>
                      </c:pt>
                      <c:pt idx="54">
                        <c:v>2.96</c:v>
                      </c:pt>
                      <c:pt idx="55">
                        <c:v>3.09</c:v>
                      </c:pt>
                      <c:pt idx="56">
                        <c:v>3.11</c:v>
                      </c:pt>
                      <c:pt idx="57">
                        <c:v>3.05</c:v>
                      </c:pt>
                      <c:pt idx="58">
                        <c:v>2.99</c:v>
                      </c:pt>
                      <c:pt idx="59">
                        <c:v>2.95</c:v>
                      </c:pt>
                      <c:pt idx="60">
                        <c:v>2.97</c:v>
                      </c:pt>
                      <c:pt idx="61">
                        <c:v>3.04</c:v>
                      </c:pt>
                      <c:pt idx="62">
                        <c:v>3.09</c:v>
                      </c:pt>
                      <c:pt idx="63">
                        <c:v>3.06</c:v>
                      </c:pt>
                      <c:pt idx="64">
                        <c:v>3.01</c:v>
                      </c:pt>
                      <c:pt idx="65">
                        <c:v>2.98</c:v>
                      </c:pt>
                      <c:pt idx="66">
                        <c:v>3.04</c:v>
                      </c:pt>
                      <c:pt idx="67">
                        <c:v>3.21</c:v>
                      </c:pt>
                      <c:pt idx="68">
                        <c:v>3.39</c:v>
                      </c:pt>
                      <c:pt idx="69">
                        <c:v>3.41</c:v>
                      </c:pt>
                      <c:pt idx="70">
                        <c:v>3.41</c:v>
                      </c:pt>
                      <c:pt idx="71">
                        <c:v>3.43</c:v>
                      </c:pt>
                      <c:pt idx="72">
                        <c:v>3.53</c:v>
                      </c:pt>
                      <c:pt idx="73">
                        <c:v>3.56</c:v>
                      </c:pt>
                      <c:pt idx="74">
                        <c:v>3.49</c:v>
                      </c:pt>
                      <c:pt idx="75">
                        <c:v>3.42</c:v>
                      </c:pt>
                      <c:pt idx="76">
                        <c:v>3.37</c:v>
                      </c:pt>
                      <c:pt idx="77">
                        <c:v>3.31</c:v>
                      </c:pt>
                      <c:pt idx="78">
                        <c:v>3.26</c:v>
                      </c:pt>
                      <c:pt idx="79">
                        <c:v>3.29</c:v>
                      </c:pt>
                      <c:pt idx="80">
                        <c:v>3.34</c:v>
                      </c:pt>
                      <c:pt idx="81">
                        <c:v>3.32</c:v>
                      </c:pt>
                      <c:pt idx="82">
                        <c:v>3.29</c:v>
                      </c:pt>
                      <c:pt idx="83">
                        <c:v>3.24</c:v>
                      </c:pt>
                      <c:pt idx="84">
                        <c:v>3.2</c:v>
                      </c:pt>
                      <c:pt idx="85">
                        <c:v>3.13</c:v>
                      </c:pt>
                      <c:pt idx="86">
                        <c:v>3.01</c:v>
                      </c:pt>
                      <c:pt idx="87">
                        <c:v>2.99</c:v>
                      </c:pt>
                      <c:pt idx="88">
                        <c:v>3.05</c:v>
                      </c:pt>
                      <c:pt idx="89">
                        <c:v>3.07</c:v>
                      </c:pt>
                      <c:pt idx="90">
                        <c:v>3.1</c:v>
                      </c:pt>
                      <c:pt idx="91">
                        <c:v>3.08</c:v>
                      </c:pt>
                      <c:pt idx="92">
                        <c:v>2.95</c:v>
                      </c:pt>
                      <c:pt idx="93">
                        <c:v>2.84</c:v>
                      </c:pt>
                      <c:pt idx="94">
                        <c:v>2.76</c:v>
                      </c:pt>
                      <c:pt idx="95">
                        <c:v>2.69</c:v>
                      </c:pt>
                      <c:pt idx="96">
                        <c:v>2.7</c:v>
                      </c:pt>
                      <c:pt idx="97">
                        <c:v>2.71</c:v>
                      </c:pt>
                      <c:pt idx="98">
                        <c:v>2.72</c:v>
                      </c:pt>
                      <c:pt idx="99">
                        <c:v>2.66</c:v>
                      </c:pt>
                      <c:pt idx="100">
                        <c:v>2.56</c:v>
                      </c:pt>
                      <c:pt idx="101">
                        <c:v>2.48</c:v>
                      </c:pt>
                      <c:pt idx="102">
                        <c:v>2.4300000000000002</c:v>
                      </c:pt>
                      <c:pt idx="103">
                        <c:v>2.38</c:v>
                      </c:pt>
                      <c:pt idx="104">
                        <c:v>2.36</c:v>
                      </c:pt>
                      <c:pt idx="105">
                        <c:v>2.35</c:v>
                      </c:pt>
                      <c:pt idx="106">
                        <c:v>2.35</c:v>
                      </c:pt>
                      <c:pt idx="107">
                        <c:v>2.34</c:v>
                      </c:pt>
                      <c:pt idx="108">
                        <c:v>2.3199999999999998</c:v>
                      </c:pt>
                      <c:pt idx="109">
                        <c:v>2.33</c:v>
                      </c:pt>
                      <c:pt idx="110">
                        <c:v>2.3199999999999998</c:v>
                      </c:pt>
                      <c:pt idx="111">
                        <c:v>2.31</c:v>
                      </c:pt>
                      <c:pt idx="112">
                        <c:v>2.29</c:v>
                      </c:pt>
                      <c:pt idx="113">
                        <c:v>2.31</c:v>
                      </c:pt>
                      <c:pt idx="114">
                        <c:v>2.39</c:v>
                      </c:pt>
                      <c:pt idx="115">
                        <c:v>2.41</c:v>
                      </c:pt>
                      <c:pt idx="116">
                        <c:v>2.42</c:v>
                      </c:pt>
                      <c:pt idx="117">
                        <c:v>2.52</c:v>
                      </c:pt>
                      <c:pt idx="118">
                        <c:v>2.5499999999999998</c:v>
                      </c:pt>
                      <c:pt idx="119">
                        <c:v>2.58</c:v>
                      </c:pt>
                      <c:pt idx="120">
                        <c:v>2.61</c:v>
                      </c:pt>
                      <c:pt idx="121">
                        <c:v>2.6</c:v>
                      </c:pt>
                      <c:pt idx="122">
                        <c:v>2.52</c:v>
                      </c:pt>
                      <c:pt idx="123">
                        <c:v>2.46</c:v>
                      </c:pt>
                      <c:pt idx="124">
                        <c:v>2.4700000000000002</c:v>
                      </c:pt>
                      <c:pt idx="125">
                        <c:v>2.4500000000000002</c:v>
                      </c:pt>
                      <c:pt idx="126">
                        <c:v>2.41</c:v>
                      </c:pt>
                      <c:pt idx="127">
                        <c:v>2.4300000000000002</c:v>
                      </c:pt>
                      <c:pt idx="128">
                        <c:v>2.39</c:v>
                      </c:pt>
                      <c:pt idx="129">
                        <c:v>2.34</c:v>
                      </c:pt>
                      <c:pt idx="130">
                        <c:v>2.2799999999999998</c:v>
                      </c:pt>
                      <c:pt idx="131">
                        <c:v>2.2799999999999998</c:v>
                      </c:pt>
                      <c:pt idx="132">
                        <c:v>2.39</c:v>
                      </c:pt>
                      <c:pt idx="133">
                        <c:v>2.4900000000000002</c:v>
                      </c:pt>
                      <c:pt idx="134">
                        <c:v>2.5</c:v>
                      </c:pt>
                      <c:pt idx="135">
                        <c:v>2.6</c:v>
                      </c:pt>
                      <c:pt idx="136">
                        <c:v>2.78</c:v>
                      </c:pt>
                      <c:pt idx="137">
                        <c:v>2.91</c:v>
                      </c:pt>
                      <c:pt idx="138">
                        <c:v>2.87</c:v>
                      </c:pt>
                      <c:pt idx="139">
                        <c:v>2.77</c:v>
                      </c:pt>
                      <c:pt idx="140">
                        <c:v>2.8</c:v>
                      </c:pt>
                      <c:pt idx="141">
                        <c:v>2.82</c:v>
                      </c:pt>
                      <c:pt idx="142">
                        <c:v>2.93</c:v>
                      </c:pt>
                      <c:pt idx="143">
                        <c:v>3</c:v>
                      </c:pt>
                      <c:pt idx="144">
                        <c:v>3.04</c:v>
                      </c:pt>
                      <c:pt idx="145">
                        <c:v>3.12</c:v>
                      </c:pt>
                      <c:pt idx="146">
                        <c:v>3.16</c:v>
                      </c:pt>
                      <c:pt idx="147">
                        <c:v>3.1</c:v>
                      </c:pt>
                      <c:pt idx="148">
                        <c:v>3.05</c:v>
                      </c:pt>
                      <c:pt idx="149">
                        <c:v>3</c:v>
                      </c:pt>
                      <c:pt idx="150">
                        <c:v>2.96</c:v>
                      </c:pt>
                      <c:pt idx="151">
                        <c:v>3.03</c:v>
                      </c:pt>
                      <c:pt idx="152">
                        <c:v>3.03</c:v>
                      </c:pt>
                      <c:pt idx="153">
                        <c:v>3.07</c:v>
                      </c:pt>
                      <c:pt idx="154">
                        <c:v>3.09</c:v>
                      </c:pt>
                      <c:pt idx="155">
                        <c:v>3.18</c:v>
                      </c:pt>
                      <c:pt idx="156">
                        <c:v>3.3</c:v>
                      </c:pt>
                      <c:pt idx="157">
                        <c:v>3.43</c:v>
                      </c:pt>
                      <c:pt idx="158">
                        <c:v>3.57</c:v>
                      </c:pt>
                      <c:pt idx="159">
                        <c:v>3.6</c:v>
                      </c:pt>
                      <c:pt idx="160">
                        <c:v>3.56</c:v>
                      </c:pt>
                      <c:pt idx="161">
                        <c:v>3.49</c:v>
                      </c:pt>
                      <c:pt idx="162">
                        <c:v>3.42</c:v>
                      </c:pt>
                      <c:pt idx="163">
                        <c:v>3.36</c:v>
                      </c:pt>
                      <c:pt idx="164">
                        <c:v>3.43</c:v>
                      </c:pt>
                      <c:pt idx="165">
                        <c:v>3.49</c:v>
                      </c:pt>
                      <c:pt idx="166">
                        <c:v>3.6</c:v>
                      </c:pt>
                      <c:pt idx="167">
                        <c:v>3.77</c:v>
                      </c:pt>
                      <c:pt idx="168">
                        <c:v>3.99</c:v>
                      </c:pt>
                      <c:pt idx="169">
                        <c:v>4.08</c:v>
                      </c:pt>
                      <c:pt idx="170">
                        <c:v>4.28</c:v>
                      </c:pt>
                      <c:pt idx="171">
                        <c:v>4.4400000000000004</c:v>
                      </c:pt>
                      <c:pt idx="172">
                        <c:v>4.49</c:v>
                      </c:pt>
                      <c:pt idx="173">
                        <c:v>4.5</c:v>
                      </c:pt>
                      <c:pt idx="174">
                        <c:v>4.5</c:v>
                      </c:pt>
                      <c:pt idx="175">
                        <c:v>4.5</c:v>
                      </c:pt>
                      <c:pt idx="176">
                        <c:v>4.53</c:v>
                      </c:pt>
                      <c:pt idx="177">
                        <c:v>4.5599999999999996</c:v>
                      </c:pt>
                      <c:pt idx="178">
                        <c:v>4.54</c:v>
                      </c:pt>
                      <c:pt idx="179">
                        <c:v>4.43</c:v>
                      </c:pt>
                      <c:pt idx="180">
                        <c:v>4.37</c:v>
                      </c:pt>
                      <c:pt idx="181">
                        <c:v>4.3099999999999996</c:v>
                      </c:pt>
                      <c:pt idx="182">
                        <c:v>4.22</c:v>
                      </c:pt>
                      <c:pt idx="183">
                        <c:v>4.13</c:v>
                      </c:pt>
                      <c:pt idx="184">
                        <c:v>4.12</c:v>
                      </c:pt>
                      <c:pt idx="185">
                        <c:v>4.01</c:v>
                      </c:pt>
                      <c:pt idx="186">
                        <c:v>3.91</c:v>
                      </c:pt>
                      <c:pt idx="187">
                        <c:v>3.78</c:v>
                      </c:pt>
                      <c:pt idx="188">
                        <c:v>3.71</c:v>
                      </c:pt>
                      <c:pt idx="189">
                        <c:v>3.73</c:v>
                      </c:pt>
                      <c:pt idx="190">
                        <c:v>3.7</c:v>
                      </c:pt>
                      <c:pt idx="191">
                        <c:v>3.71</c:v>
                      </c:pt>
                      <c:pt idx="192">
                        <c:v>3.78</c:v>
                      </c:pt>
                      <c:pt idx="193">
                        <c:v>3.79</c:v>
                      </c:pt>
                      <c:pt idx="194">
                        <c:v>3.9</c:v>
                      </c:pt>
                      <c:pt idx="195">
                        <c:v>3.94</c:v>
                      </c:pt>
                      <c:pt idx="196">
                        <c:v>4.01</c:v>
                      </c:pt>
                      <c:pt idx="197">
                        <c:v>4.0199999999999996</c:v>
                      </c:pt>
                      <c:pt idx="198">
                        <c:v>4.07</c:v>
                      </c:pt>
                      <c:pt idx="199">
                        <c:v>4.17</c:v>
                      </c:pt>
                      <c:pt idx="200">
                        <c:v>4.28</c:v>
                      </c:pt>
                      <c:pt idx="201">
                        <c:v>4.33</c:v>
                      </c:pt>
                      <c:pt idx="202">
                        <c:v>4.37</c:v>
                      </c:pt>
                      <c:pt idx="203">
                        <c:v>4.38</c:v>
                      </c:pt>
                      <c:pt idx="204">
                        <c:v>4.3600000000000003</c:v>
                      </c:pt>
                      <c:pt idx="205">
                        <c:v>4.32</c:v>
                      </c:pt>
                      <c:pt idx="206">
                        <c:v>4.38</c:v>
                      </c:pt>
                      <c:pt idx="207">
                        <c:v>4.46</c:v>
                      </c:pt>
                      <c:pt idx="208">
                        <c:v>4.58</c:v>
                      </c:pt>
                      <c:pt idx="209">
                        <c:v>4.67</c:v>
                      </c:pt>
                      <c:pt idx="210">
                        <c:v>4.75</c:v>
                      </c:pt>
                      <c:pt idx="211">
                        <c:v>4.8099999999999996</c:v>
                      </c:pt>
                      <c:pt idx="212">
                        <c:v>4.84</c:v>
                      </c:pt>
                      <c:pt idx="213">
                        <c:v>4.84</c:v>
                      </c:pt>
                      <c:pt idx="214">
                        <c:v>4.76</c:v>
                      </c:pt>
                      <c:pt idx="215">
                        <c:v>4.6399999999999997</c:v>
                      </c:pt>
                      <c:pt idx="216">
                        <c:v>4.55</c:v>
                      </c:pt>
                      <c:pt idx="217">
                        <c:v>4.88</c:v>
                      </c:pt>
                      <c:pt idx="218">
                        <c:v>4.49</c:v>
                      </c:pt>
                      <c:pt idx="219">
                        <c:v>4.51</c:v>
                      </c:pt>
                      <c:pt idx="220">
                        <c:v>4.53</c:v>
                      </c:pt>
                      <c:pt idx="221">
                        <c:v>4.5199999999999996</c:v>
                      </c:pt>
                      <c:pt idx="222">
                        <c:v>4.55</c:v>
                      </c:pt>
                      <c:pt idx="223">
                        <c:v>4.57</c:v>
                      </c:pt>
                      <c:pt idx="224">
                        <c:v>4.5999999999999996</c:v>
                      </c:pt>
                      <c:pt idx="225">
                        <c:v>4.63</c:v>
                      </c:pt>
                      <c:pt idx="226">
                        <c:v>4.5999999999999996</c:v>
                      </c:pt>
                      <c:pt idx="227">
                        <c:v>4.49</c:v>
                      </c:pt>
                      <c:pt idx="228">
                        <c:v>4.3600000000000003</c:v>
                      </c:pt>
                      <c:pt idx="229">
                        <c:v>4.28</c:v>
                      </c:pt>
                      <c:pt idx="230">
                        <c:v>4.22</c:v>
                      </c:pt>
                      <c:pt idx="231">
                        <c:v>4.1900000000000004</c:v>
                      </c:pt>
                      <c:pt idx="232">
                        <c:v>4.24</c:v>
                      </c:pt>
                      <c:pt idx="233">
                        <c:v>4.24</c:v>
                      </c:pt>
                      <c:pt idx="234">
                        <c:v>4.46</c:v>
                      </c:pt>
                      <c:pt idx="235">
                        <c:v>4.5999999999999996</c:v>
                      </c:pt>
                      <c:pt idx="236">
                        <c:v>4.75</c:v>
                      </c:pt>
                      <c:pt idx="237">
                        <c:v>4.83</c:v>
                      </c:pt>
                      <c:pt idx="238">
                        <c:v>4.92</c:v>
                      </c:pt>
                      <c:pt idx="239">
                        <c:v>5</c:v>
                      </c:pt>
                      <c:pt idx="240">
                        <c:v>5.15</c:v>
                      </c:pt>
                      <c:pt idx="241">
                        <c:v>5.22</c:v>
                      </c:pt>
                      <c:pt idx="242">
                        <c:v>5.28</c:v>
                      </c:pt>
                      <c:pt idx="243">
                        <c:v>5.33</c:v>
                      </c:pt>
                      <c:pt idx="244">
                        <c:v>5.41</c:v>
                      </c:pt>
                      <c:pt idx="245">
                        <c:v>5.46</c:v>
                      </c:pt>
                      <c:pt idx="246">
                        <c:v>5.5</c:v>
                      </c:pt>
                      <c:pt idx="247">
                        <c:v>5.54</c:v>
                      </c:pt>
                      <c:pt idx="248">
                        <c:v>5.58</c:v>
                      </c:pt>
                      <c:pt idx="249">
                        <c:v>5.63</c:v>
                      </c:pt>
                      <c:pt idx="250">
                        <c:v>5.68</c:v>
                      </c:pt>
                      <c:pt idx="251">
                        <c:v>5.72</c:v>
                      </c:pt>
                      <c:pt idx="252">
                        <c:v>5.78</c:v>
                      </c:pt>
                      <c:pt idx="253">
                        <c:v>5.81</c:v>
                      </c:pt>
                      <c:pt idx="254">
                        <c:v>5.87</c:v>
                      </c:pt>
                      <c:pt idx="255">
                        <c:v>5.9</c:v>
                      </c:pt>
                      <c:pt idx="256">
                        <c:v>5.94</c:v>
                      </c:pt>
                      <c:pt idx="257">
                        <c:v>5.98</c:v>
                      </c:pt>
                      <c:pt idx="258">
                        <c:v>6.03</c:v>
                      </c:pt>
                      <c:pt idx="259">
                        <c:v>6.08</c:v>
                      </c:pt>
                      <c:pt idx="260">
                        <c:v>6.13</c:v>
                      </c:pt>
                      <c:pt idx="261">
                        <c:v>6.17</c:v>
                      </c:pt>
                      <c:pt idx="262">
                        <c:v>6.2</c:v>
                      </c:pt>
                      <c:pt idx="263">
                        <c:v>6.22</c:v>
                      </c:pt>
                      <c:pt idx="264">
                        <c:v>6.25</c:v>
                      </c:pt>
                      <c:pt idx="265">
                        <c:v>6.26</c:v>
                      </c:pt>
                      <c:pt idx="266">
                        <c:v>6.27</c:v>
                      </c:pt>
                      <c:pt idx="267">
                        <c:v>6.26</c:v>
                      </c:pt>
                      <c:pt idx="268">
                        <c:v>6.28</c:v>
                      </c:pt>
                      <c:pt idx="269">
                        <c:v>6.26</c:v>
                      </c:pt>
                      <c:pt idx="270">
                        <c:v>6.24</c:v>
                      </c:pt>
                      <c:pt idx="271">
                        <c:v>6.2</c:v>
                      </c:pt>
                      <c:pt idx="272">
                        <c:v>6.15</c:v>
                      </c:pt>
                      <c:pt idx="273">
                        <c:v>6.11</c:v>
                      </c:pt>
                      <c:pt idx="274">
                        <c:v>6.13</c:v>
                      </c:pt>
                      <c:pt idx="275">
                        <c:v>6.07</c:v>
                      </c:pt>
                      <c:pt idx="276">
                        <c:v>6.02</c:v>
                      </c:pt>
                      <c:pt idx="277">
                        <c:v>5.99</c:v>
                      </c:pt>
                      <c:pt idx="278">
                        <c:v>5.95</c:v>
                      </c:pt>
                      <c:pt idx="279">
                        <c:v>5.94</c:v>
                      </c:pt>
                      <c:pt idx="280">
                        <c:v>5.92</c:v>
                      </c:pt>
                      <c:pt idx="281">
                        <c:v>5.91</c:v>
                      </c:pt>
                      <c:pt idx="282">
                        <c:v>5.9</c:v>
                      </c:pt>
                      <c:pt idx="283">
                        <c:v>5.9</c:v>
                      </c:pt>
                      <c:pt idx="284">
                        <c:v>5.9</c:v>
                      </c:pt>
                      <c:pt idx="285">
                        <c:v>5.89</c:v>
                      </c:pt>
                      <c:pt idx="286">
                        <c:v>5.9</c:v>
                      </c:pt>
                      <c:pt idx="287">
                        <c:v>5.91</c:v>
                      </c:pt>
                      <c:pt idx="288">
                        <c:v>5.89</c:v>
                      </c:pt>
                      <c:pt idx="289">
                        <c:v>5.87</c:v>
                      </c:pt>
                      <c:pt idx="290">
                        <c:v>5.83</c:v>
                      </c:pt>
                      <c:pt idx="291">
                        <c:v>5.77</c:v>
                      </c:pt>
                      <c:pt idx="292">
                        <c:v>5.7</c:v>
                      </c:pt>
                      <c:pt idx="293">
                        <c:v>5.61</c:v>
                      </c:pt>
                      <c:pt idx="294">
                        <c:v>5.54</c:v>
                      </c:pt>
                      <c:pt idx="295">
                        <c:v>5.45</c:v>
                      </c:pt>
                      <c:pt idx="296">
                        <c:v>5.41</c:v>
                      </c:pt>
                      <c:pt idx="297">
                        <c:v>5.39</c:v>
                      </c:pt>
                      <c:pt idx="298">
                        <c:v>5.41</c:v>
                      </c:pt>
                      <c:pt idx="299">
                        <c:v>5.4</c:v>
                      </c:pt>
                      <c:pt idx="300">
                        <c:v>5.36</c:v>
                      </c:pt>
                      <c:pt idx="301">
                        <c:v>5.34</c:v>
                      </c:pt>
                      <c:pt idx="302">
                        <c:v>5.32</c:v>
                      </c:pt>
                      <c:pt idx="303">
                        <c:v>5.3</c:v>
                      </c:pt>
                      <c:pt idx="304">
                        <c:v>5.26</c:v>
                      </c:pt>
                      <c:pt idx="305">
                        <c:v>5.23</c:v>
                      </c:pt>
                      <c:pt idx="306">
                        <c:v>5.18</c:v>
                      </c:pt>
                      <c:pt idx="307">
                        <c:v>5.01</c:v>
                      </c:pt>
                      <c:pt idx="308">
                        <c:v>5.03</c:v>
                      </c:pt>
                      <c:pt idx="309">
                        <c:v>5.09</c:v>
                      </c:pt>
                      <c:pt idx="310">
                        <c:v>5.14</c:v>
                      </c:pt>
                      <c:pt idx="311">
                        <c:v>5.16</c:v>
                      </c:pt>
                      <c:pt idx="312">
                        <c:v>5.18</c:v>
                      </c:pt>
                      <c:pt idx="313">
                        <c:v>5.26</c:v>
                      </c:pt>
                      <c:pt idx="314">
                        <c:v>5.28</c:v>
                      </c:pt>
                      <c:pt idx="315">
                        <c:v>5.29</c:v>
                      </c:pt>
                      <c:pt idx="316">
                        <c:v>5.32</c:v>
                      </c:pt>
                      <c:pt idx="317">
                        <c:v>5.34</c:v>
                      </c:pt>
                      <c:pt idx="318">
                        <c:v>5.38</c:v>
                      </c:pt>
                      <c:pt idx="319">
                        <c:v>5.41</c:v>
                      </c:pt>
                      <c:pt idx="320">
                        <c:v>5.44</c:v>
                      </c:pt>
                      <c:pt idx="321">
                        <c:v>5.47</c:v>
                      </c:pt>
                      <c:pt idx="322">
                        <c:v>5.51</c:v>
                      </c:pt>
                      <c:pt idx="323">
                        <c:v>5.57</c:v>
                      </c:pt>
                      <c:pt idx="324">
                        <c:v>5.63</c:v>
                      </c:pt>
                      <c:pt idx="325">
                        <c:v>5.67</c:v>
                      </c:pt>
                      <c:pt idx="326">
                        <c:v>5.7</c:v>
                      </c:pt>
                      <c:pt idx="327">
                        <c:v>5.74</c:v>
                      </c:pt>
                      <c:pt idx="328">
                        <c:v>5.76</c:v>
                      </c:pt>
                      <c:pt idx="329">
                        <c:v>5.78</c:v>
                      </c:pt>
                      <c:pt idx="330">
                        <c:v>5.81</c:v>
                      </c:pt>
                      <c:pt idx="331">
                        <c:v>5.83</c:v>
                      </c:pt>
                      <c:pt idx="332">
                        <c:v>5.84</c:v>
                      </c:pt>
                      <c:pt idx="333">
                        <c:v>5.85</c:v>
                      </c:pt>
                      <c:pt idx="334">
                        <c:v>5.86</c:v>
                      </c:pt>
                      <c:pt idx="335">
                        <c:v>5.86</c:v>
                      </c:pt>
                      <c:pt idx="336">
                        <c:v>5.85</c:v>
                      </c:pt>
                      <c:pt idx="337">
                        <c:v>5.83</c:v>
                      </c:pt>
                      <c:pt idx="338">
                        <c:v>5.81</c:v>
                      </c:pt>
                      <c:pt idx="339">
                        <c:v>5.79</c:v>
                      </c:pt>
                      <c:pt idx="340">
                        <c:v>5.78</c:v>
                      </c:pt>
                      <c:pt idx="341">
                        <c:v>5.76</c:v>
                      </c:pt>
                      <c:pt idx="342">
                        <c:v>5.74</c:v>
                      </c:pt>
                      <c:pt idx="343">
                        <c:v>5.64</c:v>
                      </c:pt>
                      <c:pt idx="344">
                        <c:v>5.63</c:v>
                      </c:pt>
                      <c:pt idx="345">
                        <c:v>5.58</c:v>
                      </c:pt>
                      <c:pt idx="346">
                        <c:v>5.56</c:v>
                      </c:pt>
                      <c:pt idx="347">
                        <c:v>5.54</c:v>
                      </c:pt>
                      <c:pt idx="348">
                        <c:v>5.44</c:v>
                      </c:pt>
                      <c:pt idx="349">
                        <c:v>5.38</c:v>
                      </c:pt>
                      <c:pt idx="350">
                        <c:v>5.33</c:v>
                      </c:pt>
                      <c:pt idx="351">
                        <c:v>5.27</c:v>
                      </c:pt>
                      <c:pt idx="352">
                        <c:v>5.21</c:v>
                      </c:pt>
                      <c:pt idx="353">
                        <c:v>5.15</c:v>
                      </c:pt>
                      <c:pt idx="354">
                        <c:v>5.08</c:v>
                      </c:pt>
                      <c:pt idx="355">
                        <c:v>5</c:v>
                      </c:pt>
                      <c:pt idx="356">
                        <c:v>4.9800000000000004</c:v>
                      </c:pt>
                      <c:pt idx="357">
                        <c:v>4.88</c:v>
                      </c:pt>
                      <c:pt idx="358">
                        <c:v>4.84</c:v>
                      </c:pt>
                      <c:pt idx="359">
                        <c:v>4.75</c:v>
                      </c:pt>
                      <c:pt idx="360">
                        <c:v>4.71</c:v>
                      </c:pt>
                      <c:pt idx="361">
                        <c:v>4.5599999999999996</c:v>
                      </c:pt>
                      <c:pt idx="362">
                        <c:v>4.4000000000000004</c:v>
                      </c:pt>
                      <c:pt idx="363">
                        <c:v>4.2300000000000004</c:v>
                      </c:pt>
                      <c:pt idx="364">
                        <c:v>4.08</c:v>
                      </c:pt>
                      <c:pt idx="365">
                        <c:v>3.98</c:v>
                      </c:pt>
                      <c:pt idx="366">
                        <c:v>3.91</c:v>
                      </c:pt>
                      <c:pt idx="367">
                        <c:v>3.83</c:v>
                      </c:pt>
                      <c:pt idx="368">
                        <c:v>3.78</c:v>
                      </c:pt>
                      <c:pt idx="369">
                        <c:v>3.71</c:v>
                      </c:pt>
                      <c:pt idx="370">
                        <c:v>3.72</c:v>
                      </c:pt>
                      <c:pt idx="371">
                        <c:v>3.74</c:v>
                      </c:pt>
                      <c:pt idx="372">
                        <c:v>3.76</c:v>
                      </c:pt>
                      <c:pt idx="373">
                        <c:v>3.69</c:v>
                      </c:pt>
                      <c:pt idx="374">
                        <c:v>3.79</c:v>
                      </c:pt>
                      <c:pt idx="375">
                        <c:v>3.7</c:v>
                      </c:pt>
                      <c:pt idx="376">
                        <c:v>3.58</c:v>
                      </c:pt>
                      <c:pt idx="377">
                        <c:v>3.52</c:v>
                      </c:pt>
                      <c:pt idx="378">
                        <c:v>3.53</c:v>
                      </c:pt>
                      <c:pt idx="379">
                        <c:v>3.52</c:v>
                      </c:pt>
                      <c:pt idx="380">
                        <c:v>3.64</c:v>
                      </c:pt>
                      <c:pt idx="381">
                        <c:v>3.61</c:v>
                      </c:pt>
                      <c:pt idx="382">
                        <c:v>3.54</c:v>
                      </c:pt>
                      <c:pt idx="383">
                        <c:v>3.47</c:v>
                      </c:pt>
                      <c:pt idx="384">
                        <c:v>3.36</c:v>
                      </c:pt>
                      <c:pt idx="385">
                        <c:v>3.35</c:v>
                      </c:pt>
                      <c:pt idx="386">
                        <c:v>3.47</c:v>
                      </c:pt>
                      <c:pt idx="387">
                        <c:v>3.39</c:v>
                      </c:pt>
                      <c:pt idx="388">
                        <c:v>3.29</c:v>
                      </c:pt>
                      <c:pt idx="389">
                        <c:v>3.25</c:v>
                      </c:pt>
                      <c:pt idx="390">
                        <c:v>3.31</c:v>
                      </c:pt>
                      <c:pt idx="391">
                        <c:v>3.36</c:v>
                      </c:pt>
                      <c:pt idx="392">
                        <c:v>3.45</c:v>
                      </c:pt>
                      <c:pt idx="393">
                        <c:v>3.59</c:v>
                      </c:pt>
                      <c:pt idx="394">
                        <c:v>3.64</c:v>
                      </c:pt>
                      <c:pt idx="395">
                        <c:v>3.58</c:v>
                      </c:pt>
                      <c:pt idx="396">
                        <c:v>3.82</c:v>
                      </c:pt>
                      <c:pt idx="397">
                        <c:v>3.9</c:v>
                      </c:pt>
                      <c:pt idx="398">
                        <c:v>3.89</c:v>
                      </c:pt>
                      <c:pt idx="399">
                        <c:v>3.85</c:v>
                      </c:pt>
                      <c:pt idx="400">
                        <c:v>4</c:v>
                      </c:pt>
                      <c:pt idx="401">
                        <c:v>3.98</c:v>
                      </c:pt>
                      <c:pt idx="402">
                        <c:v>4.04</c:v>
                      </c:pt>
                      <c:pt idx="403">
                        <c:v>4</c:v>
                      </c:pt>
                      <c:pt idx="404">
                        <c:v>3.89</c:v>
                      </c:pt>
                      <c:pt idx="405">
                        <c:v>3.75</c:v>
                      </c:pt>
                      <c:pt idx="406">
                        <c:v>3.65</c:v>
                      </c:pt>
                      <c:pt idx="407">
                        <c:v>3.59</c:v>
                      </c:pt>
                      <c:pt idx="408">
                        <c:v>3.69</c:v>
                      </c:pt>
                      <c:pt idx="409">
                        <c:v>3.59</c:v>
                      </c:pt>
                      <c:pt idx="410">
                        <c:v>3.66</c:v>
                      </c:pt>
                      <c:pt idx="411">
                        <c:v>3.67</c:v>
                      </c:pt>
                      <c:pt idx="412">
                        <c:v>3.57</c:v>
                      </c:pt>
                      <c:pt idx="413">
                        <c:v>3.45</c:v>
                      </c:pt>
                      <c:pt idx="414">
                        <c:v>3.4</c:v>
                      </c:pt>
                      <c:pt idx="415">
                        <c:v>3.36</c:v>
                      </c:pt>
                      <c:pt idx="416">
                        <c:v>3.38</c:v>
                      </c:pt>
                      <c:pt idx="417">
                        <c:v>3.4</c:v>
                      </c:pt>
                      <c:pt idx="418">
                        <c:v>3.45</c:v>
                      </c:pt>
                      <c:pt idx="419">
                        <c:v>3.51</c:v>
                      </c:pt>
                      <c:pt idx="420">
                        <c:v>3.73</c:v>
                      </c:pt>
                      <c:pt idx="421">
                        <c:v>3.8</c:v>
                      </c:pt>
                      <c:pt idx="422">
                        <c:v>3.84</c:v>
                      </c:pt>
                      <c:pt idx="423">
                        <c:v>3.87</c:v>
                      </c:pt>
                      <c:pt idx="424">
                        <c:v>4</c:v>
                      </c:pt>
                      <c:pt idx="425">
                        <c:v>4.07</c:v>
                      </c:pt>
                      <c:pt idx="426">
                        <c:v>4.1500000000000004</c:v>
                      </c:pt>
                      <c:pt idx="427">
                        <c:v>4.21</c:v>
                      </c:pt>
                      <c:pt idx="428">
                        <c:v>4.21</c:v>
                      </c:pt>
                      <c:pt idx="429">
                        <c:v>4.18</c:v>
                      </c:pt>
                      <c:pt idx="430">
                        <c:v>4.25</c:v>
                      </c:pt>
                      <c:pt idx="431">
                        <c:v>4.22</c:v>
                      </c:pt>
                      <c:pt idx="432">
                        <c:v>4.1900000000000004</c:v>
                      </c:pt>
                      <c:pt idx="433">
                        <c:v>4.16</c:v>
                      </c:pt>
                      <c:pt idx="434">
                        <c:v>4.12</c:v>
                      </c:pt>
                      <c:pt idx="435">
                        <c:v>4.13</c:v>
                      </c:pt>
                      <c:pt idx="436">
                        <c:v>4.24</c:v>
                      </c:pt>
                      <c:pt idx="437">
                        <c:v>4.2</c:v>
                      </c:pt>
                      <c:pt idx="438">
                        <c:v>4.18</c:v>
                      </c:pt>
                      <c:pt idx="439">
                        <c:v>4.1100000000000003</c:v>
                      </c:pt>
                      <c:pt idx="440">
                        <c:v>4.1500000000000004</c:v>
                      </c:pt>
                      <c:pt idx="441">
                        <c:v>4.1500000000000004</c:v>
                      </c:pt>
                      <c:pt idx="442">
                        <c:v>4.12</c:v>
                      </c:pt>
                      <c:pt idx="443">
                        <c:v>4.05</c:v>
                      </c:pt>
                      <c:pt idx="444">
                        <c:v>4.1900000000000004</c:v>
                      </c:pt>
                      <c:pt idx="445">
                        <c:v>4.18</c:v>
                      </c:pt>
                      <c:pt idx="446">
                        <c:v>4.09</c:v>
                      </c:pt>
                      <c:pt idx="447">
                        <c:v>3.98</c:v>
                      </c:pt>
                      <c:pt idx="448">
                        <c:v>3.95</c:v>
                      </c:pt>
                      <c:pt idx="449">
                        <c:v>3.98</c:v>
                      </c:pt>
                      <c:pt idx="450">
                        <c:v>3.9</c:v>
                      </c:pt>
                      <c:pt idx="451">
                        <c:v>3.78</c:v>
                      </c:pt>
                      <c:pt idx="452">
                        <c:v>3.67</c:v>
                      </c:pt>
                      <c:pt idx="453">
                        <c:v>3.55</c:v>
                      </c:pt>
                      <c:pt idx="454">
                        <c:v>3.52</c:v>
                      </c:pt>
                      <c:pt idx="455">
                        <c:v>3.45</c:v>
                      </c:pt>
                      <c:pt idx="456">
                        <c:v>3.53</c:v>
                      </c:pt>
                      <c:pt idx="457">
                        <c:v>3.7</c:v>
                      </c:pt>
                      <c:pt idx="458">
                        <c:v>3.73</c:v>
                      </c:pt>
                      <c:pt idx="459">
                        <c:v>3.79</c:v>
                      </c:pt>
                      <c:pt idx="460">
                        <c:v>3.88</c:v>
                      </c:pt>
                      <c:pt idx="461">
                        <c:v>3.96</c:v>
                      </c:pt>
                      <c:pt idx="462">
                        <c:v>3.95</c:v>
                      </c:pt>
                      <c:pt idx="463">
                        <c:v>3.88</c:v>
                      </c:pt>
                      <c:pt idx="464">
                        <c:v>3.83</c:v>
                      </c:pt>
                      <c:pt idx="465">
                        <c:v>3.87</c:v>
                      </c:pt>
                      <c:pt idx="466">
                        <c:v>3.99</c:v>
                      </c:pt>
                      <c:pt idx="467">
                        <c:v>4.05</c:v>
                      </c:pt>
                      <c:pt idx="468">
                        <c:v>4.24</c:v>
                      </c:pt>
                      <c:pt idx="469">
                        <c:v>4.28</c:v>
                      </c:pt>
                      <c:pt idx="470">
                        <c:v>4.2</c:v>
                      </c:pt>
                      <c:pt idx="471">
                        <c:v>4.0999999999999996</c:v>
                      </c:pt>
                      <c:pt idx="472">
                        <c:v>4.1500000000000004</c:v>
                      </c:pt>
                      <c:pt idx="473">
                        <c:v>4.03</c:v>
                      </c:pt>
                      <c:pt idx="474">
                        <c:v>4.0199999999999996</c:v>
                      </c:pt>
                      <c:pt idx="475">
                        <c:v>4.04</c:v>
                      </c:pt>
                      <c:pt idx="476">
                        <c:v>4.04</c:v>
                      </c:pt>
                      <c:pt idx="477">
                        <c:v>4.08</c:v>
                      </c:pt>
                      <c:pt idx="478">
                        <c:v>4.26</c:v>
                      </c:pt>
                      <c:pt idx="479">
                        <c:v>4.3</c:v>
                      </c:pt>
                      <c:pt idx="480">
                        <c:v>4.43</c:v>
                      </c:pt>
                      <c:pt idx="481">
                        <c:v>4.5</c:v>
                      </c:pt>
                      <c:pt idx="482">
                        <c:v>4.51</c:v>
                      </c:pt>
                      <c:pt idx="483">
                        <c:v>4.46</c:v>
                      </c:pt>
                      <c:pt idx="484">
                        <c:v>4.3899999999999997</c:v>
                      </c:pt>
                      <c:pt idx="485">
                        <c:v>4.29</c:v>
                      </c:pt>
                      <c:pt idx="486">
                        <c:v>4.22</c:v>
                      </c:pt>
                      <c:pt idx="487">
                        <c:v>4.16</c:v>
                      </c:pt>
                      <c:pt idx="488">
                        <c:v>4.2</c:v>
                      </c:pt>
                      <c:pt idx="489">
                        <c:v>4.09</c:v>
                      </c:pt>
                      <c:pt idx="490">
                        <c:v>4.07</c:v>
                      </c:pt>
                      <c:pt idx="491">
                        <c:v>4.04</c:v>
                      </c:pt>
                      <c:pt idx="492">
                        <c:v>4.21</c:v>
                      </c:pt>
                      <c:pt idx="493">
                        <c:v>4.2</c:v>
                      </c:pt>
                      <c:pt idx="494">
                        <c:v>4.2699999999999996</c:v>
                      </c:pt>
                      <c:pt idx="495">
                        <c:v>4.24</c:v>
                      </c:pt>
                      <c:pt idx="496">
                        <c:v>4.21</c:v>
                      </c:pt>
                      <c:pt idx="497">
                        <c:v>4.2300000000000004</c:v>
                      </c:pt>
                      <c:pt idx="498">
                        <c:v>4.18</c:v>
                      </c:pt>
                      <c:pt idx="499">
                        <c:v>4.0999999999999996</c:v>
                      </c:pt>
                      <c:pt idx="500">
                        <c:v>4.07</c:v>
                      </c:pt>
                      <c:pt idx="501">
                        <c:v>4.07</c:v>
                      </c:pt>
                      <c:pt idx="502">
                        <c:v>4.13</c:v>
                      </c:pt>
                      <c:pt idx="503">
                        <c:v>4.1500000000000004</c:v>
                      </c:pt>
                      <c:pt idx="504">
                        <c:v>4.22</c:v>
                      </c:pt>
                      <c:pt idx="505">
                        <c:v>4.21</c:v>
                      </c:pt>
                      <c:pt idx="506">
                        <c:v>4.2699999999999996</c:v>
                      </c:pt>
                      <c:pt idx="507">
                        <c:v>4.2699999999999996</c:v>
                      </c:pt>
                      <c:pt idx="508">
                        <c:v>4.29</c:v>
                      </c:pt>
                      <c:pt idx="509">
                        <c:v>4.25</c:v>
                      </c:pt>
                      <c:pt idx="510">
                        <c:v>4.2699999999999996</c:v>
                      </c:pt>
                      <c:pt idx="511">
                        <c:v>4.25</c:v>
                      </c:pt>
                      <c:pt idx="512">
                        <c:v>4.32</c:v>
                      </c:pt>
                      <c:pt idx="513">
                        <c:v>4.3499999999999996</c:v>
                      </c:pt>
                      <c:pt idx="514">
                        <c:v>4.42</c:v>
                      </c:pt>
                      <c:pt idx="515">
                        <c:v>4.47</c:v>
                      </c:pt>
                      <c:pt idx="516">
                        <c:v>4.5</c:v>
                      </c:pt>
                      <c:pt idx="517">
                        <c:v>4.54</c:v>
                      </c:pt>
                      <c:pt idx="518">
                        <c:v>4.5599999999999996</c:v>
                      </c:pt>
                      <c:pt idx="519">
                        <c:v>4.62</c:v>
                      </c:pt>
                      <c:pt idx="520">
                        <c:v>4.8</c:v>
                      </c:pt>
                      <c:pt idx="521">
                        <c:v>4.8600000000000003</c:v>
                      </c:pt>
                      <c:pt idx="522">
                        <c:v>4.9000000000000004</c:v>
                      </c:pt>
                      <c:pt idx="523">
                        <c:v>4.93</c:v>
                      </c:pt>
                      <c:pt idx="524">
                        <c:v>4.99</c:v>
                      </c:pt>
                      <c:pt idx="525">
                        <c:v>5</c:v>
                      </c:pt>
                      <c:pt idx="526">
                        <c:v>5.03</c:v>
                      </c:pt>
                      <c:pt idx="527">
                        <c:v>5.0599999999999996</c:v>
                      </c:pt>
                      <c:pt idx="528">
                        <c:v>5.07</c:v>
                      </c:pt>
                      <c:pt idx="529">
                        <c:v>5.03</c:v>
                      </c:pt>
                      <c:pt idx="530">
                        <c:v>5.01</c:v>
                      </c:pt>
                      <c:pt idx="531">
                        <c:v>5</c:v>
                      </c:pt>
                      <c:pt idx="532">
                        <c:v>4.99</c:v>
                      </c:pt>
                      <c:pt idx="533">
                        <c:v>4.95</c:v>
                      </c:pt>
                      <c:pt idx="534">
                        <c:v>4.9000000000000004</c:v>
                      </c:pt>
                      <c:pt idx="535">
                        <c:v>4.75</c:v>
                      </c:pt>
                      <c:pt idx="536">
                        <c:v>4.67</c:v>
                      </c:pt>
                      <c:pt idx="537">
                        <c:v>4.62</c:v>
                      </c:pt>
                      <c:pt idx="538">
                        <c:v>4.6100000000000003</c:v>
                      </c:pt>
                      <c:pt idx="539">
                        <c:v>4.54</c:v>
                      </c:pt>
                      <c:pt idx="540">
                        <c:v>4.53</c:v>
                      </c:pt>
                      <c:pt idx="541">
                        <c:v>4.5199999999999996</c:v>
                      </c:pt>
                      <c:pt idx="542">
                        <c:v>4.4800000000000004</c:v>
                      </c:pt>
                      <c:pt idx="543">
                        <c:v>4.4000000000000004</c:v>
                      </c:pt>
                      <c:pt idx="544">
                        <c:v>4.3499999999999996</c:v>
                      </c:pt>
                      <c:pt idx="545">
                        <c:v>4.25</c:v>
                      </c:pt>
                      <c:pt idx="546">
                        <c:v>4.22</c:v>
                      </c:pt>
                      <c:pt idx="547">
                        <c:v>4.0999999999999996</c:v>
                      </c:pt>
                      <c:pt idx="548">
                        <c:v>4.05</c:v>
                      </c:pt>
                      <c:pt idx="549">
                        <c:v>4.03</c:v>
                      </c:pt>
                      <c:pt idx="550">
                        <c:v>3.97</c:v>
                      </c:pt>
                      <c:pt idx="551">
                        <c:v>3.86</c:v>
                      </c:pt>
                      <c:pt idx="552">
                        <c:v>3.88</c:v>
                      </c:pt>
                      <c:pt idx="553">
                        <c:v>3.86</c:v>
                      </c:pt>
                      <c:pt idx="554">
                        <c:v>4.04</c:v>
                      </c:pt>
                      <c:pt idx="555">
                        <c:v>4.09</c:v>
                      </c:pt>
                      <c:pt idx="556">
                        <c:v>4.0599999999999996</c:v>
                      </c:pt>
                      <c:pt idx="557">
                        <c:v>4.01</c:v>
                      </c:pt>
                      <c:pt idx="558">
                        <c:v>4.0599999999999996</c:v>
                      </c:pt>
                      <c:pt idx="559">
                        <c:v>4.0599999999999996</c:v>
                      </c:pt>
                      <c:pt idx="560">
                        <c:v>4.01</c:v>
                      </c:pt>
                      <c:pt idx="561">
                        <c:v>3.91</c:v>
                      </c:pt>
                      <c:pt idx="562">
                        <c:v>3.87</c:v>
                      </c:pt>
                      <c:pt idx="563">
                        <c:v>3.78</c:v>
                      </c:pt>
                      <c:pt idx="564">
                        <c:v>3.76</c:v>
                      </c:pt>
                      <c:pt idx="565">
                        <c:v>3.72</c:v>
                      </c:pt>
                      <c:pt idx="566">
                        <c:v>3.64</c:v>
                      </c:pt>
                      <c:pt idx="567">
                        <c:v>3.58</c:v>
                      </c:pt>
                      <c:pt idx="568">
                        <c:v>3.57</c:v>
                      </c:pt>
                      <c:pt idx="569">
                        <c:v>3.57</c:v>
                      </c:pt>
                      <c:pt idx="570">
                        <c:v>3.57</c:v>
                      </c:pt>
                      <c:pt idx="571">
                        <c:v>3.59</c:v>
                      </c:pt>
                      <c:pt idx="572">
                        <c:v>3.63</c:v>
                      </c:pt>
                      <c:pt idx="573">
                        <c:v>3.63</c:v>
                      </c:pt>
                      <c:pt idx="574">
                        <c:v>3.63</c:v>
                      </c:pt>
                      <c:pt idx="575">
                        <c:v>3.69</c:v>
                      </c:pt>
                      <c:pt idx="576">
                        <c:v>3.9</c:v>
                      </c:pt>
                      <c:pt idx="577">
                        <c:v>4.07</c:v>
                      </c:pt>
                      <c:pt idx="578">
                        <c:v>4.16</c:v>
                      </c:pt>
                      <c:pt idx="579">
                        <c:v>4.21</c:v>
                      </c:pt>
                      <c:pt idx="580">
                        <c:v>4.34</c:v>
                      </c:pt>
                      <c:pt idx="581">
                        <c:v>4.46</c:v>
                      </c:pt>
                      <c:pt idx="582">
                        <c:v>4.54</c:v>
                      </c:pt>
                      <c:pt idx="583">
                        <c:v>4.58</c:v>
                      </c:pt>
                      <c:pt idx="584">
                        <c:v>4.58</c:v>
                      </c:pt>
                      <c:pt idx="585">
                        <c:v>4.55</c:v>
                      </c:pt>
                      <c:pt idx="586">
                        <c:v>4.58</c:v>
                      </c:pt>
                      <c:pt idx="587">
                        <c:v>4.59</c:v>
                      </c:pt>
                      <c:pt idx="588">
                        <c:v>4.62</c:v>
                      </c:pt>
                      <c:pt idx="589">
                        <c:v>4.62</c:v>
                      </c:pt>
                      <c:pt idx="590">
                        <c:v>4.66</c:v>
                      </c:pt>
                      <c:pt idx="591">
                        <c:v>4.6500000000000004</c:v>
                      </c:pt>
                      <c:pt idx="592">
                        <c:v>4.63</c:v>
                      </c:pt>
                      <c:pt idx="593">
                        <c:v>4.54</c:v>
                      </c:pt>
                      <c:pt idx="594">
                        <c:v>4.54</c:v>
                      </c:pt>
                      <c:pt idx="595">
                        <c:v>4.54</c:v>
                      </c:pt>
                      <c:pt idx="596">
                        <c:v>4.55</c:v>
                      </c:pt>
                      <c:pt idx="597">
                        <c:v>4.5199999999999996</c:v>
                      </c:pt>
                      <c:pt idx="598">
                        <c:v>4.5999999999999996</c:v>
                      </c:pt>
                      <c:pt idx="599">
                        <c:v>4.6500000000000004</c:v>
                      </c:pt>
                      <c:pt idx="600">
                        <c:v>4.79</c:v>
                      </c:pt>
                      <c:pt idx="601">
                        <c:v>4.87</c:v>
                      </c:pt>
                      <c:pt idx="602">
                        <c:v>4.92</c:v>
                      </c:pt>
                      <c:pt idx="603">
                        <c:v>4.92</c:v>
                      </c:pt>
                      <c:pt idx="604">
                        <c:v>4.99</c:v>
                      </c:pt>
                      <c:pt idx="605">
                        <c:v>5.0199999999999996</c:v>
                      </c:pt>
                      <c:pt idx="606">
                        <c:v>5.0599999999999996</c:v>
                      </c:pt>
                      <c:pt idx="607">
                        <c:v>5.0999999999999996</c:v>
                      </c:pt>
                      <c:pt idx="608">
                        <c:v>5.18</c:v>
                      </c:pt>
                      <c:pt idx="609">
                        <c:v>5.19</c:v>
                      </c:pt>
                      <c:pt idx="610">
                        <c:v>5.2</c:v>
                      </c:pt>
                      <c:pt idx="611">
                        <c:v>5.21</c:v>
                      </c:pt>
                      <c:pt idx="612">
                        <c:v>5.2</c:v>
                      </c:pt>
                      <c:pt idx="613">
                        <c:v>5.2</c:v>
                      </c:pt>
                      <c:pt idx="614">
                        <c:v>5.19</c:v>
                      </c:pt>
                      <c:pt idx="615">
                        <c:v>5.18</c:v>
                      </c:pt>
                      <c:pt idx="616">
                        <c:v>5.17</c:v>
                      </c:pt>
                      <c:pt idx="617">
                        <c:v>5.13</c:v>
                      </c:pt>
                      <c:pt idx="618">
                        <c:v>5.07</c:v>
                      </c:pt>
                      <c:pt idx="619">
                        <c:v>4.96</c:v>
                      </c:pt>
                      <c:pt idx="620">
                        <c:v>4.87</c:v>
                      </c:pt>
                      <c:pt idx="621">
                        <c:v>4.74</c:v>
                      </c:pt>
                      <c:pt idx="622">
                        <c:v>4.6399999999999997</c:v>
                      </c:pt>
                      <c:pt idx="623">
                        <c:v>4.59</c:v>
                      </c:pt>
                      <c:pt idx="624">
                        <c:v>4.6100000000000003</c:v>
                      </c:pt>
                      <c:pt idx="625">
                        <c:v>4.54</c:v>
                      </c:pt>
                      <c:pt idx="626">
                        <c:v>4.6100000000000003</c:v>
                      </c:pt>
                      <c:pt idx="627">
                        <c:v>4.6399999999999997</c:v>
                      </c:pt>
                      <c:pt idx="628">
                        <c:v>4.7300000000000004</c:v>
                      </c:pt>
                      <c:pt idx="629">
                        <c:v>4.8</c:v>
                      </c:pt>
                      <c:pt idx="630">
                        <c:v>4.8499999999999996</c:v>
                      </c:pt>
                      <c:pt idx="631">
                        <c:v>4.84</c:v>
                      </c:pt>
                      <c:pt idx="632">
                        <c:v>4.91</c:v>
                      </c:pt>
                      <c:pt idx="633">
                        <c:v>4.8899999999999997</c:v>
                      </c:pt>
                      <c:pt idx="634">
                        <c:v>4.92</c:v>
                      </c:pt>
                      <c:pt idx="635">
                        <c:v>5</c:v>
                      </c:pt>
                      <c:pt idx="636">
                        <c:v>5.0999999999999996</c:v>
                      </c:pt>
                      <c:pt idx="637">
                        <c:v>5.15</c:v>
                      </c:pt>
                      <c:pt idx="638">
                        <c:v>5.16</c:v>
                      </c:pt>
                      <c:pt idx="639">
                        <c:v>5.2</c:v>
                      </c:pt>
                      <c:pt idx="640">
                        <c:v>5.24</c:v>
                      </c:pt>
                      <c:pt idx="641">
                        <c:v>5.28</c:v>
                      </c:pt>
                      <c:pt idx="642">
                        <c:v>5.29</c:v>
                      </c:pt>
                      <c:pt idx="643">
                        <c:v>5.3</c:v>
                      </c:pt>
                      <c:pt idx="644">
                        <c:v>5.32</c:v>
                      </c:pt>
                      <c:pt idx="645">
                        <c:v>5.34</c:v>
                      </c:pt>
                      <c:pt idx="646">
                        <c:v>5.36</c:v>
                      </c:pt>
                      <c:pt idx="647">
                        <c:v>5.36</c:v>
                      </c:pt>
                      <c:pt idx="648">
                        <c:v>5.36</c:v>
                      </c:pt>
                      <c:pt idx="649">
                        <c:v>5.35</c:v>
                      </c:pt>
                      <c:pt idx="650">
                        <c:v>5.36</c:v>
                      </c:pt>
                      <c:pt idx="651">
                        <c:v>5.35</c:v>
                      </c:pt>
                      <c:pt idx="652">
                        <c:v>5.35</c:v>
                      </c:pt>
                      <c:pt idx="653">
                        <c:v>5.35</c:v>
                      </c:pt>
                      <c:pt idx="654">
                        <c:v>5.36</c:v>
                      </c:pt>
                      <c:pt idx="655">
                        <c:v>5.36</c:v>
                      </c:pt>
                      <c:pt idx="656">
                        <c:v>5.36</c:v>
                      </c:pt>
                      <c:pt idx="657">
                        <c:v>5.36</c:v>
                      </c:pt>
                      <c:pt idx="658">
                        <c:v>5.36</c:v>
                      </c:pt>
                      <c:pt idx="659">
                        <c:v>5.34</c:v>
                      </c:pt>
                      <c:pt idx="660">
                        <c:v>5.31</c:v>
                      </c:pt>
                      <c:pt idx="661">
                        <c:v>5.29</c:v>
                      </c:pt>
                      <c:pt idx="662">
                        <c:v>5.27</c:v>
                      </c:pt>
                      <c:pt idx="663">
                        <c:v>5.24</c:v>
                      </c:pt>
                      <c:pt idx="664">
                        <c:v>5.22</c:v>
                      </c:pt>
                      <c:pt idx="665">
                        <c:v>5.18</c:v>
                      </c:pt>
                      <c:pt idx="666">
                        <c:v>5.13</c:v>
                      </c:pt>
                      <c:pt idx="667">
                        <c:v>5.09</c:v>
                      </c:pt>
                      <c:pt idx="668">
                        <c:v>5.08</c:v>
                      </c:pt>
                      <c:pt idx="669">
                        <c:v>5.05</c:v>
                      </c:pt>
                      <c:pt idx="670">
                        <c:v>5.04</c:v>
                      </c:pt>
                      <c:pt idx="671">
                        <c:v>5.01</c:v>
                      </c:pt>
                      <c:pt idx="672">
                        <c:v>4.96</c:v>
                      </c:pt>
                      <c:pt idx="673">
                        <c:v>4.8899999999999997</c:v>
                      </c:pt>
                      <c:pt idx="674">
                        <c:v>4.88</c:v>
                      </c:pt>
                      <c:pt idx="675">
                        <c:v>4.8600000000000003</c:v>
                      </c:pt>
                      <c:pt idx="676">
                        <c:v>4.84</c:v>
                      </c:pt>
                      <c:pt idx="677">
                        <c:v>4.84</c:v>
                      </c:pt>
                      <c:pt idx="678">
                        <c:v>4.84</c:v>
                      </c:pt>
                      <c:pt idx="679">
                        <c:v>4.8</c:v>
                      </c:pt>
                      <c:pt idx="680">
                        <c:v>4.72</c:v>
                      </c:pt>
                      <c:pt idx="681">
                        <c:v>4.6399999999999997</c:v>
                      </c:pt>
                      <c:pt idx="682">
                        <c:v>4.57</c:v>
                      </c:pt>
                      <c:pt idx="683">
                        <c:v>4.49</c:v>
                      </c:pt>
                      <c:pt idx="684">
                        <c:v>4.45</c:v>
                      </c:pt>
                      <c:pt idx="685">
                        <c:v>4.42</c:v>
                      </c:pt>
                      <c:pt idx="686">
                        <c:v>4.51</c:v>
                      </c:pt>
                      <c:pt idx="687">
                        <c:v>4.66</c:v>
                      </c:pt>
                      <c:pt idx="688">
                        <c:v>4.7</c:v>
                      </c:pt>
                      <c:pt idx="689">
                        <c:v>4.74</c:v>
                      </c:pt>
                      <c:pt idx="690">
                        <c:v>4.8099999999999996</c:v>
                      </c:pt>
                      <c:pt idx="691">
                        <c:v>4.84</c:v>
                      </c:pt>
                      <c:pt idx="692">
                        <c:v>4.87</c:v>
                      </c:pt>
                      <c:pt idx="693">
                        <c:v>4.9000000000000004</c:v>
                      </c:pt>
                      <c:pt idx="694">
                        <c:v>4.9000000000000004</c:v>
                      </c:pt>
                      <c:pt idx="695">
                        <c:v>4.9000000000000004</c:v>
                      </c:pt>
                      <c:pt idx="696">
                        <c:v>4.92</c:v>
                      </c:pt>
                      <c:pt idx="697">
                        <c:v>4.95</c:v>
                      </c:pt>
                      <c:pt idx="698">
                        <c:v>4.95</c:v>
                      </c:pt>
                      <c:pt idx="699">
                        <c:v>4.95</c:v>
                      </c:pt>
                      <c:pt idx="700">
                        <c:v>4.92</c:v>
                      </c:pt>
                      <c:pt idx="701">
                        <c:v>4.8600000000000003</c:v>
                      </c:pt>
                      <c:pt idx="702">
                        <c:v>4.8099999999999996</c:v>
                      </c:pt>
                      <c:pt idx="703">
                        <c:v>4.76</c:v>
                      </c:pt>
                      <c:pt idx="704">
                        <c:v>4.67</c:v>
                      </c:pt>
                      <c:pt idx="705">
                        <c:v>4.59</c:v>
                      </c:pt>
                      <c:pt idx="706">
                        <c:v>4.49</c:v>
                      </c:pt>
                      <c:pt idx="707">
                        <c:v>4.4000000000000004</c:v>
                      </c:pt>
                      <c:pt idx="708">
                        <c:v>4.32</c:v>
                      </c:pt>
                      <c:pt idx="709">
                        <c:v>4.2699999999999996</c:v>
                      </c:pt>
                      <c:pt idx="710">
                        <c:v>4.26</c:v>
                      </c:pt>
                      <c:pt idx="711">
                        <c:v>4.26</c:v>
                      </c:pt>
                      <c:pt idx="712">
                        <c:v>4.29</c:v>
                      </c:pt>
                      <c:pt idx="713">
                        <c:v>4.41</c:v>
                      </c:pt>
                      <c:pt idx="714">
                        <c:v>4.4800000000000004</c:v>
                      </c:pt>
                      <c:pt idx="715">
                        <c:v>4.46</c:v>
                      </c:pt>
                      <c:pt idx="716">
                        <c:v>4.41</c:v>
                      </c:pt>
                      <c:pt idx="717">
                        <c:v>4.38</c:v>
                      </c:pt>
                      <c:pt idx="718">
                        <c:v>4.3</c:v>
                      </c:pt>
                      <c:pt idx="719">
                        <c:v>4.24</c:v>
                      </c:pt>
                      <c:pt idx="720">
                        <c:v>4.25</c:v>
                      </c:pt>
                      <c:pt idx="721">
                        <c:v>4.24</c:v>
                      </c:pt>
                      <c:pt idx="722">
                        <c:v>4.21</c:v>
                      </c:pt>
                      <c:pt idx="723">
                        <c:v>4.21</c:v>
                      </c:pt>
                      <c:pt idx="724">
                        <c:v>4.2</c:v>
                      </c:pt>
                      <c:pt idx="725">
                        <c:v>4.22</c:v>
                      </c:pt>
                      <c:pt idx="726">
                        <c:v>4.26</c:v>
                      </c:pt>
                      <c:pt idx="727">
                        <c:v>4.25</c:v>
                      </c:pt>
                      <c:pt idx="728">
                        <c:v>4.0199999999999996</c:v>
                      </c:pt>
                      <c:pt idx="729">
                        <c:v>3.92</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0-4C71-4519-9CF6-7FF6946E7668}"/>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DATOS!$V$3:$V$732</c15:sqref>
                        </c15:formulaRef>
                      </c:ext>
                    </c:extLst>
                    <c:numCache>
                      <c:formatCode>0.00</c:formatCode>
                      <c:ptCount val="730"/>
                      <c:pt idx="0">
                        <c:v>3.86</c:v>
                      </c:pt>
                      <c:pt idx="1">
                        <c:v>3.82</c:v>
                      </c:pt>
                      <c:pt idx="2">
                        <c:v>3.79</c:v>
                      </c:pt>
                      <c:pt idx="3">
                        <c:v>3.75</c:v>
                      </c:pt>
                      <c:pt idx="4">
                        <c:v>3.72</c:v>
                      </c:pt>
                      <c:pt idx="5">
                        <c:v>3.68</c:v>
                      </c:pt>
                      <c:pt idx="6">
                        <c:v>3.59</c:v>
                      </c:pt>
                      <c:pt idx="7">
                        <c:v>3.48</c:v>
                      </c:pt>
                      <c:pt idx="8">
                        <c:v>3.48</c:v>
                      </c:pt>
                      <c:pt idx="9">
                        <c:v>3.42</c:v>
                      </c:pt>
                      <c:pt idx="10">
                        <c:v>3.35</c:v>
                      </c:pt>
                      <c:pt idx="11">
                        <c:v>3.28</c:v>
                      </c:pt>
                      <c:pt idx="12">
                        <c:v>3.22</c:v>
                      </c:pt>
                      <c:pt idx="13">
                        <c:v>3.19</c:v>
                      </c:pt>
                      <c:pt idx="14">
                        <c:v>3.2</c:v>
                      </c:pt>
                      <c:pt idx="15">
                        <c:v>3.17</c:v>
                      </c:pt>
                      <c:pt idx="16">
                        <c:v>3.14</c:v>
                      </c:pt>
                      <c:pt idx="17">
                        <c:v>3.11</c:v>
                      </c:pt>
                      <c:pt idx="18">
                        <c:v>3.09</c:v>
                      </c:pt>
                      <c:pt idx="19">
                        <c:v>3.11</c:v>
                      </c:pt>
                      <c:pt idx="20">
                        <c:v>3.02</c:v>
                      </c:pt>
                      <c:pt idx="21">
                        <c:v>2.97</c:v>
                      </c:pt>
                      <c:pt idx="22">
                        <c:v>2.92</c:v>
                      </c:pt>
                      <c:pt idx="23">
                        <c:v>2.87</c:v>
                      </c:pt>
                      <c:pt idx="24">
                        <c:v>2.82</c:v>
                      </c:pt>
                      <c:pt idx="25">
                        <c:v>2.79</c:v>
                      </c:pt>
                      <c:pt idx="26">
                        <c:v>2.83</c:v>
                      </c:pt>
                      <c:pt idx="27">
                        <c:v>2.88</c:v>
                      </c:pt>
                      <c:pt idx="28">
                        <c:v>2.91</c:v>
                      </c:pt>
                      <c:pt idx="29">
                        <c:v>2.93</c:v>
                      </c:pt>
                      <c:pt idx="30">
                        <c:v>2.92</c:v>
                      </c:pt>
                      <c:pt idx="31">
                        <c:v>2.83</c:v>
                      </c:pt>
                      <c:pt idx="32">
                        <c:v>2.8</c:v>
                      </c:pt>
                      <c:pt idx="33">
                        <c:v>2.75</c:v>
                      </c:pt>
                      <c:pt idx="34">
                        <c:v>2.72</c:v>
                      </c:pt>
                      <c:pt idx="35">
                        <c:v>2.72</c:v>
                      </c:pt>
                      <c:pt idx="36">
                        <c:v>2.75</c:v>
                      </c:pt>
                      <c:pt idx="37">
                        <c:v>2.76</c:v>
                      </c:pt>
                      <c:pt idx="38">
                        <c:v>2.82</c:v>
                      </c:pt>
                      <c:pt idx="39">
                        <c:v>2.87</c:v>
                      </c:pt>
                      <c:pt idx="40">
                        <c:v>2.83</c:v>
                      </c:pt>
                      <c:pt idx="41">
                        <c:v>2.84</c:v>
                      </c:pt>
                      <c:pt idx="42">
                        <c:v>2.94</c:v>
                      </c:pt>
                      <c:pt idx="43">
                        <c:v>3.03</c:v>
                      </c:pt>
                      <c:pt idx="44">
                        <c:v>2.95</c:v>
                      </c:pt>
                      <c:pt idx="45">
                        <c:v>2.87</c:v>
                      </c:pt>
                      <c:pt idx="46">
                        <c:v>2.81</c:v>
                      </c:pt>
                      <c:pt idx="47">
                        <c:v>2.74</c:v>
                      </c:pt>
                      <c:pt idx="48">
                        <c:v>2.69</c:v>
                      </c:pt>
                      <c:pt idx="49">
                        <c:v>2.66</c:v>
                      </c:pt>
                      <c:pt idx="50">
                        <c:v>2.63</c:v>
                      </c:pt>
                      <c:pt idx="51">
                        <c:v>2.58</c:v>
                      </c:pt>
                      <c:pt idx="52">
                        <c:v>2.57</c:v>
                      </c:pt>
                      <c:pt idx="53">
                        <c:v>2.7</c:v>
                      </c:pt>
                      <c:pt idx="54">
                        <c:v>2.84</c:v>
                      </c:pt>
                      <c:pt idx="55">
                        <c:v>2.82</c:v>
                      </c:pt>
                      <c:pt idx="56">
                        <c:v>2.87</c:v>
                      </c:pt>
                      <c:pt idx="57">
                        <c:v>2.87</c:v>
                      </c:pt>
                      <c:pt idx="58">
                        <c:v>2.79</c:v>
                      </c:pt>
                      <c:pt idx="59">
                        <c:v>2.79</c:v>
                      </c:pt>
                      <c:pt idx="60">
                        <c:v>2.82</c:v>
                      </c:pt>
                      <c:pt idx="61">
                        <c:v>2.83</c:v>
                      </c:pt>
                      <c:pt idx="62">
                        <c:v>2.83</c:v>
                      </c:pt>
                      <c:pt idx="63">
                        <c:v>2.81</c:v>
                      </c:pt>
                      <c:pt idx="64">
                        <c:v>2.81</c:v>
                      </c:pt>
                      <c:pt idx="65">
                        <c:v>2.77</c:v>
                      </c:pt>
                      <c:pt idx="66">
                        <c:v>2.63</c:v>
                      </c:pt>
                      <c:pt idx="67">
                        <c:v>2.52</c:v>
                      </c:pt>
                      <c:pt idx="68">
                        <c:v>2.4500000000000002</c:v>
                      </c:pt>
                      <c:pt idx="69">
                        <c:v>2.41</c:v>
                      </c:pt>
                      <c:pt idx="70">
                        <c:v>2.37</c:v>
                      </c:pt>
                      <c:pt idx="71">
                        <c:v>2.36</c:v>
                      </c:pt>
                      <c:pt idx="72">
                        <c:v>2.41</c:v>
                      </c:pt>
                      <c:pt idx="73">
                        <c:v>2.4</c:v>
                      </c:pt>
                      <c:pt idx="74">
                        <c:v>2.39</c:v>
                      </c:pt>
                      <c:pt idx="75">
                        <c:v>2.37</c:v>
                      </c:pt>
                      <c:pt idx="76">
                        <c:v>2.36</c:v>
                      </c:pt>
                      <c:pt idx="77">
                        <c:v>2.34</c:v>
                      </c:pt>
                      <c:pt idx="78">
                        <c:v>2.25</c:v>
                      </c:pt>
                      <c:pt idx="79">
                        <c:v>2.19</c:v>
                      </c:pt>
                      <c:pt idx="80">
                        <c:v>2.13</c:v>
                      </c:pt>
                      <c:pt idx="81">
                        <c:v>2.1</c:v>
                      </c:pt>
                      <c:pt idx="82">
                        <c:v>2.16</c:v>
                      </c:pt>
                      <c:pt idx="83">
                        <c:v>2.1800000000000002</c:v>
                      </c:pt>
                      <c:pt idx="84">
                        <c:v>2.11</c:v>
                      </c:pt>
                      <c:pt idx="85">
                        <c:v>2.12</c:v>
                      </c:pt>
                      <c:pt idx="86">
                        <c:v>2.15</c:v>
                      </c:pt>
                      <c:pt idx="87">
                        <c:v>2.1800000000000002</c:v>
                      </c:pt>
                      <c:pt idx="88">
                        <c:v>2.09</c:v>
                      </c:pt>
                      <c:pt idx="89">
                        <c:v>2.1</c:v>
                      </c:pt>
                      <c:pt idx="90">
                        <c:v>2.17</c:v>
                      </c:pt>
                      <c:pt idx="91">
                        <c:v>2.16</c:v>
                      </c:pt>
                      <c:pt idx="92">
                        <c:v>2.0099999999999998</c:v>
                      </c:pt>
                      <c:pt idx="93">
                        <c:v>1.97</c:v>
                      </c:pt>
                      <c:pt idx="94">
                        <c:v>1.95</c:v>
                      </c:pt>
                      <c:pt idx="95">
                        <c:v>1.97</c:v>
                      </c:pt>
                      <c:pt idx="96">
                        <c:v>2.0099999999999998</c:v>
                      </c:pt>
                      <c:pt idx="97">
                        <c:v>2.02</c:v>
                      </c:pt>
                      <c:pt idx="98">
                        <c:v>1.99</c:v>
                      </c:pt>
                      <c:pt idx="99">
                        <c:v>2</c:v>
                      </c:pt>
                      <c:pt idx="100">
                        <c:v>2.0099999999999998</c:v>
                      </c:pt>
                      <c:pt idx="101">
                        <c:v>2.06</c:v>
                      </c:pt>
                      <c:pt idx="102">
                        <c:v>2.14</c:v>
                      </c:pt>
                      <c:pt idx="103">
                        <c:v>2.2000000000000002</c:v>
                      </c:pt>
                      <c:pt idx="104">
                        <c:v>2.23</c:v>
                      </c:pt>
                      <c:pt idx="105">
                        <c:v>2.27</c:v>
                      </c:pt>
                      <c:pt idx="106">
                        <c:v>2.21</c:v>
                      </c:pt>
                      <c:pt idx="107">
                        <c:v>2.06</c:v>
                      </c:pt>
                      <c:pt idx="108">
                        <c:v>1.99</c:v>
                      </c:pt>
                      <c:pt idx="109">
                        <c:v>1.96</c:v>
                      </c:pt>
                      <c:pt idx="110">
                        <c:v>1.94</c:v>
                      </c:pt>
                      <c:pt idx="111">
                        <c:v>1.9</c:v>
                      </c:pt>
                      <c:pt idx="112">
                        <c:v>1.88</c:v>
                      </c:pt>
                      <c:pt idx="113">
                        <c:v>1.86</c:v>
                      </c:pt>
                      <c:pt idx="114">
                        <c:v>1.8</c:v>
                      </c:pt>
                      <c:pt idx="115">
                        <c:v>1.83</c:v>
                      </c:pt>
                      <c:pt idx="116">
                        <c:v>1.81</c:v>
                      </c:pt>
                      <c:pt idx="117">
                        <c:v>1.8</c:v>
                      </c:pt>
                      <c:pt idx="118">
                        <c:v>1.77</c:v>
                      </c:pt>
                      <c:pt idx="119">
                        <c:v>1.75</c:v>
                      </c:pt>
                      <c:pt idx="120">
                        <c:v>1.73</c:v>
                      </c:pt>
                      <c:pt idx="121">
                        <c:v>1.72</c:v>
                      </c:pt>
                      <c:pt idx="122">
                        <c:v>1.66</c:v>
                      </c:pt>
                      <c:pt idx="123">
                        <c:v>1.63</c:v>
                      </c:pt>
                      <c:pt idx="124">
                        <c:v>1.62</c:v>
                      </c:pt>
                      <c:pt idx="125">
                        <c:v>1.67</c:v>
                      </c:pt>
                      <c:pt idx="126">
                        <c:v>1.64</c:v>
                      </c:pt>
                      <c:pt idx="127">
                        <c:v>1.65</c:v>
                      </c:pt>
                      <c:pt idx="128">
                        <c:v>1.61</c:v>
                      </c:pt>
                      <c:pt idx="129">
                        <c:v>1.64</c:v>
                      </c:pt>
                      <c:pt idx="130">
                        <c:v>1.62</c:v>
                      </c:pt>
                      <c:pt idx="131">
                        <c:v>1.74</c:v>
                      </c:pt>
                      <c:pt idx="132">
                        <c:v>1.87</c:v>
                      </c:pt>
                      <c:pt idx="133">
                        <c:v>1.92</c:v>
                      </c:pt>
                      <c:pt idx="134">
                        <c:v>1.91</c:v>
                      </c:pt>
                      <c:pt idx="135">
                        <c:v>1.94</c:v>
                      </c:pt>
                      <c:pt idx="136">
                        <c:v>1.98</c:v>
                      </c:pt>
                      <c:pt idx="137">
                        <c:v>2.12</c:v>
                      </c:pt>
                      <c:pt idx="138">
                        <c:v>2.16</c:v>
                      </c:pt>
                      <c:pt idx="139">
                        <c:v>2.21</c:v>
                      </c:pt>
                      <c:pt idx="140">
                        <c:v>2.2599999999999998</c:v>
                      </c:pt>
                      <c:pt idx="141">
                        <c:v>2.25</c:v>
                      </c:pt>
                      <c:pt idx="142">
                        <c:v>2.2799999999999998</c:v>
                      </c:pt>
                      <c:pt idx="143">
                        <c:v>2.38</c:v>
                      </c:pt>
                      <c:pt idx="144">
                        <c:v>2.38</c:v>
                      </c:pt>
                      <c:pt idx="145">
                        <c:v>2.2999999999999998</c:v>
                      </c:pt>
                      <c:pt idx="146">
                        <c:v>2.14</c:v>
                      </c:pt>
                      <c:pt idx="147">
                        <c:v>2.1</c:v>
                      </c:pt>
                      <c:pt idx="148">
                        <c:v>2.06</c:v>
                      </c:pt>
                      <c:pt idx="149">
                        <c:v>2</c:v>
                      </c:pt>
                      <c:pt idx="150">
                        <c:v>1.99</c:v>
                      </c:pt>
                      <c:pt idx="151">
                        <c:v>1.96</c:v>
                      </c:pt>
                      <c:pt idx="152">
                        <c:v>2.0299999999999998</c:v>
                      </c:pt>
                      <c:pt idx="153">
                        <c:v>2.09</c:v>
                      </c:pt>
                      <c:pt idx="154">
                        <c:v>2.14</c:v>
                      </c:pt>
                      <c:pt idx="155">
                        <c:v>2.19</c:v>
                      </c:pt>
                      <c:pt idx="156">
                        <c:v>2.2400000000000002</c:v>
                      </c:pt>
                      <c:pt idx="157">
                        <c:v>2.29</c:v>
                      </c:pt>
                      <c:pt idx="158">
                        <c:v>2.34</c:v>
                      </c:pt>
                      <c:pt idx="159">
                        <c:v>2.42</c:v>
                      </c:pt>
                      <c:pt idx="160">
                        <c:v>2.44</c:v>
                      </c:pt>
                      <c:pt idx="161">
                        <c:v>2.2999999999999998</c:v>
                      </c:pt>
                      <c:pt idx="162">
                        <c:v>2.2799999999999998</c:v>
                      </c:pt>
                      <c:pt idx="163">
                        <c:v>2.4</c:v>
                      </c:pt>
                      <c:pt idx="164">
                        <c:v>2.46</c:v>
                      </c:pt>
                      <c:pt idx="165">
                        <c:v>2.44</c:v>
                      </c:pt>
                      <c:pt idx="166">
                        <c:v>2.4700000000000002</c:v>
                      </c:pt>
                      <c:pt idx="167">
                        <c:v>2.5499999999999998</c:v>
                      </c:pt>
                      <c:pt idx="168">
                        <c:v>2.54</c:v>
                      </c:pt>
                      <c:pt idx="169">
                        <c:v>2.65</c:v>
                      </c:pt>
                      <c:pt idx="170">
                        <c:v>2.68</c:v>
                      </c:pt>
                      <c:pt idx="171">
                        <c:v>2.82</c:v>
                      </c:pt>
                      <c:pt idx="172">
                        <c:v>2.92</c:v>
                      </c:pt>
                      <c:pt idx="173">
                        <c:v>2.99</c:v>
                      </c:pt>
                      <c:pt idx="174">
                        <c:v>3.13</c:v>
                      </c:pt>
                      <c:pt idx="175">
                        <c:v>3.36</c:v>
                      </c:pt>
                      <c:pt idx="176">
                        <c:v>3.46</c:v>
                      </c:pt>
                      <c:pt idx="177">
                        <c:v>3.51</c:v>
                      </c:pt>
                      <c:pt idx="178">
                        <c:v>3.44</c:v>
                      </c:pt>
                      <c:pt idx="179">
                        <c:v>3.37</c:v>
                      </c:pt>
                      <c:pt idx="180">
                        <c:v>3.46</c:v>
                      </c:pt>
                      <c:pt idx="181">
                        <c:v>3.65</c:v>
                      </c:pt>
                      <c:pt idx="182">
                        <c:v>3.76</c:v>
                      </c:pt>
                      <c:pt idx="183">
                        <c:v>3.75</c:v>
                      </c:pt>
                      <c:pt idx="184">
                        <c:v>3.84</c:v>
                      </c:pt>
                      <c:pt idx="185">
                        <c:v>3.86</c:v>
                      </c:pt>
                      <c:pt idx="186">
                        <c:v>3.76</c:v>
                      </c:pt>
                      <c:pt idx="187">
                        <c:v>3.65</c:v>
                      </c:pt>
                      <c:pt idx="188">
                        <c:v>3.85</c:v>
                      </c:pt>
                      <c:pt idx="189">
                        <c:v>3.95</c:v>
                      </c:pt>
                      <c:pt idx="190">
                        <c:v>3.98</c:v>
                      </c:pt>
                      <c:pt idx="191">
                        <c:v>4.03</c:v>
                      </c:pt>
                      <c:pt idx="192">
                        <c:v>4.22</c:v>
                      </c:pt>
                      <c:pt idx="193">
                        <c:v>4.33</c:v>
                      </c:pt>
                      <c:pt idx="194">
                        <c:v>4.42</c:v>
                      </c:pt>
                      <c:pt idx="195">
                        <c:v>4.45</c:v>
                      </c:pt>
                      <c:pt idx="196">
                        <c:v>4.4800000000000004</c:v>
                      </c:pt>
                      <c:pt idx="197">
                        <c:v>4.5199999999999996</c:v>
                      </c:pt>
                      <c:pt idx="198">
                        <c:v>4.6100000000000003</c:v>
                      </c:pt>
                      <c:pt idx="199">
                        <c:v>4.6900000000000004</c:v>
                      </c:pt>
                      <c:pt idx="200">
                        <c:v>4.7699999999999996</c:v>
                      </c:pt>
                      <c:pt idx="201">
                        <c:v>4.84</c:v>
                      </c:pt>
                      <c:pt idx="202">
                        <c:v>4.95</c:v>
                      </c:pt>
                      <c:pt idx="203">
                        <c:v>4.93</c:v>
                      </c:pt>
                      <c:pt idx="204">
                        <c:v>4.8499999999999996</c:v>
                      </c:pt>
                      <c:pt idx="205">
                        <c:v>4.76</c:v>
                      </c:pt>
                      <c:pt idx="206">
                        <c:v>4.68</c:v>
                      </c:pt>
                      <c:pt idx="207">
                        <c:v>4.5999999999999996</c:v>
                      </c:pt>
                      <c:pt idx="208">
                        <c:v>4.5</c:v>
                      </c:pt>
                      <c:pt idx="209">
                        <c:v>4.37</c:v>
                      </c:pt>
                      <c:pt idx="210">
                        <c:v>4.26</c:v>
                      </c:pt>
                      <c:pt idx="211">
                        <c:v>4.17</c:v>
                      </c:pt>
                      <c:pt idx="212">
                        <c:v>4.1399999999999997</c:v>
                      </c:pt>
                      <c:pt idx="213">
                        <c:v>4.05</c:v>
                      </c:pt>
                      <c:pt idx="214">
                        <c:v>4.0599999999999996</c:v>
                      </c:pt>
                      <c:pt idx="215">
                        <c:v>4.1500000000000004</c:v>
                      </c:pt>
                      <c:pt idx="216">
                        <c:v>4.2699999999999996</c:v>
                      </c:pt>
                      <c:pt idx="217">
                        <c:v>4.3099999999999996</c:v>
                      </c:pt>
                      <c:pt idx="218">
                        <c:v>4.3499999999999996</c:v>
                      </c:pt>
                      <c:pt idx="219">
                        <c:v>4.33</c:v>
                      </c:pt>
                      <c:pt idx="220">
                        <c:v>4.34</c:v>
                      </c:pt>
                      <c:pt idx="221">
                        <c:v>4.37</c:v>
                      </c:pt>
                      <c:pt idx="222">
                        <c:v>4.43</c:v>
                      </c:pt>
                      <c:pt idx="223">
                        <c:v>4.53</c:v>
                      </c:pt>
                      <c:pt idx="224">
                        <c:v>4.7</c:v>
                      </c:pt>
                      <c:pt idx="225">
                        <c:v>4.8099999999999996</c:v>
                      </c:pt>
                      <c:pt idx="226">
                        <c:v>4.95</c:v>
                      </c:pt>
                      <c:pt idx="227">
                        <c:v>5.05</c:v>
                      </c:pt>
                      <c:pt idx="228">
                        <c:v>5.18</c:v>
                      </c:pt>
                      <c:pt idx="229">
                        <c:v>5.23</c:v>
                      </c:pt>
                      <c:pt idx="230">
                        <c:v>5.28</c:v>
                      </c:pt>
                      <c:pt idx="231">
                        <c:v>5.34</c:v>
                      </c:pt>
                      <c:pt idx="232">
                        <c:v>5.38</c:v>
                      </c:pt>
                      <c:pt idx="233">
                        <c:v>5.41</c:v>
                      </c:pt>
                      <c:pt idx="234">
                        <c:v>5.47</c:v>
                      </c:pt>
                      <c:pt idx="235">
                        <c:v>5.49</c:v>
                      </c:pt>
                      <c:pt idx="236">
                        <c:v>5.53</c:v>
                      </c:pt>
                      <c:pt idx="237">
                        <c:v>5.54</c:v>
                      </c:pt>
                      <c:pt idx="238">
                        <c:v>5.56</c:v>
                      </c:pt>
                      <c:pt idx="239">
                        <c:v>5.59</c:v>
                      </c:pt>
                      <c:pt idx="240">
                        <c:v>5.61</c:v>
                      </c:pt>
                      <c:pt idx="241">
                        <c:v>5.62</c:v>
                      </c:pt>
                      <c:pt idx="242">
                        <c:v>5.63</c:v>
                      </c:pt>
                      <c:pt idx="243">
                        <c:v>5.66</c:v>
                      </c:pt>
                      <c:pt idx="244">
                        <c:v>5.67</c:v>
                      </c:pt>
                      <c:pt idx="245">
                        <c:v>5.68</c:v>
                      </c:pt>
                      <c:pt idx="246">
                        <c:v>5.73</c:v>
                      </c:pt>
                      <c:pt idx="247">
                        <c:v>5.73</c:v>
                      </c:pt>
                      <c:pt idx="248">
                        <c:v>5.75</c:v>
                      </c:pt>
                      <c:pt idx="249">
                        <c:v>5.74</c:v>
                      </c:pt>
                      <c:pt idx="250">
                        <c:v>5.74</c:v>
                      </c:pt>
                      <c:pt idx="251">
                        <c:v>5.74</c:v>
                      </c:pt>
                      <c:pt idx="252">
                        <c:v>5.75</c:v>
                      </c:pt>
                      <c:pt idx="253">
                        <c:v>5.74</c:v>
                      </c:pt>
                      <c:pt idx="254">
                        <c:v>5.73</c:v>
                      </c:pt>
                      <c:pt idx="255">
                        <c:v>5.72</c:v>
                      </c:pt>
                      <c:pt idx="256">
                        <c:v>5.71</c:v>
                      </c:pt>
                      <c:pt idx="257">
                        <c:v>5.7</c:v>
                      </c:pt>
                      <c:pt idx="258">
                        <c:v>5.69</c:v>
                      </c:pt>
                      <c:pt idx="259">
                        <c:v>5.7</c:v>
                      </c:pt>
                      <c:pt idx="260">
                        <c:v>5.71</c:v>
                      </c:pt>
                      <c:pt idx="261">
                        <c:v>5.72</c:v>
                      </c:pt>
                      <c:pt idx="262">
                        <c:v>5.73</c:v>
                      </c:pt>
                      <c:pt idx="263">
                        <c:v>5.74</c:v>
                      </c:pt>
                      <c:pt idx="264">
                        <c:v>5.75</c:v>
                      </c:pt>
                      <c:pt idx="265">
                        <c:v>5.76</c:v>
                      </c:pt>
                      <c:pt idx="266">
                        <c:v>5.78</c:v>
                      </c:pt>
                      <c:pt idx="267">
                        <c:v>5.78</c:v>
                      </c:pt>
                      <c:pt idx="268">
                        <c:v>5.77</c:v>
                      </c:pt>
                      <c:pt idx="269">
                        <c:v>5.71</c:v>
                      </c:pt>
                      <c:pt idx="270">
                        <c:v>5.66</c:v>
                      </c:pt>
                      <c:pt idx="271">
                        <c:v>5.58</c:v>
                      </c:pt>
                      <c:pt idx="272">
                        <c:v>5.53</c:v>
                      </c:pt>
                      <c:pt idx="273">
                        <c:v>5.47</c:v>
                      </c:pt>
                      <c:pt idx="274">
                        <c:v>5.45</c:v>
                      </c:pt>
                      <c:pt idx="275">
                        <c:v>5.44</c:v>
                      </c:pt>
                      <c:pt idx="276">
                        <c:v>5.41</c:v>
                      </c:pt>
                      <c:pt idx="277">
                        <c:v>5.4</c:v>
                      </c:pt>
                      <c:pt idx="278">
                        <c:v>5.41</c:v>
                      </c:pt>
                      <c:pt idx="279">
                        <c:v>5.41</c:v>
                      </c:pt>
                      <c:pt idx="280">
                        <c:v>5.42</c:v>
                      </c:pt>
                      <c:pt idx="281">
                        <c:v>5.44</c:v>
                      </c:pt>
                      <c:pt idx="282">
                        <c:v>5.47</c:v>
                      </c:pt>
                      <c:pt idx="283">
                        <c:v>5.5</c:v>
                      </c:pt>
                      <c:pt idx="284">
                        <c:v>5.53</c:v>
                      </c:pt>
                      <c:pt idx="285">
                        <c:v>5.56</c:v>
                      </c:pt>
                      <c:pt idx="286">
                        <c:v>5.59</c:v>
                      </c:pt>
                      <c:pt idx="287">
                        <c:v>5.62</c:v>
                      </c:pt>
                      <c:pt idx="288">
                        <c:v>5.78</c:v>
                      </c:pt>
                      <c:pt idx="289">
                        <c:v>5.81</c:v>
                      </c:pt>
                      <c:pt idx="290">
                        <c:v>5.85</c:v>
                      </c:pt>
                      <c:pt idx="291">
                        <c:v>5.91</c:v>
                      </c:pt>
                      <c:pt idx="292">
                        <c:v>5.97</c:v>
                      </c:pt>
                      <c:pt idx="293">
                        <c:v>5.99</c:v>
                      </c:pt>
                      <c:pt idx="294">
                        <c:v>5.99</c:v>
                      </c:pt>
                      <c:pt idx="295">
                        <c:v>5.97</c:v>
                      </c:pt>
                      <c:pt idx="296">
                        <c:v>5.98</c:v>
                      </c:pt>
                      <c:pt idx="297">
                        <c:v>5.98</c:v>
                      </c:pt>
                      <c:pt idx="298">
                        <c:v>5.98</c:v>
                      </c:pt>
                      <c:pt idx="299">
                        <c:v>5.99</c:v>
                      </c:pt>
                      <c:pt idx="300">
                        <c:v>5.99</c:v>
                      </c:pt>
                      <c:pt idx="301">
                        <c:v>6</c:v>
                      </c:pt>
                      <c:pt idx="302">
                        <c:v>6.01</c:v>
                      </c:pt>
                      <c:pt idx="303">
                        <c:v>6.02</c:v>
                      </c:pt>
                      <c:pt idx="304">
                        <c:v>6.04</c:v>
                      </c:pt>
                      <c:pt idx="305">
                        <c:v>6.05</c:v>
                      </c:pt>
                      <c:pt idx="306">
                        <c:v>6.14</c:v>
                      </c:pt>
                      <c:pt idx="307">
                        <c:v>6.2</c:v>
                      </c:pt>
                      <c:pt idx="308">
                        <c:v>6.21</c:v>
                      </c:pt>
                      <c:pt idx="309">
                        <c:v>6.24</c:v>
                      </c:pt>
                      <c:pt idx="310">
                        <c:v>6.26</c:v>
                      </c:pt>
                      <c:pt idx="311">
                        <c:v>6.27</c:v>
                      </c:pt>
                      <c:pt idx="312">
                        <c:v>6.28</c:v>
                      </c:pt>
                      <c:pt idx="313">
                        <c:v>6.3</c:v>
                      </c:pt>
                      <c:pt idx="314">
                        <c:v>6.32</c:v>
                      </c:pt>
                      <c:pt idx="315">
                        <c:v>6.33</c:v>
                      </c:pt>
                      <c:pt idx="316">
                        <c:v>6.37</c:v>
                      </c:pt>
                      <c:pt idx="317">
                        <c:v>6.39</c:v>
                      </c:pt>
                      <c:pt idx="318">
                        <c:v>6.41</c:v>
                      </c:pt>
                      <c:pt idx="319">
                        <c:v>6.42</c:v>
                      </c:pt>
                      <c:pt idx="320">
                        <c:v>6.43</c:v>
                      </c:pt>
                      <c:pt idx="321">
                        <c:v>6.45</c:v>
                      </c:pt>
                      <c:pt idx="322">
                        <c:v>6.47</c:v>
                      </c:pt>
                      <c:pt idx="323">
                        <c:v>6.48</c:v>
                      </c:pt>
                      <c:pt idx="324">
                        <c:v>6.49</c:v>
                      </c:pt>
                      <c:pt idx="325">
                        <c:v>6.45</c:v>
                      </c:pt>
                      <c:pt idx="326">
                        <c:v>6.43</c:v>
                      </c:pt>
                      <c:pt idx="327">
                        <c:v>6.41</c:v>
                      </c:pt>
                      <c:pt idx="328">
                        <c:v>6.39</c:v>
                      </c:pt>
                      <c:pt idx="329">
                        <c:v>6.32</c:v>
                      </c:pt>
                      <c:pt idx="330">
                        <c:v>6.28</c:v>
                      </c:pt>
                      <c:pt idx="331">
                        <c:v>6.2</c:v>
                      </c:pt>
                      <c:pt idx="332">
                        <c:v>6.15</c:v>
                      </c:pt>
                      <c:pt idx="333">
                        <c:v>6.06</c:v>
                      </c:pt>
                      <c:pt idx="334">
                        <c:v>5.98</c:v>
                      </c:pt>
                      <c:pt idx="335">
                        <c:v>5.9</c:v>
                      </c:pt>
                      <c:pt idx="336">
                        <c:v>5.79</c:v>
                      </c:pt>
                      <c:pt idx="337">
                        <c:v>5.69</c:v>
                      </c:pt>
                      <c:pt idx="338">
                        <c:v>5.59</c:v>
                      </c:pt>
                      <c:pt idx="339">
                        <c:v>5.48</c:v>
                      </c:pt>
                      <c:pt idx="340">
                        <c:v>5.42</c:v>
                      </c:pt>
                      <c:pt idx="341">
                        <c:v>5.32</c:v>
                      </c:pt>
                      <c:pt idx="342">
                        <c:v>5.19</c:v>
                      </c:pt>
                      <c:pt idx="343">
                        <c:v>5.15</c:v>
                      </c:pt>
                      <c:pt idx="344">
                        <c:v>5.0999999999999996</c:v>
                      </c:pt>
                      <c:pt idx="345">
                        <c:v>5.05</c:v>
                      </c:pt>
                      <c:pt idx="346">
                        <c:v>5</c:v>
                      </c:pt>
                      <c:pt idx="347">
                        <c:v>4.92</c:v>
                      </c:pt>
                      <c:pt idx="348">
                        <c:v>4.93</c:v>
                      </c:pt>
                      <c:pt idx="349">
                        <c:v>4.9800000000000004</c:v>
                      </c:pt>
                      <c:pt idx="350">
                        <c:v>5.01</c:v>
                      </c:pt>
                      <c:pt idx="351">
                        <c:v>4.99</c:v>
                      </c:pt>
                      <c:pt idx="352">
                        <c:v>5.0199999999999996</c:v>
                      </c:pt>
                      <c:pt idx="353">
                        <c:v>5.03</c:v>
                      </c:pt>
                      <c:pt idx="354">
                        <c:v>5.04</c:v>
                      </c:pt>
                      <c:pt idx="355">
                        <c:v>5.03</c:v>
                      </c:pt>
                      <c:pt idx="356">
                        <c:v>5.04</c:v>
                      </c:pt>
                      <c:pt idx="357">
                        <c:v>5.03</c:v>
                      </c:pt>
                      <c:pt idx="358">
                        <c:v>5</c:v>
                      </c:pt>
                      <c:pt idx="359">
                        <c:v>4.95</c:v>
                      </c:pt>
                      <c:pt idx="360">
                        <c:v>4.91</c:v>
                      </c:pt>
                      <c:pt idx="361">
                        <c:v>4.8499999999999996</c:v>
                      </c:pt>
                      <c:pt idx="362">
                        <c:v>4.8</c:v>
                      </c:pt>
                      <c:pt idx="363">
                        <c:v>4.75</c:v>
                      </c:pt>
                      <c:pt idx="364">
                        <c:v>4.7300000000000004</c:v>
                      </c:pt>
                      <c:pt idx="365">
                        <c:v>4.7</c:v>
                      </c:pt>
                      <c:pt idx="366">
                        <c:v>4.58</c:v>
                      </c:pt>
                      <c:pt idx="367">
                        <c:v>4.46</c:v>
                      </c:pt>
                      <c:pt idx="368">
                        <c:v>4.43</c:v>
                      </c:pt>
                      <c:pt idx="369">
                        <c:v>4.3499999999999996</c:v>
                      </c:pt>
                      <c:pt idx="370">
                        <c:v>4.26</c:v>
                      </c:pt>
                      <c:pt idx="371">
                        <c:v>4.1900000000000004</c:v>
                      </c:pt>
                      <c:pt idx="372">
                        <c:v>4.13</c:v>
                      </c:pt>
                      <c:pt idx="373">
                        <c:v>4.07</c:v>
                      </c:pt>
                      <c:pt idx="374">
                        <c:v>4.0199999999999996</c:v>
                      </c:pt>
                      <c:pt idx="375">
                        <c:v>3.94</c:v>
                      </c:pt>
                      <c:pt idx="376">
                        <c:v>3.93</c:v>
                      </c:pt>
                      <c:pt idx="377">
                        <c:v>3.85</c:v>
                      </c:pt>
                      <c:pt idx="479">
                        <c:v>5.72</c:v>
                      </c:pt>
                      <c:pt idx="480">
                        <c:v>5.7</c:v>
                      </c:pt>
                      <c:pt idx="481">
                        <c:v>5.67</c:v>
                      </c:pt>
                      <c:pt idx="482">
                        <c:v>5.66</c:v>
                      </c:pt>
                      <c:pt idx="483">
                        <c:v>5.64</c:v>
                      </c:pt>
                      <c:pt idx="484">
                        <c:v>5.61</c:v>
                      </c:pt>
                      <c:pt idx="485">
                        <c:v>5.6</c:v>
                      </c:pt>
                      <c:pt idx="486">
                        <c:v>5.57</c:v>
                      </c:pt>
                      <c:pt idx="487">
                        <c:v>5.52</c:v>
                      </c:pt>
                      <c:pt idx="488">
                        <c:v>5.49</c:v>
                      </c:pt>
                      <c:pt idx="489">
                        <c:v>5.46</c:v>
                      </c:pt>
                      <c:pt idx="490">
                        <c:v>5.41</c:v>
                      </c:pt>
                      <c:pt idx="491">
                        <c:v>5.35</c:v>
                      </c:pt>
                      <c:pt idx="492">
                        <c:v>5.35</c:v>
                      </c:pt>
                      <c:pt idx="493">
                        <c:v>5.31</c:v>
                      </c:pt>
                      <c:pt idx="494">
                        <c:v>5.32</c:v>
                      </c:pt>
                      <c:pt idx="495">
                        <c:v>5.33</c:v>
                      </c:pt>
                      <c:pt idx="496">
                        <c:v>5.33</c:v>
                      </c:pt>
                      <c:pt idx="497">
                        <c:v>5.32</c:v>
                      </c:pt>
                      <c:pt idx="498">
                        <c:v>5.32</c:v>
                      </c:pt>
                      <c:pt idx="499">
                        <c:v>5.31</c:v>
                      </c:pt>
                      <c:pt idx="500">
                        <c:v>5.27</c:v>
                      </c:pt>
                      <c:pt idx="501">
                        <c:v>5.2</c:v>
                      </c:pt>
                      <c:pt idx="502">
                        <c:v>5.14</c:v>
                      </c:pt>
                      <c:pt idx="503">
                        <c:v>5.08</c:v>
                      </c:pt>
                      <c:pt idx="504">
                        <c:v>5.0599999999999996</c:v>
                      </c:pt>
                      <c:pt idx="505">
                        <c:v>5.08</c:v>
                      </c:pt>
                      <c:pt idx="506">
                        <c:v>5.09</c:v>
                      </c:pt>
                      <c:pt idx="507">
                        <c:v>5.08</c:v>
                      </c:pt>
                      <c:pt idx="508">
                        <c:v>5.05</c:v>
                      </c:pt>
                      <c:pt idx="509">
                        <c:v>5.0199999999999996</c:v>
                      </c:pt>
                      <c:pt idx="510">
                        <c:v>4.97</c:v>
                      </c:pt>
                      <c:pt idx="511">
                        <c:v>4.79</c:v>
                      </c:pt>
                      <c:pt idx="512">
                        <c:v>4.7300000000000004</c:v>
                      </c:pt>
                      <c:pt idx="513">
                        <c:v>4.66</c:v>
                      </c:pt>
                      <c:pt idx="514">
                        <c:v>4.57</c:v>
                      </c:pt>
                      <c:pt idx="515">
                        <c:v>4.57</c:v>
                      </c:pt>
                      <c:pt idx="516">
                        <c:v>4.71</c:v>
                      </c:pt>
                      <c:pt idx="517">
                        <c:v>4.71</c:v>
                      </c:pt>
                      <c:pt idx="518">
                        <c:v>4.76</c:v>
                      </c:pt>
                      <c:pt idx="519">
                        <c:v>4.82</c:v>
                      </c:pt>
                      <c:pt idx="520">
                        <c:v>4.91</c:v>
                      </c:pt>
                      <c:pt idx="521">
                        <c:v>4.88</c:v>
                      </c:pt>
                      <c:pt idx="522">
                        <c:v>4.91</c:v>
                      </c:pt>
                      <c:pt idx="523">
                        <c:v>4.93</c:v>
                      </c:pt>
                      <c:pt idx="524">
                        <c:v>4.95</c:v>
                      </c:pt>
                      <c:pt idx="525">
                        <c:v>4.95</c:v>
                      </c:pt>
                      <c:pt idx="526">
                        <c:v>4.9000000000000004</c:v>
                      </c:pt>
                      <c:pt idx="527">
                        <c:v>4.8600000000000003</c:v>
                      </c:pt>
                      <c:pt idx="528">
                        <c:v>4.92</c:v>
                      </c:pt>
                      <c:pt idx="529">
                        <c:v>4.9400000000000004</c:v>
                      </c:pt>
                      <c:pt idx="530">
                        <c:v>4.9800000000000004</c:v>
                      </c:pt>
                      <c:pt idx="531">
                        <c:v>5</c:v>
                      </c:pt>
                      <c:pt idx="532">
                        <c:v>5.05</c:v>
                      </c:pt>
                      <c:pt idx="533">
                        <c:v>5.04</c:v>
                      </c:pt>
                      <c:pt idx="534">
                        <c:v>5.01</c:v>
                      </c:pt>
                      <c:pt idx="535">
                        <c:v>4.9800000000000004</c:v>
                      </c:pt>
                      <c:pt idx="536">
                        <c:v>4.99</c:v>
                      </c:pt>
                      <c:pt idx="537">
                        <c:v>4.95</c:v>
                      </c:pt>
                      <c:pt idx="538">
                        <c:v>4.97</c:v>
                      </c:pt>
                      <c:pt idx="539">
                        <c:v>4.9800000000000004</c:v>
                      </c:pt>
                      <c:pt idx="540">
                        <c:v>5</c:v>
                      </c:pt>
                      <c:pt idx="541">
                        <c:v>4.96</c:v>
                      </c:pt>
                      <c:pt idx="542">
                        <c:v>4.93</c:v>
                      </c:pt>
                      <c:pt idx="543">
                        <c:v>4.88</c:v>
                      </c:pt>
                      <c:pt idx="544">
                        <c:v>4.92</c:v>
                      </c:pt>
                      <c:pt idx="545">
                        <c:v>4.8899999999999997</c:v>
                      </c:pt>
                      <c:pt idx="546">
                        <c:v>4.8600000000000003</c:v>
                      </c:pt>
                      <c:pt idx="547">
                        <c:v>4.8</c:v>
                      </c:pt>
                      <c:pt idx="548">
                        <c:v>4.78</c:v>
                      </c:pt>
                      <c:pt idx="549">
                        <c:v>4.7300000000000004</c:v>
                      </c:pt>
                      <c:pt idx="550">
                        <c:v>4.75</c:v>
                      </c:pt>
                      <c:pt idx="551">
                        <c:v>4.7</c:v>
                      </c:pt>
                      <c:pt idx="552">
                        <c:v>4.66</c:v>
                      </c:pt>
                      <c:pt idx="553">
                        <c:v>4.59</c:v>
                      </c:pt>
                      <c:pt idx="554">
                        <c:v>4.55</c:v>
                      </c:pt>
                      <c:pt idx="555">
                        <c:v>4.45</c:v>
                      </c:pt>
                      <c:pt idx="556">
                        <c:v>4.4400000000000004</c:v>
                      </c:pt>
                      <c:pt idx="557">
                        <c:v>4.4400000000000004</c:v>
                      </c:pt>
                      <c:pt idx="558">
                        <c:v>4.54</c:v>
                      </c:pt>
                      <c:pt idx="559">
                        <c:v>4.62</c:v>
                      </c:pt>
                      <c:pt idx="560">
                        <c:v>4.7300000000000004</c:v>
                      </c:pt>
                      <c:pt idx="561">
                        <c:v>4.68</c:v>
                      </c:pt>
                      <c:pt idx="562">
                        <c:v>4.63</c:v>
                      </c:pt>
                      <c:pt idx="563">
                        <c:v>4.54</c:v>
                      </c:pt>
                      <c:pt idx="564">
                        <c:v>4.55</c:v>
                      </c:pt>
                      <c:pt idx="565">
                        <c:v>4.58</c:v>
                      </c:pt>
                      <c:pt idx="566">
                        <c:v>4.67</c:v>
                      </c:pt>
                      <c:pt idx="567">
                        <c:v>4.7699999999999996</c:v>
                      </c:pt>
                      <c:pt idx="568">
                        <c:v>4.9000000000000004</c:v>
                      </c:pt>
                      <c:pt idx="569">
                        <c:v>4.9400000000000004</c:v>
                      </c:pt>
                      <c:pt idx="570">
                        <c:v>5.01</c:v>
                      </c:pt>
                      <c:pt idx="571">
                        <c:v>4.99</c:v>
                      </c:pt>
                      <c:pt idx="572">
                        <c:v>4.9800000000000004</c:v>
                      </c:pt>
                      <c:pt idx="573">
                        <c:v>5</c:v>
                      </c:pt>
                      <c:pt idx="574">
                        <c:v>5.0199999999999996</c:v>
                      </c:pt>
                      <c:pt idx="575">
                        <c:v>5.03</c:v>
                      </c:pt>
                      <c:pt idx="576">
                        <c:v>5.04</c:v>
                      </c:pt>
                      <c:pt idx="577">
                        <c:v>5.07</c:v>
                      </c:pt>
                      <c:pt idx="578">
                        <c:v>5.12</c:v>
                      </c:pt>
                      <c:pt idx="579">
                        <c:v>5.13</c:v>
                      </c:pt>
                      <c:pt idx="580">
                        <c:v>5.17</c:v>
                      </c:pt>
                      <c:pt idx="581">
                        <c:v>5.16</c:v>
                      </c:pt>
                      <c:pt idx="582">
                        <c:v>5.18</c:v>
                      </c:pt>
                      <c:pt idx="583">
                        <c:v>5.2</c:v>
                      </c:pt>
                      <c:pt idx="584">
                        <c:v>5.25</c:v>
                      </c:pt>
                      <c:pt idx="585">
                        <c:v>5.29</c:v>
                      </c:pt>
                      <c:pt idx="586">
                        <c:v>5.37</c:v>
                      </c:pt>
                      <c:pt idx="587">
                        <c:v>5.43</c:v>
                      </c:pt>
                      <c:pt idx="588">
                        <c:v>5.49</c:v>
                      </c:pt>
                      <c:pt idx="589">
                        <c:v>5.54</c:v>
                      </c:pt>
                      <c:pt idx="590">
                        <c:v>5.59</c:v>
                      </c:pt>
                      <c:pt idx="591">
                        <c:v>5.64</c:v>
                      </c:pt>
                      <c:pt idx="592">
                        <c:v>5.69</c:v>
                      </c:pt>
                      <c:pt idx="593">
                        <c:v>5.74</c:v>
                      </c:pt>
                      <c:pt idx="594">
                        <c:v>5.78</c:v>
                      </c:pt>
                      <c:pt idx="595">
                        <c:v>5.82</c:v>
                      </c:pt>
                      <c:pt idx="596">
                        <c:v>5.86</c:v>
                      </c:pt>
                      <c:pt idx="597">
                        <c:v>5.9</c:v>
                      </c:pt>
                      <c:pt idx="598">
                        <c:v>5.97</c:v>
                      </c:pt>
                      <c:pt idx="599">
                        <c:v>6.02</c:v>
                      </c:pt>
                      <c:pt idx="600">
                        <c:v>6.08</c:v>
                      </c:pt>
                      <c:pt idx="601">
                        <c:v>6.12</c:v>
                      </c:pt>
                      <c:pt idx="602">
                        <c:v>6.17</c:v>
                      </c:pt>
                      <c:pt idx="603">
                        <c:v>6.2</c:v>
                      </c:pt>
                      <c:pt idx="604">
                        <c:v>6.24</c:v>
                      </c:pt>
                      <c:pt idx="605">
                        <c:v>6.27</c:v>
                      </c:pt>
                      <c:pt idx="606">
                        <c:v>6.32</c:v>
                      </c:pt>
                      <c:pt idx="607">
                        <c:v>6.36</c:v>
                      </c:pt>
                      <c:pt idx="608">
                        <c:v>6.39</c:v>
                      </c:pt>
                      <c:pt idx="609">
                        <c:v>6.39</c:v>
                      </c:pt>
                      <c:pt idx="610">
                        <c:v>6.41</c:v>
                      </c:pt>
                      <c:pt idx="611">
                        <c:v>6.39</c:v>
                      </c:pt>
                      <c:pt idx="612">
                        <c:v>6.37</c:v>
                      </c:pt>
                      <c:pt idx="613">
                        <c:v>6.29</c:v>
                      </c:pt>
                      <c:pt idx="614">
                        <c:v>6.2</c:v>
                      </c:pt>
                      <c:pt idx="615">
                        <c:v>6.11</c:v>
                      </c:pt>
                      <c:pt idx="616">
                        <c:v>6.02</c:v>
                      </c:pt>
                      <c:pt idx="617">
                        <c:v>5.94</c:v>
                      </c:pt>
                      <c:pt idx="618">
                        <c:v>5.87</c:v>
                      </c:pt>
                      <c:pt idx="619">
                        <c:v>5.82</c:v>
                      </c:pt>
                      <c:pt idx="620">
                        <c:v>5.78</c:v>
                      </c:pt>
                      <c:pt idx="621">
                        <c:v>5.72</c:v>
                      </c:pt>
                      <c:pt idx="622">
                        <c:v>5.68</c:v>
                      </c:pt>
                      <c:pt idx="623">
                        <c:v>5.62</c:v>
                      </c:pt>
                      <c:pt idx="624">
                        <c:v>5.58</c:v>
                      </c:pt>
                      <c:pt idx="625">
                        <c:v>5.56</c:v>
                      </c:pt>
                      <c:pt idx="626">
                        <c:v>5.54</c:v>
                      </c:pt>
                      <c:pt idx="627">
                        <c:v>5.5</c:v>
                      </c:pt>
                      <c:pt idx="628">
                        <c:v>5.48</c:v>
                      </c:pt>
                      <c:pt idx="629">
                        <c:v>5.46</c:v>
                      </c:pt>
                      <c:pt idx="630">
                        <c:v>5.46</c:v>
                      </c:pt>
                      <c:pt idx="631">
                        <c:v>5.45</c:v>
                      </c:pt>
                      <c:pt idx="632">
                        <c:v>5.43</c:v>
                      </c:pt>
                      <c:pt idx="633">
                        <c:v>5.39</c:v>
                      </c:pt>
                      <c:pt idx="634">
                        <c:v>5.39</c:v>
                      </c:pt>
                      <c:pt idx="635">
                        <c:v>5.34</c:v>
                      </c:pt>
                      <c:pt idx="636">
                        <c:v>5.29</c:v>
                      </c:pt>
                      <c:pt idx="637">
                        <c:v>5.25</c:v>
                      </c:pt>
                      <c:pt idx="638">
                        <c:v>5.22</c:v>
                      </c:pt>
                      <c:pt idx="639">
                        <c:v>5.19</c:v>
                      </c:pt>
                      <c:pt idx="640">
                        <c:v>5.14</c:v>
                      </c:pt>
                      <c:pt idx="641">
                        <c:v>5.07</c:v>
                      </c:pt>
                      <c:pt idx="642">
                        <c:v>4.9800000000000004</c:v>
                      </c:pt>
                      <c:pt idx="643">
                        <c:v>4.9000000000000004</c:v>
                      </c:pt>
                      <c:pt idx="644">
                        <c:v>4.8499999999999996</c:v>
                      </c:pt>
                      <c:pt idx="645">
                        <c:v>4.8099999999999996</c:v>
                      </c:pt>
                      <c:pt idx="646">
                        <c:v>4.75</c:v>
                      </c:pt>
                      <c:pt idx="647">
                        <c:v>4.68</c:v>
                      </c:pt>
                      <c:pt idx="648">
                        <c:v>4.62</c:v>
                      </c:pt>
                      <c:pt idx="649">
                        <c:v>4.57</c:v>
                      </c:pt>
                      <c:pt idx="650">
                        <c:v>4.55</c:v>
                      </c:pt>
                      <c:pt idx="651">
                        <c:v>4.55</c:v>
                      </c:pt>
                      <c:pt idx="652">
                        <c:v>4.46</c:v>
                      </c:pt>
                      <c:pt idx="653">
                        <c:v>4.42</c:v>
                      </c:pt>
                      <c:pt idx="654">
                        <c:v>4.4000000000000004</c:v>
                      </c:pt>
                      <c:pt idx="655">
                        <c:v>4.3899999999999997</c:v>
                      </c:pt>
                      <c:pt idx="656">
                        <c:v>4.4400000000000004</c:v>
                      </c:pt>
                      <c:pt idx="657">
                        <c:v>4.49</c:v>
                      </c:pt>
                      <c:pt idx="658">
                        <c:v>4.5199999999999996</c:v>
                      </c:pt>
                      <c:pt idx="659">
                        <c:v>4.5599999999999996</c:v>
                      </c:pt>
                      <c:pt idx="660">
                        <c:v>4.57</c:v>
                      </c:pt>
                      <c:pt idx="661">
                        <c:v>4.54</c:v>
                      </c:pt>
                      <c:pt idx="662">
                        <c:v>4.5</c:v>
                      </c:pt>
                      <c:pt idx="663">
                        <c:v>4.45</c:v>
                      </c:pt>
                      <c:pt idx="664">
                        <c:v>4.42</c:v>
                      </c:pt>
                      <c:pt idx="665">
                        <c:v>4.3600000000000003</c:v>
                      </c:pt>
                      <c:pt idx="666">
                        <c:v>4.4000000000000004</c:v>
                      </c:pt>
                      <c:pt idx="667">
                        <c:v>4.34</c:v>
                      </c:pt>
                      <c:pt idx="668">
                        <c:v>4.3099999999999996</c:v>
                      </c:pt>
                      <c:pt idx="669">
                        <c:v>4.29</c:v>
                      </c:pt>
                      <c:pt idx="670">
                        <c:v>4.26</c:v>
                      </c:pt>
                      <c:pt idx="671">
                        <c:v>4.22</c:v>
                      </c:pt>
                      <c:pt idx="672">
                        <c:v>4.18</c:v>
                      </c:pt>
                      <c:pt idx="673">
                        <c:v>4.1399999999999997</c:v>
                      </c:pt>
                      <c:pt idx="674">
                        <c:v>4.12</c:v>
                      </c:pt>
                      <c:pt idx="675">
                        <c:v>4.13</c:v>
                      </c:pt>
                      <c:pt idx="676">
                        <c:v>4.13</c:v>
                      </c:pt>
                      <c:pt idx="677">
                        <c:v>4.1399999999999997</c:v>
                      </c:pt>
                      <c:pt idx="678">
                        <c:v>4.1399999999999997</c:v>
                      </c:pt>
                      <c:pt idx="679">
                        <c:v>4.16</c:v>
                      </c:pt>
                      <c:pt idx="680">
                        <c:v>4.18</c:v>
                      </c:pt>
                      <c:pt idx="681">
                        <c:v>4.2</c:v>
                      </c:pt>
                      <c:pt idx="682">
                        <c:v>4.21</c:v>
                      </c:pt>
                      <c:pt idx="683">
                        <c:v>4.22</c:v>
                      </c:pt>
                      <c:pt idx="684">
                        <c:v>4.22</c:v>
                      </c:pt>
                      <c:pt idx="685">
                        <c:v>4.22</c:v>
                      </c:pt>
                      <c:pt idx="686">
                        <c:v>4.18</c:v>
                      </c:pt>
                      <c:pt idx="687">
                        <c:v>4.16</c:v>
                      </c:pt>
                      <c:pt idx="688">
                        <c:v>4.1100000000000003</c:v>
                      </c:pt>
                      <c:pt idx="689">
                        <c:v>4.0599999999999996</c:v>
                      </c:pt>
                      <c:pt idx="690">
                        <c:v>4.01</c:v>
                      </c:pt>
                      <c:pt idx="691">
                        <c:v>3.96</c:v>
                      </c:pt>
                      <c:pt idx="692">
                        <c:v>3.92</c:v>
                      </c:pt>
                      <c:pt idx="693">
                        <c:v>3.91</c:v>
                      </c:pt>
                      <c:pt idx="694">
                        <c:v>3.9</c:v>
                      </c:pt>
                      <c:pt idx="695">
                        <c:v>3.91</c:v>
                      </c:pt>
                      <c:pt idx="696">
                        <c:v>3.92</c:v>
                      </c:pt>
                      <c:pt idx="697">
                        <c:v>3.94</c:v>
                      </c:pt>
                      <c:pt idx="698">
                        <c:v>3.96</c:v>
                      </c:pt>
                      <c:pt idx="699">
                        <c:v>3.98</c:v>
                      </c:pt>
                      <c:pt idx="700">
                        <c:v>3.99</c:v>
                      </c:pt>
                      <c:pt idx="701">
                        <c:v>4.0199999999999996</c:v>
                      </c:pt>
                      <c:pt idx="702">
                        <c:v>4.0599999999999996</c:v>
                      </c:pt>
                      <c:pt idx="703">
                        <c:v>4.0999999999999996</c:v>
                      </c:pt>
                      <c:pt idx="704">
                        <c:v>4.1399999999999997</c:v>
                      </c:pt>
                      <c:pt idx="705">
                        <c:v>4.18</c:v>
                      </c:pt>
                      <c:pt idx="706">
                        <c:v>4.22</c:v>
                      </c:pt>
                      <c:pt idx="707">
                        <c:v>4.2699999999999996</c:v>
                      </c:pt>
                      <c:pt idx="708">
                        <c:v>4.32</c:v>
                      </c:pt>
                      <c:pt idx="709">
                        <c:v>4.3499999999999996</c:v>
                      </c:pt>
                      <c:pt idx="710">
                        <c:v>4.38</c:v>
                      </c:pt>
                      <c:pt idx="711">
                        <c:v>4.4000000000000004</c:v>
                      </c:pt>
                      <c:pt idx="712">
                        <c:v>4.41</c:v>
                      </c:pt>
                      <c:pt idx="713">
                        <c:v>4.42</c:v>
                      </c:pt>
                      <c:pt idx="714">
                        <c:v>4.42</c:v>
                      </c:pt>
                      <c:pt idx="715">
                        <c:v>4.41</c:v>
                      </c:pt>
                      <c:pt idx="716">
                        <c:v>4.4000000000000004</c:v>
                      </c:pt>
                      <c:pt idx="717">
                        <c:v>4.41</c:v>
                      </c:pt>
                      <c:pt idx="718">
                        <c:v>4.41</c:v>
                      </c:pt>
                      <c:pt idx="719">
                        <c:v>4.4000000000000004</c:v>
                      </c:pt>
                      <c:pt idx="720">
                        <c:v>4.3899999999999997</c:v>
                      </c:pt>
                      <c:pt idx="721">
                        <c:v>4.38</c:v>
                      </c:pt>
                      <c:pt idx="722">
                        <c:v>4.37</c:v>
                      </c:pt>
                      <c:pt idx="723">
                        <c:v>4.3600000000000003</c:v>
                      </c:pt>
                      <c:pt idx="724">
                        <c:v>4.3600000000000003</c:v>
                      </c:pt>
                      <c:pt idx="725">
                        <c:v>4.3499999999999996</c:v>
                      </c:pt>
                      <c:pt idx="726">
                        <c:v>4.3499999999999996</c:v>
                      </c:pt>
                      <c:pt idx="727">
                        <c:v>4.3499999999999996</c:v>
                      </c:pt>
                      <c:pt idx="728">
                        <c:v>4.3</c:v>
                      </c:pt>
                      <c:pt idx="729">
                        <c:v>4.26</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1-4C71-4519-9CF6-7FF6946E7668}"/>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DATOS!$W$3:$W$734</c15:sqref>
                        </c15:formulaRef>
                      </c:ext>
                    </c:extLst>
                    <c:numCache>
                      <c:formatCode>0.00</c:formatCode>
                      <c:ptCount val="732"/>
                      <c:pt idx="0">
                        <c:v>4.1100000000000003</c:v>
                      </c:pt>
                      <c:pt idx="1">
                        <c:v>4.04</c:v>
                      </c:pt>
                      <c:pt idx="2">
                        <c:v>4.01</c:v>
                      </c:pt>
                      <c:pt idx="3">
                        <c:v>3.98</c:v>
                      </c:pt>
                      <c:pt idx="4">
                        <c:v>3.95</c:v>
                      </c:pt>
                      <c:pt idx="5">
                        <c:v>3.91</c:v>
                      </c:pt>
                      <c:pt idx="6">
                        <c:v>3.88</c:v>
                      </c:pt>
                      <c:pt idx="7">
                        <c:v>3.86</c:v>
                      </c:pt>
                      <c:pt idx="8">
                        <c:v>3.83</c:v>
                      </c:pt>
                      <c:pt idx="9">
                        <c:v>3.81</c:v>
                      </c:pt>
                      <c:pt idx="10">
                        <c:v>3.78</c:v>
                      </c:pt>
                      <c:pt idx="11">
                        <c:v>3.74</c:v>
                      </c:pt>
                      <c:pt idx="12">
                        <c:v>3.68</c:v>
                      </c:pt>
                      <c:pt idx="13">
                        <c:v>3.63</c:v>
                      </c:pt>
                      <c:pt idx="14">
                        <c:v>3.58</c:v>
                      </c:pt>
                      <c:pt idx="15">
                        <c:v>3.55</c:v>
                      </c:pt>
                      <c:pt idx="16">
                        <c:v>3.56</c:v>
                      </c:pt>
                      <c:pt idx="17">
                        <c:v>3.58</c:v>
                      </c:pt>
                      <c:pt idx="18">
                        <c:v>3.61</c:v>
                      </c:pt>
                      <c:pt idx="19">
                        <c:v>3.63</c:v>
                      </c:pt>
                      <c:pt idx="20">
                        <c:v>3.66</c:v>
                      </c:pt>
                      <c:pt idx="21">
                        <c:v>3.68</c:v>
                      </c:pt>
                      <c:pt idx="22">
                        <c:v>3.68</c:v>
                      </c:pt>
                      <c:pt idx="23">
                        <c:v>3.67</c:v>
                      </c:pt>
                      <c:pt idx="24">
                        <c:v>3.64</c:v>
                      </c:pt>
                      <c:pt idx="25">
                        <c:v>3.6</c:v>
                      </c:pt>
                      <c:pt idx="26">
                        <c:v>3.57</c:v>
                      </c:pt>
                      <c:pt idx="27">
                        <c:v>3.54</c:v>
                      </c:pt>
                      <c:pt idx="28">
                        <c:v>3.52</c:v>
                      </c:pt>
                      <c:pt idx="29">
                        <c:v>3.49</c:v>
                      </c:pt>
                      <c:pt idx="30">
                        <c:v>3.46</c:v>
                      </c:pt>
                      <c:pt idx="31">
                        <c:v>3.45</c:v>
                      </c:pt>
                      <c:pt idx="32">
                        <c:v>3.44</c:v>
                      </c:pt>
                      <c:pt idx="33">
                        <c:v>3.43</c:v>
                      </c:pt>
                      <c:pt idx="34">
                        <c:v>3.44</c:v>
                      </c:pt>
                      <c:pt idx="35">
                        <c:v>3.46</c:v>
                      </c:pt>
                      <c:pt idx="36">
                        <c:v>3.49</c:v>
                      </c:pt>
                      <c:pt idx="37">
                        <c:v>3.51</c:v>
                      </c:pt>
                      <c:pt idx="38">
                        <c:v>3.5</c:v>
                      </c:pt>
                      <c:pt idx="39">
                        <c:v>3.46</c:v>
                      </c:pt>
                      <c:pt idx="40">
                        <c:v>3.41</c:v>
                      </c:pt>
                      <c:pt idx="41">
                        <c:v>3.39</c:v>
                      </c:pt>
                      <c:pt idx="42">
                        <c:v>3.37</c:v>
                      </c:pt>
                      <c:pt idx="43">
                        <c:v>3.35</c:v>
                      </c:pt>
                      <c:pt idx="44">
                        <c:v>3.29</c:v>
                      </c:pt>
                      <c:pt idx="45">
                        <c:v>3.23</c:v>
                      </c:pt>
                      <c:pt idx="46">
                        <c:v>3.21</c:v>
                      </c:pt>
                      <c:pt idx="47">
                        <c:v>3.19</c:v>
                      </c:pt>
                      <c:pt idx="48">
                        <c:v>3.16</c:v>
                      </c:pt>
                      <c:pt idx="49">
                        <c:v>3.12</c:v>
                      </c:pt>
                      <c:pt idx="50">
                        <c:v>3.09</c:v>
                      </c:pt>
                      <c:pt idx="51">
                        <c:v>3.08</c:v>
                      </c:pt>
                      <c:pt idx="52">
                        <c:v>3.07</c:v>
                      </c:pt>
                      <c:pt idx="53">
                        <c:v>3.07</c:v>
                      </c:pt>
                      <c:pt idx="54">
                        <c:v>3.09</c:v>
                      </c:pt>
                      <c:pt idx="55">
                        <c:v>3.11</c:v>
                      </c:pt>
                      <c:pt idx="56">
                        <c:v>3.17</c:v>
                      </c:pt>
                      <c:pt idx="57">
                        <c:v>3.21</c:v>
                      </c:pt>
                      <c:pt idx="58">
                        <c:v>3.19</c:v>
                      </c:pt>
                      <c:pt idx="59">
                        <c:v>3.17</c:v>
                      </c:pt>
                      <c:pt idx="60">
                        <c:v>3.12</c:v>
                      </c:pt>
                      <c:pt idx="61">
                        <c:v>3.07</c:v>
                      </c:pt>
                      <c:pt idx="62">
                        <c:v>3.01</c:v>
                      </c:pt>
                      <c:pt idx="63">
                        <c:v>2.97</c:v>
                      </c:pt>
                      <c:pt idx="64">
                        <c:v>2.99</c:v>
                      </c:pt>
                      <c:pt idx="65">
                        <c:v>3.05</c:v>
                      </c:pt>
                      <c:pt idx="66">
                        <c:v>3.09</c:v>
                      </c:pt>
                      <c:pt idx="67">
                        <c:v>3.1</c:v>
                      </c:pt>
                      <c:pt idx="68">
                        <c:v>3.1</c:v>
                      </c:pt>
                      <c:pt idx="69">
                        <c:v>3.07</c:v>
                      </c:pt>
                      <c:pt idx="70">
                        <c:v>2.99</c:v>
                      </c:pt>
                      <c:pt idx="71">
                        <c:v>2.97</c:v>
                      </c:pt>
                      <c:pt idx="72">
                        <c:v>3</c:v>
                      </c:pt>
                      <c:pt idx="73">
                        <c:v>2.99</c:v>
                      </c:pt>
                      <c:pt idx="74">
                        <c:v>2.93</c:v>
                      </c:pt>
                      <c:pt idx="75">
                        <c:v>2.87</c:v>
                      </c:pt>
                      <c:pt idx="76">
                        <c:v>2.85</c:v>
                      </c:pt>
                      <c:pt idx="77">
                        <c:v>2.85</c:v>
                      </c:pt>
                      <c:pt idx="78">
                        <c:v>2.89</c:v>
                      </c:pt>
                      <c:pt idx="79">
                        <c:v>2.97</c:v>
                      </c:pt>
                      <c:pt idx="80">
                        <c:v>3.05</c:v>
                      </c:pt>
                      <c:pt idx="81">
                        <c:v>3.13</c:v>
                      </c:pt>
                      <c:pt idx="82">
                        <c:v>3.13</c:v>
                      </c:pt>
                      <c:pt idx="83">
                        <c:v>3.09</c:v>
                      </c:pt>
                      <c:pt idx="84">
                        <c:v>3.08</c:v>
                      </c:pt>
                      <c:pt idx="85">
                        <c:v>3.17</c:v>
                      </c:pt>
                      <c:pt idx="86">
                        <c:v>3.16</c:v>
                      </c:pt>
                      <c:pt idx="87">
                        <c:v>3.11</c:v>
                      </c:pt>
                      <c:pt idx="88">
                        <c:v>3.07</c:v>
                      </c:pt>
                      <c:pt idx="89">
                        <c:v>3.04</c:v>
                      </c:pt>
                      <c:pt idx="90">
                        <c:v>3.02</c:v>
                      </c:pt>
                      <c:pt idx="91">
                        <c:v>3</c:v>
                      </c:pt>
                      <c:pt idx="92">
                        <c:v>2.95</c:v>
                      </c:pt>
                      <c:pt idx="93">
                        <c:v>2.93</c:v>
                      </c:pt>
                      <c:pt idx="94">
                        <c:v>3</c:v>
                      </c:pt>
                      <c:pt idx="95">
                        <c:v>3.17</c:v>
                      </c:pt>
                      <c:pt idx="96">
                        <c:v>3.31</c:v>
                      </c:pt>
                      <c:pt idx="97">
                        <c:v>3.36</c:v>
                      </c:pt>
                      <c:pt idx="98">
                        <c:v>3.45</c:v>
                      </c:pt>
                      <c:pt idx="99">
                        <c:v>3.55</c:v>
                      </c:pt>
                      <c:pt idx="100">
                        <c:v>3.64</c:v>
                      </c:pt>
                      <c:pt idx="101">
                        <c:v>3.79</c:v>
                      </c:pt>
                      <c:pt idx="102">
                        <c:v>3.99</c:v>
                      </c:pt>
                      <c:pt idx="103">
                        <c:v>4.1399999999999997</c:v>
                      </c:pt>
                      <c:pt idx="104">
                        <c:v>4.2300000000000004</c:v>
                      </c:pt>
                      <c:pt idx="105">
                        <c:v>4.2699999999999996</c:v>
                      </c:pt>
                      <c:pt idx="106">
                        <c:v>4.29</c:v>
                      </c:pt>
                      <c:pt idx="107">
                        <c:v>4.32</c:v>
                      </c:pt>
                      <c:pt idx="108">
                        <c:v>4.3899999999999997</c:v>
                      </c:pt>
                      <c:pt idx="109">
                        <c:v>4.4400000000000004</c:v>
                      </c:pt>
                      <c:pt idx="110">
                        <c:v>4.4400000000000004</c:v>
                      </c:pt>
                      <c:pt idx="111">
                        <c:v>4.38</c:v>
                      </c:pt>
                      <c:pt idx="112">
                        <c:v>4.2699999999999996</c:v>
                      </c:pt>
                      <c:pt idx="113">
                        <c:v>4.22</c:v>
                      </c:pt>
                      <c:pt idx="114">
                        <c:v>4.2</c:v>
                      </c:pt>
                      <c:pt idx="115">
                        <c:v>4.1500000000000004</c:v>
                      </c:pt>
                      <c:pt idx="116">
                        <c:v>4.1399999999999997</c:v>
                      </c:pt>
                      <c:pt idx="117">
                        <c:v>4.1100000000000003</c:v>
                      </c:pt>
                      <c:pt idx="118">
                        <c:v>4.09</c:v>
                      </c:pt>
                      <c:pt idx="119">
                        <c:v>4.1100000000000003</c:v>
                      </c:pt>
                      <c:pt idx="120">
                        <c:v>4.1399999999999997</c:v>
                      </c:pt>
                      <c:pt idx="121">
                        <c:v>4.12</c:v>
                      </c:pt>
                      <c:pt idx="122">
                        <c:v>4.07</c:v>
                      </c:pt>
                      <c:pt idx="123">
                        <c:v>3.98</c:v>
                      </c:pt>
                      <c:pt idx="124">
                        <c:v>3.88</c:v>
                      </c:pt>
                      <c:pt idx="125">
                        <c:v>3.78</c:v>
                      </c:pt>
                      <c:pt idx="126">
                        <c:v>3.72</c:v>
                      </c:pt>
                      <c:pt idx="127">
                        <c:v>3.65</c:v>
                      </c:pt>
                      <c:pt idx="128">
                        <c:v>3.57</c:v>
                      </c:pt>
                      <c:pt idx="129">
                        <c:v>3.51</c:v>
                      </c:pt>
                      <c:pt idx="130">
                        <c:v>3.53</c:v>
                      </c:pt>
                      <c:pt idx="131">
                        <c:v>3.61</c:v>
                      </c:pt>
                      <c:pt idx="132">
                        <c:v>3.67</c:v>
                      </c:pt>
                      <c:pt idx="133">
                        <c:v>3.68</c:v>
                      </c:pt>
                      <c:pt idx="134">
                        <c:v>3.66</c:v>
                      </c:pt>
                      <c:pt idx="135">
                        <c:v>3.68</c:v>
                      </c:pt>
                      <c:pt idx="136">
                        <c:v>3.73</c:v>
                      </c:pt>
                      <c:pt idx="137">
                        <c:v>3.75</c:v>
                      </c:pt>
                      <c:pt idx="138">
                        <c:v>3.76</c:v>
                      </c:pt>
                      <c:pt idx="139">
                        <c:v>3.78</c:v>
                      </c:pt>
                      <c:pt idx="140">
                        <c:v>3.76</c:v>
                      </c:pt>
                      <c:pt idx="141">
                        <c:v>3.71</c:v>
                      </c:pt>
                      <c:pt idx="142">
                        <c:v>3.67</c:v>
                      </c:pt>
                      <c:pt idx="143">
                        <c:v>3.67</c:v>
                      </c:pt>
                      <c:pt idx="144">
                        <c:v>3.75</c:v>
                      </c:pt>
                      <c:pt idx="145">
                        <c:v>3.67</c:v>
                      </c:pt>
                      <c:pt idx="146">
                        <c:v>3.74</c:v>
                      </c:pt>
                      <c:pt idx="147">
                        <c:v>3.82</c:v>
                      </c:pt>
                      <c:pt idx="148">
                        <c:v>3.91</c:v>
                      </c:pt>
                      <c:pt idx="149">
                        <c:v>3.99</c:v>
                      </c:pt>
                      <c:pt idx="150">
                        <c:v>4.1399999999999997</c:v>
                      </c:pt>
                      <c:pt idx="151">
                        <c:v>4.2300000000000004</c:v>
                      </c:pt>
                      <c:pt idx="152">
                        <c:v>4.29</c:v>
                      </c:pt>
                      <c:pt idx="153">
                        <c:v>4.2300000000000004</c:v>
                      </c:pt>
                      <c:pt idx="154">
                        <c:v>4.1900000000000004</c:v>
                      </c:pt>
                      <c:pt idx="155">
                        <c:v>4.16</c:v>
                      </c:pt>
                      <c:pt idx="156">
                        <c:v>4.1399999999999997</c:v>
                      </c:pt>
                      <c:pt idx="157">
                        <c:v>4.09</c:v>
                      </c:pt>
                      <c:pt idx="158">
                        <c:v>4.04</c:v>
                      </c:pt>
                      <c:pt idx="159">
                        <c:v>4.0199999999999996</c:v>
                      </c:pt>
                      <c:pt idx="160">
                        <c:v>3.96</c:v>
                      </c:pt>
                      <c:pt idx="161">
                        <c:v>3.89</c:v>
                      </c:pt>
                      <c:pt idx="162">
                        <c:v>3.79</c:v>
                      </c:pt>
                      <c:pt idx="163">
                        <c:v>3.73</c:v>
                      </c:pt>
                      <c:pt idx="164">
                        <c:v>3.71</c:v>
                      </c:pt>
                      <c:pt idx="165">
                        <c:v>3.71</c:v>
                      </c:pt>
                      <c:pt idx="166">
                        <c:v>3.72</c:v>
                      </c:pt>
                      <c:pt idx="167">
                        <c:v>3.72</c:v>
                      </c:pt>
                      <c:pt idx="168">
                        <c:v>3.72</c:v>
                      </c:pt>
                      <c:pt idx="169">
                        <c:v>3.73</c:v>
                      </c:pt>
                      <c:pt idx="170">
                        <c:v>3.73</c:v>
                      </c:pt>
                      <c:pt idx="171">
                        <c:v>3.73</c:v>
                      </c:pt>
                      <c:pt idx="172">
                        <c:v>3.74</c:v>
                      </c:pt>
                      <c:pt idx="173">
                        <c:v>3.7</c:v>
                      </c:pt>
                      <c:pt idx="174">
                        <c:v>3.64</c:v>
                      </c:pt>
                      <c:pt idx="175">
                        <c:v>3.57</c:v>
                      </c:pt>
                      <c:pt idx="176">
                        <c:v>3.48</c:v>
                      </c:pt>
                      <c:pt idx="177">
                        <c:v>3.43</c:v>
                      </c:pt>
                      <c:pt idx="178">
                        <c:v>3.44</c:v>
                      </c:pt>
                      <c:pt idx="179">
                        <c:v>3.45</c:v>
                      </c:pt>
                      <c:pt idx="180">
                        <c:v>3.46</c:v>
                      </c:pt>
                      <c:pt idx="181">
                        <c:v>3.44</c:v>
                      </c:pt>
                      <c:pt idx="182">
                        <c:v>3.45</c:v>
                      </c:pt>
                      <c:pt idx="183">
                        <c:v>3.46</c:v>
                      </c:pt>
                      <c:pt idx="184">
                        <c:v>3.47</c:v>
                      </c:pt>
                      <c:pt idx="185">
                        <c:v>3.48</c:v>
                      </c:pt>
                      <c:pt idx="186">
                        <c:v>3.49</c:v>
                      </c:pt>
                      <c:pt idx="187">
                        <c:v>3.49</c:v>
                      </c:pt>
                      <c:pt idx="188">
                        <c:v>3.49</c:v>
                      </c:pt>
                      <c:pt idx="189">
                        <c:v>3.5</c:v>
                      </c:pt>
                      <c:pt idx="190">
                        <c:v>3.5</c:v>
                      </c:pt>
                      <c:pt idx="191">
                        <c:v>3.5</c:v>
                      </c:pt>
                      <c:pt idx="192">
                        <c:v>3.5</c:v>
                      </c:pt>
                      <c:pt idx="193">
                        <c:v>3.51</c:v>
                      </c:pt>
                      <c:pt idx="194">
                        <c:v>3.51</c:v>
                      </c:pt>
                      <c:pt idx="195">
                        <c:v>3.51</c:v>
                      </c:pt>
                      <c:pt idx="196">
                        <c:v>3.52</c:v>
                      </c:pt>
                      <c:pt idx="197">
                        <c:v>3.52</c:v>
                      </c:pt>
                      <c:pt idx="198">
                        <c:v>3.53</c:v>
                      </c:pt>
                      <c:pt idx="199">
                        <c:v>3.53</c:v>
                      </c:pt>
                      <c:pt idx="200">
                        <c:v>3.54</c:v>
                      </c:pt>
                      <c:pt idx="201">
                        <c:v>3.55</c:v>
                      </c:pt>
                      <c:pt idx="202">
                        <c:v>3.55</c:v>
                      </c:pt>
                      <c:pt idx="203">
                        <c:v>3.56</c:v>
                      </c:pt>
                      <c:pt idx="204">
                        <c:v>3.56</c:v>
                      </c:pt>
                      <c:pt idx="205">
                        <c:v>3.57</c:v>
                      </c:pt>
                      <c:pt idx="206">
                        <c:v>3.58</c:v>
                      </c:pt>
                      <c:pt idx="207">
                        <c:v>3.58</c:v>
                      </c:pt>
                      <c:pt idx="208">
                        <c:v>3.59</c:v>
                      </c:pt>
                      <c:pt idx="209">
                        <c:v>3.59</c:v>
                      </c:pt>
                      <c:pt idx="210">
                        <c:v>3.6</c:v>
                      </c:pt>
                      <c:pt idx="211">
                        <c:v>3.61</c:v>
                      </c:pt>
                      <c:pt idx="212">
                        <c:v>3.62</c:v>
                      </c:pt>
                      <c:pt idx="213">
                        <c:v>3.62</c:v>
                      </c:pt>
                      <c:pt idx="214">
                        <c:v>3.63</c:v>
                      </c:pt>
                      <c:pt idx="215">
                        <c:v>3.63</c:v>
                      </c:pt>
                      <c:pt idx="216">
                        <c:v>3.64</c:v>
                      </c:pt>
                      <c:pt idx="217">
                        <c:v>3.65</c:v>
                      </c:pt>
                      <c:pt idx="218">
                        <c:v>3.65</c:v>
                      </c:pt>
                      <c:pt idx="219">
                        <c:v>3.66</c:v>
                      </c:pt>
                      <c:pt idx="220">
                        <c:v>3.66</c:v>
                      </c:pt>
                      <c:pt idx="221">
                        <c:v>3.67</c:v>
                      </c:pt>
                      <c:pt idx="222">
                        <c:v>3.68</c:v>
                      </c:pt>
                      <c:pt idx="223">
                        <c:v>3.68</c:v>
                      </c:pt>
                      <c:pt idx="224">
                        <c:v>3.69</c:v>
                      </c:pt>
                      <c:pt idx="225">
                        <c:v>3.69</c:v>
                      </c:pt>
                      <c:pt idx="226">
                        <c:v>3.7</c:v>
                      </c:pt>
                      <c:pt idx="227">
                        <c:v>3.7</c:v>
                      </c:pt>
                      <c:pt idx="228">
                        <c:v>3.95</c:v>
                      </c:pt>
                      <c:pt idx="229">
                        <c:v>4.0599999999999996</c:v>
                      </c:pt>
                      <c:pt idx="230">
                        <c:v>4.1100000000000003</c:v>
                      </c:pt>
                      <c:pt idx="231">
                        <c:v>4.1900000000000004</c:v>
                      </c:pt>
                      <c:pt idx="232">
                        <c:v>4.41</c:v>
                      </c:pt>
                      <c:pt idx="233">
                        <c:v>4.59</c:v>
                      </c:pt>
                      <c:pt idx="234">
                        <c:v>4.7699999999999996</c:v>
                      </c:pt>
                      <c:pt idx="235">
                        <c:v>4.8499999999999996</c:v>
                      </c:pt>
                      <c:pt idx="236">
                        <c:v>4.96</c:v>
                      </c:pt>
                      <c:pt idx="237">
                        <c:v>5.08</c:v>
                      </c:pt>
                      <c:pt idx="238">
                        <c:v>5.16</c:v>
                      </c:pt>
                      <c:pt idx="239">
                        <c:v>5.2</c:v>
                      </c:pt>
                      <c:pt idx="240">
                        <c:v>5.19</c:v>
                      </c:pt>
                      <c:pt idx="241">
                        <c:v>5.16</c:v>
                      </c:pt>
                      <c:pt idx="242">
                        <c:v>5.18</c:v>
                      </c:pt>
                      <c:pt idx="243">
                        <c:v>5.19</c:v>
                      </c:pt>
                      <c:pt idx="244">
                        <c:v>5.19</c:v>
                      </c:pt>
                      <c:pt idx="245">
                        <c:v>5.2</c:v>
                      </c:pt>
                      <c:pt idx="246">
                        <c:v>5.22</c:v>
                      </c:pt>
                      <c:pt idx="247">
                        <c:v>5.26</c:v>
                      </c:pt>
                      <c:pt idx="248">
                        <c:v>5.36</c:v>
                      </c:pt>
                      <c:pt idx="249">
                        <c:v>5.41</c:v>
                      </c:pt>
                      <c:pt idx="250">
                        <c:v>5.47</c:v>
                      </c:pt>
                      <c:pt idx="251">
                        <c:v>5.51</c:v>
                      </c:pt>
                      <c:pt idx="252">
                        <c:v>5.61</c:v>
                      </c:pt>
                      <c:pt idx="253">
                        <c:v>5.64</c:v>
                      </c:pt>
                      <c:pt idx="254">
                        <c:v>5.67</c:v>
                      </c:pt>
                      <c:pt idx="255">
                        <c:v>5.69</c:v>
                      </c:pt>
                      <c:pt idx="256">
                        <c:v>5.73</c:v>
                      </c:pt>
                      <c:pt idx="257">
                        <c:v>5.75</c:v>
                      </c:pt>
                      <c:pt idx="258">
                        <c:v>5.77</c:v>
                      </c:pt>
                      <c:pt idx="259">
                        <c:v>5.78</c:v>
                      </c:pt>
                      <c:pt idx="260">
                        <c:v>5.78</c:v>
                      </c:pt>
                      <c:pt idx="261">
                        <c:v>5.76</c:v>
                      </c:pt>
                      <c:pt idx="262">
                        <c:v>5.74</c:v>
                      </c:pt>
                      <c:pt idx="263">
                        <c:v>5.68</c:v>
                      </c:pt>
                      <c:pt idx="264">
                        <c:v>5.62</c:v>
                      </c:pt>
                      <c:pt idx="265">
                        <c:v>5.52</c:v>
                      </c:pt>
                      <c:pt idx="266">
                        <c:v>5.41</c:v>
                      </c:pt>
                      <c:pt idx="267">
                        <c:v>5.31</c:v>
                      </c:pt>
                      <c:pt idx="268">
                        <c:v>5.2</c:v>
                      </c:pt>
                      <c:pt idx="269">
                        <c:v>5.13</c:v>
                      </c:pt>
                      <c:pt idx="270">
                        <c:v>5.01</c:v>
                      </c:pt>
                      <c:pt idx="271">
                        <c:v>4.87</c:v>
                      </c:pt>
                      <c:pt idx="272">
                        <c:v>4.82</c:v>
                      </c:pt>
                      <c:pt idx="273">
                        <c:v>4.75</c:v>
                      </c:pt>
                      <c:pt idx="274">
                        <c:v>4.78</c:v>
                      </c:pt>
                      <c:pt idx="275">
                        <c:v>4.82</c:v>
                      </c:pt>
                      <c:pt idx="276">
                        <c:v>4.96</c:v>
                      </c:pt>
                      <c:pt idx="277">
                        <c:v>5.04</c:v>
                      </c:pt>
                      <c:pt idx="278">
                        <c:v>5.16</c:v>
                      </c:pt>
                      <c:pt idx="279">
                        <c:v>5.19</c:v>
                      </c:pt>
                      <c:pt idx="280">
                        <c:v>5.28</c:v>
                      </c:pt>
                      <c:pt idx="281">
                        <c:v>5.32</c:v>
                      </c:pt>
                      <c:pt idx="282">
                        <c:v>5.38</c:v>
                      </c:pt>
                      <c:pt idx="283">
                        <c:v>5.45</c:v>
                      </c:pt>
                      <c:pt idx="284">
                        <c:v>5.53</c:v>
                      </c:pt>
                      <c:pt idx="285">
                        <c:v>5.56</c:v>
                      </c:pt>
                      <c:pt idx="286">
                        <c:v>5.59</c:v>
                      </c:pt>
                      <c:pt idx="287">
                        <c:v>5.64</c:v>
                      </c:pt>
                      <c:pt idx="288">
                        <c:v>5.68</c:v>
                      </c:pt>
                      <c:pt idx="289">
                        <c:v>5.72</c:v>
                      </c:pt>
                      <c:pt idx="290">
                        <c:v>5.76</c:v>
                      </c:pt>
                      <c:pt idx="291">
                        <c:v>5.79</c:v>
                      </c:pt>
                      <c:pt idx="292">
                        <c:v>5.82</c:v>
                      </c:pt>
                      <c:pt idx="293">
                        <c:v>5.84</c:v>
                      </c:pt>
                      <c:pt idx="294">
                        <c:v>5.91</c:v>
                      </c:pt>
                      <c:pt idx="295">
                        <c:v>5.92</c:v>
                      </c:pt>
                      <c:pt idx="296">
                        <c:v>5.94</c:v>
                      </c:pt>
                      <c:pt idx="297">
                        <c:v>5.96</c:v>
                      </c:pt>
                      <c:pt idx="298">
                        <c:v>5.98</c:v>
                      </c:pt>
                      <c:pt idx="299">
                        <c:v>6.01</c:v>
                      </c:pt>
                      <c:pt idx="300">
                        <c:v>6.03</c:v>
                      </c:pt>
                      <c:pt idx="301">
                        <c:v>6.06</c:v>
                      </c:pt>
                      <c:pt idx="302">
                        <c:v>6.1</c:v>
                      </c:pt>
                      <c:pt idx="303">
                        <c:v>6.14</c:v>
                      </c:pt>
                      <c:pt idx="304">
                        <c:v>6.17</c:v>
                      </c:pt>
                      <c:pt idx="305">
                        <c:v>6.19</c:v>
                      </c:pt>
                      <c:pt idx="306">
                        <c:v>6.21</c:v>
                      </c:pt>
                      <c:pt idx="307">
                        <c:v>6.23</c:v>
                      </c:pt>
                      <c:pt idx="308">
                        <c:v>6.24</c:v>
                      </c:pt>
                      <c:pt idx="309">
                        <c:v>6.25</c:v>
                      </c:pt>
                      <c:pt idx="310">
                        <c:v>6.26</c:v>
                      </c:pt>
                      <c:pt idx="311">
                        <c:v>6.26</c:v>
                      </c:pt>
                      <c:pt idx="312">
                        <c:v>6.25</c:v>
                      </c:pt>
                      <c:pt idx="313">
                        <c:v>6.24</c:v>
                      </c:pt>
                      <c:pt idx="314">
                        <c:v>6.23</c:v>
                      </c:pt>
                      <c:pt idx="315">
                        <c:v>6.22</c:v>
                      </c:pt>
                      <c:pt idx="316">
                        <c:v>6.21</c:v>
                      </c:pt>
                      <c:pt idx="317">
                        <c:v>6.2</c:v>
                      </c:pt>
                      <c:pt idx="318">
                        <c:v>6.21</c:v>
                      </c:pt>
                      <c:pt idx="319">
                        <c:v>6.19</c:v>
                      </c:pt>
                      <c:pt idx="320">
                        <c:v>6.18</c:v>
                      </c:pt>
                      <c:pt idx="321">
                        <c:v>6.16</c:v>
                      </c:pt>
                      <c:pt idx="322">
                        <c:v>6.15</c:v>
                      </c:pt>
                      <c:pt idx="323">
                        <c:v>6.13</c:v>
                      </c:pt>
                      <c:pt idx="324">
                        <c:v>6.12</c:v>
                      </c:pt>
                      <c:pt idx="325">
                        <c:v>6.11</c:v>
                      </c:pt>
                      <c:pt idx="326">
                        <c:v>6.11</c:v>
                      </c:pt>
                      <c:pt idx="327">
                        <c:v>6.1</c:v>
                      </c:pt>
                      <c:pt idx="328">
                        <c:v>6.09</c:v>
                      </c:pt>
                      <c:pt idx="329">
                        <c:v>6.08</c:v>
                      </c:pt>
                      <c:pt idx="330">
                        <c:v>6.06</c:v>
                      </c:pt>
                      <c:pt idx="331">
                        <c:v>5.99</c:v>
                      </c:pt>
                      <c:pt idx="332">
                        <c:v>5.96</c:v>
                      </c:pt>
                      <c:pt idx="333">
                        <c:v>5.91</c:v>
                      </c:pt>
                      <c:pt idx="334">
                        <c:v>5.86</c:v>
                      </c:pt>
                      <c:pt idx="335">
                        <c:v>5.81</c:v>
                      </c:pt>
                      <c:pt idx="336">
                        <c:v>5.75</c:v>
                      </c:pt>
                      <c:pt idx="337">
                        <c:v>5.69</c:v>
                      </c:pt>
                      <c:pt idx="338">
                        <c:v>5.6</c:v>
                      </c:pt>
                      <c:pt idx="339">
                        <c:v>5.51</c:v>
                      </c:pt>
                      <c:pt idx="340">
                        <c:v>5.48</c:v>
                      </c:pt>
                      <c:pt idx="341">
                        <c:v>5.45</c:v>
                      </c:pt>
                      <c:pt idx="342">
                        <c:v>5.41</c:v>
                      </c:pt>
                      <c:pt idx="343">
                        <c:v>5.39</c:v>
                      </c:pt>
                      <c:pt idx="344">
                        <c:v>5.36</c:v>
                      </c:pt>
                      <c:pt idx="345">
                        <c:v>5.31</c:v>
                      </c:pt>
                      <c:pt idx="346">
                        <c:v>5.29</c:v>
                      </c:pt>
                      <c:pt idx="347">
                        <c:v>5.29</c:v>
                      </c:pt>
                      <c:pt idx="348">
                        <c:v>5.36</c:v>
                      </c:pt>
                      <c:pt idx="349">
                        <c:v>5.41</c:v>
                      </c:pt>
                      <c:pt idx="350">
                        <c:v>5.43</c:v>
                      </c:pt>
                      <c:pt idx="351">
                        <c:v>5.41</c:v>
                      </c:pt>
                      <c:pt idx="352">
                        <c:v>5.51</c:v>
                      </c:pt>
                      <c:pt idx="353">
                        <c:v>5.57</c:v>
                      </c:pt>
                      <c:pt idx="354">
                        <c:v>5.62</c:v>
                      </c:pt>
                      <c:pt idx="355">
                        <c:v>5.68</c:v>
                      </c:pt>
                      <c:pt idx="356">
                        <c:v>5.73</c:v>
                      </c:pt>
                      <c:pt idx="357">
                        <c:v>5.84</c:v>
                      </c:pt>
                      <c:pt idx="358">
                        <c:v>5.91</c:v>
                      </c:pt>
                      <c:pt idx="359">
                        <c:v>5.97</c:v>
                      </c:pt>
                      <c:pt idx="360">
                        <c:v>6.03</c:v>
                      </c:pt>
                      <c:pt idx="361">
                        <c:v>6.08</c:v>
                      </c:pt>
                      <c:pt idx="362">
                        <c:v>6.14</c:v>
                      </c:pt>
                      <c:pt idx="363">
                        <c:v>6.16</c:v>
                      </c:pt>
                      <c:pt idx="364">
                        <c:v>6.19</c:v>
                      </c:pt>
                      <c:pt idx="365">
                        <c:v>6.19</c:v>
                      </c:pt>
                      <c:pt idx="366">
                        <c:v>6.22</c:v>
                      </c:pt>
                      <c:pt idx="367">
                        <c:v>6.17</c:v>
                      </c:pt>
                      <c:pt idx="368">
                        <c:v>6.13</c:v>
                      </c:pt>
                      <c:pt idx="369">
                        <c:v>6.1</c:v>
                      </c:pt>
                      <c:pt idx="370">
                        <c:v>6.09</c:v>
                      </c:pt>
                      <c:pt idx="371">
                        <c:v>6.08</c:v>
                      </c:pt>
                      <c:pt idx="372">
                        <c:v>6.14</c:v>
                      </c:pt>
                      <c:pt idx="373">
                        <c:v>6.15</c:v>
                      </c:pt>
                      <c:pt idx="374">
                        <c:v>6.18</c:v>
                      </c:pt>
                      <c:pt idx="375">
                        <c:v>6.2</c:v>
                      </c:pt>
                      <c:pt idx="376">
                        <c:v>6.23</c:v>
                      </c:pt>
                      <c:pt idx="377">
                        <c:v>6.26</c:v>
                      </c:pt>
                      <c:pt idx="378">
                        <c:v>6.29</c:v>
                      </c:pt>
                      <c:pt idx="379">
                        <c:v>6.32</c:v>
                      </c:pt>
                      <c:pt idx="380">
                        <c:v>6.34</c:v>
                      </c:pt>
                      <c:pt idx="381">
                        <c:v>6.35</c:v>
                      </c:pt>
                      <c:pt idx="382">
                        <c:v>6.37</c:v>
                      </c:pt>
                      <c:pt idx="383">
                        <c:v>6.34</c:v>
                      </c:pt>
                      <c:pt idx="384">
                        <c:v>6.31</c:v>
                      </c:pt>
                      <c:pt idx="385">
                        <c:v>6.29</c:v>
                      </c:pt>
                      <c:pt idx="386">
                        <c:v>6.25</c:v>
                      </c:pt>
                      <c:pt idx="387">
                        <c:v>6.21</c:v>
                      </c:pt>
                      <c:pt idx="388">
                        <c:v>6.2</c:v>
                      </c:pt>
                      <c:pt idx="389">
                        <c:v>6.16</c:v>
                      </c:pt>
                      <c:pt idx="390">
                        <c:v>6.15</c:v>
                      </c:pt>
                      <c:pt idx="391">
                        <c:v>6.13</c:v>
                      </c:pt>
                      <c:pt idx="392">
                        <c:v>6.11</c:v>
                      </c:pt>
                      <c:pt idx="393">
                        <c:v>6.06</c:v>
                      </c:pt>
                      <c:pt idx="394">
                        <c:v>6.05</c:v>
                      </c:pt>
                      <c:pt idx="395">
                        <c:v>6.03</c:v>
                      </c:pt>
                      <c:pt idx="396">
                        <c:v>6.03</c:v>
                      </c:pt>
                      <c:pt idx="397">
                        <c:v>6.02</c:v>
                      </c:pt>
                      <c:pt idx="398">
                        <c:v>6.03</c:v>
                      </c:pt>
                      <c:pt idx="399">
                        <c:v>6.03</c:v>
                      </c:pt>
                      <c:pt idx="400">
                        <c:v>6.04</c:v>
                      </c:pt>
                      <c:pt idx="401">
                        <c:v>6.04</c:v>
                      </c:pt>
                      <c:pt idx="402">
                        <c:v>6.09</c:v>
                      </c:pt>
                      <c:pt idx="403">
                        <c:v>6.09</c:v>
                      </c:pt>
                      <c:pt idx="404">
                        <c:v>6.11</c:v>
                      </c:pt>
                      <c:pt idx="405">
                        <c:v>6.12</c:v>
                      </c:pt>
                      <c:pt idx="406">
                        <c:v>6.11</c:v>
                      </c:pt>
                      <c:pt idx="407">
                        <c:v>6.1</c:v>
                      </c:pt>
                      <c:pt idx="408">
                        <c:v>6.06</c:v>
                      </c:pt>
                      <c:pt idx="409">
                        <c:v>6.01</c:v>
                      </c:pt>
                      <c:pt idx="410">
                        <c:v>5.96</c:v>
                      </c:pt>
                      <c:pt idx="411">
                        <c:v>5.9</c:v>
                      </c:pt>
                      <c:pt idx="412">
                        <c:v>5.83</c:v>
                      </c:pt>
                      <c:pt idx="413">
                        <c:v>5.73</c:v>
                      </c:pt>
                      <c:pt idx="414">
                        <c:v>5.65</c:v>
                      </c:pt>
                      <c:pt idx="415">
                        <c:v>5.58</c:v>
                      </c:pt>
                      <c:pt idx="416">
                        <c:v>5.55</c:v>
                      </c:pt>
                      <c:pt idx="417">
                        <c:v>5.51</c:v>
                      </c:pt>
                      <c:pt idx="418">
                        <c:v>5.52</c:v>
                      </c:pt>
                      <c:pt idx="419">
                        <c:v>5.49</c:v>
                      </c:pt>
                      <c:pt idx="420">
                        <c:v>5.51</c:v>
                      </c:pt>
                      <c:pt idx="421">
                        <c:v>5.53</c:v>
                      </c:pt>
                      <c:pt idx="422">
                        <c:v>5.58</c:v>
                      </c:pt>
                      <c:pt idx="423">
                        <c:v>5.59</c:v>
                      </c:pt>
                      <c:pt idx="424">
                        <c:v>5.63</c:v>
                      </c:pt>
                      <c:pt idx="425">
                        <c:v>5.62</c:v>
                      </c:pt>
                      <c:pt idx="426">
                        <c:v>5.61</c:v>
                      </c:pt>
                      <c:pt idx="427">
                        <c:v>5.6</c:v>
                      </c:pt>
                      <c:pt idx="428">
                        <c:v>5.61</c:v>
                      </c:pt>
                      <c:pt idx="429">
                        <c:v>5.59</c:v>
                      </c:pt>
                      <c:pt idx="430">
                        <c:v>5.58</c:v>
                      </c:pt>
                      <c:pt idx="431">
                        <c:v>5.58</c:v>
                      </c:pt>
                      <c:pt idx="432">
                        <c:v>5.61</c:v>
                      </c:pt>
                      <c:pt idx="433">
                        <c:v>5.6</c:v>
                      </c:pt>
                      <c:pt idx="434">
                        <c:v>5.6</c:v>
                      </c:pt>
                      <c:pt idx="435">
                        <c:v>5.58</c:v>
                      </c:pt>
                      <c:pt idx="436">
                        <c:v>5.55</c:v>
                      </c:pt>
                      <c:pt idx="437">
                        <c:v>5.54</c:v>
                      </c:pt>
                      <c:pt idx="438">
                        <c:v>5.49</c:v>
                      </c:pt>
                      <c:pt idx="439">
                        <c:v>5.41</c:v>
                      </c:pt>
                      <c:pt idx="440">
                        <c:v>5.35</c:v>
                      </c:pt>
                      <c:pt idx="441">
                        <c:v>5.26</c:v>
                      </c:pt>
                      <c:pt idx="442">
                        <c:v>5.16</c:v>
                      </c:pt>
                      <c:pt idx="443">
                        <c:v>5.0599999999999996</c:v>
                      </c:pt>
                      <c:pt idx="444">
                        <c:v>5.0199999999999996</c:v>
                      </c:pt>
                      <c:pt idx="445">
                        <c:v>4.97</c:v>
                      </c:pt>
                      <c:pt idx="446">
                        <c:v>5.04</c:v>
                      </c:pt>
                      <c:pt idx="447">
                        <c:v>5.09</c:v>
                      </c:pt>
                      <c:pt idx="448">
                        <c:v>5.14</c:v>
                      </c:pt>
                      <c:pt idx="449">
                        <c:v>5.17</c:v>
                      </c:pt>
                      <c:pt idx="450">
                        <c:v>5.22</c:v>
                      </c:pt>
                      <c:pt idx="451">
                        <c:v>5.25</c:v>
                      </c:pt>
                      <c:pt idx="452">
                        <c:v>5.26</c:v>
                      </c:pt>
                      <c:pt idx="453">
                        <c:v>5.25</c:v>
                      </c:pt>
                      <c:pt idx="454">
                        <c:v>5.24</c:v>
                      </c:pt>
                      <c:pt idx="455">
                        <c:v>5.24</c:v>
                      </c:pt>
                      <c:pt idx="456">
                        <c:v>5.23</c:v>
                      </c:pt>
                      <c:pt idx="457">
                        <c:v>5.27</c:v>
                      </c:pt>
                      <c:pt idx="458">
                        <c:v>5.29</c:v>
                      </c:pt>
                      <c:pt idx="459">
                        <c:v>5.36</c:v>
                      </c:pt>
                      <c:pt idx="460">
                        <c:v>5.42</c:v>
                      </c:pt>
                      <c:pt idx="461">
                        <c:v>5.47</c:v>
                      </c:pt>
                      <c:pt idx="462">
                        <c:v>5.48</c:v>
                      </c:pt>
                      <c:pt idx="463">
                        <c:v>5.49</c:v>
                      </c:pt>
                      <c:pt idx="464">
                        <c:v>5.5</c:v>
                      </c:pt>
                      <c:pt idx="465">
                        <c:v>5.5</c:v>
                      </c:pt>
                      <c:pt idx="466">
                        <c:v>5.52</c:v>
                      </c:pt>
                      <c:pt idx="467">
                        <c:v>5.55</c:v>
                      </c:pt>
                      <c:pt idx="468">
                        <c:v>5.58</c:v>
                      </c:pt>
                      <c:pt idx="469">
                        <c:v>5.57</c:v>
                      </c:pt>
                      <c:pt idx="470">
                        <c:v>5.59</c:v>
                      </c:pt>
                      <c:pt idx="471">
                        <c:v>5.59</c:v>
                      </c:pt>
                      <c:pt idx="472">
                        <c:v>5.61</c:v>
                      </c:pt>
                      <c:pt idx="473">
                        <c:v>5.65</c:v>
                      </c:pt>
                      <c:pt idx="474">
                        <c:v>5.68</c:v>
                      </c:pt>
                      <c:pt idx="475">
                        <c:v>5.71</c:v>
                      </c:pt>
                      <c:pt idx="476">
                        <c:v>5.77</c:v>
                      </c:pt>
                      <c:pt idx="477">
                        <c:v>5.79</c:v>
                      </c:pt>
                      <c:pt idx="478">
                        <c:v>5.8</c:v>
                      </c:pt>
                      <c:pt idx="479">
                        <c:v>5.79</c:v>
                      </c:pt>
                      <c:pt idx="480">
                        <c:v>5.82</c:v>
                      </c:pt>
                      <c:pt idx="481">
                        <c:v>5.81</c:v>
                      </c:pt>
                      <c:pt idx="482">
                        <c:v>5.79</c:v>
                      </c:pt>
                      <c:pt idx="483">
                        <c:v>5.77</c:v>
                      </c:pt>
                      <c:pt idx="484">
                        <c:v>5.79</c:v>
                      </c:pt>
                      <c:pt idx="485">
                        <c:v>5.79</c:v>
                      </c:pt>
                      <c:pt idx="486">
                        <c:v>5.77</c:v>
                      </c:pt>
                      <c:pt idx="487">
                        <c:v>5.76</c:v>
                      </c:pt>
                      <c:pt idx="488">
                        <c:v>5.79</c:v>
                      </c:pt>
                      <c:pt idx="489">
                        <c:v>5.78</c:v>
                      </c:pt>
                      <c:pt idx="490">
                        <c:v>5.78</c:v>
                      </c:pt>
                      <c:pt idx="491">
                        <c:v>5.79</c:v>
                      </c:pt>
                      <c:pt idx="492">
                        <c:v>5.76</c:v>
                      </c:pt>
                      <c:pt idx="493">
                        <c:v>5.74</c:v>
                      </c:pt>
                      <c:pt idx="494">
                        <c:v>5.73</c:v>
                      </c:pt>
                      <c:pt idx="495">
                        <c:v>5.72</c:v>
                      </c:pt>
                      <c:pt idx="496">
                        <c:v>5.74</c:v>
                      </c:pt>
                      <c:pt idx="497">
                        <c:v>5.76</c:v>
                      </c:pt>
                      <c:pt idx="498">
                        <c:v>5.76</c:v>
                      </c:pt>
                      <c:pt idx="499">
                        <c:v>5.75</c:v>
                      </c:pt>
                      <c:pt idx="500">
                        <c:v>5.77</c:v>
                      </c:pt>
                      <c:pt idx="501">
                        <c:v>5.73</c:v>
                      </c:pt>
                      <c:pt idx="502">
                        <c:v>5.72</c:v>
                      </c:pt>
                      <c:pt idx="503">
                        <c:v>5.7</c:v>
                      </c:pt>
                      <c:pt idx="504">
                        <c:v>5.69</c:v>
                      </c:pt>
                      <c:pt idx="505">
                        <c:v>5.64</c:v>
                      </c:pt>
                      <c:pt idx="506">
                        <c:v>5.59</c:v>
                      </c:pt>
                      <c:pt idx="507">
                        <c:v>5.55</c:v>
                      </c:pt>
                      <c:pt idx="508">
                        <c:v>5.49</c:v>
                      </c:pt>
                      <c:pt idx="509">
                        <c:v>5.41</c:v>
                      </c:pt>
                      <c:pt idx="510">
                        <c:v>5.36</c:v>
                      </c:pt>
                      <c:pt idx="511">
                        <c:v>5.28</c:v>
                      </c:pt>
                      <c:pt idx="512">
                        <c:v>5.21</c:v>
                      </c:pt>
                      <c:pt idx="513">
                        <c:v>5.1100000000000003</c:v>
                      </c:pt>
                      <c:pt idx="514">
                        <c:v>5.0199999999999996</c:v>
                      </c:pt>
                      <c:pt idx="515">
                        <c:v>5.0199999999999996</c:v>
                      </c:pt>
                      <c:pt idx="516">
                        <c:v>5.01</c:v>
                      </c:pt>
                      <c:pt idx="517">
                        <c:v>5.04</c:v>
                      </c:pt>
                      <c:pt idx="518">
                        <c:v>5.08</c:v>
                      </c:pt>
                      <c:pt idx="519">
                        <c:v>5.09</c:v>
                      </c:pt>
                      <c:pt idx="520">
                        <c:v>5.1100000000000003</c:v>
                      </c:pt>
                      <c:pt idx="521">
                        <c:v>5.0999999999999996</c:v>
                      </c:pt>
                      <c:pt idx="522">
                        <c:v>5.1100000000000003</c:v>
                      </c:pt>
                      <c:pt idx="523">
                        <c:v>5.12</c:v>
                      </c:pt>
                      <c:pt idx="524">
                        <c:v>5.1100000000000003</c:v>
                      </c:pt>
                      <c:pt idx="525">
                        <c:v>5.01</c:v>
                      </c:pt>
                      <c:pt idx="526">
                        <c:v>4.99</c:v>
                      </c:pt>
                      <c:pt idx="527">
                        <c:v>4.97</c:v>
                      </c:pt>
                      <c:pt idx="528">
                        <c:v>4.96</c:v>
                      </c:pt>
                      <c:pt idx="529">
                        <c:v>4.96</c:v>
                      </c:pt>
                      <c:pt idx="530">
                        <c:v>4.95</c:v>
                      </c:pt>
                      <c:pt idx="531">
                        <c:v>4.95</c:v>
                      </c:pt>
                      <c:pt idx="532">
                        <c:v>5.0199999999999996</c:v>
                      </c:pt>
                      <c:pt idx="533">
                        <c:v>5.04</c:v>
                      </c:pt>
                      <c:pt idx="534">
                        <c:v>5.09</c:v>
                      </c:pt>
                      <c:pt idx="535">
                        <c:v>5.1100000000000003</c:v>
                      </c:pt>
                      <c:pt idx="536">
                        <c:v>5.09</c:v>
                      </c:pt>
                      <c:pt idx="537">
                        <c:v>5.05</c:v>
                      </c:pt>
                      <c:pt idx="538">
                        <c:v>4.97</c:v>
                      </c:pt>
                      <c:pt idx="539">
                        <c:v>4.95</c:v>
                      </c:pt>
                      <c:pt idx="540">
                        <c:v>5.0199999999999996</c:v>
                      </c:pt>
                      <c:pt idx="541">
                        <c:v>5.05</c:v>
                      </c:pt>
                      <c:pt idx="542">
                        <c:v>5.07</c:v>
                      </c:pt>
                      <c:pt idx="543">
                        <c:v>5.07</c:v>
                      </c:pt>
                      <c:pt idx="544">
                        <c:v>5.04</c:v>
                      </c:pt>
                      <c:pt idx="545">
                        <c:v>5.04</c:v>
                      </c:pt>
                      <c:pt idx="546">
                        <c:v>5.05</c:v>
                      </c:pt>
                      <c:pt idx="547">
                        <c:v>5.0599999999999996</c:v>
                      </c:pt>
                      <c:pt idx="548">
                        <c:v>5.07</c:v>
                      </c:pt>
                      <c:pt idx="549">
                        <c:v>5.0599999999999996</c:v>
                      </c:pt>
                      <c:pt idx="550">
                        <c:v>5.09</c:v>
                      </c:pt>
                      <c:pt idx="551">
                        <c:v>5.14</c:v>
                      </c:pt>
                      <c:pt idx="552">
                        <c:v>5.2</c:v>
                      </c:pt>
                      <c:pt idx="553">
                        <c:v>5.21</c:v>
                      </c:pt>
                      <c:pt idx="554">
                        <c:v>5.34</c:v>
                      </c:pt>
                      <c:pt idx="555">
                        <c:v>5.32</c:v>
                      </c:pt>
                      <c:pt idx="556">
                        <c:v>5.28</c:v>
                      </c:pt>
                      <c:pt idx="557">
                        <c:v>5.29</c:v>
                      </c:pt>
                      <c:pt idx="558">
                        <c:v>5.3</c:v>
                      </c:pt>
                      <c:pt idx="559">
                        <c:v>5.28</c:v>
                      </c:pt>
                      <c:pt idx="560">
                        <c:v>5.26</c:v>
                      </c:pt>
                      <c:pt idx="561">
                        <c:v>5.28</c:v>
                      </c:pt>
                      <c:pt idx="562">
                        <c:v>5.36</c:v>
                      </c:pt>
                      <c:pt idx="563">
                        <c:v>5.38</c:v>
                      </c:pt>
                      <c:pt idx="564">
                        <c:v>5.4</c:v>
                      </c:pt>
                      <c:pt idx="565">
                        <c:v>5.42</c:v>
                      </c:pt>
                      <c:pt idx="566">
                        <c:v>5.45</c:v>
                      </c:pt>
                      <c:pt idx="567">
                        <c:v>5.51</c:v>
                      </c:pt>
                      <c:pt idx="568">
                        <c:v>5.55</c:v>
                      </c:pt>
                      <c:pt idx="569">
                        <c:v>5.59</c:v>
                      </c:pt>
                      <c:pt idx="570">
                        <c:v>5.66</c:v>
                      </c:pt>
                      <c:pt idx="571">
                        <c:v>5.68</c:v>
                      </c:pt>
                      <c:pt idx="572">
                        <c:v>5.69</c:v>
                      </c:pt>
                      <c:pt idx="573">
                        <c:v>5.7</c:v>
                      </c:pt>
                      <c:pt idx="574">
                        <c:v>5.71</c:v>
                      </c:pt>
                      <c:pt idx="575">
                        <c:v>5.72</c:v>
                      </c:pt>
                      <c:pt idx="576">
                        <c:v>5.74</c:v>
                      </c:pt>
                      <c:pt idx="577">
                        <c:v>5.74</c:v>
                      </c:pt>
                      <c:pt idx="578">
                        <c:v>5.77</c:v>
                      </c:pt>
                      <c:pt idx="579">
                        <c:v>5.76</c:v>
                      </c:pt>
                      <c:pt idx="580">
                        <c:v>5.75</c:v>
                      </c:pt>
                      <c:pt idx="581">
                        <c:v>5.74</c:v>
                      </c:pt>
                      <c:pt idx="582">
                        <c:v>5.75</c:v>
                      </c:pt>
                      <c:pt idx="583">
                        <c:v>5.75</c:v>
                      </c:pt>
                      <c:pt idx="584">
                        <c:v>5.78</c:v>
                      </c:pt>
                      <c:pt idx="585">
                        <c:v>5.78</c:v>
                      </c:pt>
                      <c:pt idx="586">
                        <c:v>5.8</c:v>
                      </c:pt>
                      <c:pt idx="587">
                        <c:v>5.81</c:v>
                      </c:pt>
                      <c:pt idx="588">
                        <c:v>5.82</c:v>
                      </c:pt>
                      <c:pt idx="589">
                        <c:v>5.83</c:v>
                      </c:pt>
                      <c:pt idx="590">
                        <c:v>5.84</c:v>
                      </c:pt>
                      <c:pt idx="591">
                        <c:v>5.84</c:v>
                      </c:pt>
                      <c:pt idx="592">
                        <c:v>5.84</c:v>
                      </c:pt>
                      <c:pt idx="593">
                        <c:v>5.83</c:v>
                      </c:pt>
                      <c:pt idx="594">
                        <c:v>5.82</c:v>
                      </c:pt>
                      <c:pt idx="595">
                        <c:v>5.79</c:v>
                      </c:pt>
                      <c:pt idx="596">
                        <c:v>5.77</c:v>
                      </c:pt>
                      <c:pt idx="597">
                        <c:v>5.76</c:v>
                      </c:pt>
                      <c:pt idx="598">
                        <c:v>5.73</c:v>
                      </c:pt>
                      <c:pt idx="599">
                        <c:v>5.69</c:v>
                      </c:pt>
                      <c:pt idx="600">
                        <c:v>5.52</c:v>
                      </c:pt>
                      <c:pt idx="601">
                        <c:v>5.41</c:v>
                      </c:pt>
                      <c:pt idx="602">
                        <c:v>5.38</c:v>
                      </c:pt>
                      <c:pt idx="603">
                        <c:v>5.32</c:v>
                      </c:pt>
                      <c:pt idx="604">
                        <c:v>5.31</c:v>
                      </c:pt>
                      <c:pt idx="605">
                        <c:v>5.36</c:v>
                      </c:pt>
                      <c:pt idx="606">
                        <c:v>5.44</c:v>
                      </c:pt>
                      <c:pt idx="607">
                        <c:v>5.45</c:v>
                      </c:pt>
                      <c:pt idx="608">
                        <c:v>5.47</c:v>
                      </c:pt>
                      <c:pt idx="609">
                        <c:v>5.46</c:v>
                      </c:pt>
                      <c:pt idx="610">
                        <c:v>5.49</c:v>
                      </c:pt>
                      <c:pt idx="611">
                        <c:v>5.47</c:v>
                      </c:pt>
                      <c:pt idx="612">
                        <c:v>5.45</c:v>
                      </c:pt>
                      <c:pt idx="613">
                        <c:v>5.43</c:v>
                      </c:pt>
                      <c:pt idx="614">
                        <c:v>5.47</c:v>
                      </c:pt>
                      <c:pt idx="615">
                        <c:v>5.48</c:v>
                      </c:pt>
                      <c:pt idx="616">
                        <c:v>5.63</c:v>
                      </c:pt>
                      <c:pt idx="617">
                        <c:v>5.72</c:v>
                      </c:pt>
                      <c:pt idx="618">
                        <c:v>5.76</c:v>
                      </c:pt>
                      <c:pt idx="619">
                        <c:v>5.79</c:v>
                      </c:pt>
                      <c:pt idx="620">
                        <c:v>5.82</c:v>
                      </c:pt>
                      <c:pt idx="621">
                        <c:v>5.86</c:v>
                      </c:pt>
                      <c:pt idx="622">
                        <c:v>5.9</c:v>
                      </c:pt>
                      <c:pt idx="623">
                        <c:v>5.93</c:v>
                      </c:pt>
                      <c:pt idx="624">
                        <c:v>5.96</c:v>
                      </c:pt>
                      <c:pt idx="625">
                        <c:v>6.03</c:v>
                      </c:pt>
                      <c:pt idx="626">
                        <c:v>6.06</c:v>
                      </c:pt>
                      <c:pt idx="627">
                        <c:v>6.07</c:v>
                      </c:pt>
                      <c:pt idx="628">
                        <c:v>6.06</c:v>
                      </c:pt>
                      <c:pt idx="629">
                        <c:v>6.05</c:v>
                      </c:pt>
                      <c:pt idx="630">
                        <c:v>6.02</c:v>
                      </c:pt>
                      <c:pt idx="631">
                        <c:v>5.97</c:v>
                      </c:pt>
                      <c:pt idx="632">
                        <c:v>5.91</c:v>
                      </c:pt>
                      <c:pt idx="633">
                        <c:v>5.82</c:v>
                      </c:pt>
                      <c:pt idx="634">
                        <c:v>5.7</c:v>
                      </c:pt>
                      <c:pt idx="635">
                        <c:v>5.62</c:v>
                      </c:pt>
                      <c:pt idx="636">
                        <c:v>5.57</c:v>
                      </c:pt>
                      <c:pt idx="637">
                        <c:v>5.54</c:v>
                      </c:pt>
                      <c:pt idx="638">
                        <c:v>5.52</c:v>
                      </c:pt>
                      <c:pt idx="639">
                        <c:v>5.52</c:v>
                      </c:pt>
                      <c:pt idx="640">
                        <c:v>5.54</c:v>
                      </c:pt>
                      <c:pt idx="641">
                        <c:v>5.57</c:v>
                      </c:pt>
                      <c:pt idx="642">
                        <c:v>5.64</c:v>
                      </c:pt>
                      <c:pt idx="643">
                        <c:v>5.69</c:v>
                      </c:pt>
                      <c:pt idx="644">
                        <c:v>5.73</c:v>
                      </c:pt>
                      <c:pt idx="645">
                        <c:v>5.78</c:v>
                      </c:pt>
                      <c:pt idx="646">
                        <c:v>5.84</c:v>
                      </c:pt>
                      <c:pt idx="647">
                        <c:v>5.9</c:v>
                      </c:pt>
                      <c:pt idx="648">
                        <c:v>5.97</c:v>
                      </c:pt>
                      <c:pt idx="649">
                        <c:v>6.03</c:v>
                      </c:pt>
                      <c:pt idx="650">
                        <c:v>6.09</c:v>
                      </c:pt>
                      <c:pt idx="651">
                        <c:v>6.14</c:v>
                      </c:pt>
                      <c:pt idx="652">
                        <c:v>6.2</c:v>
                      </c:pt>
                      <c:pt idx="653">
                        <c:v>6.25</c:v>
                      </c:pt>
                      <c:pt idx="654">
                        <c:v>6.29</c:v>
                      </c:pt>
                      <c:pt idx="655">
                        <c:v>6.33</c:v>
                      </c:pt>
                      <c:pt idx="656">
                        <c:v>6.36</c:v>
                      </c:pt>
                      <c:pt idx="657">
                        <c:v>6.39</c:v>
                      </c:pt>
                      <c:pt idx="658">
                        <c:v>6.42</c:v>
                      </c:pt>
                      <c:pt idx="659">
                        <c:v>6.46</c:v>
                      </c:pt>
                      <c:pt idx="660">
                        <c:v>6.53</c:v>
                      </c:pt>
                      <c:pt idx="661">
                        <c:v>6.57</c:v>
                      </c:pt>
                      <c:pt idx="662">
                        <c:v>6.59</c:v>
                      </c:pt>
                      <c:pt idx="663">
                        <c:v>6.6</c:v>
                      </c:pt>
                      <c:pt idx="664">
                        <c:v>6.61</c:v>
                      </c:pt>
                      <c:pt idx="665">
                        <c:v>6.61</c:v>
                      </c:pt>
                      <c:pt idx="666">
                        <c:v>6.62</c:v>
                      </c:pt>
                      <c:pt idx="667">
                        <c:v>6.64</c:v>
                      </c:pt>
                      <c:pt idx="668">
                        <c:v>6.63</c:v>
                      </c:pt>
                      <c:pt idx="669">
                        <c:v>6.58</c:v>
                      </c:pt>
                      <c:pt idx="670">
                        <c:v>6.56</c:v>
                      </c:pt>
                      <c:pt idx="671">
                        <c:v>6.53</c:v>
                      </c:pt>
                      <c:pt idx="672">
                        <c:v>6.49</c:v>
                      </c:pt>
                      <c:pt idx="673">
                        <c:v>6.45</c:v>
                      </c:pt>
                      <c:pt idx="674">
                        <c:v>6.43</c:v>
                      </c:pt>
                      <c:pt idx="675">
                        <c:v>6.39</c:v>
                      </c:pt>
                      <c:pt idx="676">
                        <c:v>6.37</c:v>
                      </c:pt>
                      <c:pt idx="677">
                        <c:v>6.36</c:v>
                      </c:pt>
                      <c:pt idx="678">
                        <c:v>6.32</c:v>
                      </c:pt>
                      <c:pt idx="679">
                        <c:v>6.28</c:v>
                      </c:pt>
                      <c:pt idx="680">
                        <c:v>6.24</c:v>
                      </c:pt>
                      <c:pt idx="681">
                        <c:v>6.19</c:v>
                      </c:pt>
                      <c:pt idx="682">
                        <c:v>6.15</c:v>
                      </c:pt>
                      <c:pt idx="683">
                        <c:v>6.1</c:v>
                      </c:pt>
                      <c:pt idx="684">
                        <c:v>6.05</c:v>
                      </c:pt>
                      <c:pt idx="685">
                        <c:v>5.98</c:v>
                      </c:pt>
                      <c:pt idx="686">
                        <c:v>5.91</c:v>
                      </c:pt>
                      <c:pt idx="687">
                        <c:v>5.82</c:v>
                      </c:pt>
                      <c:pt idx="688">
                        <c:v>5.75</c:v>
                      </c:pt>
                      <c:pt idx="689">
                        <c:v>5.67</c:v>
                      </c:pt>
                      <c:pt idx="690">
                        <c:v>5.59</c:v>
                      </c:pt>
                      <c:pt idx="691">
                        <c:v>5.51</c:v>
                      </c:pt>
                      <c:pt idx="692">
                        <c:v>5.45</c:v>
                      </c:pt>
                      <c:pt idx="693">
                        <c:v>5.38</c:v>
                      </c:pt>
                      <c:pt idx="694">
                        <c:v>5.31</c:v>
                      </c:pt>
                      <c:pt idx="695">
                        <c:v>5.26</c:v>
                      </c:pt>
                      <c:pt idx="696">
                        <c:v>5.21</c:v>
                      </c:pt>
                      <c:pt idx="697">
                        <c:v>5.18</c:v>
                      </c:pt>
                      <c:pt idx="698">
                        <c:v>5.12</c:v>
                      </c:pt>
                      <c:pt idx="699">
                        <c:v>5.05</c:v>
                      </c:pt>
                      <c:pt idx="700">
                        <c:v>4.9800000000000004</c:v>
                      </c:pt>
                      <c:pt idx="701">
                        <c:v>4.9400000000000004</c:v>
                      </c:pt>
                      <c:pt idx="702">
                        <c:v>4.91</c:v>
                      </c:pt>
                      <c:pt idx="703">
                        <c:v>4.8899999999999997</c:v>
                      </c:pt>
                      <c:pt idx="704">
                        <c:v>4.87</c:v>
                      </c:pt>
                      <c:pt idx="705">
                        <c:v>4.83</c:v>
                      </c:pt>
                      <c:pt idx="706">
                        <c:v>4.7699999999999996</c:v>
                      </c:pt>
                      <c:pt idx="707">
                        <c:v>4.6900000000000004</c:v>
                      </c:pt>
                      <c:pt idx="708">
                        <c:v>4.62</c:v>
                      </c:pt>
                      <c:pt idx="709">
                        <c:v>4.57</c:v>
                      </c:pt>
                      <c:pt idx="710">
                        <c:v>4.55</c:v>
                      </c:pt>
                      <c:pt idx="711">
                        <c:v>4.5599999999999996</c:v>
                      </c:pt>
                      <c:pt idx="712">
                        <c:v>4.63</c:v>
                      </c:pt>
                      <c:pt idx="713">
                        <c:v>4.68</c:v>
                      </c:pt>
                      <c:pt idx="714">
                        <c:v>4.76</c:v>
                      </c:pt>
                      <c:pt idx="715">
                        <c:v>4.78</c:v>
                      </c:pt>
                      <c:pt idx="716">
                        <c:v>4.76</c:v>
                      </c:pt>
                      <c:pt idx="717">
                        <c:v>4.7300000000000004</c:v>
                      </c:pt>
                      <c:pt idx="718">
                        <c:v>4.6900000000000004</c:v>
                      </c:pt>
                      <c:pt idx="719">
                        <c:v>4.6500000000000004</c:v>
                      </c:pt>
                      <c:pt idx="720">
                        <c:v>4.6100000000000003</c:v>
                      </c:pt>
                      <c:pt idx="721">
                        <c:v>4.54</c:v>
                      </c:pt>
                      <c:pt idx="722">
                        <c:v>4.47</c:v>
                      </c:pt>
                      <c:pt idx="723">
                        <c:v>4.42</c:v>
                      </c:pt>
                      <c:pt idx="724">
                        <c:v>4.42</c:v>
                      </c:pt>
                      <c:pt idx="725">
                        <c:v>4.3899999999999997</c:v>
                      </c:pt>
                      <c:pt idx="726">
                        <c:v>4.38</c:v>
                      </c:pt>
                      <c:pt idx="727">
                        <c:v>4.3499999999999996</c:v>
                      </c:pt>
                      <c:pt idx="728">
                        <c:v>4.28</c:v>
                      </c:pt>
                      <c:pt idx="729">
                        <c:v>4.26</c:v>
                      </c:pt>
                      <c:pt idx="730">
                        <c:v>3.12</c:v>
                      </c:pt>
                      <c:pt idx="731">
                        <c:v>3.11</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2-4C71-4519-9CF6-7FF6946E7668}"/>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DATOS!$X$3:$X$734</c15:sqref>
                        </c15:formulaRef>
                      </c:ext>
                    </c:extLst>
                    <c:numCache>
                      <c:formatCode>0.00</c:formatCode>
                      <c:ptCount val="732"/>
                      <c:pt idx="0">
                        <c:v>4.24</c:v>
                      </c:pt>
                      <c:pt idx="1">
                        <c:v>4.18</c:v>
                      </c:pt>
                      <c:pt idx="2">
                        <c:v>4.1100000000000003</c:v>
                      </c:pt>
                      <c:pt idx="3">
                        <c:v>4.07</c:v>
                      </c:pt>
                      <c:pt idx="4">
                        <c:v>4.0599999999999996</c:v>
                      </c:pt>
                      <c:pt idx="5">
                        <c:v>4.0199999999999996</c:v>
                      </c:pt>
                      <c:pt idx="6">
                        <c:v>3.98</c:v>
                      </c:pt>
                      <c:pt idx="7">
                        <c:v>3.92</c:v>
                      </c:pt>
                      <c:pt idx="8">
                        <c:v>3.84</c:v>
                      </c:pt>
                      <c:pt idx="9">
                        <c:v>3.79</c:v>
                      </c:pt>
                      <c:pt idx="10">
                        <c:v>3.76</c:v>
                      </c:pt>
                      <c:pt idx="11">
                        <c:v>3.72</c:v>
                      </c:pt>
                      <c:pt idx="12">
                        <c:v>3.69</c:v>
                      </c:pt>
                      <c:pt idx="13">
                        <c:v>3.73</c:v>
                      </c:pt>
                      <c:pt idx="14">
                        <c:v>3.79</c:v>
                      </c:pt>
                      <c:pt idx="15">
                        <c:v>3.82</c:v>
                      </c:pt>
                      <c:pt idx="16">
                        <c:v>3.82</c:v>
                      </c:pt>
                      <c:pt idx="17">
                        <c:v>3.82</c:v>
                      </c:pt>
                      <c:pt idx="18">
                        <c:v>3.91</c:v>
                      </c:pt>
                      <c:pt idx="19">
                        <c:v>3.96</c:v>
                      </c:pt>
                      <c:pt idx="20">
                        <c:v>3.95</c:v>
                      </c:pt>
                      <c:pt idx="21">
                        <c:v>3.89</c:v>
                      </c:pt>
                      <c:pt idx="22">
                        <c:v>3.88</c:v>
                      </c:pt>
                      <c:pt idx="23">
                        <c:v>3.85</c:v>
                      </c:pt>
                      <c:pt idx="24">
                        <c:v>3.81</c:v>
                      </c:pt>
                      <c:pt idx="25">
                        <c:v>3.75</c:v>
                      </c:pt>
                      <c:pt idx="26">
                        <c:v>3.69</c:v>
                      </c:pt>
                      <c:pt idx="27">
                        <c:v>3.65</c:v>
                      </c:pt>
                      <c:pt idx="28">
                        <c:v>3.63</c:v>
                      </c:pt>
                      <c:pt idx="29">
                        <c:v>3.65</c:v>
                      </c:pt>
                      <c:pt idx="30">
                        <c:v>3.63</c:v>
                      </c:pt>
                      <c:pt idx="31">
                        <c:v>3.66</c:v>
                      </c:pt>
                      <c:pt idx="32">
                        <c:v>3.65</c:v>
                      </c:pt>
                      <c:pt idx="33">
                        <c:v>3.57</c:v>
                      </c:pt>
                      <c:pt idx="34">
                        <c:v>3.57</c:v>
                      </c:pt>
                      <c:pt idx="35">
                        <c:v>3.63</c:v>
                      </c:pt>
                      <c:pt idx="36">
                        <c:v>3.69</c:v>
                      </c:pt>
                      <c:pt idx="37">
                        <c:v>3.71</c:v>
                      </c:pt>
                      <c:pt idx="38">
                        <c:v>3.75</c:v>
                      </c:pt>
                      <c:pt idx="39">
                        <c:v>3.73</c:v>
                      </c:pt>
                      <c:pt idx="40">
                        <c:v>3.88</c:v>
                      </c:pt>
                      <c:pt idx="41">
                        <c:v>3.92</c:v>
                      </c:pt>
                      <c:pt idx="42">
                        <c:v>3.97</c:v>
                      </c:pt>
                      <c:pt idx="43">
                        <c:v>3.98</c:v>
                      </c:pt>
                      <c:pt idx="44">
                        <c:v>4.01</c:v>
                      </c:pt>
                      <c:pt idx="45">
                        <c:v>4</c:v>
                      </c:pt>
                      <c:pt idx="46">
                        <c:v>4.03</c:v>
                      </c:pt>
                      <c:pt idx="47">
                        <c:v>4.09</c:v>
                      </c:pt>
                      <c:pt idx="48">
                        <c:v>4.09</c:v>
                      </c:pt>
                      <c:pt idx="49">
                        <c:v>4.08</c:v>
                      </c:pt>
                      <c:pt idx="50">
                        <c:v>4.05</c:v>
                      </c:pt>
                      <c:pt idx="51">
                        <c:v>3.99</c:v>
                      </c:pt>
                      <c:pt idx="52">
                        <c:v>4.0199999999999996</c:v>
                      </c:pt>
                      <c:pt idx="53">
                        <c:v>4.0599999999999996</c:v>
                      </c:pt>
                      <c:pt idx="54">
                        <c:v>4.0599999999999996</c:v>
                      </c:pt>
                      <c:pt idx="55">
                        <c:v>3.99</c:v>
                      </c:pt>
                      <c:pt idx="56">
                        <c:v>3.89</c:v>
                      </c:pt>
                      <c:pt idx="57">
                        <c:v>3.82</c:v>
                      </c:pt>
                      <c:pt idx="58">
                        <c:v>3.76</c:v>
                      </c:pt>
                      <c:pt idx="59">
                        <c:v>3.71</c:v>
                      </c:pt>
                      <c:pt idx="60">
                        <c:v>3.66</c:v>
                      </c:pt>
                      <c:pt idx="61">
                        <c:v>3.62</c:v>
                      </c:pt>
                      <c:pt idx="62">
                        <c:v>3.62</c:v>
                      </c:pt>
                      <c:pt idx="63">
                        <c:v>3.63</c:v>
                      </c:pt>
                      <c:pt idx="64">
                        <c:v>3.62</c:v>
                      </c:pt>
                      <c:pt idx="65">
                        <c:v>3.59</c:v>
                      </c:pt>
                      <c:pt idx="66">
                        <c:v>3.57</c:v>
                      </c:pt>
                      <c:pt idx="67">
                        <c:v>3.57</c:v>
                      </c:pt>
                      <c:pt idx="68">
                        <c:v>3.62</c:v>
                      </c:pt>
                      <c:pt idx="69">
                        <c:v>3.63</c:v>
                      </c:pt>
                      <c:pt idx="70">
                        <c:v>3.6</c:v>
                      </c:pt>
                      <c:pt idx="71">
                        <c:v>3.67</c:v>
                      </c:pt>
                      <c:pt idx="72">
                        <c:v>3.72</c:v>
                      </c:pt>
                      <c:pt idx="73">
                        <c:v>3.72</c:v>
                      </c:pt>
                      <c:pt idx="74">
                        <c:v>3.72</c:v>
                      </c:pt>
                      <c:pt idx="75">
                        <c:v>3.72</c:v>
                      </c:pt>
                      <c:pt idx="76">
                        <c:v>3.7</c:v>
                      </c:pt>
                      <c:pt idx="77">
                        <c:v>3.66</c:v>
                      </c:pt>
                      <c:pt idx="78">
                        <c:v>3.55</c:v>
                      </c:pt>
                      <c:pt idx="79">
                        <c:v>3.45</c:v>
                      </c:pt>
                      <c:pt idx="80">
                        <c:v>3.43</c:v>
                      </c:pt>
                      <c:pt idx="81">
                        <c:v>3.47</c:v>
                      </c:pt>
                      <c:pt idx="82">
                        <c:v>3.5</c:v>
                      </c:pt>
                      <c:pt idx="83">
                        <c:v>3.51</c:v>
                      </c:pt>
                      <c:pt idx="84">
                        <c:v>3.65</c:v>
                      </c:pt>
                      <c:pt idx="85">
                        <c:v>3.47</c:v>
                      </c:pt>
                      <c:pt idx="86">
                        <c:v>3.45</c:v>
                      </c:pt>
                      <c:pt idx="87">
                        <c:v>3.46</c:v>
                      </c:pt>
                      <c:pt idx="88">
                        <c:v>3.57</c:v>
                      </c:pt>
                      <c:pt idx="89">
                        <c:v>3.6</c:v>
                      </c:pt>
                      <c:pt idx="90">
                        <c:v>3.6</c:v>
                      </c:pt>
                      <c:pt idx="91">
                        <c:v>3.57</c:v>
                      </c:pt>
                      <c:pt idx="92">
                        <c:v>3.57</c:v>
                      </c:pt>
                      <c:pt idx="93">
                        <c:v>3.61</c:v>
                      </c:pt>
                      <c:pt idx="94">
                        <c:v>3.65</c:v>
                      </c:pt>
                      <c:pt idx="95">
                        <c:v>3.65</c:v>
                      </c:pt>
                      <c:pt idx="96">
                        <c:v>3.65</c:v>
                      </c:pt>
                      <c:pt idx="97">
                        <c:v>3.64</c:v>
                      </c:pt>
                      <c:pt idx="98">
                        <c:v>3.66</c:v>
                      </c:pt>
                      <c:pt idx="99">
                        <c:v>3.63</c:v>
                      </c:pt>
                      <c:pt idx="100">
                        <c:v>3.6</c:v>
                      </c:pt>
                      <c:pt idx="101">
                        <c:v>3.53</c:v>
                      </c:pt>
                      <c:pt idx="102">
                        <c:v>3.49</c:v>
                      </c:pt>
                      <c:pt idx="103">
                        <c:v>3.55</c:v>
                      </c:pt>
                      <c:pt idx="104">
                        <c:v>3.56</c:v>
                      </c:pt>
                      <c:pt idx="105">
                        <c:v>3.49</c:v>
                      </c:pt>
                      <c:pt idx="106">
                        <c:v>3.48</c:v>
                      </c:pt>
                      <c:pt idx="107">
                        <c:v>3.47</c:v>
                      </c:pt>
                      <c:pt idx="108">
                        <c:v>3.46</c:v>
                      </c:pt>
                      <c:pt idx="109">
                        <c:v>3.5</c:v>
                      </c:pt>
                      <c:pt idx="110">
                        <c:v>3.61</c:v>
                      </c:pt>
                      <c:pt idx="111">
                        <c:v>3.65</c:v>
                      </c:pt>
                      <c:pt idx="112">
                        <c:v>3.74</c:v>
                      </c:pt>
                      <c:pt idx="113">
                        <c:v>3.72</c:v>
                      </c:pt>
                      <c:pt idx="114">
                        <c:v>3.68</c:v>
                      </c:pt>
                      <c:pt idx="115">
                        <c:v>3.58</c:v>
                      </c:pt>
                      <c:pt idx="116">
                        <c:v>3.49</c:v>
                      </c:pt>
                      <c:pt idx="117">
                        <c:v>3.43</c:v>
                      </c:pt>
                      <c:pt idx="118">
                        <c:v>3.35</c:v>
                      </c:pt>
                      <c:pt idx="119">
                        <c:v>3.31</c:v>
                      </c:pt>
                      <c:pt idx="120">
                        <c:v>3.29</c:v>
                      </c:pt>
                      <c:pt idx="121">
                        <c:v>3.29</c:v>
                      </c:pt>
                      <c:pt idx="122">
                        <c:v>3.37</c:v>
                      </c:pt>
                      <c:pt idx="123">
                        <c:v>3.42</c:v>
                      </c:pt>
                      <c:pt idx="124">
                        <c:v>3.51</c:v>
                      </c:pt>
                      <c:pt idx="125">
                        <c:v>3.52</c:v>
                      </c:pt>
                      <c:pt idx="126">
                        <c:v>3.52</c:v>
                      </c:pt>
                      <c:pt idx="127">
                        <c:v>3.51</c:v>
                      </c:pt>
                      <c:pt idx="128">
                        <c:v>3.47</c:v>
                      </c:pt>
                      <c:pt idx="129">
                        <c:v>3.38</c:v>
                      </c:pt>
                      <c:pt idx="130">
                        <c:v>3.31</c:v>
                      </c:pt>
                      <c:pt idx="131">
                        <c:v>3.25</c:v>
                      </c:pt>
                      <c:pt idx="132">
                        <c:v>3.18</c:v>
                      </c:pt>
                      <c:pt idx="133">
                        <c:v>3.14</c:v>
                      </c:pt>
                      <c:pt idx="134">
                        <c:v>3.21</c:v>
                      </c:pt>
                      <c:pt idx="135">
                        <c:v>3.3</c:v>
                      </c:pt>
                      <c:pt idx="136">
                        <c:v>3.3</c:v>
                      </c:pt>
                      <c:pt idx="137">
                        <c:v>3.31</c:v>
                      </c:pt>
                      <c:pt idx="138">
                        <c:v>3.34</c:v>
                      </c:pt>
                      <c:pt idx="139">
                        <c:v>3.38</c:v>
                      </c:pt>
                      <c:pt idx="140">
                        <c:v>3.38</c:v>
                      </c:pt>
                      <c:pt idx="141">
                        <c:v>3.33</c:v>
                      </c:pt>
                      <c:pt idx="142">
                        <c:v>3.23</c:v>
                      </c:pt>
                      <c:pt idx="143">
                        <c:v>3.15</c:v>
                      </c:pt>
                      <c:pt idx="144">
                        <c:v>3.11</c:v>
                      </c:pt>
                      <c:pt idx="145">
                        <c:v>3.07</c:v>
                      </c:pt>
                      <c:pt idx="146">
                        <c:v>3.01</c:v>
                      </c:pt>
                      <c:pt idx="147">
                        <c:v>2.97</c:v>
                      </c:pt>
                      <c:pt idx="148">
                        <c:v>2.9</c:v>
                      </c:pt>
                      <c:pt idx="149">
                        <c:v>2.83</c:v>
                      </c:pt>
                      <c:pt idx="150">
                        <c:v>2.76</c:v>
                      </c:pt>
                      <c:pt idx="151">
                        <c:v>2.75</c:v>
                      </c:pt>
                      <c:pt idx="152">
                        <c:v>3.07</c:v>
                      </c:pt>
                      <c:pt idx="153">
                        <c:v>3.22</c:v>
                      </c:pt>
                      <c:pt idx="154">
                        <c:v>3.32</c:v>
                      </c:pt>
                      <c:pt idx="155">
                        <c:v>3.35</c:v>
                      </c:pt>
                      <c:pt idx="156">
                        <c:v>3.38</c:v>
                      </c:pt>
                      <c:pt idx="157">
                        <c:v>3.43</c:v>
                      </c:pt>
                      <c:pt idx="158">
                        <c:v>3.5</c:v>
                      </c:pt>
                      <c:pt idx="159">
                        <c:v>3.57</c:v>
                      </c:pt>
                      <c:pt idx="160">
                        <c:v>3.74</c:v>
                      </c:pt>
                      <c:pt idx="161">
                        <c:v>3.81</c:v>
                      </c:pt>
                      <c:pt idx="162">
                        <c:v>3.99</c:v>
                      </c:pt>
                      <c:pt idx="163">
                        <c:v>4.24</c:v>
                      </c:pt>
                      <c:pt idx="164">
                        <c:v>4.45</c:v>
                      </c:pt>
                      <c:pt idx="165">
                        <c:v>4.4800000000000004</c:v>
                      </c:pt>
                      <c:pt idx="166">
                        <c:v>4.55</c:v>
                      </c:pt>
                      <c:pt idx="167">
                        <c:v>4.62</c:v>
                      </c:pt>
                      <c:pt idx="168">
                        <c:v>4.63</c:v>
                      </c:pt>
                      <c:pt idx="169">
                        <c:v>4.6100000000000003</c:v>
                      </c:pt>
                      <c:pt idx="170">
                        <c:v>4.6500000000000004</c:v>
                      </c:pt>
                      <c:pt idx="171">
                        <c:v>4.6500000000000004</c:v>
                      </c:pt>
                      <c:pt idx="172">
                        <c:v>4.6399999999999997</c:v>
                      </c:pt>
                      <c:pt idx="173">
                        <c:v>4.5999999999999996</c:v>
                      </c:pt>
                      <c:pt idx="174">
                        <c:v>4.51</c:v>
                      </c:pt>
                      <c:pt idx="175">
                        <c:v>4.43</c:v>
                      </c:pt>
                      <c:pt idx="176">
                        <c:v>4.42</c:v>
                      </c:pt>
                      <c:pt idx="177">
                        <c:v>4.37</c:v>
                      </c:pt>
                      <c:pt idx="178">
                        <c:v>4.32</c:v>
                      </c:pt>
                      <c:pt idx="179">
                        <c:v>4.29</c:v>
                      </c:pt>
                      <c:pt idx="180">
                        <c:v>4.25</c:v>
                      </c:pt>
                      <c:pt idx="181">
                        <c:v>4.2</c:v>
                      </c:pt>
                      <c:pt idx="182">
                        <c:v>4.28</c:v>
                      </c:pt>
                      <c:pt idx="183">
                        <c:v>4.42</c:v>
                      </c:pt>
                      <c:pt idx="184">
                        <c:v>4.53</c:v>
                      </c:pt>
                      <c:pt idx="185">
                        <c:v>4.6100000000000003</c:v>
                      </c:pt>
                      <c:pt idx="186">
                        <c:v>4.71</c:v>
                      </c:pt>
                      <c:pt idx="187">
                        <c:v>4.71</c:v>
                      </c:pt>
                      <c:pt idx="188">
                        <c:v>4.6500000000000004</c:v>
                      </c:pt>
                      <c:pt idx="189">
                        <c:v>4.6500000000000004</c:v>
                      </c:pt>
                      <c:pt idx="190">
                        <c:v>4.6399999999999997</c:v>
                      </c:pt>
                      <c:pt idx="191">
                        <c:v>4.5199999999999996</c:v>
                      </c:pt>
                      <c:pt idx="192">
                        <c:v>4.41</c:v>
                      </c:pt>
                      <c:pt idx="193">
                        <c:v>4.3</c:v>
                      </c:pt>
                      <c:pt idx="194">
                        <c:v>4.2300000000000004</c:v>
                      </c:pt>
                      <c:pt idx="195">
                        <c:v>4.1399999999999997</c:v>
                      </c:pt>
                      <c:pt idx="196">
                        <c:v>4.0999999999999996</c:v>
                      </c:pt>
                      <c:pt idx="197">
                        <c:v>4.1500000000000004</c:v>
                      </c:pt>
                      <c:pt idx="198">
                        <c:v>4.2</c:v>
                      </c:pt>
                      <c:pt idx="199">
                        <c:v>4.17</c:v>
                      </c:pt>
                      <c:pt idx="200">
                        <c:v>4.1100000000000003</c:v>
                      </c:pt>
                      <c:pt idx="201">
                        <c:v>4.03</c:v>
                      </c:pt>
                      <c:pt idx="202">
                        <c:v>4.08</c:v>
                      </c:pt>
                      <c:pt idx="203">
                        <c:v>4.12</c:v>
                      </c:pt>
                      <c:pt idx="204">
                        <c:v>4.1399999999999997</c:v>
                      </c:pt>
                      <c:pt idx="205">
                        <c:v>4.18</c:v>
                      </c:pt>
                      <c:pt idx="206">
                        <c:v>4.18</c:v>
                      </c:pt>
                      <c:pt idx="207">
                        <c:v>4.1900000000000004</c:v>
                      </c:pt>
                      <c:pt idx="208">
                        <c:v>4.18</c:v>
                      </c:pt>
                      <c:pt idx="209">
                        <c:v>4.17</c:v>
                      </c:pt>
                      <c:pt idx="210">
                        <c:v>4.16</c:v>
                      </c:pt>
                      <c:pt idx="211">
                        <c:v>4.16</c:v>
                      </c:pt>
                      <c:pt idx="212">
                        <c:v>4.16</c:v>
                      </c:pt>
                      <c:pt idx="213">
                        <c:v>4.16</c:v>
                      </c:pt>
                      <c:pt idx="214">
                        <c:v>4.1500000000000004</c:v>
                      </c:pt>
                      <c:pt idx="215">
                        <c:v>4.16</c:v>
                      </c:pt>
                      <c:pt idx="216">
                        <c:v>4.1500000000000004</c:v>
                      </c:pt>
                      <c:pt idx="217">
                        <c:v>4.0199999999999996</c:v>
                      </c:pt>
                      <c:pt idx="218">
                        <c:v>3.98</c:v>
                      </c:pt>
                      <c:pt idx="219">
                        <c:v>3.99</c:v>
                      </c:pt>
                      <c:pt idx="220">
                        <c:v>3.89</c:v>
                      </c:pt>
                      <c:pt idx="221">
                        <c:v>3.87</c:v>
                      </c:pt>
                      <c:pt idx="222">
                        <c:v>4.04</c:v>
                      </c:pt>
                      <c:pt idx="223">
                        <c:v>4.16</c:v>
                      </c:pt>
                      <c:pt idx="224">
                        <c:v>4.2</c:v>
                      </c:pt>
                      <c:pt idx="225">
                        <c:v>4.21</c:v>
                      </c:pt>
                      <c:pt idx="226">
                        <c:v>4.28</c:v>
                      </c:pt>
                      <c:pt idx="227">
                        <c:v>4.29</c:v>
                      </c:pt>
                      <c:pt idx="228">
                        <c:v>4.3099999999999996</c:v>
                      </c:pt>
                      <c:pt idx="229">
                        <c:v>4.3600000000000003</c:v>
                      </c:pt>
                      <c:pt idx="230">
                        <c:v>4.4000000000000004</c:v>
                      </c:pt>
                      <c:pt idx="231">
                        <c:v>4.41</c:v>
                      </c:pt>
                      <c:pt idx="232">
                        <c:v>4.38</c:v>
                      </c:pt>
                      <c:pt idx="233">
                        <c:v>4.2699999999999996</c:v>
                      </c:pt>
                      <c:pt idx="234">
                        <c:v>4.17</c:v>
                      </c:pt>
                      <c:pt idx="235">
                        <c:v>4.05</c:v>
                      </c:pt>
                      <c:pt idx="236">
                        <c:v>3.97</c:v>
                      </c:pt>
                      <c:pt idx="237">
                        <c:v>3.93</c:v>
                      </c:pt>
                      <c:pt idx="238">
                        <c:v>4.05</c:v>
                      </c:pt>
                      <c:pt idx="239">
                        <c:v>4.13</c:v>
                      </c:pt>
                      <c:pt idx="240">
                        <c:v>4.05</c:v>
                      </c:pt>
                      <c:pt idx="241">
                        <c:v>4.13</c:v>
                      </c:pt>
                      <c:pt idx="242">
                        <c:v>4.25</c:v>
                      </c:pt>
                      <c:pt idx="243">
                        <c:v>4.3899999999999997</c:v>
                      </c:pt>
                      <c:pt idx="244">
                        <c:v>4.54</c:v>
                      </c:pt>
                      <c:pt idx="245">
                        <c:v>4.66</c:v>
                      </c:pt>
                      <c:pt idx="246">
                        <c:v>4.68</c:v>
                      </c:pt>
                      <c:pt idx="247">
                        <c:v>4.8099999999999996</c:v>
                      </c:pt>
                      <c:pt idx="248">
                        <c:v>4.88</c:v>
                      </c:pt>
                      <c:pt idx="249">
                        <c:v>4.97</c:v>
                      </c:pt>
                      <c:pt idx="250">
                        <c:v>5.09</c:v>
                      </c:pt>
                      <c:pt idx="251">
                        <c:v>5.18</c:v>
                      </c:pt>
                      <c:pt idx="252">
                        <c:v>5.22</c:v>
                      </c:pt>
                      <c:pt idx="253">
                        <c:v>5.22</c:v>
                      </c:pt>
                      <c:pt idx="254">
                        <c:v>5.23</c:v>
                      </c:pt>
                      <c:pt idx="255">
                        <c:v>5.22</c:v>
                      </c:pt>
                      <c:pt idx="256">
                        <c:v>5.18</c:v>
                      </c:pt>
                      <c:pt idx="257">
                        <c:v>5.14</c:v>
                      </c:pt>
                      <c:pt idx="258">
                        <c:v>5.09</c:v>
                      </c:pt>
                      <c:pt idx="259">
                        <c:v>5.03</c:v>
                      </c:pt>
                      <c:pt idx="260">
                        <c:v>4.9800000000000004</c:v>
                      </c:pt>
                      <c:pt idx="261">
                        <c:v>4.8499999999999996</c:v>
                      </c:pt>
                      <c:pt idx="262">
                        <c:v>4.92</c:v>
                      </c:pt>
                      <c:pt idx="263">
                        <c:v>4.91</c:v>
                      </c:pt>
                      <c:pt idx="264">
                        <c:v>4.96</c:v>
                      </c:pt>
                      <c:pt idx="265">
                        <c:v>4.93</c:v>
                      </c:pt>
                      <c:pt idx="266">
                        <c:v>4.8899999999999997</c:v>
                      </c:pt>
                      <c:pt idx="267">
                        <c:v>4.8899999999999997</c:v>
                      </c:pt>
                      <c:pt idx="268">
                        <c:v>4.8899999999999997</c:v>
                      </c:pt>
                      <c:pt idx="269">
                        <c:v>4.8</c:v>
                      </c:pt>
                      <c:pt idx="270">
                        <c:v>4.8</c:v>
                      </c:pt>
                      <c:pt idx="271">
                        <c:v>4.8099999999999996</c:v>
                      </c:pt>
                      <c:pt idx="272">
                        <c:v>4.82</c:v>
                      </c:pt>
                      <c:pt idx="273">
                        <c:v>4.76</c:v>
                      </c:pt>
                      <c:pt idx="274">
                        <c:v>4.78</c:v>
                      </c:pt>
                      <c:pt idx="275">
                        <c:v>4.8</c:v>
                      </c:pt>
                      <c:pt idx="276">
                        <c:v>4.82</c:v>
                      </c:pt>
                      <c:pt idx="277">
                        <c:v>4.8499999999999996</c:v>
                      </c:pt>
                      <c:pt idx="278">
                        <c:v>4.8899999999999997</c:v>
                      </c:pt>
                      <c:pt idx="279">
                        <c:v>4.9400000000000004</c:v>
                      </c:pt>
                      <c:pt idx="280">
                        <c:v>4.91</c:v>
                      </c:pt>
                      <c:pt idx="281">
                        <c:v>4.82</c:v>
                      </c:pt>
                      <c:pt idx="282">
                        <c:v>4.88</c:v>
                      </c:pt>
                      <c:pt idx="283">
                        <c:v>4.87</c:v>
                      </c:pt>
                      <c:pt idx="284">
                        <c:v>4.84</c:v>
                      </c:pt>
                      <c:pt idx="285">
                        <c:v>4.82</c:v>
                      </c:pt>
                      <c:pt idx="286">
                        <c:v>4.74</c:v>
                      </c:pt>
                      <c:pt idx="287">
                        <c:v>4.66</c:v>
                      </c:pt>
                      <c:pt idx="288">
                        <c:v>4.5999999999999996</c:v>
                      </c:pt>
                      <c:pt idx="289">
                        <c:v>4.54</c:v>
                      </c:pt>
                      <c:pt idx="290">
                        <c:v>4.53</c:v>
                      </c:pt>
                      <c:pt idx="291">
                        <c:v>4.49</c:v>
                      </c:pt>
                      <c:pt idx="292">
                        <c:v>4.49</c:v>
                      </c:pt>
                      <c:pt idx="293">
                        <c:v>4.41</c:v>
                      </c:pt>
                      <c:pt idx="294">
                        <c:v>4.3499999999999996</c:v>
                      </c:pt>
                      <c:pt idx="295">
                        <c:v>4.2699999999999996</c:v>
                      </c:pt>
                      <c:pt idx="296">
                        <c:v>4.24</c:v>
                      </c:pt>
                      <c:pt idx="297">
                        <c:v>4.25</c:v>
                      </c:pt>
                      <c:pt idx="298">
                        <c:v>4.26</c:v>
                      </c:pt>
                      <c:pt idx="299">
                        <c:v>4.28</c:v>
                      </c:pt>
                      <c:pt idx="300">
                        <c:v>4.3099999999999996</c:v>
                      </c:pt>
                      <c:pt idx="301">
                        <c:v>4.26</c:v>
                      </c:pt>
                      <c:pt idx="302">
                        <c:v>4.25</c:v>
                      </c:pt>
                      <c:pt idx="303">
                        <c:v>4.0599999999999996</c:v>
                      </c:pt>
                      <c:pt idx="304">
                        <c:v>3.98</c:v>
                      </c:pt>
                      <c:pt idx="305">
                        <c:v>3.91</c:v>
                      </c:pt>
                      <c:pt idx="306">
                        <c:v>3.82</c:v>
                      </c:pt>
                      <c:pt idx="307">
                        <c:v>3.76</c:v>
                      </c:pt>
                      <c:pt idx="308">
                        <c:v>3.7</c:v>
                      </c:pt>
                      <c:pt idx="309">
                        <c:v>3.64</c:v>
                      </c:pt>
                      <c:pt idx="310">
                        <c:v>3.61</c:v>
                      </c:pt>
                      <c:pt idx="311">
                        <c:v>3.62</c:v>
                      </c:pt>
                      <c:pt idx="312">
                        <c:v>3.88</c:v>
                      </c:pt>
                      <c:pt idx="313">
                        <c:v>3.99</c:v>
                      </c:pt>
                      <c:pt idx="314">
                        <c:v>4.24</c:v>
                      </c:pt>
                      <c:pt idx="315">
                        <c:v>4.55</c:v>
                      </c:pt>
                      <c:pt idx="316">
                        <c:v>4.84</c:v>
                      </c:pt>
                      <c:pt idx="317">
                        <c:v>4.6900000000000004</c:v>
                      </c:pt>
                      <c:pt idx="318">
                        <c:v>4.43</c:v>
                      </c:pt>
                      <c:pt idx="319">
                        <c:v>4.91</c:v>
                      </c:pt>
                      <c:pt idx="320">
                        <c:v>4.9400000000000004</c:v>
                      </c:pt>
                      <c:pt idx="321">
                        <c:v>4.97</c:v>
                      </c:pt>
                      <c:pt idx="322">
                        <c:v>5.05</c:v>
                      </c:pt>
                      <c:pt idx="323">
                        <c:v>5.18</c:v>
                      </c:pt>
                      <c:pt idx="324">
                        <c:v>5.25</c:v>
                      </c:pt>
                      <c:pt idx="325">
                        <c:v>5.21</c:v>
                      </c:pt>
                      <c:pt idx="326">
                        <c:v>5.24</c:v>
                      </c:pt>
                      <c:pt idx="327">
                        <c:v>5.24</c:v>
                      </c:pt>
                      <c:pt idx="328">
                        <c:v>5.35</c:v>
                      </c:pt>
                      <c:pt idx="329">
                        <c:v>5.44</c:v>
                      </c:pt>
                      <c:pt idx="330">
                        <c:v>5.54</c:v>
                      </c:pt>
                      <c:pt idx="331">
                        <c:v>5.61</c:v>
                      </c:pt>
                      <c:pt idx="332">
                        <c:v>5.7</c:v>
                      </c:pt>
                      <c:pt idx="333">
                        <c:v>5.74</c:v>
                      </c:pt>
                      <c:pt idx="334">
                        <c:v>5.77</c:v>
                      </c:pt>
                      <c:pt idx="335">
                        <c:v>5.76</c:v>
                      </c:pt>
                      <c:pt idx="336">
                        <c:v>5.75</c:v>
                      </c:pt>
                      <c:pt idx="337">
                        <c:v>5.69</c:v>
                      </c:pt>
                      <c:pt idx="338">
                        <c:v>5.67</c:v>
                      </c:pt>
                      <c:pt idx="339">
                        <c:v>5.63</c:v>
                      </c:pt>
                      <c:pt idx="340">
                        <c:v>5.64</c:v>
                      </c:pt>
                      <c:pt idx="341">
                        <c:v>5.57</c:v>
                      </c:pt>
                      <c:pt idx="342">
                        <c:v>5.47</c:v>
                      </c:pt>
                      <c:pt idx="343">
                        <c:v>5.39</c:v>
                      </c:pt>
                      <c:pt idx="344">
                        <c:v>5.33</c:v>
                      </c:pt>
                      <c:pt idx="345">
                        <c:v>5.38</c:v>
                      </c:pt>
                      <c:pt idx="346">
                        <c:v>5.38</c:v>
                      </c:pt>
                      <c:pt idx="347">
                        <c:v>5.42</c:v>
                      </c:pt>
                      <c:pt idx="348">
                        <c:v>5.48</c:v>
                      </c:pt>
                      <c:pt idx="349">
                        <c:v>5.48</c:v>
                      </c:pt>
                      <c:pt idx="350">
                        <c:v>5.43</c:v>
                      </c:pt>
                      <c:pt idx="351">
                        <c:v>5.35</c:v>
                      </c:pt>
                      <c:pt idx="352">
                        <c:v>5.28</c:v>
                      </c:pt>
                      <c:pt idx="353">
                        <c:v>5.21</c:v>
                      </c:pt>
                      <c:pt idx="354">
                        <c:v>5.15</c:v>
                      </c:pt>
                      <c:pt idx="355">
                        <c:v>5.09</c:v>
                      </c:pt>
                      <c:pt idx="356">
                        <c:v>5.0599999999999996</c:v>
                      </c:pt>
                      <c:pt idx="357">
                        <c:v>4.9800000000000004</c:v>
                      </c:pt>
                      <c:pt idx="358">
                        <c:v>4.84</c:v>
                      </c:pt>
                      <c:pt idx="359">
                        <c:v>4.66</c:v>
                      </c:pt>
                      <c:pt idx="360">
                        <c:v>4.6900000000000004</c:v>
                      </c:pt>
                      <c:pt idx="361">
                        <c:v>4.62</c:v>
                      </c:pt>
                      <c:pt idx="362">
                        <c:v>4.7699999999999996</c:v>
                      </c:pt>
                      <c:pt idx="363">
                        <c:v>4.68</c:v>
                      </c:pt>
                      <c:pt idx="364">
                        <c:v>4.6100000000000003</c:v>
                      </c:pt>
                      <c:pt idx="365">
                        <c:v>4.59</c:v>
                      </c:pt>
                      <c:pt idx="366">
                        <c:v>4.63</c:v>
                      </c:pt>
                      <c:pt idx="367">
                        <c:v>4.62</c:v>
                      </c:pt>
                      <c:pt idx="368">
                        <c:v>4.58</c:v>
                      </c:pt>
                      <c:pt idx="369">
                        <c:v>4.53</c:v>
                      </c:pt>
                      <c:pt idx="370">
                        <c:v>4.5599999999999996</c:v>
                      </c:pt>
                      <c:pt idx="371">
                        <c:v>4.58</c:v>
                      </c:pt>
                      <c:pt idx="372">
                        <c:v>4.67</c:v>
                      </c:pt>
                      <c:pt idx="373">
                        <c:v>4.7</c:v>
                      </c:pt>
                      <c:pt idx="374">
                        <c:v>4.71</c:v>
                      </c:pt>
                      <c:pt idx="375">
                        <c:v>4.6900000000000004</c:v>
                      </c:pt>
                      <c:pt idx="376">
                        <c:v>4.6500000000000004</c:v>
                      </c:pt>
                      <c:pt idx="377">
                        <c:v>4.59</c:v>
                      </c:pt>
                      <c:pt idx="378">
                        <c:v>4.62</c:v>
                      </c:pt>
                      <c:pt idx="379">
                        <c:v>4.6399999999999997</c:v>
                      </c:pt>
                      <c:pt idx="380">
                        <c:v>4.6399999999999997</c:v>
                      </c:pt>
                      <c:pt idx="381">
                        <c:v>4.6120000000000001</c:v>
                      </c:pt>
                      <c:pt idx="382">
                        <c:v>4.5999999999999996</c:v>
                      </c:pt>
                      <c:pt idx="383">
                        <c:v>4.55</c:v>
                      </c:pt>
                      <c:pt idx="384">
                        <c:v>4.55</c:v>
                      </c:pt>
                      <c:pt idx="385">
                        <c:v>4.55</c:v>
                      </c:pt>
                      <c:pt idx="386">
                        <c:v>4.5</c:v>
                      </c:pt>
                      <c:pt idx="387">
                        <c:v>4.43</c:v>
                      </c:pt>
                      <c:pt idx="388">
                        <c:v>4.33</c:v>
                      </c:pt>
                      <c:pt idx="389">
                        <c:v>4.12</c:v>
                      </c:pt>
                      <c:pt idx="390">
                        <c:v>4.08</c:v>
                      </c:pt>
                      <c:pt idx="391">
                        <c:v>4.0599999999999996</c:v>
                      </c:pt>
                      <c:pt idx="392">
                        <c:v>4.09</c:v>
                      </c:pt>
                      <c:pt idx="393">
                        <c:v>4.0599999999999996</c:v>
                      </c:pt>
                      <c:pt idx="394">
                        <c:v>4.03</c:v>
                      </c:pt>
                      <c:pt idx="395">
                        <c:v>3.96</c:v>
                      </c:pt>
                      <c:pt idx="396">
                        <c:v>3.95</c:v>
                      </c:pt>
                      <c:pt idx="397">
                        <c:v>3.85</c:v>
                      </c:pt>
                      <c:pt idx="398">
                        <c:v>3.85</c:v>
                      </c:pt>
                      <c:pt idx="399">
                        <c:v>3.75</c:v>
                      </c:pt>
                      <c:pt idx="400">
                        <c:v>3.76</c:v>
                      </c:pt>
                      <c:pt idx="401">
                        <c:v>3.72</c:v>
                      </c:pt>
                      <c:pt idx="402">
                        <c:v>3.97</c:v>
                      </c:pt>
                      <c:pt idx="403">
                        <c:v>4.05</c:v>
                      </c:pt>
                      <c:pt idx="404">
                        <c:v>4.08</c:v>
                      </c:pt>
                      <c:pt idx="405">
                        <c:v>4.03</c:v>
                      </c:pt>
                      <c:pt idx="406">
                        <c:v>4.2</c:v>
                      </c:pt>
                      <c:pt idx="407">
                        <c:v>4.18</c:v>
                      </c:pt>
                      <c:pt idx="408">
                        <c:v>4.1100000000000003</c:v>
                      </c:pt>
                      <c:pt idx="409">
                        <c:v>4.01</c:v>
                      </c:pt>
                      <c:pt idx="410">
                        <c:v>3.96</c:v>
                      </c:pt>
                      <c:pt idx="411">
                        <c:v>3.9</c:v>
                      </c:pt>
                      <c:pt idx="412">
                        <c:v>4.01</c:v>
                      </c:pt>
                      <c:pt idx="413">
                        <c:v>3.9</c:v>
                      </c:pt>
                      <c:pt idx="414">
                        <c:v>3.71</c:v>
                      </c:pt>
                      <c:pt idx="415">
                        <c:v>3.63</c:v>
                      </c:pt>
                      <c:pt idx="416">
                        <c:v>3.62</c:v>
                      </c:pt>
                      <c:pt idx="417">
                        <c:v>3.6</c:v>
                      </c:pt>
                      <c:pt idx="418">
                        <c:v>3.58</c:v>
                      </c:pt>
                      <c:pt idx="419">
                        <c:v>3.51</c:v>
                      </c:pt>
                      <c:pt idx="420">
                        <c:v>3.48</c:v>
                      </c:pt>
                      <c:pt idx="421">
                        <c:v>3.38</c:v>
                      </c:pt>
                      <c:pt idx="422">
                        <c:v>3.44</c:v>
                      </c:pt>
                      <c:pt idx="423">
                        <c:v>3.47</c:v>
                      </c:pt>
                      <c:pt idx="424">
                        <c:v>3.87</c:v>
                      </c:pt>
                      <c:pt idx="425">
                        <c:v>3.67</c:v>
                      </c:pt>
                      <c:pt idx="426">
                        <c:v>3.58</c:v>
                      </c:pt>
                      <c:pt idx="427">
                        <c:v>3.55</c:v>
                      </c:pt>
                      <c:pt idx="428">
                        <c:v>3.55</c:v>
                      </c:pt>
                      <c:pt idx="429">
                        <c:v>3.47</c:v>
                      </c:pt>
                      <c:pt idx="430">
                        <c:v>3.42</c:v>
                      </c:pt>
                      <c:pt idx="431">
                        <c:v>3.38</c:v>
                      </c:pt>
                      <c:pt idx="432">
                        <c:v>3.5</c:v>
                      </c:pt>
                      <c:pt idx="433">
                        <c:v>3.58</c:v>
                      </c:pt>
                      <c:pt idx="434">
                        <c:v>3.48</c:v>
                      </c:pt>
                      <c:pt idx="435">
                        <c:v>3.4</c:v>
                      </c:pt>
                      <c:pt idx="436">
                        <c:v>3.46</c:v>
                      </c:pt>
                      <c:pt idx="437">
                        <c:v>3.63</c:v>
                      </c:pt>
                      <c:pt idx="438">
                        <c:v>4.03</c:v>
                      </c:pt>
                      <c:pt idx="439">
                        <c:v>4.16</c:v>
                      </c:pt>
                      <c:pt idx="440">
                        <c:v>4.2</c:v>
                      </c:pt>
                      <c:pt idx="441">
                        <c:v>4.16</c:v>
                      </c:pt>
                      <c:pt idx="442">
                        <c:v>4.18</c:v>
                      </c:pt>
                      <c:pt idx="443">
                        <c:v>4.21</c:v>
                      </c:pt>
                      <c:pt idx="444">
                        <c:v>4.25</c:v>
                      </c:pt>
                      <c:pt idx="445">
                        <c:v>4.26</c:v>
                      </c:pt>
                      <c:pt idx="446">
                        <c:v>4.18</c:v>
                      </c:pt>
                      <c:pt idx="447">
                        <c:v>4.09</c:v>
                      </c:pt>
                      <c:pt idx="448">
                        <c:v>4.08</c:v>
                      </c:pt>
                      <c:pt idx="449">
                        <c:v>4.1100000000000003</c:v>
                      </c:pt>
                      <c:pt idx="450">
                        <c:v>4.17</c:v>
                      </c:pt>
                      <c:pt idx="451">
                        <c:v>4.21</c:v>
                      </c:pt>
                      <c:pt idx="452">
                        <c:v>4.2</c:v>
                      </c:pt>
                      <c:pt idx="453">
                        <c:v>4.2</c:v>
                      </c:pt>
                      <c:pt idx="454">
                        <c:v>4.28</c:v>
                      </c:pt>
                      <c:pt idx="455">
                        <c:v>4.4000000000000004</c:v>
                      </c:pt>
                      <c:pt idx="456">
                        <c:v>4.45</c:v>
                      </c:pt>
                      <c:pt idx="457">
                        <c:v>4.47</c:v>
                      </c:pt>
                      <c:pt idx="458">
                        <c:v>4.57</c:v>
                      </c:pt>
                      <c:pt idx="459">
                        <c:v>4.55</c:v>
                      </c:pt>
                      <c:pt idx="460">
                        <c:v>4.5199999999999996</c:v>
                      </c:pt>
                      <c:pt idx="461">
                        <c:v>4.5</c:v>
                      </c:pt>
                      <c:pt idx="462">
                        <c:v>4.6100000000000003</c:v>
                      </c:pt>
                      <c:pt idx="463">
                        <c:v>4.67</c:v>
                      </c:pt>
                      <c:pt idx="464">
                        <c:v>4.67</c:v>
                      </c:pt>
                      <c:pt idx="465">
                        <c:v>4.66</c:v>
                      </c:pt>
                      <c:pt idx="466">
                        <c:v>4.6500000000000004</c:v>
                      </c:pt>
                      <c:pt idx="467">
                        <c:v>4.6500000000000004</c:v>
                      </c:pt>
                      <c:pt idx="468">
                        <c:v>4.68</c:v>
                      </c:pt>
                      <c:pt idx="469">
                        <c:v>4.6900000000000004</c:v>
                      </c:pt>
                      <c:pt idx="470">
                        <c:v>4.75</c:v>
                      </c:pt>
                      <c:pt idx="471">
                        <c:v>4.72</c:v>
                      </c:pt>
                      <c:pt idx="472">
                        <c:v>4.68</c:v>
                      </c:pt>
                      <c:pt idx="473">
                        <c:v>4.67</c:v>
                      </c:pt>
                      <c:pt idx="474">
                        <c:v>4.68</c:v>
                      </c:pt>
                      <c:pt idx="475">
                        <c:v>4.6500000000000004</c:v>
                      </c:pt>
                      <c:pt idx="476">
                        <c:v>4.5199999999999996</c:v>
                      </c:pt>
                      <c:pt idx="477">
                        <c:v>4.34</c:v>
                      </c:pt>
                      <c:pt idx="478">
                        <c:v>4.1399999999999997</c:v>
                      </c:pt>
                      <c:pt idx="479">
                        <c:v>3.99</c:v>
                      </c:pt>
                      <c:pt idx="480">
                        <c:v>4.01</c:v>
                      </c:pt>
                      <c:pt idx="481">
                        <c:v>3.9</c:v>
                      </c:pt>
                      <c:pt idx="482">
                        <c:v>3.8</c:v>
                      </c:pt>
                      <c:pt idx="483">
                        <c:v>3.73</c:v>
                      </c:pt>
                      <c:pt idx="484">
                        <c:v>3.88</c:v>
                      </c:pt>
                      <c:pt idx="485">
                        <c:v>3.96</c:v>
                      </c:pt>
                      <c:pt idx="486">
                        <c:v>3.96</c:v>
                      </c:pt>
                      <c:pt idx="487">
                        <c:v>3.9</c:v>
                      </c:pt>
                      <c:pt idx="488">
                        <c:v>3.88</c:v>
                      </c:pt>
                      <c:pt idx="489">
                        <c:v>3.94</c:v>
                      </c:pt>
                      <c:pt idx="490">
                        <c:v>3.88</c:v>
                      </c:pt>
                      <c:pt idx="491">
                        <c:v>3.76</c:v>
                      </c:pt>
                      <c:pt idx="492">
                        <c:v>3.7</c:v>
                      </c:pt>
                      <c:pt idx="493">
                        <c:v>3.67</c:v>
                      </c:pt>
                      <c:pt idx="494">
                        <c:v>3.77</c:v>
                      </c:pt>
                      <c:pt idx="495">
                        <c:v>3.95</c:v>
                      </c:pt>
                      <c:pt idx="496">
                        <c:v>4.01</c:v>
                      </c:pt>
                      <c:pt idx="497">
                        <c:v>4.0199999999999996</c:v>
                      </c:pt>
                      <c:pt idx="498">
                        <c:v>3.99</c:v>
                      </c:pt>
                      <c:pt idx="499">
                        <c:v>3.92</c:v>
                      </c:pt>
                      <c:pt idx="500">
                        <c:v>3.88</c:v>
                      </c:pt>
                      <c:pt idx="501">
                        <c:v>3.87</c:v>
                      </c:pt>
                      <c:pt idx="502">
                        <c:v>3.82</c:v>
                      </c:pt>
                      <c:pt idx="503">
                        <c:v>3.78</c:v>
                      </c:pt>
                      <c:pt idx="504">
                        <c:v>3.89</c:v>
                      </c:pt>
                      <c:pt idx="505">
                        <c:v>3.99</c:v>
                      </c:pt>
                      <c:pt idx="506">
                        <c:v>3.98</c:v>
                      </c:pt>
                      <c:pt idx="507">
                        <c:v>3.94</c:v>
                      </c:pt>
                      <c:pt idx="508">
                        <c:v>3.88</c:v>
                      </c:pt>
                      <c:pt idx="509">
                        <c:v>3.81</c:v>
                      </c:pt>
                      <c:pt idx="510">
                        <c:v>3.8</c:v>
                      </c:pt>
                      <c:pt idx="511">
                        <c:v>3.86</c:v>
                      </c:pt>
                      <c:pt idx="512">
                        <c:v>3.98</c:v>
                      </c:pt>
                      <c:pt idx="513">
                        <c:v>4.0599999999999996</c:v>
                      </c:pt>
                      <c:pt idx="514">
                        <c:v>4.03</c:v>
                      </c:pt>
                      <c:pt idx="515">
                        <c:v>3.96</c:v>
                      </c:pt>
                      <c:pt idx="516">
                        <c:v>3.99</c:v>
                      </c:pt>
                      <c:pt idx="517">
                        <c:v>4.07</c:v>
                      </c:pt>
                      <c:pt idx="518">
                        <c:v>4.24</c:v>
                      </c:pt>
                      <c:pt idx="519">
                        <c:v>4.33</c:v>
                      </c:pt>
                      <c:pt idx="520">
                        <c:v>4.37</c:v>
                      </c:pt>
                      <c:pt idx="521">
                        <c:v>4.45</c:v>
                      </c:pt>
                      <c:pt idx="522">
                        <c:v>4.4800000000000004</c:v>
                      </c:pt>
                      <c:pt idx="523">
                        <c:v>4.46</c:v>
                      </c:pt>
                      <c:pt idx="524">
                        <c:v>4.42</c:v>
                      </c:pt>
                      <c:pt idx="525">
                        <c:v>4.3600000000000003</c:v>
                      </c:pt>
                      <c:pt idx="526">
                        <c:v>4.28</c:v>
                      </c:pt>
                      <c:pt idx="527">
                        <c:v>4.1900000000000004</c:v>
                      </c:pt>
                      <c:pt idx="528">
                        <c:v>4.09</c:v>
                      </c:pt>
                      <c:pt idx="529">
                        <c:v>4</c:v>
                      </c:pt>
                      <c:pt idx="530">
                        <c:v>3.96</c:v>
                      </c:pt>
                      <c:pt idx="531">
                        <c:v>4.01</c:v>
                      </c:pt>
                      <c:pt idx="532">
                        <c:v>4.04</c:v>
                      </c:pt>
                      <c:pt idx="533">
                        <c:v>4.0199999999999996</c:v>
                      </c:pt>
                      <c:pt idx="534">
                        <c:v>3.91</c:v>
                      </c:pt>
                      <c:pt idx="535">
                        <c:v>3.8</c:v>
                      </c:pt>
                      <c:pt idx="536">
                        <c:v>3.71</c:v>
                      </c:pt>
                      <c:pt idx="537">
                        <c:v>3.62</c:v>
                      </c:pt>
                      <c:pt idx="538">
                        <c:v>3.57</c:v>
                      </c:pt>
                      <c:pt idx="539">
                        <c:v>3.52</c:v>
                      </c:pt>
                      <c:pt idx="540">
                        <c:v>3.49</c:v>
                      </c:pt>
                      <c:pt idx="541">
                        <c:v>3.42</c:v>
                      </c:pt>
                      <c:pt idx="542">
                        <c:v>3.38</c:v>
                      </c:pt>
                      <c:pt idx="543">
                        <c:v>3.36</c:v>
                      </c:pt>
                      <c:pt idx="544">
                        <c:v>3.4</c:v>
                      </c:pt>
                      <c:pt idx="545">
                        <c:v>3.43</c:v>
                      </c:pt>
                      <c:pt idx="546">
                        <c:v>3.35</c:v>
                      </c:pt>
                      <c:pt idx="547">
                        <c:v>3.25</c:v>
                      </c:pt>
                      <c:pt idx="548">
                        <c:v>3.12</c:v>
                      </c:pt>
                      <c:pt idx="549">
                        <c:v>3.03</c:v>
                      </c:pt>
                      <c:pt idx="550">
                        <c:v>2.98</c:v>
                      </c:pt>
                      <c:pt idx="551">
                        <c:v>2.95</c:v>
                      </c:pt>
                      <c:pt idx="552">
                        <c:v>3.16</c:v>
                      </c:pt>
                      <c:pt idx="553">
                        <c:v>3.36</c:v>
                      </c:pt>
                      <c:pt idx="554">
                        <c:v>3.6</c:v>
                      </c:pt>
                      <c:pt idx="555">
                        <c:v>3.84</c:v>
                      </c:pt>
                      <c:pt idx="556">
                        <c:v>3.9</c:v>
                      </c:pt>
                      <c:pt idx="557">
                        <c:v>3.89</c:v>
                      </c:pt>
                      <c:pt idx="558">
                        <c:v>3.85</c:v>
                      </c:pt>
                      <c:pt idx="559">
                        <c:v>3.79</c:v>
                      </c:pt>
                      <c:pt idx="560">
                        <c:v>3.77</c:v>
                      </c:pt>
                      <c:pt idx="561">
                        <c:v>3.74</c:v>
                      </c:pt>
                      <c:pt idx="562">
                        <c:v>3.69</c:v>
                      </c:pt>
                      <c:pt idx="563">
                        <c:v>3.63</c:v>
                      </c:pt>
                      <c:pt idx="564">
                        <c:v>3.54</c:v>
                      </c:pt>
                      <c:pt idx="565">
                        <c:v>3.44</c:v>
                      </c:pt>
                      <c:pt idx="566">
                        <c:v>3.37</c:v>
                      </c:pt>
                      <c:pt idx="567">
                        <c:v>3.32</c:v>
                      </c:pt>
                      <c:pt idx="568">
                        <c:v>3.36</c:v>
                      </c:pt>
                      <c:pt idx="569">
                        <c:v>3.46</c:v>
                      </c:pt>
                      <c:pt idx="570">
                        <c:v>3.59</c:v>
                      </c:pt>
                      <c:pt idx="571">
                        <c:v>3.75</c:v>
                      </c:pt>
                      <c:pt idx="572">
                        <c:v>3.9</c:v>
                      </c:pt>
                      <c:pt idx="573">
                        <c:v>4.03</c:v>
                      </c:pt>
                      <c:pt idx="574">
                        <c:v>4.1500000000000004</c:v>
                      </c:pt>
                      <c:pt idx="575">
                        <c:v>4.29</c:v>
                      </c:pt>
                      <c:pt idx="576">
                        <c:v>4.38</c:v>
                      </c:pt>
                      <c:pt idx="577">
                        <c:v>4.43</c:v>
                      </c:pt>
                      <c:pt idx="578">
                        <c:v>4.46</c:v>
                      </c:pt>
                      <c:pt idx="579">
                        <c:v>4.4800000000000004</c:v>
                      </c:pt>
                      <c:pt idx="580">
                        <c:v>4.4400000000000004</c:v>
                      </c:pt>
                      <c:pt idx="581">
                        <c:v>4.3499999999999996</c:v>
                      </c:pt>
                      <c:pt idx="582">
                        <c:v>4.32</c:v>
                      </c:pt>
                      <c:pt idx="583">
                        <c:v>4.28</c:v>
                      </c:pt>
                      <c:pt idx="584">
                        <c:v>4.22</c:v>
                      </c:pt>
                      <c:pt idx="585">
                        <c:v>4.1500000000000004</c:v>
                      </c:pt>
                      <c:pt idx="586">
                        <c:v>4.1900000000000004</c:v>
                      </c:pt>
                      <c:pt idx="587">
                        <c:v>4.2300000000000004</c:v>
                      </c:pt>
                      <c:pt idx="588">
                        <c:v>4.26</c:v>
                      </c:pt>
                      <c:pt idx="589">
                        <c:v>4.32</c:v>
                      </c:pt>
                      <c:pt idx="590">
                        <c:v>4.3</c:v>
                      </c:pt>
                      <c:pt idx="591">
                        <c:v>4.24</c:v>
                      </c:pt>
                      <c:pt idx="592">
                        <c:v>4.1500000000000004</c:v>
                      </c:pt>
                      <c:pt idx="593">
                        <c:v>3.96</c:v>
                      </c:pt>
                      <c:pt idx="594">
                        <c:v>4.13</c:v>
                      </c:pt>
                      <c:pt idx="595">
                        <c:v>4.24</c:v>
                      </c:pt>
                      <c:pt idx="596">
                        <c:v>4.3499999999999996</c:v>
                      </c:pt>
                      <c:pt idx="597">
                        <c:v>4.26</c:v>
                      </c:pt>
                      <c:pt idx="598">
                        <c:v>4.16</c:v>
                      </c:pt>
                      <c:pt idx="599">
                        <c:v>4.01</c:v>
                      </c:pt>
                      <c:pt idx="600">
                        <c:v>3.86</c:v>
                      </c:pt>
                      <c:pt idx="601">
                        <c:v>3.83</c:v>
                      </c:pt>
                      <c:pt idx="602">
                        <c:v>3.9</c:v>
                      </c:pt>
                      <c:pt idx="603">
                        <c:v>3.8</c:v>
                      </c:pt>
                      <c:pt idx="604">
                        <c:v>3.89</c:v>
                      </c:pt>
                      <c:pt idx="605">
                        <c:v>3.83</c:v>
                      </c:pt>
                      <c:pt idx="606">
                        <c:v>3.94</c:v>
                      </c:pt>
                      <c:pt idx="607">
                        <c:v>4.04</c:v>
                      </c:pt>
                      <c:pt idx="608">
                        <c:v>4.07</c:v>
                      </c:pt>
                      <c:pt idx="609">
                        <c:v>4.09</c:v>
                      </c:pt>
                      <c:pt idx="610">
                        <c:v>4.09</c:v>
                      </c:pt>
                      <c:pt idx="611">
                        <c:v>4.05</c:v>
                      </c:pt>
                      <c:pt idx="612">
                        <c:v>4.22</c:v>
                      </c:pt>
                      <c:pt idx="613">
                        <c:v>4.28</c:v>
                      </c:pt>
                      <c:pt idx="614">
                        <c:v>4.3899999999999997</c:v>
                      </c:pt>
                      <c:pt idx="615">
                        <c:v>4.49</c:v>
                      </c:pt>
                      <c:pt idx="616">
                        <c:v>4.53</c:v>
                      </c:pt>
                      <c:pt idx="617">
                        <c:v>4.55</c:v>
                      </c:pt>
                      <c:pt idx="618">
                        <c:v>4.6500000000000004</c:v>
                      </c:pt>
                      <c:pt idx="619">
                        <c:v>4.71</c:v>
                      </c:pt>
                      <c:pt idx="620">
                        <c:v>4.91</c:v>
                      </c:pt>
                      <c:pt idx="621">
                        <c:v>5.03</c:v>
                      </c:pt>
                      <c:pt idx="622">
                        <c:v>5.19</c:v>
                      </c:pt>
                      <c:pt idx="623">
                        <c:v>5.2</c:v>
                      </c:pt>
                      <c:pt idx="624">
                        <c:v>5.2</c:v>
                      </c:pt>
                      <c:pt idx="625">
                        <c:v>5.14</c:v>
                      </c:pt>
                      <c:pt idx="626">
                        <c:v>5.1100000000000003</c:v>
                      </c:pt>
                      <c:pt idx="627">
                        <c:v>5.09</c:v>
                      </c:pt>
                      <c:pt idx="628">
                        <c:v>5.14</c:v>
                      </c:pt>
                      <c:pt idx="629">
                        <c:v>5.16</c:v>
                      </c:pt>
                      <c:pt idx="630">
                        <c:v>5.18</c:v>
                      </c:pt>
                      <c:pt idx="631">
                        <c:v>5.14</c:v>
                      </c:pt>
                      <c:pt idx="632">
                        <c:v>5.07</c:v>
                      </c:pt>
                      <c:pt idx="633">
                        <c:v>5.0199999999999996</c:v>
                      </c:pt>
                      <c:pt idx="634">
                        <c:v>5.1100000000000003</c:v>
                      </c:pt>
                      <c:pt idx="635">
                        <c:v>5.0599999999999996</c:v>
                      </c:pt>
                      <c:pt idx="636">
                        <c:v>5.04</c:v>
                      </c:pt>
                      <c:pt idx="637">
                        <c:v>5.03</c:v>
                      </c:pt>
                      <c:pt idx="638">
                        <c:v>4.96</c:v>
                      </c:pt>
                      <c:pt idx="639">
                        <c:v>4.8499999999999996</c:v>
                      </c:pt>
                      <c:pt idx="640">
                        <c:v>4.87</c:v>
                      </c:pt>
                      <c:pt idx="641">
                        <c:v>4.8099999999999996</c:v>
                      </c:pt>
                      <c:pt idx="642">
                        <c:v>4.83</c:v>
                      </c:pt>
                      <c:pt idx="643">
                        <c:v>4.79</c:v>
                      </c:pt>
                      <c:pt idx="644">
                        <c:v>4.74</c:v>
                      </c:pt>
                      <c:pt idx="645">
                        <c:v>4.66</c:v>
                      </c:pt>
                      <c:pt idx="646">
                        <c:v>4.5999999999999996</c:v>
                      </c:pt>
                      <c:pt idx="647">
                        <c:v>4.51</c:v>
                      </c:pt>
                      <c:pt idx="648">
                        <c:v>4.41</c:v>
                      </c:pt>
                      <c:pt idx="649">
                        <c:v>4.3</c:v>
                      </c:pt>
                      <c:pt idx="650">
                        <c:v>4.24</c:v>
                      </c:pt>
                      <c:pt idx="651">
                        <c:v>4.17</c:v>
                      </c:pt>
                      <c:pt idx="652">
                        <c:v>4.16</c:v>
                      </c:pt>
                      <c:pt idx="653">
                        <c:v>4.09</c:v>
                      </c:pt>
                      <c:pt idx="654">
                        <c:v>4.1399999999999997</c:v>
                      </c:pt>
                      <c:pt idx="655">
                        <c:v>4.22</c:v>
                      </c:pt>
                      <c:pt idx="656">
                        <c:v>4.2</c:v>
                      </c:pt>
                      <c:pt idx="657">
                        <c:v>4.07</c:v>
                      </c:pt>
                      <c:pt idx="658">
                        <c:v>3.99</c:v>
                      </c:pt>
                      <c:pt idx="659">
                        <c:v>3.95</c:v>
                      </c:pt>
                      <c:pt idx="660">
                        <c:v>3.98</c:v>
                      </c:pt>
                      <c:pt idx="661">
                        <c:v>3.95</c:v>
                      </c:pt>
                      <c:pt idx="662">
                        <c:v>3.86</c:v>
                      </c:pt>
                      <c:pt idx="663">
                        <c:v>3.77</c:v>
                      </c:pt>
                      <c:pt idx="664">
                        <c:v>3.81</c:v>
                      </c:pt>
                      <c:pt idx="665">
                        <c:v>3.85</c:v>
                      </c:pt>
                      <c:pt idx="666">
                        <c:v>3.9</c:v>
                      </c:pt>
                      <c:pt idx="667">
                        <c:v>3.93</c:v>
                      </c:pt>
                      <c:pt idx="668">
                        <c:v>3.84</c:v>
                      </c:pt>
                      <c:pt idx="669">
                        <c:v>3.72</c:v>
                      </c:pt>
                      <c:pt idx="670">
                        <c:v>3.66</c:v>
                      </c:pt>
                      <c:pt idx="671">
                        <c:v>3.58</c:v>
                      </c:pt>
                      <c:pt idx="672">
                        <c:v>3.53</c:v>
                      </c:pt>
                      <c:pt idx="673">
                        <c:v>3.45</c:v>
                      </c:pt>
                      <c:pt idx="674">
                        <c:v>3.42</c:v>
                      </c:pt>
                      <c:pt idx="675">
                        <c:v>3.33</c:v>
                      </c:pt>
                      <c:pt idx="676">
                        <c:v>3.21</c:v>
                      </c:pt>
                      <c:pt idx="677">
                        <c:v>3.13</c:v>
                      </c:pt>
                      <c:pt idx="678">
                        <c:v>3.1</c:v>
                      </c:pt>
                      <c:pt idx="679">
                        <c:v>3.08</c:v>
                      </c:pt>
                      <c:pt idx="680">
                        <c:v>3.11</c:v>
                      </c:pt>
                      <c:pt idx="681">
                        <c:v>3.1</c:v>
                      </c:pt>
                      <c:pt idx="682">
                        <c:v>3.07</c:v>
                      </c:pt>
                      <c:pt idx="683">
                        <c:v>2.99</c:v>
                      </c:pt>
                      <c:pt idx="684">
                        <c:v>2.86</c:v>
                      </c:pt>
                      <c:pt idx="685">
                        <c:v>2.8</c:v>
                      </c:pt>
                      <c:pt idx="686">
                        <c:v>2.91</c:v>
                      </c:pt>
                      <c:pt idx="687">
                        <c:v>2.95</c:v>
                      </c:pt>
                      <c:pt idx="688">
                        <c:v>2.97</c:v>
                      </c:pt>
                      <c:pt idx="689">
                        <c:v>2.96</c:v>
                      </c:pt>
                      <c:pt idx="690">
                        <c:v>2.94</c:v>
                      </c:pt>
                      <c:pt idx="691">
                        <c:v>2.96</c:v>
                      </c:pt>
                      <c:pt idx="692">
                        <c:v>2.92</c:v>
                      </c:pt>
                      <c:pt idx="693">
                        <c:v>2.87</c:v>
                      </c:pt>
                      <c:pt idx="694">
                        <c:v>2.83</c:v>
                      </c:pt>
                      <c:pt idx="695">
                        <c:v>2.82</c:v>
                      </c:pt>
                      <c:pt idx="696">
                        <c:v>2.78</c:v>
                      </c:pt>
                      <c:pt idx="697">
                        <c:v>2.73</c:v>
                      </c:pt>
                      <c:pt idx="698">
                        <c:v>2.69</c:v>
                      </c:pt>
                      <c:pt idx="699">
                        <c:v>2.67</c:v>
                      </c:pt>
                      <c:pt idx="700">
                        <c:v>2.67</c:v>
                      </c:pt>
                      <c:pt idx="701">
                        <c:v>2.67</c:v>
                      </c:pt>
                      <c:pt idx="702">
                        <c:v>2.61</c:v>
                      </c:pt>
                      <c:pt idx="703">
                        <c:v>2.57</c:v>
                      </c:pt>
                      <c:pt idx="704">
                        <c:v>2.44</c:v>
                      </c:pt>
                      <c:pt idx="705">
                        <c:v>2.46</c:v>
                      </c:pt>
                      <c:pt idx="706">
                        <c:v>2.46</c:v>
                      </c:pt>
                      <c:pt idx="707">
                        <c:v>2.69</c:v>
                      </c:pt>
                      <c:pt idx="708">
                        <c:v>2.9</c:v>
                      </c:pt>
                      <c:pt idx="709">
                        <c:v>2.94</c:v>
                      </c:pt>
                      <c:pt idx="710">
                        <c:v>3.03</c:v>
                      </c:pt>
                      <c:pt idx="711">
                        <c:v>3.13</c:v>
                      </c:pt>
                      <c:pt idx="712">
                        <c:v>3.22</c:v>
                      </c:pt>
                      <c:pt idx="713">
                        <c:v>3.32</c:v>
                      </c:pt>
                      <c:pt idx="714">
                        <c:v>3.39</c:v>
                      </c:pt>
                      <c:pt idx="715">
                        <c:v>3.39</c:v>
                      </c:pt>
                      <c:pt idx="716">
                        <c:v>3.64</c:v>
                      </c:pt>
                      <c:pt idx="717">
                        <c:v>3.59</c:v>
                      </c:pt>
                      <c:pt idx="718">
                        <c:v>3.48</c:v>
                      </c:pt>
                      <c:pt idx="719">
                        <c:v>3.46</c:v>
                      </c:pt>
                      <c:pt idx="720">
                        <c:v>3.61</c:v>
                      </c:pt>
                      <c:pt idx="721">
                        <c:v>3.8</c:v>
                      </c:pt>
                      <c:pt idx="722">
                        <c:v>3.8</c:v>
                      </c:pt>
                      <c:pt idx="723">
                        <c:v>3.78</c:v>
                      </c:pt>
                      <c:pt idx="724">
                        <c:v>3.76</c:v>
                      </c:pt>
                      <c:pt idx="725">
                        <c:v>3.68</c:v>
                      </c:pt>
                      <c:pt idx="726">
                        <c:v>3.59</c:v>
                      </c:pt>
                      <c:pt idx="727">
                        <c:v>3.54</c:v>
                      </c:pt>
                      <c:pt idx="728">
                        <c:v>3.3</c:v>
                      </c:pt>
                      <c:pt idx="729">
                        <c:v>3.26</c:v>
                      </c:pt>
                      <c:pt idx="730">
                        <c:v>3.92</c:v>
                      </c:pt>
                      <c:pt idx="731">
                        <c:v>3.88</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3-4C71-4519-9CF6-7FF6946E7668}"/>
                  </c:ext>
                </c:extLst>
              </c15:ser>
            </c15:filteredLineSeries>
          </c:ext>
        </c:extLst>
      </c:lineChart>
      <c:dateAx>
        <c:axId val="213057536"/>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Título</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213057928"/>
        <c:crossesAt val="0"/>
        <c:auto val="0"/>
        <c:lblOffset val="100"/>
        <c:baseTimeUnit val="days"/>
        <c:majorUnit val="1"/>
        <c:majorTimeUnit val="months"/>
        <c:minorUnit val="1"/>
        <c:minorTimeUnit val="months"/>
      </c:dateAx>
      <c:valAx>
        <c:axId val="213057928"/>
        <c:scaling>
          <c:orientation val="minMax"/>
          <c:max val="7"/>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213057536"/>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rgbClr val="FF0000"/>
                </a:solidFill>
              </a:rPr>
              <a:t>LA VIRGINIA - RIO CAUCA </a:t>
            </a:r>
            <a:r>
              <a:rPr lang="en-US" b="0" i="1">
                <a:solidFill>
                  <a:schemeClr val="accent1">
                    <a:lumMod val="75000"/>
                  </a:schemeClr>
                </a:solidFill>
              </a:rPr>
              <a:t>(Municipio de LA VIRGINIA -- Risaralda) </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1.65</c:v>
                </c:pt>
                <c:pt idx="1">
                  <c:v>1.56</c:v>
                </c:pt>
                <c:pt idx="2">
                  <c:v>1.54</c:v>
                </c:pt>
                <c:pt idx="3">
                  <c:v>1.5</c:v>
                </c:pt>
                <c:pt idx="4">
                  <c:v>1.44</c:v>
                </c:pt>
                <c:pt idx="5">
                  <c:v>1.4</c:v>
                </c:pt>
                <c:pt idx="6">
                  <c:v>1.35</c:v>
                </c:pt>
                <c:pt idx="7">
                  <c:v>1.33</c:v>
                </c:pt>
                <c:pt idx="8">
                  <c:v>1.3</c:v>
                </c:pt>
                <c:pt idx="9">
                  <c:v>1.29</c:v>
                </c:pt>
                <c:pt idx="10">
                  <c:v>1.27</c:v>
                </c:pt>
                <c:pt idx="11">
                  <c:v>1.25</c:v>
                </c:pt>
                <c:pt idx="12">
                  <c:v>1.22</c:v>
                </c:pt>
                <c:pt idx="13">
                  <c:v>1.2</c:v>
                </c:pt>
                <c:pt idx="14">
                  <c:v>1.18</c:v>
                </c:pt>
                <c:pt idx="15">
                  <c:v>1.1499999999999999</c:v>
                </c:pt>
                <c:pt idx="16">
                  <c:v>1.1200000000000001</c:v>
                </c:pt>
                <c:pt idx="17">
                  <c:v>1.08</c:v>
                </c:pt>
                <c:pt idx="18">
                  <c:v>1.03</c:v>
                </c:pt>
                <c:pt idx="19">
                  <c:v>1</c:v>
                </c:pt>
                <c:pt idx="20">
                  <c:v>0.98</c:v>
                </c:pt>
                <c:pt idx="21">
                  <c:v>0.96</c:v>
                </c:pt>
                <c:pt idx="22">
                  <c:v>0.94</c:v>
                </c:pt>
                <c:pt idx="23">
                  <c:v>0.96</c:v>
                </c:pt>
                <c:pt idx="24">
                  <c:v>0.94</c:v>
                </c:pt>
                <c:pt idx="25">
                  <c:v>0.84</c:v>
                </c:pt>
                <c:pt idx="26">
                  <c:v>0.82</c:v>
                </c:pt>
                <c:pt idx="27">
                  <c:v>0.79</c:v>
                </c:pt>
                <c:pt idx="28">
                  <c:v>0.75</c:v>
                </c:pt>
                <c:pt idx="29">
                  <c:v>0.72</c:v>
                </c:pt>
                <c:pt idx="30">
                  <c:v>0.7</c:v>
                </c:pt>
                <c:pt idx="31">
                  <c:v>0.65</c:v>
                </c:pt>
                <c:pt idx="32">
                  <c:v>0.6</c:v>
                </c:pt>
                <c:pt idx="33">
                  <c:v>0.55000000000000004</c:v>
                </c:pt>
                <c:pt idx="34">
                  <c:v>0.53</c:v>
                </c:pt>
                <c:pt idx="35">
                  <c:v>0.53</c:v>
                </c:pt>
                <c:pt idx="36">
                  <c:v>0.5</c:v>
                </c:pt>
                <c:pt idx="37">
                  <c:v>0.5</c:v>
                </c:pt>
                <c:pt idx="38">
                  <c:v>0.48</c:v>
                </c:pt>
                <c:pt idx="39">
                  <c:v>0.48</c:v>
                </c:pt>
                <c:pt idx="40">
                  <c:v>0.47</c:v>
                </c:pt>
                <c:pt idx="41">
                  <c:v>0.46</c:v>
                </c:pt>
                <c:pt idx="42">
                  <c:v>0.45</c:v>
                </c:pt>
                <c:pt idx="43">
                  <c:v>0.44</c:v>
                </c:pt>
                <c:pt idx="44">
                  <c:v>0.42</c:v>
                </c:pt>
                <c:pt idx="45">
                  <c:v>0.52</c:v>
                </c:pt>
                <c:pt idx="46">
                  <c:v>0.5</c:v>
                </c:pt>
                <c:pt idx="47">
                  <c:v>0.49</c:v>
                </c:pt>
                <c:pt idx="48">
                  <c:v>0.47</c:v>
                </c:pt>
                <c:pt idx="49">
                  <c:v>0.47</c:v>
                </c:pt>
                <c:pt idx="50">
                  <c:v>0.46</c:v>
                </c:pt>
                <c:pt idx="51">
                  <c:v>0.46</c:v>
                </c:pt>
                <c:pt idx="52">
                  <c:v>0.47</c:v>
                </c:pt>
                <c:pt idx="53">
                  <c:v>0.45</c:v>
                </c:pt>
                <c:pt idx="54">
                  <c:v>0.42</c:v>
                </c:pt>
                <c:pt idx="55">
                  <c:v>0.41</c:v>
                </c:pt>
                <c:pt idx="56">
                  <c:v>0.4</c:v>
                </c:pt>
                <c:pt idx="57">
                  <c:v>0.39</c:v>
                </c:pt>
                <c:pt idx="58">
                  <c:v>0.38</c:v>
                </c:pt>
                <c:pt idx="59">
                  <c:v>0.4</c:v>
                </c:pt>
                <c:pt idx="60">
                  <c:v>0.45</c:v>
                </c:pt>
                <c:pt idx="61">
                  <c:v>0.45</c:v>
                </c:pt>
                <c:pt idx="62">
                  <c:v>0.44</c:v>
                </c:pt>
                <c:pt idx="63">
                  <c:v>0.43</c:v>
                </c:pt>
                <c:pt idx="64">
                  <c:v>0.41</c:v>
                </c:pt>
                <c:pt idx="65">
                  <c:v>0.4</c:v>
                </c:pt>
                <c:pt idx="66">
                  <c:v>0.38</c:v>
                </c:pt>
                <c:pt idx="67">
                  <c:v>0.38</c:v>
                </c:pt>
                <c:pt idx="68">
                  <c:v>0.37</c:v>
                </c:pt>
                <c:pt idx="69">
                  <c:v>0.37</c:v>
                </c:pt>
                <c:pt idx="70">
                  <c:v>0.36</c:v>
                </c:pt>
                <c:pt idx="71">
                  <c:v>0.38</c:v>
                </c:pt>
                <c:pt idx="72">
                  <c:v>0.42</c:v>
                </c:pt>
                <c:pt idx="73">
                  <c:v>0.5</c:v>
                </c:pt>
                <c:pt idx="74">
                  <c:v>0.62</c:v>
                </c:pt>
                <c:pt idx="75">
                  <c:v>0.57999999999999996</c:v>
                </c:pt>
                <c:pt idx="76">
                  <c:v>0.56000000000000005</c:v>
                </c:pt>
                <c:pt idx="77">
                  <c:v>0.56000000000000005</c:v>
                </c:pt>
                <c:pt idx="78">
                  <c:v>0.54</c:v>
                </c:pt>
                <c:pt idx="79">
                  <c:v>0.98</c:v>
                </c:pt>
                <c:pt idx="80">
                  <c:v>1.2</c:v>
                </c:pt>
                <c:pt idx="81">
                  <c:v>1.1399999999999999</c:v>
                </c:pt>
                <c:pt idx="82">
                  <c:v>0.88</c:v>
                </c:pt>
                <c:pt idx="83">
                  <c:v>0.88</c:v>
                </c:pt>
                <c:pt idx="84">
                  <c:v>0.8</c:v>
                </c:pt>
                <c:pt idx="85">
                  <c:v>0.78</c:v>
                </c:pt>
                <c:pt idx="86">
                  <c:v>0.75</c:v>
                </c:pt>
                <c:pt idx="87">
                  <c:v>0.7</c:v>
                </c:pt>
                <c:pt idx="88">
                  <c:v>0.75</c:v>
                </c:pt>
                <c:pt idx="89">
                  <c:v>0.62</c:v>
                </c:pt>
                <c:pt idx="90">
                  <c:v>0.6</c:v>
                </c:pt>
                <c:pt idx="91">
                  <c:v>0.63</c:v>
                </c:pt>
                <c:pt idx="92">
                  <c:v>0.66</c:v>
                </c:pt>
                <c:pt idx="93">
                  <c:v>0.64</c:v>
                </c:pt>
                <c:pt idx="94">
                  <c:v>0.6</c:v>
                </c:pt>
                <c:pt idx="95">
                  <c:v>0.6</c:v>
                </c:pt>
                <c:pt idx="96">
                  <c:v>0.57999999999999996</c:v>
                </c:pt>
                <c:pt idx="97">
                  <c:v>0.57999999999999996</c:v>
                </c:pt>
                <c:pt idx="98">
                  <c:v>0.56999999999999995</c:v>
                </c:pt>
                <c:pt idx="99">
                  <c:v>0.55000000000000004</c:v>
                </c:pt>
                <c:pt idx="100">
                  <c:v>0.54</c:v>
                </c:pt>
                <c:pt idx="101">
                  <c:v>0.6</c:v>
                </c:pt>
                <c:pt idx="102">
                  <c:v>0.64</c:v>
                </c:pt>
                <c:pt idx="103">
                  <c:v>0.66</c:v>
                </c:pt>
                <c:pt idx="104">
                  <c:v>0.68</c:v>
                </c:pt>
                <c:pt idx="105">
                  <c:v>0.68</c:v>
                </c:pt>
                <c:pt idx="106">
                  <c:v>0.7</c:v>
                </c:pt>
                <c:pt idx="107">
                  <c:v>0.84</c:v>
                </c:pt>
                <c:pt idx="108">
                  <c:v>0.75</c:v>
                </c:pt>
                <c:pt idx="109">
                  <c:v>0.6</c:v>
                </c:pt>
                <c:pt idx="110">
                  <c:v>0.55000000000000004</c:v>
                </c:pt>
                <c:pt idx="111">
                  <c:v>0.76</c:v>
                </c:pt>
                <c:pt idx="112">
                  <c:v>0.74</c:v>
                </c:pt>
                <c:pt idx="113">
                  <c:v>0.76</c:v>
                </c:pt>
                <c:pt idx="114">
                  <c:v>0.74</c:v>
                </c:pt>
                <c:pt idx="115">
                  <c:v>0.7</c:v>
                </c:pt>
                <c:pt idx="116">
                  <c:v>0.68</c:v>
                </c:pt>
                <c:pt idx="117">
                  <c:v>0.66</c:v>
                </c:pt>
                <c:pt idx="118">
                  <c:v>0.66</c:v>
                </c:pt>
                <c:pt idx="119">
                  <c:v>0.65</c:v>
                </c:pt>
                <c:pt idx="120">
                  <c:v>0.64</c:v>
                </c:pt>
                <c:pt idx="121">
                  <c:v>0.62</c:v>
                </c:pt>
                <c:pt idx="122">
                  <c:v>0.6</c:v>
                </c:pt>
                <c:pt idx="123">
                  <c:v>0.64</c:v>
                </c:pt>
                <c:pt idx="124">
                  <c:v>0.62</c:v>
                </c:pt>
                <c:pt idx="125">
                  <c:v>0.6</c:v>
                </c:pt>
                <c:pt idx="126">
                  <c:v>0.57999999999999996</c:v>
                </c:pt>
                <c:pt idx="127">
                  <c:v>0.57999999999999996</c:v>
                </c:pt>
                <c:pt idx="128">
                  <c:v>0.56999999999999995</c:v>
                </c:pt>
                <c:pt idx="129">
                  <c:v>0.55000000000000004</c:v>
                </c:pt>
                <c:pt idx="130">
                  <c:v>0.54</c:v>
                </c:pt>
                <c:pt idx="131">
                  <c:v>0.53</c:v>
                </c:pt>
                <c:pt idx="132">
                  <c:v>0.5</c:v>
                </c:pt>
                <c:pt idx="133">
                  <c:v>0.6</c:v>
                </c:pt>
                <c:pt idx="134">
                  <c:v>0.56999999999999995</c:v>
                </c:pt>
                <c:pt idx="135">
                  <c:v>0.59</c:v>
                </c:pt>
                <c:pt idx="136">
                  <c:v>0.54</c:v>
                </c:pt>
                <c:pt idx="137">
                  <c:v>0.49</c:v>
                </c:pt>
                <c:pt idx="138">
                  <c:v>0.48</c:v>
                </c:pt>
                <c:pt idx="139">
                  <c:v>0.45</c:v>
                </c:pt>
                <c:pt idx="140">
                  <c:v>0.56000000000000005</c:v>
                </c:pt>
                <c:pt idx="141">
                  <c:v>0.52</c:v>
                </c:pt>
                <c:pt idx="142">
                  <c:v>0.47</c:v>
                </c:pt>
                <c:pt idx="143">
                  <c:v>0.5</c:v>
                </c:pt>
                <c:pt idx="144">
                  <c:v>0.53</c:v>
                </c:pt>
                <c:pt idx="145">
                  <c:v>0.6</c:v>
                </c:pt>
                <c:pt idx="146">
                  <c:v>0.5</c:v>
                </c:pt>
                <c:pt idx="147">
                  <c:v>0.54</c:v>
                </c:pt>
                <c:pt idx="148">
                  <c:v>0.6</c:v>
                </c:pt>
                <c:pt idx="149">
                  <c:v>0.6</c:v>
                </c:pt>
                <c:pt idx="150">
                  <c:v>0.5</c:v>
                </c:pt>
                <c:pt idx="151">
                  <c:v>0.5</c:v>
                </c:pt>
                <c:pt idx="152">
                  <c:v>0.49</c:v>
                </c:pt>
                <c:pt idx="153">
                  <c:v>0.8</c:v>
                </c:pt>
                <c:pt idx="154">
                  <c:v>1.2</c:v>
                </c:pt>
                <c:pt idx="155">
                  <c:v>0.92</c:v>
                </c:pt>
                <c:pt idx="156">
                  <c:v>0.75</c:v>
                </c:pt>
                <c:pt idx="157">
                  <c:v>0.7</c:v>
                </c:pt>
                <c:pt idx="158">
                  <c:v>0.62</c:v>
                </c:pt>
                <c:pt idx="159">
                  <c:v>0.52</c:v>
                </c:pt>
                <c:pt idx="160">
                  <c:v>0.5</c:v>
                </c:pt>
                <c:pt idx="161">
                  <c:v>0.49</c:v>
                </c:pt>
                <c:pt idx="162">
                  <c:v>0.48</c:v>
                </c:pt>
                <c:pt idx="163">
                  <c:v>0.48</c:v>
                </c:pt>
                <c:pt idx="164">
                  <c:v>0.46</c:v>
                </c:pt>
                <c:pt idx="165">
                  <c:v>0.45</c:v>
                </c:pt>
                <c:pt idx="166">
                  <c:v>0.4</c:v>
                </c:pt>
                <c:pt idx="167">
                  <c:v>0.36</c:v>
                </c:pt>
                <c:pt idx="168">
                  <c:v>0.34</c:v>
                </c:pt>
                <c:pt idx="169">
                  <c:v>0.35</c:v>
                </c:pt>
                <c:pt idx="170">
                  <c:v>0.32</c:v>
                </c:pt>
                <c:pt idx="171">
                  <c:v>0.28000000000000003</c:v>
                </c:pt>
                <c:pt idx="172">
                  <c:v>0.26</c:v>
                </c:pt>
                <c:pt idx="173">
                  <c:v>0.3</c:v>
                </c:pt>
                <c:pt idx="174">
                  <c:v>0.28000000000000003</c:v>
                </c:pt>
                <c:pt idx="175">
                  <c:v>0.26</c:v>
                </c:pt>
                <c:pt idx="176">
                  <c:v>0.25</c:v>
                </c:pt>
                <c:pt idx="177">
                  <c:v>0.25</c:v>
                </c:pt>
                <c:pt idx="178">
                  <c:v>0.25</c:v>
                </c:pt>
                <c:pt idx="179">
                  <c:v>0.23</c:v>
                </c:pt>
                <c:pt idx="180">
                  <c:v>0.22</c:v>
                </c:pt>
                <c:pt idx="181">
                  <c:v>0.24</c:v>
                </c:pt>
                <c:pt idx="182">
                  <c:v>0.26</c:v>
                </c:pt>
                <c:pt idx="183">
                  <c:v>0.28000000000000003</c:v>
                </c:pt>
                <c:pt idx="184">
                  <c:v>0.34</c:v>
                </c:pt>
                <c:pt idx="185">
                  <c:v>0.28000000000000003</c:v>
                </c:pt>
                <c:pt idx="186">
                  <c:v>0.36</c:v>
                </c:pt>
                <c:pt idx="187">
                  <c:v>0.63</c:v>
                </c:pt>
                <c:pt idx="188">
                  <c:v>0.54</c:v>
                </c:pt>
                <c:pt idx="189">
                  <c:v>0.74</c:v>
                </c:pt>
                <c:pt idx="190">
                  <c:v>0.72</c:v>
                </c:pt>
                <c:pt idx="191">
                  <c:v>0.7</c:v>
                </c:pt>
                <c:pt idx="192">
                  <c:v>0.69</c:v>
                </c:pt>
                <c:pt idx="193">
                  <c:v>1.1100000000000001</c:v>
                </c:pt>
                <c:pt idx="194">
                  <c:v>1.33</c:v>
                </c:pt>
                <c:pt idx="195">
                  <c:v>1.39</c:v>
                </c:pt>
                <c:pt idx="196">
                  <c:v>1.33</c:v>
                </c:pt>
                <c:pt idx="197">
                  <c:v>1.64</c:v>
                </c:pt>
                <c:pt idx="198">
                  <c:v>1.52</c:v>
                </c:pt>
                <c:pt idx="199">
                  <c:v>1.7</c:v>
                </c:pt>
                <c:pt idx="200">
                  <c:v>1.79</c:v>
                </c:pt>
                <c:pt idx="201">
                  <c:v>1.84</c:v>
                </c:pt>
                <c:pt idx="202">
                  <c:v>2.0099999999999998</c:v>
                </c:pt>
                <c:pt idx="203">
                  <c:v>2.38</c:v>
                </c:pt>
                <c:pt idx="204">
                  <c:v>2.44</c:v>
                </c:pt>
                <c:pt idx="205">
                  <c:v>2.44</c:v>
                </c:pt>
                <c:pt idx="206">
                  <c:v>2.33</c:v>
                </c:pt>
                <c:pt idx="207">
                  <c:v>2.34</c:v>
                </c:pt>
                <c:pt idx="208">
                  <c:v>2.2999999999999998</c:v>
                </c:pt>
                <c:pt idx="209">
                  <c:v>2.5</c:v>
                </c:pt>
                <c:pt idx="210">
                  <c:v>2.5499999999999998</c:v>
                </c:pt>
                <c:pt idx="211">
                  <c:v>2.72</c:v>
                </c:pt>
                <c:pt idx="212">
                  <c:v>2.82</c:v>
                </c:pt>
                <c:pt idx="213">
                  <c:v>2.58</c:v>
                </c:pt>
                <c:pt idx="214">
                  <c:v>2.4</c:v>
                </c:pt>
                <c:pt idx="215">
                  <c:v>2.38</c:v>
                </c:pt>
                <c:pt idx="216">
                  <c:v>2.2999999999999998</c:v>
                </c:pt>
                <c:pt idx="217">
                  <c:v>2.19</c:v>
                </c:pt>
                <c:pt idx="218">
                  <c:v>2.06</c:v>
                </c:pt>
                <c:pt idx="219">
                  <c:v>2.1</c:v>
                </c:pt>
                <c:pt idx="220">
                  <c:v>2.06</c:v>
                </c:pt>
                <c:pt idx="221">
                  <c:v>2.02</c:v>
                </c:pt>
                <c:pt idx="222">
                  <c:v>1.92</c:v>
                </c:pt>
                <c:pt idx="223">
                  <c:v>1.86</c:v>
                </c:pt>
                <c:pt idx="224">
                  <c:v>1.7</c:v>
                </c:pt>
                <c:pt idx="225">
                  <c:v>1.7</c:v>
                </c:pt>
                <c:pt idx="226">
                  <c:v>1.68</c:v>
                </c:pt>
                <c:pt idx="227">
                  <c:v>1.6</c:v>
                </c:pt>
                <c:pt idx="228">
                  <c:v>1.6</c:v>
                </c:pt>
                <c:pt idx="229">
                  <c:v>1.58</c:v>
                </c:pt>
                <c:pt idx="230">
                  <c:v>1.52</c:v>
                </c:pt>
                <c:pt idx="231">
                  <c:v>1.51</c:v>
                </c:pt>
                <c:pt idx="232">
                  <c:v>1.67</c:v>
                </c:pt>
                <c:pt idx="233">
                  <c:v>2.1</c:v>
                </c:pt>
                <c:pt idx="234">
                  <c:v>2.19</c:v>
                </c:pt>
                <c:pt idx="235">
                  <c:v>2</c:v>
                </c:pt>
                <c:pt idx="236">
                  <c:v>2.02</c:v>
                </c:pt>
                <c:pt idx="237">
                  <c:v>1.97</c:v>
                </c:pt>
                <c:pt idx="238">
                  <c:v>2.6</c:v>
                </c:pt>
                <c:pt idx="239">
                  <c:v>3.33</c:v>
                </c:pt>
                <c:pt idx="240">
                  <c:v>3.03</c:v>
                </c:pt>
                <c:pt idx="241">
                  <c:v>2.91</c:v>
                </c:pt>
                <c:pt idx="242">
                  <c:v>2.63</c:v>
                </c:pt>
                <c:pt idx="243">
                  <c:v>2.68</c:v>
                </c:pt>
                <c:pt idx="244">
                  <c:v>2.9</c:v>
                </c:pt>
                <c:pt idx="245">
                  <c:v>2.99</c:v>
                </c:pt>
                <c:pt idx="246">
                  <c:v>3.02</c:v>
                </c:pt>
                <c:pt idx="247">
                  <c:v>3.2</c:v>
                </c:pt>
                <c:pt idx="248">
                  <c:v>3.65</c:v>
                </c:pt>
                <c:pt idx="249">
                  <c:v>4.55</c:v>
                </c:pt>
                <c:pt idx="250">
                  <c:v>4.2</c:v>
                </c:pt>
                <c:pt idx="251">
                  <c:v>3.92</c:v>
                </c:pt>
                <c:pt idx="252">
                  <c:v>3.82</c:v>
                </c:pt>
                <c:pt idx="253">
                  <c:v>3.87</c:v>
                </c:pt>
                <c:pt idx="254">
                  <c:v>3.79</c:v>
                </c:pt>
                <c:pt idx="255">
                  <c:v>3.6</c:v>
                </c:pt>
                <c:pt idx="256">
                  <c:v>3.52</c:v>
                </c:pt>
                <c:pt idx="257">
                  <c:v>3.42</c:v>
                </c:pt>
                <c:pt idx="258">
                  <c:v>3.3</c:v>
                </c:pt>
                <c:pt idx="259">
                  <c:v>3.32</c:v>
                </c:pt>
                <c:pt idx="260">
                  <c:v>3.18</c:v>
                </c:pt>
                <c:pt idx="261">
                  <c:v>3.09</c:v>
                </c:pt>
                <c:pt idx="262">
                  <c:v>3.16</c:v>
                </c:pt>
                <c:pt idx="263">
                  <c:v>2.92</c:v>
                </c:pt>
                <c:pt idx="264">
                  <c:v>3.09</c:v>
                </c:pt>
                <c:pt idx="265">
                  <c:v>2.93</c:v>
                </c:pt>
                <c:pt idx="266">
                  <c:v>2.96</c:v>
                </c:pt>
                <c:pt idx="267">
                  <c:v>2.78</c:v>
                </c:pt>
                <c:pt idx="268">
                  <c:v>2.5099999999999998</c:v>
                </c:pt>
                <c:pt idx="269">
                  <c:v>2.38</c:v>
                </c:pt>
                <c:pt idx="270">
                  <c:v>2.27</c:v>
                </c:pt>
                <c:pt idx="271">
                  <c:v>2.3199999999999998</c:v>
                </c:pt>
                <c:pt idx="272">
                  <c:v>2.1800000000000002</c:v>
                </c:pt>
                <c:pt idx="273">
                  <c:v>2.08</c:v>
                </c:pt>
                <c:pt idx="274">
                  <c:v>2.02</c:v>
                </c:pt>
                <c:pt idx="275">
                  <c:v>1.98</c:v>
                </c:pt>
                <c:pt idx="276">
                  <c:v>1.89</c:v>
                </c:pt>
                <c:pt idx="277">
                  <c:v>1.82</c:v>
                </c:pt>
                <c:pt idx="278">
                  <c:v>1.86</c:v>
                </c:pt>
                <c:pt idx="279">
                  <c:v>1.78</c:v>
                </c:pt>
                <c:pt idx="280">
                  <c:v>1.84</c:v>
                </c:pt>
                <c:pt idx="281">
                  <c:v>1.79</c:v>
                </c:pt>
                <c:pt idx="282">
                  <c:v>1.94</c:v>
                </c:pt>
                <c:pt idx="283">
                  <c:v>2.23</c:v>
                </c:pt>
                <c:pt idx="284">
                  <c:v>2.06</c:v>
                </c:pt>
                <c:pt idx="285">
                  <c:v>2.06</c:v>
                </c:pt>
                <c:pt idx="286">
                  <c:v>2.0499999999999998</c:v>
                </c:pt>
                <c:pt idx="287">
                  <c:v>2.2999999999999998</c:v>
                </c:pt>
                <c:pt idx="288">
                  <c:v>2.3199999999999998</c:v>
                </c:pt>
                <c:pt idx="289">
                  <c:v>2.33</c:v>
                </c:pt>
                <c:pt idx="290">
                  <c:v>2.25</c:v>
                </c:pt>
                <c:pt idx="291">
                  <c:v>2.11</c:v>
                </c:pt>
                <c:pt idx="292">
                  <c:v>2.4300000000000002</c:v>
                </c:pt>
                <c:pt idx="293">
                  <c:v>2.73</c:v>
                </c:pt>
                <c:pt idx="294">
                  <c:v>2.66</c:v>
                </c:pt>
                <c:pt idx="295">
                  <c:v>2.56</c:v>
                </c:pt>
                <c:pt idx="296">
                  <c:v>2.4700000000000002</c:v>
                </c:pt>
                <c:pt idx="297">
                  <c:v>2.39</c:v>
                </c:pt>
                <c:pt idx="298">
                  <c:v>2.29</c:v>
                </c:pt>
                <c:pt idx="299">
                  <c:v>2.19</c:v>
                </c:pt>
                <c:pt idx="300">
                  <c:v>2.0299999999999998</c:v>
                </c:pt>
                <c:pt idx="301">
                  <c:v>1.98</c:v>
                </c:pt>
                <c:pt idx="302">
                  <c:v>2.02</c:v>
                </c:pt>
                <c:pt idx="303">
                  <c:v>2.2799999999999998</c:v>
                </c:pt>
                <c:pt idx="304">
                  <c:v>2.4900000000000002</c:v>
                </c:pt>
                <c:pt idx="305">
                  <c:v>2.2000000000000002</c:v>
                </c:pt>
                <c:pt idx="306">
                  <c:v>2.2400000000000002</c:v>
                </c:pt>
                <c:pt idx="307">
                  <c:v>2.14</c:v>
                </c:pt>
                <c:pt idx="308">
                  <c:v>2.44</c:v>
                </c:pt>
                <c:pt idx="309">
                  <c:v>2.58</c:v>
                </c:pt>
                <c:pt idx="310">
                  <c:v>2.48</c:v>
                </c:pt>
                <c:pt idx="311">
                  <c:v>2.5</c:v>
                </c:pt>
                <c:pt idx="312">
                  <c:v>2.5499999999999998</c:v>
                </c:pt>
                <c:pt idx="313">
                  <c:v>2.5</c:v>
                </c:pt>
                <c:pt idx="314">
                  <c:v>2.54</c:v>
                </c:pt>
                <c:pt idx="315">
                  <c:v>2.38</c:v>
                </c:pt>
                <c:pt idx="316">
                  <c:v>2.2200000000000002</c:v>
                </c:pt>
                <c:pt idx="317">
                  <c:v>2.1</c:v>
                </c:pt>
                <c:pt idx="318">
                  <c:v>2.0099999999999998</c:v>
                </c:pt>
                <c:pt idx="319">
                  <c:v>1.92</c:v>
                </c:pt>
                <c:pt idx="320">
                  <c:v>1.95</c:v>
                </c:pt>
                <c:pt idx="321">
                  <c:v>1.87</c:v>
                </c:pt>
                <c:pt idx="322">
                  <c:v>1.85</c:v>
                </c:pt>
                <c:pt idx="323">
                  <c:v>1.8</c:v>
                </c:pt>
                <c:pt idx="324">
                  <c:v>1.75</c:v>
                </c:pt>
                <c:pt idx="325">
                  <c:v>1.62</c:v>
                </c:pt>
                <c:pt idx="326">
                  <c:v>1.6</c:v>
                </c:pt>
                <c:pt idx="327">
                  <c:v>1.75</c:v>
                </c:pt>
                <c:pt idx="328">
                  <c:v>1.67</c:v>
                </c:pt>
                <c:pt idx="329">
                  <c:v>1.66</c:v>
                </c:pt>
                <c:pt idx="330">
                  <c:v>1.74</c:v>
                </c:pt>
                <c:pt idx="331">
                  <c:v>1.77</c:v>
                </c:pt>
                <c:pt idx="332">
                  <c:v>1.82</c:v>
                </c:pt>
                <c:pt idx="333">
                  <c:v>2.06</c:v>
                </c:pt>
                <c:pt idx="334">
                  <c:v>1.9</c:v>
                </c:pt>
                <c:pt idx="335">
                  <c:v>2.1</c:v>
                </c:pt>
                <c:pt idx="336">
                  <c:v>1.95</c:v>
                </c:pt>
                <c:pt idx="337">
                  <c:v>1.82</c:v>
                </c:pt>
                <c:pt idx="338">
                  <c:v>1.73</c:v>
                </c:pt>
                <c:pt idx="339">
                  <c:v>1.76</c:v>
                </c:pt>
                <c:pt idx="340">
                  <c:v>1.88</c:v>
                </c:pt>
                <c:pt idx="341">
                  <c:v>1.8</c:v>
                </c:pt>
                <c:pt idx="342">
                  <c:v>2.54</c:v>
                </c:pt>
                <c:pt idx="343">
                  <c:v>3.37</c:v>
                </c:pt>
                <c:pt idx="344">
                  <c:v>3.1</c:v>
                </c:pt>
                <c:pt idx="345">
                  <c:v>2.8</c:v>
                </c:pt>
                <c:pt idx="346">
                  <c:v>2.8</c:v>
                </c:pt>
                <c:pt idx="347">
                  <c:v>3.2</c:v>
                </c:pt>
                <c:pt idx="348">
                  <c:v>3.19</c:v>
                </c:pt>
                <c:pt idx="349">
                  <c:v>3</c:v>
                </c:pt>
                <c:pt idx="350">
                  <c:v>2.85</c:v>
                </c:pt>
                <c:pt idx="351">
                  <c:v>2.73</c:v>
                </c:pt>
                <c:pt idx="352">
                  <c:v>2.56</c:v>
                </c:pt>
                <c:pt idx="353">
                  <c:v>2.5</c:v>
                </c:pt>
                <c:pt idx="354">
                  <c:v>2.44</c:v>
                </c:pt>
                <c:pt idx="355">
                  <c:v>2.36</c:v>
                </c:pt>
                <c:pt idx="356">
                  <c:v>2.54</c:v>
                </c:pt>
                <c:pt idx="357">
                  <c:v>2.38</c:v>
                </c:pt>
                <c:pt idx="358">
                  <c:v>2.35</c:v>
                </c:pt>
                <c:pt idx="359">
                  <c:v>2.2000000000000002</c:v>
                </c:pt>
                <c:pt idx="360">
                  <c:v>2.19</c:v>
                </c:pt>
                <c:pt idx="361">
                  <c:v>2.1800000000000002</c:v>
                </c:pt>
                <c:pt idx="362">
                  <c:v>2.34</c:v>
                </c:pt>
                <c:pt idx="363">
                  <c:v>2.2000000000000002</c:v>
                </c:pt>
                <c:pt idx="364">
                  <c:v>2.13</c:v>
                </c:pt>
                <c:pt idx="365">
                  <c:v>2.2000000000000002</c:v>
                </c:pt>
                <c:pt idx="366">
                  <c:v>2.13</c:v>
                </c:pt>
                <c:pt idx="367">
                  <c:v>2.35</c:v>
                </c:pt>
                <c:pt idx="368">
                  <c:v>2.37</c:v>
                </c:pt>
                <c:pt idx="369">
                  <c:v>2.44</c:v>
                </c:pt>
                <c:pt idx="370">
                  <c:v>2.56</c:v>
                </c:pt>
                <c:pt idx="371">
                  <c:v>2.63</c:v>
                </c:pt>
                <c:pt idx="372">
                  <c:v>2.87</c:v>
                </c:pt>
                <c:pt idx="373">
                  <c:v>2.8</c:v>
                </c:pt>
                <c:pt idx="374">
                  <c:v>2.98</c:v>
                </c:pt>
                <c:pt idx="375">
                  <c:v>3.24</c:v>
                </c:pt>
                <c:pt idx="376">
                  <c:v>3.22</c:v>
                </c:pt>
                <c:pt idx="377">
                  <c:v>3.16</c:v>
                </c:pt>
                <c:pt idx="378">
                  <c:v>3.09</c:v>
                </c:pt>
                <c:pt idx="379">
                  <c:v>3.1</c:v>
                </c:pt>
                <c:pt idx="380">
                  <c:v>3.08</c:v>
                </c:pt>
                <c:pt idx="381">
                  <c:v>3.1</c:v>
                </c:pt>
                <c:pt idx="382">
                  <c:v>3.28</c:v>
                </c:pt>
                <c:pt idx="383">
                  <c:v>3.35</c:v>
                </c:pt>
                <c:pt idx="384">
                  <c:v>3.44</c:v>
                </c:pt>
                <c:pt idx="385">
                  <c:v>3.35</c:v>
                </c:pt>
                <c:pt idx="386">
                  <c:v>3.54</c:v>
                </c:pt>
                <c:pt idx="387">
                  <c:v>3.65</c:v>
                </c:pt>
                <c:pt idx="388">
                  <c:v>3.75</c:v>
                </c:pt>
                <c:pt idx="389">
                  <c:v>3.77</c:v>
                </c:pt>
                <c:pt idx="390">
                  <c:v>3.56</c:v>
                </c:pt>
                <c:pt idx="391">
                  <c:v>3.6</c:v>
                </c:pt>
                <c:pt idx="392">
                  <c:v>3.6</c:v>
                </c:pt>
                <c:pt idx="393">
                  <c:v>4.4800000000000004</c:v>
                </c:pt>
                <c:pt idx="394">
                  <c:v>4.8</c:v>
                </c:pt>
                <c:pt idx="395">
                  <c:v>4.5</c:v>
                </c:pt>
                <c:pt idx="396">
                  <c:v>4.4000000000000004</c:v>
                </c:pt>
                <c:pt idx="397">
                  <c:v>4.22</c:v>
                </c:pt>
                <c:pt idx="398">
                  <c:v>4.45</c:v>
                </c:pt>
                <c:pt idx="399">
                  <c:v>4.0999999999999996</c:v>
                </c:pt>
                <c:pt idx="400">
                  <c:v>3.9</c:v>
                </c:pt>
                <c:pt idx="401">
                  <c:v>3.7</c:v>
                </c:pt>
                <c:pt idx="402">
                  <c:v>3.63</c:v>
                </c:pt>
                <c:pt idx="403">
                  <c:v>3.53</c:v>
                </c:pt>
                <c:pt idx="404">
                  <c:v>3.53</c:v>
                </c:pt>
                <c:pt idx="405">
                  <c:v>3.45</c:v>
                </c:pt>
                <c:pt idx="406">
                  <c:v>3.34</c:v>
                </c:pt>
                <c:pt idx="407">
                  <c:v>3.2</c:v>
                </c:pt>
                <c:pt idx="408">
                  <c:v>3.18</c:v>
                </c:pt>
                <c:pt idx="409">
                  <c:v>3.04</c:v>
                </c:pt>
                <c:pt idx="410">
                  <c:v>3</c:v>
                </c:pt>
                <c:pt idx="411">
                  <c:v>2.85</c:v>
                </c:pt>
                <c:pt idx="412">
                  <c:v>2.8</c:v>
                </c:pt>
                <c:pt idx="413">
                  <c:v>2.7</c:v>
                </c:pt>
                <c:pt idx="414">
                  <c:v>2.75</c:v>
                </c:pt>
                <c:pt idx="415">
                  <c:v>2.77</c:v>
                </c:pt>
                <c:pt idx="416">
                  <c:v>2.57</c:v>
                </c:pt>
                <c:pt idx="417">
                  <c:v>2.58</c:v>
                </c:pt>
                <c:pt idx="418">
                  <c:v>2.77</c:v>
                </c:pt>
                <c:pt idx="419">
                  <c:v>2.56</c:v>
                </c:pt>
                <c:pt idx="420">
                  <c:v>2.57</c:v>
                </c:pt>
                <c:pt idx="421">
                  <c:v>2.4900000000000002</c:v>
                </c:pt>
                <c:pt idx="422">
                  <c:v>2.64</c:v>
                </c:pt>
                <c:pt idx="423">
                  <c:v>2.65</c:v>
                </c:pt>
                <c:pt idx="424">
                  <c:v>2.94</c:v>
                </c:pt>
                <c:pt idx="425">
                  <c:v>3.5</c:v>
                </c:pt>
                <c:pt idx="426">
                  <c:v>3.38</c:v>
                </c:pt>
                <c:pt idx="427">
                  <c:v>3.5</c:v>
                </c:pt>
                <c:pt idx="428">
                  <c:v>3</c:v>
                </c:pt>
                <c:pt idx="429">
                  <c:v>2.94</c:v>
                </c:pt>
                <c:pt idx="430">
                  <c:v>2.85</c:v>
                </c:pt>
                <c:pt idx="431">
                  <c:v>2.98</c:v>
                </c:pt>
                <c:pt idx="432">
                  <c:v>3.08</c:v>
                </c:pt>
                <c:pt idx="433">
                  <c:v>2.85</c:v>
                </c:pt>
                <c:pt idx="434">
                  <c:v>2.73</c:v>
                </c:pt>
                <c:pt idx="435">
                  <c:v>2.7</c:v>
                </c:pt>
                <c:pt idx="436">
                  <c:v>2.65</c:v>
                </c:pt>
                <c:pt idx="437">
                  <c:v>2.7</c:v>
                </c:pt>
                <c:pt idx="438">
                  <c:v>2.8</c:v>
                </c:pt>
                <c:pt idx="439">
                  <c:v>2.84</c:v>
                </c:pt>
                <c:pt idx="440">
                  <c:v>3.13</c:v>
                </c:pt>
                <c:pt idx="441">
                  <c:v>2.9</c:v>
                </c:pt>
                <c:pt idx="442">
                  <c:v>2.89</c:v>
                </c:pt>
                <c:pt idx="443">
                  <c:v>2.7</c:v>
                </c:pt>
                <c:pt idx="444">
                  <c:v>2.48</c:v>
                </c:pt>
                <c:pt idx="445">
                  <c:v>2.4</c:v>
                </c:pt>
                <c:pt idx="446">
                  <c:v>2.2999999999999998</c:v>
                </c:pt>
                <c:pt idx="447">
                  <c:v>2.27</c:v>
                </c:pt>
                <c:pt idx="448">
                  <c:v>2.2200000000000002</c:v>
                </c:pt>
                <c:pt idx="449">
                  <c:v>2.2799999999999998</c:v>
                </c:pt>
                <c:pt idx="450">
                  <c:v>2.8</c:v>
                </c:pt>
                <c:pt idx="451">
                  <c:v>2.68</c:v>
                </c:pt>
                <c:pt idx="452">
                  <c:v>2.6</c:v>
                </c:pt>
                <c:pt idx="453">
                  <c:v>2.5</c:v>
                </c:pt>
                <c:pt idx="454">
                  <c:v>2.33</c:v>
                </c:pt>
                <c:pt idx="455">
                  <c:v>2.2000000000000002</c:v>
                </c:pt>
                <c:pt idx="456">
                  <c:v>2.78</c:v>
                </c:pt>
                <c:pt idx="457">
                  <c:v>2.4</c:v>
                </c:pt>
                <c:pt idx="458">
                  <c:v>2.2599999999999998</c:v>
                </c:pt>
                <c:pt idx="459">
                  <c:v>2.1</c:v>
                </c:pt>
                <c:pt idx="460">
                  <c:v>2.02</c:v>
                </c:pt>
                <c:pt idx="461">
                  <c:v>2.16</c:v>
                </c:pt>
                <c:pt idx="462">
                  <c:v>2.04</c:v>
                </c:pt>
                <c:pt idx="463">
                  <c:v>2.15</c:v>
                </c:pt>
                <c:pt idx="464">
                  <c:v>2.2000000000000002</c:v>
                </c:pt>
                <c:pt idx="465">
                  <c:v>2.1800000000000002</c:v>
                </c:pt>
                <c:pt idx="466">
                  <c:v>2.14</c:v>
                </c:pt>
                <c:pt idx="467">
                  <c:v>2.0299999999999998</c:v>
                </c:pt>
                <c:pt idx="468">
                  <c:v>2</c:v>
                </c:pt>
                <c:pt idx="469">
                  <c:v>2</c:v>
                </c:pt>
                <c:pt idx="470">
                  <c:v>1.95</c:v>
                </c:pt>
                <c:pt idx="471">
                  <c:v>1.85</c:v>
                </c:pt>
                <c:pt idx="472">
                  <c:v>1.76</c:v>
                </c:pt>
                <c:pt idx="473">
                  <c:v>1.68</c:v>
                </c:pt>
                <c:pt idx="474">
                  <c:v>1.71</c:v>
                </c:pt>
                <c:pt idx="475">
                  <c:v>1.61</c:v>
                </c:pt>
                <c:pt idx="476">
                  <c:v>1.65</c:v>
                </c:pt>
                <c:pt idx="477">
                  <c:v>1.6</c:v>
                </c:pt>
                <c:pt idx="478">
                  <c:v>1.91</c:v>
                </c:pt>
                <c:pt idx="479">
                  <c:v>2</c:v>
                </c:pt>
                <c:pt idx="480">
                  <c:v>2</c:v>
                </c:pt>
                <c:pt idx="481">
                  <c:v>1.9</c:v>
                </c:pt>
                <c:pt idx="482">
                  <c:v>1.86</c:v>
                </c:pt>
                <c:pt idx="483">
                  <c:v>2.0099999999999998</c:v>
                </c:pt>
                <c:pt idx="484">
                  <c:v>2.11</c:v>
                </c:pt>
                <c:pt idx="485">
                  <c:v>2.12</c:v>
                </c:pt>
                <c:pt idx="486">
                  <c:v>2.06</c:v>
                </c:pt>
                <c:pt idx="487">
                  <c:v>2.06</c:v>
                </c:pt>
                <c:pt idx="488">
                  <c:v>2.23</c:v>
                </c:pt>
                <c:pt idx="489">
                  <c:v>2.5299999999999998</c:v>
                </c:pt>
                <c:pt idx="490">
                  <c:v>2.64</c:v>
                </c:pt>
                <c:pt idx="491">
                  <c:v>2.38</c:v>
                </c:pt>
                <c:pt idx="492">
                  <c:v>2.4</c:v>
                </c:pt>
                <c:pt idx="493">
                  <c:v>2.5499999999999998</c:v>
                </c:pt>
                <c:pt idx="494">
                  <c:v>2.5499999999999998</c:v>
                </c:pt>
                <c:pt idx="495">
                  <c:v>2.5299999999999998</c:v>
                </c:pt>
                <c:pt idx="496">
                  <c:v>2.7</c:v>
                </c:pt>
                <c:pt idx="497">
                  <c:v>2.58</c:v>
                </c:pt>
                <c:pt idx="498">
                  <c:v>2.46</c:v>
                </c:pt>
                <c:pt idx="499">
                  <c:v>2.46</c:v>
                </c:pt>
                <c:pt idx="500">
                  <c:v>2.46</c:v>
                </c:pt>
                <c:pt idx="501">
                  <c:v>2.5499999999999998</c:v>
                </c:pt>
                <c:pt idx="502">
                  <c:v>2.44</c:v>
                </c:pt>
                <c:pt idx="503">
                  <c:v>2.73</c:v>
                </c:pt>
                <c:pt idx="504">
                  <c:v>2.72</c:v>
                </c:pt>
                <c:pt idx="505">
                  <c:v>2.64</c:v>
                </c:pt>
                <c:pt idx="506">
                  <c:v>2.68</c:v>
                </c:pt>
                <c:pt idx="507">
                  <c:v>2.68</c:v>
                </c:pt>
                <c:pt idx="508">
                  <c:v>2.59</c:v>
                </c:pt>
                <c:pt idx="509">
                  <c:v>2.46</c:v>
                </c:pt>
                <c:pt idx="510">
                  <c:v>2.34</c:v>
                </c:pt>
                <c:pt idx="511">
                  <c:v>2.41</c:v>
                </c:pt>
                <c:pt idx="512">
                  <c:v>2.3199999999999998</c:v>
                </c:pt>
                <c:pt idx="513">
                  <c:v>2.4700000000000002</c:v>
                </c:pt>
                <c:pt idx="514">
                  <c:v>2.34</c:v>
                </c:pt>
                <c:pt idx="515">
                  <c:v>2.2000000000000002</c:v>
                </c:pt>
                <c:pt idx="516">
                  <c:v>2.12</c:v>
                </c:pt>
                <c:pt idx="517">
                  <c:v>2.14</c:v>
                </c:pt>
                <c:pt idx="518">
                  <c:v>2.13</c:v>
                </c:pt>
                <c:pt idx="519">
                  <c:v>2.1</c:v>
                </c:pt>
                <c:pt idx="520">
                  <c:v>2.12</c:v>
                </c:pt>
                <c:pt idx="521">
                  <c:v>2.1</c:v>
                </c:pt>
                <c:pt idx="522">
                  <c:v>2.1</c:v>
                </c:pt>
                <c:pt idx="523">
                  <c:v>2.1800000000000002</c:v>
                </c:pt>
                <c:pt idx="524">
                  <c:v>2.2599999999999998</c:v>
                </c:pt>
                <c:pt idx="525">
                  <c:v>2.17</c:v>
                </c:pt>
                <c:pt idx="526">
                  <c:v>2.2000000000000002</c:v>
                </c:pt>
                <c:pt idx="527">
                  <c:v>2.2200000000000002</c:v>
                </c:pt>
                <c:pt idx="528">
                  <c:v>2.38</c:v>
                </c:pt>
                <c:pt idx="529">
                  <c:v>2.23</c:v>
                </c:pt>
                <c:pt idx="530">
                  <c:v>2.02</c:v>
                </c:pt>
                <c:pt idx="531">
                  <c:v>1.98</c:v>
                </c:pt>
                <c:pt idx="532">
                  <c:v>1.9</c:v>
                </c:pt>
                <c:pt idx="533">
                  <c:v>1.98</c:v>
                </c:pt>
                <c:pt idx="534">
                  <c:v>2.6</c:v>
                </c:pt>
                <c:pt idx="535">
                  <c:v>2.4500000000000002</c:v>
                </c:pt>
                <c:pt idx="536">
                  <c:v>2.2999999999999998</c:v>
                </c:pt>
                <c:pt idx="537">
                  <c:v>2.2999999999999998</c:v>
                </c:pt>
                <c:pt idx="538">
                  <c:v>2.5</c:v>
                </c:pt>
                <c:pt idx="539">
                  <c:v>2.44</c:v>
                </c:pt>
                <c:pt idx="540">
                  <c:v>2.3199999999999998</c:v>
                </c:pt>
                <c:pt idx="541">
                  <c:v>2.44</c:v>
                </c:pt>
                <c:pt idx="542">
                  <c:v>2.42</c:v>
                </c:pt>
                <c:pt idx="543">
                  <c:v>2.2999999999999998</c:v>
                </c:pt>
                <c:pt idx="544">
                  <c:v>2.23</c:v>
                </c:pt>
                <c:pt idx="545">
                  <c:v>2.68</c:v>
                </c:pt>
                <c:pt idx="546">
                  <c:v>2.37</c:v>
                </c:pt>
                <c:pt idx="547">
                  <c:v>2.37</c:v>
                </c:pt>
                <c:pt idx="548">
                  <c:v>2.93</c:v>
                </c:pt>
                <c:pt idx="549">
                  <c:v>2.6</c:v>
                </c:pt>
                <c:pt idx="550">
                  <c:v>2.67</c:v>
                </c:pt>
                <c:pt idx="551">
                  <c:v>2.5</c:v>
                </c:pt>
                <c:pt idx="552">
                  <c:v>2.42</c:v>
                </c:pt>
                <c:pt idx="553">
                  <c:v>2.46</c:v>
                </c:pt>
                <c:pt idx="554">
                  <c:v>2.56</c:v>
                </c:pt>
                <c:pt idx="555">
                  <c:v>2.82</c:v>
                </c:pt>
                <c:pt idx="556">
                  <c:v>2.88</c:v>
                </c:pt>
                <c:pt idx="557">
                  <c:v>2.9</c:v>
                </c:pt>
                <c:pt idx="558">
                  <c:v>2.86</c:v>
                </c:pt>
                <c:pt idx="559">
                  <c:v>3.42</c:v>
                </c:pt>
                <c:pt idx="560">
                  <c:v>3.62</c:v>
                </c:pt>
                <c:pt idx="561">
                  <c:v>3.34</c:v>
                </c:pt>
                <c:pt idx="562">
                  <c:v>3.14</c:v>
                </c:pt>
                <c:pt idx="563">
                  <c:v>3.24</c:v>
                </c:pt>
                <c:pt idx="564">
                  <c:v>3.15</c:v>
                </c:pt>
                <c:pt idx="565">
                  <c:v>2.95</c:v>
                </c:pt>
                <c:pt idx="566">
                  <c:v>2.66</c:v>
                </c:pt>
                <c:pt idx="567">
                  <c:v>2.5</c:v>
                </c:pt>
                <c:pt idx="568">
                  <c:v>2.38</c:v>
                </c:pt>
                <c:pt idx="569">
                  <c:v>2.2799999999999998</c:v>
                </c:pt>
                <c:pt idx="570">
                  <c:v>2.2000000000000002</c:v>
                </c:pt>
                <c:pt idx="571">
                  <c:v>2.12</c:v>
                </c:pt>
                <c:pt idx="572">
                  <c:v>2.0499999999999998</c:v>
                </c:pt>
                <c:pt idx="573">
                  <c:v>1.98</c:v>
                </c:pt>
                <c:pt idx="574">
                  <c:v>1.93</c:v>
                </c:pt>
                <c:pt idx="575">
                  <c:v>2</c:v>
                </c:pt>
                <c:pt idx="576">
                  <c:v>2</c:v>
                </c:pt>
                <c:pt idx="577">
                  <c:v>2.08</c:v>
                </c:pt>
                <c:pt idx="578">
                  <c:v>2.0499999999999998</c:v>
                </c:pt>
                <c:pt idx="579">
                  <c:v>1.9</c:v>
                </c:pt>
                <c:pt idx="580">
                  <c:v>1.94</c:v>
                </c:pt>
                <c:pt idx="581">
                  <c:v>1.94</c:v>
                </c:pt>
                <c:pt idx="582">
                  <c:v>1.94</c:v>
                </c:pt>
                <c:pt idx="583">
                  <c:v>2</c:v>
                </c:pt>
                <c:pt idx="584">
                  <c:v>1.95</c:v>
                </c:pt>
                <c:pt idx="585">
                  <c:v>2</c:v>
                </c:pt>
                <c:pt idx="586">
                  <c:v>2.1800000000000002</c:v>
                </c:pt>
                <c:pt idx="587">
                  <c:v>2.46</c:v>
                </c:pt>
                <c:pt idx="588">
                  <c:v>2.2999999999999998</c:v>
                </c:pt>
                <c:pt idx="589">
                  <c:v>2.25</c:v>
                </c:pt>
                <c:pt idx="590">
                  <c:v>2.34</c:v>
                </c:pt>
                <c:pt idx="591">
                  <c:v>2.88</c:v>
                </c:pt>
                <c:pt idx="592">
                  <c:v>2.67</c:v>
                </c:pt>
                <c:pt idx="593">
                  <c:v>3.02</c:v>
                </c:pt>
                <c:pt idx="594">
                  <c:v>2.95</c:v>
                </c:pt>
                <c:pt idx="595">
                  <c:v>2.96</c:v>
                </c:pt>
                <c:pt idx="596">
                  <c:v>2.97</c:v>
                </c:pt>
                <c:pt idx="597">
                  <c:v>3.13</c:v>
                </c:pt>
                <c:pt idx="598">
                  <c:v>3.48</c:v>
                </c:pt>
                <c:pt idx="599">
                  <c:v>3.49</c:v>
                </c:pt>
                <c:pt idx="600">
                  <c:v>3.3</c:v>
                </c:pt>
                <c:pt idx="601">
                  <c:v>3.16</c:v>
                </c:pt>
                <c:pt idx="602">
                  <c:v>3.43</c:v>
                </c:pt>
                <c:pt idx="603">
                  <c:v>3.8</c:v>
                </c:pt>
                <c:pt idx="604">
                  <c:v>3.64</c:v>
                </c:pt>
                <c:pt idx="605">
                  <c:v>3.74</c:v>
                </c:pt>
                <c:pt idx="606">
                  <c:v>3.8</c:v>
                </c:pt>
                <c:pt idx="607">
                  <c:v>4.3</c:v>
                </c:pt>
                <c:pt idx="608">
                  <c:v>4.3</c:v>
                </c:pt>
                <c:pt idx="609">
                  <c:v>4.18</c:v>
                </c:pt>
                <c:pt idx="610">
                  <c:v>4.2</c:v>
                </c:pt>
                <c:pt idx="611">
                  <c:v>4.5199999999999996</c:v>
                </c:pt>
                <c:pt idx="612">
                  <c:v>4.5999999999999996</c:v>
                </c:pt>
                <c:pt idx="613">
                  <c:v>4.46</c:v>
                </c:pt>
                <c:pt idx="614">
                  <c:v>4.5999999999999996</c:v>
                </c:pt>
                <c:pt idx="615">
                  <c:v>5.26</c:v>
                </c:pt>
                <c:pt idx="616">
                  <c:v>5.0199999999999996</c:v>
                </c:pt>
                <c:pt idx="617">
                  <c:v>4.9000000000000004</c:v>
                </c:pt>
                <c:pt idx="618">
                  <c:v>4.8</c:v>
                </c:pt>
                <c:pt idx="619">
                  <c:v>4.7</c:v>
                </c:pt>
                <c:pt idx="620">
                  <c:v>4.6500000000000004</c:v>
                </c:pt>
                <c:pt idx="621">
                  <c:v>4.9400000000000004</c:v>
                </c:pt>
                <c:pt idx="622">
                  <c:v>4.9800000000000004</c:v>
                </c:pt>
                <c:pt idx="623">
                  <c:v>5.0199999999999996</c:v>
                </c:pt>
                <c:pt idx="624">
                  <c:v>5.2</c:v>
                </c:pt>
                <c:pt idx="625">
                  <c:v>5.44</c:v>
                </c:pt>
                <c:pt idx="626">
                  <c:v>5.34</c:v>
                </c:pt>
                <c:pt idx="627">
                  <c:v>5.18</c:v>
                </c:pt>
                <c:pt idx="628">
                  <c:v>5.38</c:v>
                </c:pt>
                <c:pt idx="629">
                  <c:v>5.54</c:v>
                </c:pt>
                <c:pt idx="630">
                  <c:v>5.39</c:v>
                </c:pt>
                <c:pt idx="631">
                  <c:v>5.7</c:v>
                </c:pt>
                <c:pt idx="632">
                  <c:v>5.56</c:v>
                </c:pt>
                <c:pt idx="633">
                  <c:v>5.7</c:v>
                </c:pt>
                <c:pt idx="634">
                  <c:v>5.9</c:v>
                </c:pt>
                <c:pt idx="635">
                  <c:v>6.18</c:v>
                </c:pt>
                <c:pt idx="636">
                  <c:v>6.3</c:v>
                </c:pt>
                <c:pt idx="637">
                  <c:v>6.32</c:v>
                </c:pt>
                <c:pt idx="638">
                  <c:v>6.19</c:v>
                </c:pt>
                <c:pt idx="639">
                  <c:v>6</c:v>
                </c:pt>
                <c:pt idx="640">
                  <c:v>6.02</c:v>
                </c:pt>
                <c:pt idx="641">
                  <c:v>6</c:v>
                </c:pt>
                <c:pt idx="642">
                  <c:v>6.26</c:v>
                </c:pt>
                <c:pt idx="643">
                  <c:v>6.48</c:v>
                </c:pt>
                <c:pt idx="644">
                  <c:v>6.44</c:v>
                </c:pt>
                <c:pt idx="645">
                  <c:v>6.4</c:v>
                </c:pt>
                <c:pt idx="646">
                  <c:v>6.26</c:v>
                </c:pt>
                <c:pt idx="647">
                  <c:v>6.27</c:v>
                </c:pt>
                <c:pt idx="648">
                  <c:v>6.4</c:v>
                </c:pt>
                <c:pt idx="649">
                  <c:v>6.6</c:v>
                </c:pt>
                <c:pt idx="650">
                  <c:v>6.29</c:v>
                </c:pt>
                <c:pt idx="651">
                  <c:v>6.18</c:v>
                </c:pt>
                <c:pt idx="652">
                  <c:v>6.27</c:v>
                </c:pt>
                <c:pt idx="653">
                  <c:v>6.5</c:v>
                </c:pt>
                <c:pt idx="654">
                  <c:v>6.28</c:v>
                </c:pt>
                <c:pt idx="655">
                  <c:v>6.24</c:v>
                </c:pt>
                <c:pt idx="656">
                  <c:v>6.28</c:v>
                </c:pt>
                <c:pt idx="657">
                  <c:v>6.3</c:v>
                </c:pt>
                <c:pt idx="658">
                  <c:v>6.32</c:v>
                </c:pt>
                <c:pt idx="659">
                  <c:v>6.2</c:v>
                </c:pt>
                <c:pt idx="660">
                  <c:v>6.28</c:v>
                </c:pt>
                <c:pt idx="661">
                  <c:v>6.09</c:v>
                </c:pt>
                <c:pt idx="662">
                  <c:v>6</c:v>
                </c:pt>
                <c:pt idx="663">
                  <c:v>5.96</c:v>
                </c:pt>
                <c:pt idx="664">
                  <c:v>6.02</c:v>
                </c:pt>
                <c:pt idx="665">
                  <c:v>6.26</c:v>
                </c:pt>
                <c:pt idx="666">
                  <c:v>6.16</c:v>
                </c:pt>
                <c:pt idx="667">
                  <c:v>6</c:v>
                </c:pt>
                <c:pt idx="668">
                  <c:v>5.94</c:v>
                </c:pt>
                <c:pt idx="669">
                  <c:v>5.9</c:v>
                </c:pt>
                <c:pt idx="670">
                  <c:v>6.1</c:v>
                </c:pt>
                <c:pt idx="671">
                  <c:v>6.18</c:v>
                </c:pt>
                <c:pt idx="672">
                  <c:v>6</c:v>
                </c:pt>
                <c:pt idx="673">
                  <c:v>6.1</c:v>
                </c:pt>
                <c:pt idx="674">
                  <c:v>6.5</c:v>
                </c:pt>
                <c:pt idx="675">
                  <c:v>6.5</c:v>
                </c:pt>
                <c:pt idx="676">
                  <c:v>6.68</c:v>
                </c:pt>
                <c:pt idx="677">
                  <c:v>6.98</c:v>
                </c:pt>
                <c:pt idx="678">
                  <c:v>7.02</c:v>
                </c:pt>
                <c:pt idx="679">
                  <c:v>6.74</c:v>
                </c:pt>
                <c:pt idx="680">
                  <c:v>6.34</c:v>
                </c:pt>
                <c:pt idx="681">
                  <c:v>6.18</c:v>
                </c:pt>
                <c:pt idx="682">
                  <c:v>6</c:v>
                </c:pt>
                <c:pt idx="683">
                  <c:v>5.94</c:v>
                </c:pt>
                <c:pt idx="684">
                  <c:v>6</c:v>
                </c:pt>
                <c:pt idx="685">
                  <c:v>5.84</c:v>
                </c:pt>
                <c:pt idx="686">
                  <c:v>5.8</c:v>
                </c:pt>
                <c:pt idx="687">
                  <c:v>5.8</c:v>
                </c:pt>
                <c:pt idx="688">
                  <c:v>5.8</c:v>
                </c:pt>
                <c:pt idx="689">
                  <c:v>5.88</c:v>
                </c:pt>
                <c:pt idx="690">
                  <c:v>5.7</c:v>
                </c:pt>
                <c:pt idx="691">
                  <c:v>5.58</c:v>
                </c:pt>
                <c:pt idx="692">
                  <c:v>5.56</c:v>
                </c:pt>
                <c:pt idx="693">
                  <c:v>5.52</c:v>
                </c:pt>
                <c:pt idx="694">
                  <c:v>5.68</c:v>
                </c:pt>
                <c:pt idx="695">
                  <c:v>6.06</c:v>
                </c:pt>
                <c:pt idx="696">
                  <c:v>6.02</c:v>
                </c:pt>
                <c:pt idx="697">
                  <c:v>5.76</c:v>
                </c:pt>
                <c:pt idx="698">
                  <c:v>5.64</c:v>
                </c:pt>
                <c:pt idx="699">
                  <c:v>5.84</c:v>
                </c:pt>
                <c:pt idx="700">
                  <c:v>6.34</c:v>
                </c:pt>
                <c:pt idx="701">
                  <c:v>6.36</c:v>
                </c:pt>
                <c:pt idx="702">
                  <c:v>6.04</c:v>
                </c:pt>
                <c:pt idx="703">
                  <c:v>6</c:v>
                </c:pt>
                <c:pt idx="704">
                  <c:v>5.96</c:v>
                </c:pt>
                <c:pt idx="705">
                  <c:v>6.06</c:v>
                </c:pt>
                <c:pt idx="706">
                  <c:v>5.9</c:v>
                </c:pt>
                <c:pt idx="707">
                  <c:v>5.84</c:v>
                </c:pt>
                <c:pt idx="708">
                  <c:v>5.9</c:v>
                </c:pt>
                <c:pt idx="709">
                  <c:v>5.88</c:v>
                </c:pt>
                <c:pt idx="710">
                  <c:v>5.77</c:v>
                </c:pt>
                <c:pt idx="711">
                  <c:v>5.6</c:v>
                </c:pt>
                <c:pt idx="712">
                  <c:v>5.58</c:v>
                </c:pt>
                <c:pt idx="713">
                  <c:v>5.54</c:v>
                </c:pt>
                <c:pt idx="714">
                  <c:v>5.45</c:v>
                </c:pt>
                <c:pt idx="715">
                  <c:v>5.42</c:v>
                </c:pt>
                <c:pt idx="716">
                  <c:v>5.38</c:v>
                </c:pt>
                <c:pt idx="717">
                  <c:v>5.36</c:v>
                </c:pt>
                <c:pt idx="718">
                  <c:v>5.3</c:v>
                </c:pt>
                <c:pt idx="719">
                  <c:v>5.24</c:v>
                </c:pt>
                <c:pt idx="720">
                  <c:v>5.64</c:v>
                </c:pt>
                <c:pt idx="721">
                  <c:v>5.34</c:v>
                </c:pt>
                <c:pt idx="722">
                  <c:v>5.29</c:v>
                </c:pt>
                <c:pt idx="723">
                  <c:v>5.22</c:v>
                </c:pt>
                <c:pt idx="724">
                  <c:v>5.2</c:v>
                </c:pt>
                <c:pt idx="725">
                  <c:v>5.18</c:v>
                </c:pt>
                <c:pt idx="726">
                  <c:v>5.44</c:v>
                </c:pt>
                <c:pt idx="727">
                  <c:v>5.08</c:v>
                </c:pt>
                <c:pt idx="728">
                  <c:v>5</c:v>
                </c:pt>
                <c:pt idx="729">
                  <c:v>4.9000000000000004</c:v>
                </c:pt>
                <c:pt idx="730">
                  <c:v>4.9000000000000004</c:v>
                </c:pt>
                <c:pt idx="731">
                  <c:v>4.8600000000000003</c:v>
                </c:pt>
              </c:numCache>
            </c:numRef>
          </c:val>
          <c:smooth val="1"/>
          <c:extLst xmlns:c16r2="http://schemas.microsoft.com/office/drawing/2015/06/chart">
            <c:ext xmlns:c16="http://schemas.microsoft.com/office/drawing/2014/chart" uri="{C3380CC4-5D6E-409C-BE32-E72D297353CC}">
              <c16:uniqueId val="{00000000-110E-477E-89CD-1337CF072A50}"/>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4.7</c:v>
                </c:pt>
                <c:pt idx="1">
                  <c:v>4.66</c:v>
                </c:pt>
                <c:pt idx="2">
                  <c:v>4.5999999999999996</c:v>
                </c:pt>
                <c:pt idx="3">
                  <c:v>4.54</c:v>
                </c:pt>
                <c:pt idx="4">
                  <c:v>4.5</c:v>
                </c:pt>
                <c:pt idx="5">
                  <c:v>4.38</c:v>
                </c:pt>
                <c:pt idx="6">
                  <c:v>4.5199999999999996</c:v>
                </c:pt>
                <c:pt idx="7">
                  <c:v>4.9000000000000004</c:v>
                </c:pt>
                <c:pt idx="8">
                  <c:v>4.6900000000000004</c:v>
                </c:pt>
                <c:pt idx="9">
                  <c:v>4.6500000000000004</c:v>
                </c:pt>
                <c:pt idx="10">
                  <c:v>4.5</c:v>
                </c:pt>
                <c:pt idx="11">
                  <c:v>4.37</c:v>
                </c:pt>
                <c:pt idx="12">
                  <c:v>4.3600000000000003</c:v>
                </c:pt>
                <c:pt idx="13">
                  <c:v>4.3899999999999997</c:v>
                </c:pt>
                <c:pt idx="14">
                  <c:v>4.42</c:v>
                </c:pt>
                <c:pt idx="15">
                  <c:v>4.3499999999999996</c:v>
                </c:pt>
                <c:pt idx="16">
                  <c:v>4.22</c:v>
                </c:pt>
                <c:pt idx="17">
                  <c:v>4.2</c:v>
                </c:pt>
                <c:pt idx="18">
                  <c:v>4.16</c:v>
                </c:pt>
                <c:pt idx="19">
                  <c:v>4.1399999999999997</c:v>
                </c:pt>
                <c:pt idx="20">
                  <c:v>4.0199999999999996</c:v>
                </c:pt>
                <c:pt idx="21">
                  <c:v>4</c:v>
                </c:pt>
                <c:pt idx="22">
                  <c:v>3.95</c:v>
                </c:pt>
                <c:pt idx="23">
                  <c:v>3.85</c:v>
                </c:pt>
                <c:pt idx="24">
                  <c:v>3.89</c:v>
                </c:pt>
                <c:pt idx="25">
                  <c:v>3.74</c:v>
                </c:pt>
                <c:pt idx="26">
                  <c:v>3.65</c:v>
                </c:pt>
                <c:pt idx="27">
                  <c:v>3.49</c:v>
                </c:pt>
                <c:pt idx="28">
                  <c:v>3.4</c:v>
                </c:pt>
                <c:pt idx="29">
                  <c:v>3.45</c:v>
                </c:pt>
                <c:pt idx="30">
                  <c:v>3.36</c:v>
                </c:pt>
                <c:pt idx="31">
                  <c:v>3.34</c:v>
                </c:pt>
                <c:pt idx="32">
                  <c:v>3.24</c:v>
                </c:pt>
                <c:pt idx="33">
                  <c:v>3.19</c:v>
                </c:pt>
                <c:pt idx="34">
                  <c:v>3.2</c:v>
                </c:pt>
                <c:pt idx="35">
                  <c:v>3.23</c:v>
                </c:pt>
                <c:pt idx="36">
                  <c:v>3.1</c:v>
                </c:pt>
                <c:pt idx="37">
                  <c:v>3</c:v>
                </c:pt>
                <c:pt idx="38">
                  <c:v>2.98</c:v>
                </c:pt>
                <c:pt idx="39">
                  <c:v>3</c:v>
                </c:pt>
                <c:pt idx="40">
                  <c:v>2.96</c:v>
                </c:pt>
                <c:pt idx="41">
                  <c:v>2.94</c:v>
                </c:pt>
                <c:pt idx="42">
                  <c:v>2.9</c:v>
                </c:pt>
                <c:pt idx="43">
                  <c:v>2.93</c:v>
                </c:pt>
                <c:pt idx="44">
                  <c:v>2.88</c:v>
                </c:pt>
                <c:pt idx="45">
                  <c:v>2.85</c:v>
                </c:pt>
                <c:pt idx="46">
                  <c:v>2.78</c:v>
                </c:pt>
                <c:pt idx="47">
                  <c:v>2.75</c:v>
                </c:pt>
                <c:pt idx="48">
                  <c:v>2.7</c:v>
                </c:pt>
                <c:pt idx="49">
                  <c:v>2.69</c:v>
                </c:pt>
                <c:pt idx="50">
                  <c:v>2.69</c:v>
                </c:pt>
                <c:pt idx="51">
                  <c:v>2.6</c:v>
                </c:pt>
                <c:pt idx="52">
                  <c:v>2.57</c:v>
                </c:pt>
                <c:pt idx="53">
                  <c:v>2.58</c:v>
                </c:pt>
                <c:pt idx="54">
                  <c:v>2.59</c:v>
                </c:pt>
                <c:pt idx="55">
                  <c:v>2.54</c:v>
                </c:pt>
                <c:pt idx="56">
                  <c:v>2.5299999999999998</c:v>
                </c:pt>
                <c:pt idx="57">
                  <c:v>2.57</c:v>
                </c:pt>
                <c:pt idx="58">
                  <c:v>2.4700000000000002</c:v>
                </c:pt>
                <c:pt idx="59">
                  <c:v>2.4500000000000002</c:v>
                </c:pt>
                <c:pt idx="60">
                  <c:v>2.5</c:v>
                </c:pt>
                <c:pt idx="61">
                  <c:v>2.5299999999999998</c:v>
                </c:pt>
                <c:pt idx="62">
                  <c:v>2.4500000000000002</c:v>
                </c:pt>
                <c:pt idx="63">
                  <c:v>2.4300000000000002</c:v>
                </c:pt>
                <c:pt idx="64">
                  <c:v>2.36</c:v>
                </c:pt>
                <c:pt idx="65">
                  <c:v>2.2999999999999998</c:v>
                </c:pt>
                <c:pt idx="66">
                  <c:v>2.25</c:v>
                </c:pt>
                <c:pt idx="67">
                  <c:v>2.2000000000000002</c:v>
                </c:pt>
                <c:pt idx="68">
                  <c:v>2.1800000000000002</c:v>
                </c:pt>
                <c:pt idx="69">
                  <c:v>2.17</c:v>
                </c:pt>
                <c:pt idx="70">
                  <c:v>2.16</c:v>
                </c:pt>
                <c:pt idx="71">
                  <c:v>2.23</c:v>
                </c:pt>
                <c:pt idx="72">
                  <c:v>2.23</c:v>
                </c:pt>
                <c:pt idx="73">
                  <c:v>2.29</c:v>
                </c:pt>
                <c:pt idx="74">
                  <c:v>2.4</c:v>
                </c:pt>
                <c:pt idx="75">
                  <c:v>2.95</c:v>
                </c:pt>
                <c:pt idx="76">
                  <c:v>2.9</c:v>
                </c:pt>
                <c:pt idx="77">
                  <c:v>2.88</c:v>
                </c:pt>
                <c:pt idx="78">
                  <c:v>3.01</c:v>
                </c:pt>
                <c:pt idx="79">
                  <c:v>3.44</c:v>
                </c:pt>
                <c:pt idx="80">
                  <c:v>3.38</c:v>
                </c:pt>
                <c:pt idx="81">
                  <c:v>3.24</c:v>
                </c:pt>
                <c:pt idx="82">
                  <c:v>3.23</c:v>
                </c:pt>
                <c:pt idx="83">
                  <c:v>3.23</c:v>
                </c:pt>
                <c:pt idx="84">
                  <c:v>3.21</c:v>
                </c:pt>
                <c:pt idx="85">
                  <c:v>3.23</c:v>
                </c:pt>
                <c:pt idx="86">
                  <c:v>3.18</c:v>
                </c:pt>
                <c:pt idx="87">
                  <c:v>3.2</c:v>
                </c:pt>
                <c:pt idx="88">
                  <c:v>3.26</c:v>
                </c:pt>
                <c:pt idx="89">
                  <c:v>3.55</c:v>
                </c:pt>
                <c:pt idx="90">
                  <c:v>3.49</c:v>
                </c:pt>
                <c:pt idx="91">
                  <c:v>3.4</c:v>
                </c:pt>
                <c:pt idx="92">
                  <c:v>3.39</c:v>
                </c:pt>
                <c:pt idx="93">
                  <c:v>3.53</c:v>
                </c:pt>
                <c:pt idx="94">
                  <c:v>3.63</c:v>
                </c:pt>
                <c:pt idx="95">
                  <c:v>3.76</c:v>
                </c:pt>
                <c:pt idx="96">
                  <c:v>3.68</c:v>
                </c:pt>
                <c:pt idx="97">
                  <c:v>3.66</c:v>
                </c:pt>
                <c:pt idx="98">
                  <c:v>3.78</c:v>
                </c:pt>
                <c:pt idx="99">
                  <c:v>3.84</c:v>
                </c:pt>
                <c:pt idx="100">
                  <c:v>3.82</c:v>
                </c:pt>
                <c:pt idx="101">
                  <c:v>3.73</c:v>
                </c:pt>
                <c:pt idx="102">
                  <c:v>3.7</c:v>
                </c:pt>
                <c:pt idx="103">
                  <c:v>3.5</c:v>
                </c:pt>
                <c:pt idx="104">
                  <c:v>3.42</c:v>
                </c:pt>
                <c:pt idx="105">
                  <c:v>3.38</c:v>
                </c:pt>
                <c:pt idx="106">
                  <c:v>3.3</c:v>
                </c:pt>
                <c:pt idx="107">
                  <c:v>3.39</c:v>
                </c:pt>
                <c:pt idx="108">
                  <c:v>3.5</c:v>
                </c:pt>
                <c:pt idx="109">
                  <c:v>4.0999999999999996</c:v>
                </c:pt>
                <c:pt idx="110">
                  <c:v>4.21</c:v>
                </c:pt>
                <c:pt idx="111">
                  <c:v>4.1900000000000004</c:v>
                </c:pt>
                <c:pt idx="112">
                  <c:v>4.0999999999999996</c:v>
                </c:pt>
                <c:pt idx="113">
                  <c:v>4</c:v>
                </c:pt>
                <c:pt idx="114">
                  <c:v>4.0599999999999996</c:v>
                </c:pt>
                <c:pt idx="115">
                  <c:v>4.05</c:v>
                </c:pt>
                <c:pt idx="116">
                  <c:v>4.05</c:v>
                </c:pt>
                <c:pt idx="117">
                  <c:v>4.0599999999999996</c:v>
                </c:pt>
                <c:pt idx="118">
                  <c:v>4.29</c:v>
                </c:pt>
                <c:pt idx="119">
                  <c:v>4.55</c:v>
                </c:pt>
                <c:pt idx="120">
                  <c:v>4.3</c:v>
                </c:pt>
                <c:pt idx="121">
                  <c:v>4.8</c:v>
                </c:pt>
                <c:pt idx="122">
                  <c:v>4.76</c:v>
                </c:pt>
                <c:pt idx="123">
                  <c:v>4.92</c:v>
                </c:pt>
                <c:pt idx="124">
                  <c:v>4.8600000000000003</c:v>
                </c:pt>
                <c:pt idx="125">
                  <c:v>4.76</c:v>
                </c:pt>
                <c:pt idx="126">
                  <c:v>4.5599999999999996</c:v>
                </c:pt>
                <c:pt idx="127">
                  <c:v>4.7</c:v>
                </c:pt>
                <c:pt idx="128">
                  <c:v>4.54</c:v>
                </c:pt>
                <c:pt idx="129">
                  <c:v>4.6399999999999997</c:v>
                </c:pt>
                <c:pt idx="130">
                  <c:v>4.62</c:v>
                </c:pt>
                <c:pt idx="131">
                  <c:v>4.6900000000000004</c:v>
                </c:pt>
                <c:pt idx="132">
                  <c:v>4.63</c:v>
                </c:pt>
                <c:pt idx="133">
                  <c:v>4.57</c:v>
                </c:pt>
                <c:pt idx="134">
                  <c:v>4.47</c:v>
                </c:pt>
                <c:pt idx="135">
                  <c:v>4.5599999999999996</c:v>
                </c:pt>
                <c:pt idx="136">
                  <c:v>4.46</c:v>
                </c:pt>
                <c:pt idx="137">
                  <c:v>4.8600000000000003</c:v>
                </c:pt>
                <c:pt idx="138">
                  <c:v>4.9800000000000004</c:v>
                </c:pt>
                <c:pt idx="139">
                  <c:v>4.96</c:v>
                </c:pt>
                <c:pt idx="140">
                  <c:v>4.49</c:v>
                </c:pt>
                <c:pt idx="141">
                  <c:v>4.4000000000000004</c:v>
                </c:pt>
                <c:pt idx="142">
                  <c:v>4.3</c:v>
                </c:pt>
                <c:pt idx="143">
                  <c:v>4.29</c:v>
                </c:pt>
                <c:pt idx="144">
                  <c:v>4.28</c:v>
                </c:pt>
                <c:pt idx="145">
                  <c:v>4.26</c:v>
                </c:pt>
                <c:pt idx="146">
                  <c:v>4.22</c:v>
                </c:pt>
                <c:pt idx="147">
                  <c:v>4.2</c:v>
                </c:pt>
                <c:pt idx="148">
                  <c:v>4.0599999999999996</c:v>
                </c:pt>
                <c:pt idx="149">
                  <c:v>3.9</c:v>
                </c:pt>
                <c:pt idx="150">
                  <c:v>3.88</c:v>
                </c:pt>
                <c:pt idx="151">
                  <c:v>3.82</c:v>
                </c:pt>
                <c:pt idx="152">
                  <c:v>3.72</c:v>
                </c:pt>
                <c:pt idx="153">
                  <c:v>3.68</c:v>
                </c:pt>
                <c:pt idx="154">
                  <c:v>3.6</c:v>
                </c:pt>
                <c:pt idx="155">
                  <c:v>3.52</c:v>
                </c:pt>
                <c:pt idx="156">
                  <c:v>3.57</c:v>
                </c:pt>
                <c:pt idx="157">
                  <c:v>3.5</c:v>
                </c:pt>
                <c:pt idx="158">
                  <c:v>3.6</c:v>
                </c:pt>
                <c:pt idx="159">
                  <c:v>4.03</c:v>
                </c:pt>
                <c:pt idx="160">
                  <c:v>3.78</c:v>
                </c:pt>
                <c:pt idx="161">
                  <c:v>3.62</c:v>
                </c:pt>
                <c:pt idx="162">
                  <c:v>3.8</c:v>
                </c:pt>
                <c:pt idx="163">
                  <c:v>3.8</c:v>
                </c:pt>
                <c:pt idx="164">
                  <c:v>3.86</c:v>
                </c:pt>
                <c:pt idx="165">
                  <c:v>3.9</c:v>
                </c:pt>
                <c:pt idx="166">
                  <c:v>4.1900000000000004</c:v>
                </c:pt>
                <c:pt idx="167">
                  <c:v>4.05</c:v>
                </c:pt>
                <c:pt idx="168">
                  <c:v>4.08</c:v>
                </c:pt>
                <c:pt idx="169">
                  <c:v>4.1399999999999997</c:v>
                </c:pt>
                <c:pt idx="170">
                  <c:v>3.92</c:v>
                </c:pt>
                <c:pt idx="171">
                  <c:v>3.85</c:v>
                </c:pt>
                <c:pt idx="172">
                  <c:v>3.84</c:v>
                </c:pt>
                <c:pt idx="173">
                  <c:v>3.7</c:v>
                </c:pt>
                <c:pt idx="174">
                  <c:v>3.62</c:v>
                </c:pt>
                <c:pt idx="175">
                  <c:v>3.63</c:v>
                </c:pt>
                <c:pt idx="176">
                  <c:v>3.7</c:v>
                </c:pt>
                <c:pt idx="177">
                  <c:v>3.58</c:v>
                </c:pt>
                <c:pt idx="178">
                  <c:v>3.44</c:v>
                </c:pt>
                <c:pt idx="179">
                  <c:v>3.38</c:v>
                </c:pt>
                <c:pt idx="180">
                  <c:v>3.3</c:v>
                </c:pt>
                <c:pt idx="181">
                  <c:v>3.3</c:v>
                </c:pt>
                <c:pt idx="182">
                  <c:v>3.55</c:v>
                </c:pt>
                <c:pt idx="183">
                  <c:v>3.1</c:v>
                </c:pt>
                <c:pt idx="184">
                  <c:v>3.45</c:v>
                </c:pt>
                <c:pt idx="185">
                  <c:v>3.24</c:v>
                </c:pt>
                <c:pt idx="186">
                  <c:v>3.17</c:v>
                </c:pt>
                <c:pt idx="187">
                  <c:v>3.1</c:v>
                </c:pt>
                <c:pt idx="188">
                  <c:v>3.2</c:v>
                </c:pt>
                <c:pt idx="189">
                  <c:v>3.4</c:v>
                </c:pt>
                <c:pt idx="190">
                  <c:v>3.46</c:v>
                </c:pt>
                <c:pt idx="191">
                  <c:v>3.72</c:v>
                </c:pt>
                <c:pt idx="192">
                  <c:v>3.7</c:v>
                </c:pt>
                <c:pt idx="193">
                  <c:v>3.67</c:v>
                </c:pt>
                <c:pt idx="194">
                  <c:v>3.87</c:v>
                </c:pt>
                <c:pt idx="195">
                  <c:v>4.3600000000000003</c:v>
                </c:pt>
                <c:pt idx="196">
                  <c:v>4.16</c:v>
                </c:pt>
                <c:pt idx="197">
                  <c:v>4.46</c:v>
                </c:pt>
                <c:pt idx="198">
                  <c:v>4.5599999999999996</c:v>
                </c:pt>
                <c:pt idx="199">
                  <c:v>4.4000000000000004</c:v>
                </c:pt>
                <c:pt idx="200">
                  <c:v>4.8</c:v>
                </c:pt>
                <c:pt idx="201">
                  <c:v>5.72</c:v>
                </c:pt>
                <c:pt idx="202">
                  <c:v>5.56</c:v>
                </c:pt>
                <c:pt idx="203">
                  <c:v>5.37</c:v>
                </c:pt>
                <c:pt idx="204">
                  <c:v>5.24</c:v>
                </c:pt>
                <c:pt idx="205">
                  <c:v>5.38</c:v>
                </c:pt>
                <c:pt idx="206">
                  <c:v>5.54</c:v>
                </c:pt>
                <c:pt idx="207">
                  <c:v>5.7</c:v>
                </c:pt>
                <c:pt idx="208">
                  <c:v>5.46</c:v>
                </c:pt>
                <c:pt idx="209">
                  <c:v>5.45</c:v>
                </c:pt>
                <c:pt idx="210">
                  <c:v>5.4</c:v>
                </c:pt>
                <c:pt idx="211">
                  <c:v>5.48</c:v>
                </c:pt>
                <c:pt idx="212">
                  <c:v>5.88</c:v>
                </c:pt>
                <c:pt idx="213">
                  <c:v>5.89</c:v>
                </c:pt>
                <c:pt idx="214">
                  <c:v>5.87</c:v>
                </c:pt>
                <c:pt idx="215">
                  <c:v>5.7</c:v>
                </c:pt>
                <c:pt idx="216">
                  <c:v>5.36</c:v>
                </c:pt>
                <c:pt idx="217">
                  <c:v>5.72</c:v>
                </c:pt>
                <c:pt idx="218">
                  <c:v>5.92</c:v>
                </c:pt>
                <c:pt idx="219">
                  <c:v>5.9</c:v>
                </c:pt>
                <c:pt idx="220">
                  <c:v>6.16</c:v>
                </c:pt>
                <c:pt idx="221">
                  <c:v>6.56</c:v>
                </c:pt>
                <c:pt idx="222">
                  <c:v>6.48</c:v>
                </c:pt>
                <c:pt idx="223">
                  <c:v>6.48</c:v>
                </c:pt>
                <c:pt idx="224">
                  <c:v>6.32</c:v>
                </c:pt>
                <c:pt idx="225">
                  <c:v>6.58</c:v>
                </c:pt>
                <c:pt idx="226">
                  <c:v>6.6</c:v>
                </c:pt>
                <c:pt idx="227">
                  <c:v>6.36</c:v>
                </c:pt>
                <c:pt idx="228">
                  <c:v>6.28</c:v>
                </c:pt>
                <c:pt idx="229">
                  <c:v>6.19</c:v>
                </c:pt>
                <c:pt idx="230">
                  <c:v>6.18</c:v>
                </c:pt>
                <c:pt idx="231">
                  <c:v>6.27</c:v>
                </c:pt>
                <c:pt idx="232">
                  <c:v>6.02</c:v>
                </c:pt>
                <c:pt idx="233">
                  <c:v>5.94</c:v>
                </c:pt>
                <c:pt idx="234">
                  <c:v>6.04</c:v>
                </c:pt>
                <c:pt idx="235">
                  <c:v>5.92</c:v>
                </c:pt>
                <c:pt idx="236">
                  <c:v>6.04</c:v>
                </c:pt>
                <c:pt idx="237">
                  <c:v>6.24</c:v>
                </c:pt>
                <c:pt idx="238">
                  <c:v>6.08</c:v>
                </c:pt>
                <c:pt idx="239">
                  <c:v>5.98</c:v>
                </c:pt>
                <c:pt idx="240">
                  <c:v>5.84</c:v>
                </c:pt>
                <c:pt idx="241">
                  <c:v>5.7</c:v>
                </c:pt>
                <c:pt idx="242">
                  <c:v>5.52</c:v>
                </c:pt>
                <c:pt idx="243">
                  <c:v>5.52</c:v>
                </c:pt>
                <c:pt idx="244">
                  <c:v>5.48</c:v>
                </c:pt>
                <c:pt idx="245">
                  <c:v>5.3</c:v>
                </c:pt>
                <c:pt idx="246">
                  <c:v>5.2</c:v>
                </c:pt>
                <c:pt idx="247">
                  <c:v>5.0999999999999996</c:v>
                </c:pt>
                <c:pt idx="248">
                  <c:v>5.0599999999999996</c:v>
                </c:pt>
                <c:pt idx="249">
                  <c:v>4.9800000000000004</c:v>
                </c:pt>
                <c:pt idx="250">
                  <c:v>4.9000000000000004</c:v>
                </c:pt>
                <c:pt idx="251">
                  <c:v>4.8</c:v>
                </c:pt>
                <c:pt idx="252">
                  <c:v>4.72</c:v>
                </c:pt>
                <c:pt idx="253">
                  <c:v>4.5999999999999996</c:v>
                </c:pt>
                <c:pt idx="254">
                  <c:v>4.4800000000000004</c:v>
                </c:pt>
                <c:pt idx="255">
                  <c:v>4.4800000000000004</c:v>
                </c:pt>
                <c:pt idx="256">
                  <c:v>4.28</c:v>
                </c:pt>
                <c:pt idx="257">
                  <c:v>4.1500000000000004</c:v>
                </c:pt>
                <c:pt idx="258">
                  <c:v>4.1900000000000004</c:v>
                </c:pt>
                <c:pt idx="259">
                  <c:v>4.0999999999999996</c:v>
                </c:pt>
                <c:pt idx="260">
                  <c:v>4.25</c:v>
                </c:pt>
                <c:pt idx="261">
                  <c:v>4.12</c:v>
                </c:pt>
                <c:pt idx="262">
                  <c:v>4</c:v>
                </c:pt>
                <c:pt idx="263">
                  <c:v>3.95</c:v>
                </c:pt>
                <c:pt idx="264">
                  <c:v>3.99</c:v>
                </c:pt>
                <c:pt idx="265">
                  <c:v>3.84</c:v>
                </c:pt>
                <c:pt idx="266">
                  <c:v>4.04</c:v>
                </c:pt>
                <c:pt idx="267">
                  <c:v>4.2</c:v>
                </c:pt>
                <c:pt idx="268">
                  <c:v>4.66</c:v>
                </c:pt>
                <c:pt idx="269">
                  <c:v>5.4</c:v>
                </c:pt>
                <c:pt idx="270">
                  <c:v>5.14</c:v>
                </c:pt>
                <c:pt idx="271">
                  <c:v>4.74</c:v>
                </c:pt>
                <c:pt idx="272">
                  <c:v>4.57</c:v>
                </c:pt>
                <c:pt idx="273">
                  <c:v>4.49</c:v>
                </c:pt>
                <c:pt idx="274">
                  <c:v>4.3499999999999996</c:v>
                </c:pt>
                <c:pt idx="275">
                  <c:v>4.4000000000000004</c:v>
                </c:pt>
                <c:pt idx="276">
                  <c:v>4.2</c:v>
                </c:pt>
                <c:pt idx="277">
                  <c:v>4.17</c:v>
                </c:pt>
                <c:pt idx="278">
                  <c:v>4.07</c:v>
                </c:pt>
                <c:pt idx="279">
                  <c:v>4.0599999999999996</c:v>
                </c:pt>
                <c:pt idx="280">
                  <c:v>4</c:v>
                </c:pt>
                <c:pt idx="281">
                  <c:v>3.96</c:v>
                </c:pt>
                <c:pt idx="282">
                  <c:v>3.95</c:v>
                </c:pt>
                <c:pt idx="283">
                  <c:v>3.96</c:v>
                </c:pt>
                <c:pt idx="284">
                  <c:v>4.2</c:v>
                </c:pt>
                <c:pt idx="285">
                  <c:v>4.04</c:v>
                </c:pt>
                <c:pt idx="286">
                  <c:v>4.08</c:v>
                </c:pt>
                <c:pt idx="287">
                  <c:v>3.9</c:v>
                </c:pt>
                <c:pt idx="288">
                  <c:v>3.8</c:v>
                </c:pt>
                <c:pt idx="289">
                  <c:v>3.9</c:v>
                </c:pt>
                <c:pt idx="290">
                  <c:v>4.16</c:v>
                </c:pt>
                <c:pt idx="291">
                  <c:v>4.26</c:v>
                </c:pt>
                <c:pt idx="292">
                  <c:v>4.2</c:v>
                </c:pt>
                <c:pt idx="293">
                  <c:v>4.04</c:v>
                </c:pt>
                <c:pt idx="294">
                  <c:v>3.97</c:v>
                </c:pt>
                <c:pt idx="295">
                  <c:v>3.78</c:v>
                </c:pt>
                <c:pt idx="296">
                  <c:v>3.71</c:v>
                </c:pt>
                <c:pt idx="297">
                  <c:v>3.6</c:v>
                </c:pt>
                <c:pt idx="298">
                  <c:v>3.59</c:v>
                </c:pt>
                <c:pt idx="299">
                  <c:v>3.54</c:v>
                </c:pt>
                <c:pt idx="300">
                  <c:v>3.52</c:v>
                </c:pt>
                <c:pt idx="301">
                  <c:v>3.52</c:v>
                </c:pt>
                <c:pt idx="302">
                  <c:v>3.45</c:v>
                </c:pt>
                <c:pt idx="303">
                  <c:v>3.44</c:v>
                </c:pt>
                <c:pt idx="304">
                  <c:v>3.44</c:v>
                </c:pt>
                <c:pt idx="305">
                  <c:v>3.48</c:v>
                </c:pt>
                <c:pt idx="306">
                  <c:v>3.6</c:v>
                </c:pt>
                <c:pt idx="307">
                  <c:v>4.5999999999999996</c:v>
                </c:pt>
                <c:pt idx="308">
                  <c:v>4.3600000000000003</c:v>
                </c:pt>
                <c:pt idx="309">
                  <c:v>3.85</c:v>
                </c:pt>
                <c:pt idx="310">
                  <c:v>3.85</c:v>
                </c:pt>
                <c:pt idx="311">
                  <c:v>4.3499999999999996</c:v>
                </c:pt>
                <c:pt idx="312">
                  <c:v>4.08</c:v>
                </c:pt>
                <c:pt idx="313">
                  <c:v>3.86</c:v>
                </c:pt>
                <c:pt idx="314">
                  <c:v>3.74</c:v>
                </c:pt>
                <c:pt idx="315">
                  <c:v>3.67</c:v>
                </c:pt>
                <c:pt idx="316">
                  <c:v>3.6</c:v>
                </c:pt>
                <c:pt idx="317">
                  <c:v>3.52</c:v>
                </c:pt>
                <c:pt idx="318">
                  <c:v>3.42</c:v>
                </c:pt>
                <c:pt idx="319">
                  <c:v>3.3</c:v>
                </c:pt>
                <c:pt idx="320">
                  <c:v>3.2</c:v>
                </c:pt>
                <c:pt idx="321">
                  <c:v>3.08</c:v>
                </c:pt>
                <c:pt idx="322">
                  <c:v>3</c:v>
                </c:pt>
                <c:pt idx="323">
                  <c:v>3</c:v>
                </c:pt>
                <c:pt idx="324">
                  <c:v>3.05</c:v>
                </c:pt>
                <c:pt idx="325">
                  <c:v>3.04</c:v>
                </c:pt>
                <c:pt idx="326">
                  <c:v>2.94</c:v>
                </c:pt>
                <c:pt idx="327">
                  <c:v>2.89</c:v>
                </c:pt>
                <c:pt idx="328">
                  <c:v>2.75</c:v>
                </c:pt>
                <c:pt idx="329">
                  <c:v>2.7</c:v>
                </c:pt>
                <c:pt idx="330">
                  <c:v>2.62</c:v>
                </c:pt>
                <c:pt idx="331">
                  <c:v>2.6</c:v>
                </c:pt>
                <c:pt idx="332">
                  <c:v>2.5</c:v>
                </c:pt>
                <c:pt idx="333">
                  <c:v>2.46</c:v>
                </c:pt>
                <c:pt idx="334">
                  <c:v>2.4500000000000002</c:v>
                </c:pt>
                <c:pt idx="335">
                  <c:v>2.48</c:v>
                </c:pt>
                <c:pt idx="336">
                  <c:v>2.5</c:v>
                </c:pt>
                <c:pt idx="337">
                  <c:v>2.42</c:v>
                </c:pt>
                <c:pt idx="338">
                  <c:v>2.4</c:v>
                </c:pt>
                <c:pt idx="339">
                  <c:v>2.4</c:v>
                </c:pt>
                <c:pt idx="340">
                  <c:v>2.5</c:v>
                </c:pt>
                <c:pt idx="341">
                  <c:v>2.4500000000000002</c:v>
                </c:pt>
                <c:pt idx="342">
                  <c:v>2.5</c:v>
                </c:pt>
                <c:pt idx="343">
                  <c:v>2.4500000000000002</c:v>
                </c:pt>
                <c:pt idx="344">
                  <c:v>2.4500000000000002</c:v>
                </c:pt>
                <c:pt idx="345">
                  <c:v>2.38</c:v>
                </c:pt>
                <c:pt idx="346">
                  <c:v>2.33</c:v>
                </c:pt>
                <c:pt idx="347">
                  <c:v>2.2999999999999998</c:v>
                </c:pt>
                <c:pt idx="348">
                  <c:v>2.2999999999999998</c:v>
                </c:pt>
                <c:pt idx="349">
                  <c:v>2.42</c:v>
                </c:pt>
                <c:pt idx="350">
                  <c:v>2.34</c:v>
                </c:pt>
                <c:pt idx="351">
                  <c:v>2.2999999999999998</c:v>
                </c:pt>
                <c:pt idx="352">
                  <c:v>2.2999999999999998</c:v>
                </c:pt>
                <c:pt idx="353">
                  <c:v>2.86</c:v>
                </c:pt>
                <c:pt idx="354">
                  <c:v>2.64</c:v>
                </c:pt>
                <c:pt idx="355">
                  <c:v>2.5299999999999998</c:v>
                </c:pt>
                <c:pt idx="356">
                  <c:v>2.69</c:v>
                </c:pt>
                <c:pt idx="357">
                  <c:v>2.65</c:v>
                </c:pt>
                <c:pt idx="358">
                  <c:v>2.4700000000000002</c:v>
                </c:pt>
                <c:pt idx="359">
                  <c:v>2.4</c:v>
                </c:pt>
                <c:pt idx="360">
                  <c:v>2.27</c:v>
                </c:pt>
                <c:pt idx="361">
                  <c:v>2.27</c:v>
                </c:pt>
                <c:pt idx="362">
                  <c:v>2.33</c:v>
                </c:pt>
                <c:pt idx="363">
                  <c:v>2.2799999999999998</c:v>
                </c:pt>
                <c:pt idx="364">
                  <c:v>2.5099999999999998</c:v>
                </c:pt>
                <c:pt idx="365">
                  <c:v>2.4700000000000002</c:v>
                </c:pt>
                <c:pt idx="366">
                  <c:v>2.2999999999999998</c:v>
                </c:pt>
                <c:pt idx="367">
                  <c:v>2.31</c:v>
                </c:pt>
                <c:pt idx="368">
                  <c:v>2.37</c:v>
                </c:pt>
                <c:pt idx="369">
                  <c:v>2.4300000000000002</c:v>
                </c:pt>
                <c:pt idx="370">
                  <c:v>2.4</c:v>
                </c:pt>
                <c:pt idx="371">
                  <c:v>2.2999999999999998</c:v>
                </c:pt>
                <c:pt idx="372">
                  <c:v>2.2000000000000002</c:v>
                </c:pt>
                <c:pt idx="373">
                  <c:v>2.2000000000000002</c:v>
                </c:pt>
                <c:pt idx="374">
                  <c:v>2.1800000000000002</c:v>
                </c:pt>
                <c:pt idx="375">
                  <c:v>2.14</c:v>
                </c:pt>
                <c:pt idx="376">
                  <c:v>2.2000000000000002</c:v>
                </c:pt>
                <c:pt idx="377">
                  <c:v>2.21</c:v>
                </c:pt>
                <c:pt idx="378">
                  <c:v>2.2200000000000002</c:v>
                </c:pt>
                <c:pt idx="379">
                  <c:v>2.2999999999999998</c:v>
                </c:pt>
                <c:pt idx="380">
                  <c:v>2.25</c:v>
                </c:pt>
                <c:pt idx="381">
                  <c:v>2.14</c:v>
                </c:pt>
                <c:pt idx="382">
                  <c:v>2.12</c:v>
                </c:pt>
                <c:pt idx="383">
                  <c:v>2.1</c:v>
                </c:pt>
                <c:pt idx="384">
                  <c:v>2.02</c:v>
                </c:pt>
                <c:pt idx="385">
                  <c:v>2</c:v>
                </c:pt>
                <c:pt idx="386">
                  <c:v>2.0299999999999998</c:v>
                </c:pt>
                <c:pt idx="387">
                  <c:v>1.9</c:v>
                </c:pt>
                <c:pt idx="388">
                  <c:v>2.1</c:v>
                </c:pt>
                <c:pt idx="389">
                  <c:v>2.1800000000000002</c:v>
                </c:pt>
                <c:pt idx="390">
                  <c:v>2.19</c:v>
                </c:pt>
                <c:pt idx="391">
                  <c:v>2.1800000000000002</c:v>
                </c:pt>
                <c:pt idx="392">
                  <c:v>2.5499999999999998</c:v>
                </c:pt>
                <c:pt idx="393">
                  <c:v>2.98</c:v>
                </c:pt>
                <c:pt idx="394">
                  <c:v>2.92</c:v>
                </c:pt>
                <c:pt idx="395">
                  <c:v>2.85</c:v>
                </c:pt>
                <c:pt idx="396">
                  <c:v>2.86</c:v>
                </c:pt>
                <c:pt idx="397">
                  <c:v>2.82</c:v>
                </c:pt>
                <c:pt idx="398">
                  <c:v>2.78</c:v>
                </c:pt>
                <c:pt idx="399">
                  <c:v>2.84</c:v>
                </c:pt>
                <c:pt idx="400">
                  <c:v>2.95</c:v>
                </c:pt>
                <c:pt idx="401">
                  <c:v>2.6</c:v>
                </c:pt>
                <c:pt idx="402">
                  <c:v>2.46</c:v>
                </c:pt>
                <c:pt idx="403">
                  <c:v>2.41</c:v>
                </c:pt>
                <c:pt idx="404">
                  <c:v>2.38</c:v>
                </c:pt>
                <c:pt idx="405">
                  <c:v>2.35</c:v>
                </c:pt>
                <c:pt idx="406">
                  <c:v>2.29</c:v>
                </c:pt>
                <c:pt idx="407">
                  <c:v>2.25</c:v>
                </c:pt>
                <c:pt idx="408">
                  <c:v>2.2000000000000002</c:v>
                </c:pt>
                <c:pt idx="409">
                  <c:v>2.2000000000000002</c:v>
                </c:pt>
                <c:pt idx="410">
                  <c:v>2.15</c:v>
                </c:pt>
                <c:pt idx="411">
                  <c:v>2.15</c:v>
                </c:pt>
                <c:pt idx="412">
                  <c:v>2.1</c:v>
                </c:pt>
                <c:pt idx="413">
                  <c:v>2.1</c:v>
                </c:pt>
                <c:pt idx="414">
                  <c:v>2.09</c:v>
                </c:pt>
                <c:pt idx="415">
                  <c:v>2.14</c:v>
                </c:pt>
                <c:pt idx="416">
                  <c:v>2.2000000000000002</c:v>
                </c:pt>
                <c:pt idx="417">
                  <c:v>2.08</c:v>
                </c:pt>
                <c:pt idx="418">
                  <c:v>2.06</c:v>
                </c:pt>
                <c:pt idx="419">
                  <c:v>2.08</c:v>
                </c:pt>
                <c:pt idx="420">
                  <c:v>2.67</c:v>
                </c:pt>
                <c:pt idx="421">
                  <c:v>2.8</c:v>
                </c:pt>
                <c:pt idx="422">
                  <c:v>2.9</c:v>
                </c:pt>
                <c:pt idx="423">
                  <c:v>2.9</c:v>
                </c:pt>
                <c:pt idx="424">
                  <c:v>2.84</c:v>
                </c:pt>
                <c:pt idx="425">
                  <c:v>2.92</c:v>
                </c:pt>
                <c:pt idx="426">
                  <c:v>2.92</c:v>
                </c:pt>
                <c:pt idx="427">
                  <c:v>2.87</c:v>
                </c:pt>
                <c:pt idx="428">
                  <c:v>2.75</c:v>
                </c:pt>
                <c:pt idx="429">
                  <c:v>2.7</c:v>
                </c:pt>
                <c:pt idx="430">
                  <c:v>2.62</c:v>
                </c:pt>
                <c:pt idx="431">
                  <c:v>2.54</c:v>
                </c:pt>
                <c:pt idx="432">
                  <c:v>2.63</c:v>
                </c:pt>
                <c:pt idx="433">
                  <c:v>2.5</c:v>
                </c:pt>
                <c:pt idx="434">
                  <c:v>2.4</c:v>
                </c:pt>
                <c:pt idx="435">
                  <c:v>2.2200000000000002</c:v>
                </c:pt>
                <c:pt idx="436">
                  <c:v>2.1800000000000002</c:v>
                </c:pt>
                <c:pt idx="437">
                  <c:v>2.1</c:v>
                </c:pt>
                <c:pt idx="438">
                  <c:v>2.08</c:v>
                </c:pt>
                <c:pt idx="439">
                  <c:v>1.95</c:v>
                </c:pt>
                <c:pt idx="440">
                  <c:v>1.9</c:v>
                </c:pt>
                <c:pt idx="441">
                  <c:v>1.92</c:v>
                </c:pt>
                <c:pt idx="442">
                  <c:v>1.9</c:v>
                </c:pt>
                <c:pt idx="443">
                  <c:v>1.9</c:v>
                </c:pt>
                <c:pt idx="444">
                  <c:v>1.88</c:v>
                </c:pt>
                <c:pt idx="445">
                  <c:v>1.86</c:v>
                </c:pt>
                <c:pt idx="446">
                  <c:v>1.73</c:v>
                </c:pt>
                <c:pt idx="447">
                  <c:v>1.87</c:v>
                </c:pt>
                <c:pt idx="448">
                  <c:v>1.87</c:v>
                </c:pt>
                <c:pt idx="449">
                  <c:v>1.86</c:v>
                </c:pt>
                <c:pt idx="450">
                  <c:v>1.67</c:v>
                </c:pt>
                <c:pt idx="451">
                  <c:v>1.75</c:v>
                </c:pt>
                <c:pt idx="452">
                  <c:v>1.73</c:v>
                </c:pt>
                <c:pt idx="453">
                  <c:v>1.75</c:v>
                </c:pt>
                <c:pt idx="454">
                  <c:v>1.76</c:v>
                </c:pt>
                <c:pt idx="455">
                  <c:v>1.84</c:v>
                </c:pt>
                <c:pt idx="456">
                  <c:v>1.88</c:v>
                </c:pt>
                <c:pt idx="457">
                  <c:v>1.9</c:v>
                </c:pt>
                <c:pt idx="458">
                  <c:v>1.85</c:v>
                </c:pt>
                <c:pt idx="459">
                  <c:v>1.66</c:v>
                </c:pt>
                <c:pt idx="460">
                  <c:v>1.7</c:v>
                </c:pt>
                <c:pt idx="461">
                  <c:v>1.55</c:v>
                </c:pt>
                <c:pt idx="462">
                  <c:v>1.4</c:v>
                </c:pt>
                <c:pt idx="463">
                  <c:v>1.55</c:v>
                </c:pt>
                <c:pt idx="464">
                  <c:v>1.5</c:v>
                </c:pt>
                <c:pt idx="465">
                  <c:v>1.6</c:v>
                </c:pt>
                <c:pt idx="466">
                  <c:v>1.7</c:v>
                </c:pt>
                <c:pt idx="467">
                  <c:v>1.64</c:v>
                </c:pt>
                <c:pt idx="468">
                  <c:v>1.59</c:v>
                </c:pt>
                <c:pt idx="469">
                  <c:v>1.67</c:v>
                </c:pt>
                <c:pt idx="470">
                  <c:v>1.77</c:v>
                </c:pt>
                <c:pt idx="471">
                  <c:v>1.76</c:v>
                </c:pt>
                <c:pt idx="472">
                  <c:v>1.8</c:v>
                </c:pt>
                <c:pt idx="473">
                  <c:v>1.84</c:v>
                </c:pt>
                <c:pt idx="474">
                  <c:v>1.75</c:v>
                </c:pt>
                <c:pt idx="475">
                  <c:v>1.67</c:v>
                </c:pt>
                <c:pt idx="476">
                  <c:v>1.75</c:v>
                </c:pt>
                <c:pt idx="477">
                  <c:v>1.92</c:v>
                </c:pt>
                <c:pt idx="478">
                  <c:v>2</c:v>
                </c:pt>
                <c:pt idx="479">
                  <c:v>1.95</c:v>
                </c:pt>
                <c:pt idx="480">
                  <c:v>1.85</c:v>
                </c:pt>
                <c:pt idx="481">
                  <c:v>2.04</c:v>
                </c:pt>
                <c:pt idx="482">
                  <c:v>1.8</c:v>
                </c:pt>
                <c:pt idx="483">
                  <c:v>1.84</c:v>
                </c:pt>
                <c:pt idx="484">
                  <c:v>1.72</c:v>
                </c:pt>
                <c:pt idx="485">
                  <c:v>1.5</c:v>
                </c:pt>
                <c:pt idx="486">
                  <c:v>1.45</c:v>
                </c:pt>
                <c:pt idx="487">
                  <c:v>1.43</c:v>
                </c:pt>
                <c:pt idx="488">
                  <c:v>1.4</c:v>
                </c:pt>
                <c:pt idx="489">
                  <c:v>1.38</c:v>
                </c:pt>
                <c:pt idx="490">
                  <c:v>1.36</c:v>
                </c:pt>
                <c:pt idx="491">
                  <c:v>1.45</c:v>
                </c:pt>
                <c:pt idx="492">
                  <c:v>1.42</c:v>
                </c:pt>
                <c:pt idx="493">
                  <c:v>1.41</c:v>
                </c:pt>
                <c:pt idx="494">
                  <c:v>1.4</c:v>
                </c:pt>
                <c:pt idx="495">
                  <c:v>1.38</c:v>
                </c:pt>
                <c:pt idx="496">
                  <c:v>1.35</c:v>
                </c:pt>
                <c:pt idx="497">
                  <c:v>1.4</c:v>
                </c:pt>
                <c:pt idx="498">
                  <c:v>1.39</c:v>
                </c:pt>
                <c:pt idx="499">
                  <c:v>1.35</c:v>
                </c:pt>
                <c:pt idx="500">
                  <c:v>1.3</c:v>
                </c:pt>
                <c:pt idx="501">
                  <c:v>1.3</c:v>
                </c:pt>
                <c:pt idx="502">
                  <c:v>1.28</c:v>
                </c:pt>
                <c:pt idx="503">
                  <c:v>1.2</c:v>
                </c:pt>
                <c:pt idx="504">
                  <c:v>1.3</c:v>
                </c:pt>
                <c:pt idx="505">
                  <c:v>1.6</c:v>
                </c:pt>
                <c:pt idx="506">
                  <c:v>1.7</c:v>
                </c:pt>
                <c:pt idx="507">
                  <c:v>2.04</c:v>
                </c:pt>
                <c:pt idx="508">
                  <c:v>2.09</c:v>
                </c:pt>
                <c:pt idx="509">
                  <c:v>2.19</c:v>
                </c:pt>
                <c:pt idx="510">
                  <c:v>1.9</c:v>
                </c:pt>
                <c:pt idx="511">
                  <c:v>1.82</c:v>
                </c:pt>
                <c:pt idx="512">
                  <c:v>1.65</c:v>
                </c:pt>
                <c:pt idx="513">
                  <c:v>1.58</c:v>
                </c:pt>
                <c:pt idx="514">
                  <c:v>1.5</c:v>
                </c:pt>
                <c:pt idx="515">
                  <c:v>1.4</c:v>
                </c:pt>
                <c:pt idx="516">
                  <c:v>1.34</c:v>
                </c:pt>
                <c:pt idx="517">
                  <c:v>1.39</c:v>
                </c:pt>
                <c:pt idx="518">
                  <c:v>1.4</c:v>
                </c:pt>
                <c:pt idx="519">
                  <c:v>1.4</c:v>
                </c:pt>
                <c:pt idx="520">
                  <c:v>1.4</c:v>
                </c:pt>
                <c:pt idx="521">
                  <c:v>1.46</c:v>
                </c:pt>
                <c:pt idx="522">
                  <c:v>1.6</c:v>
                </c:pt>
                <c:pt idx="523">
                  <c:v>1.8</c:v>
                </c:pt>
                <c:pt idx="524">
                  <c:v>1.9</c:v>
                </c:pt>
                <c:pt idx="525">
                  <c:v>1.9</c:v>
                </c:pt>
                <c:pt idx="526">
                  <c:v>2</c:v>
                </c:pt>
                <c:pt idx="527">
                  <c:v>1.94</c:v>
                </c:pt>
                <c:pt idx="528">
                  <c:v>1.9</c:v>
                </c:pt>
                <c:pt idx="529">
                  <c:v>1.74</c:v>
                </c:pt>
                <c:pt idx="530">
                  <c:v>1.74</c:v>
                </c:pt>
                <c:pt idx="531">
                  <c:v>1.73</c:v>
                </c:pt>
                <c:pt idx="532">
                  <c:v>1.75</c:v>
                </c:pt>
                <c:pt idx="533">
                  <c:v>1.7</c:v>
                </c:pt>
                <c:pt idx="534">
                  <c:v>1.71</c:v>
                </c:pt>
                <c:pt idx="535">
                  <c:v>1.84</c:v>
                </c:pt>
                <c:pt idx="536">
                  <c:v>1.9</c:v>
                </c:pt>
                <c:pt idx="537">
                  <c:v>1.7</c:v>
                </c:pt>
                <c:pt idx="538">
                  <c:v>1.73</c:v>
                </c:pt>
                <c:pt idx="539">
                  <c:v>1.6</c:v>
                </c:pt>
                <c:pt idx="540">
                  <c:v>1.56</c:v>
                </c:pt>
                <c:pt idx="541">
                  <c:v>1.54</c:v>
                </c:pt>
                <c:pt idx="542">
                  <c:v>1.4</c:v>
                </c:pt>
                <c:pt idx="543">
                  <c:v>1.34</c:v>
                </c:pt>
                <c:pt idx="544">
                  <c:v>1.3</c:v>
                </c:pt>
                <c:pt idx="545">
                  <c:v>1.3</c:v>
                </c:pt>
                <c:pt idx="546">
                  <c:v>1.6</c:v>
                </c:pt>
                <c:pt idx="547">
                  <c:v>1.58</c:v>
                </c:pt>
                <c:pt idx="548">
                  <c:v>1.4</c:v>
                </c:pt>
                <c:pt idx="549">
                  <c:v>1.58</c:v>
                </c:pt>
                <c:pt idx="550">
                  <c:v>1.78</c:v>
                </c:pt>
                <c:pt idx="551">
                  <c:v>1.68</c:v>
                </c:pt>
                <c:pt idx="552">
                  <c:v>1.86</c:v>
                </c:pt>
                <c:pt idx="553">
                  <c:v>1.98</c:v>
                </c:pt>
                <c:pt idx="554">
                  <c:v>2</c:v>
                </c:pt>
                <c:pt idx="555">
                  <c:v>3.04</c:v>
                </c:pt>
                <c:pt idx="556">
                  <c:v>2.75</c:v>
                </c:pt>
                <c:pt idx="557">
                  <c:v>2.4500000000000002</c:v>
                </c:pt>
                <c:pt idx="558">
                  <c:v>2.42</c:v>
                </c:pt>
                <c:pt idx="559">
                  <c:v>3</c:v>
                </c:pt>
                <c:pt idx="560">
                  <c:v>2.78</c:v>
                </c:pt>
                <c:pt idx="561">
                  <c:v>2.78</c:v>
                </c:pt>
                <c:pt idx="562">
                  <c:v>2.69</c:v>
                </c:pt>
                <c:pt idx="563">
                  <c:v>2.85</c:v>
                </c:pt>
                <c:pt idx="564">
                  <c:v>2.76</c:v>
                </c:pt>
                <c:pt idx="565">
                  <c:v>2.75</c:v>
                </c:pt>
                <c:pt idx="566">
                  <c:v>2.9</c:v>
                </c:pt>
                <c:pt idx="567">
                  <c:v>3</c:v>
                </c:pt>
                <c:pt idx="568">
                  <c:v>3.04</c:v>
                </c:pt>
                <c:pt idx="569">
                  <c:v>3.12</c:v>
                </c:pt>
                <c:pt idx="570">
                  <c:v>2.98</c:v>
                </c:pt>
                <c:pt idx="571">
                  <c:v>3.9</c:v>
                </c:pt>
                <c:pt idx="572">
                  <c:v>3.7</c:v>
                </c:pt>
                <c:pt idx="573">
                  <c:v>3.6</c:v>
                </c:pt>
                <c:pt idx="574">
                  <c:v>3.43</c:v>
                </c:pt>
                <c:pt idx="575">
                  <c:v>3.72</c:v>
                </c:pt>
                <c:pt idx="576">
                  <c:v>4.3499999999999996</c:v>
                </c:pt>
                <c:pt idx="577">
                  <c:v>3.92</c:v>
                </c:pt>
                <c:pt idx="578">
                  <c:v>4.08</c:v>
                </c:pt>
                <c:pt idx="579">
                  <c:v>4.4000000000000004</c:v>
                </c:pt>
                <c:pt idx="580">
                  <c:v>5.09</c:v>
                </c:pt>
                <c:pt idx="581">
                  <c:v>5.04</c:v>
                </c:pt>
                <c:pt idx="582">
                  <c:v>5.18</c:v>
                </c:pt>
                <c:pt idx="583">
                  <c:v>5.78</c:v>
                </c:pt>
                <c:pt idx="584">
                  <c:v>5.5</c:v>
                </c:pt>
                <c:pt idx="585">
                  <c:v>5.22</c:v>
                </c:pt>
                <c:pt idx="586">
                  <c:v>5</c:v>
                </c:pt>
                <c:pt idx="587">
                  <c:v>4.84</c:v>
                </c:pt>
                <c:pt idx="588">
                  <c:v>4.7699999999999996</c:v>
                </c:pt>
                <c:pt idx="589">
                  <c:v>4.5199999999999996</c:v>
                </c:pt>
                <c:pt idx="590">
                  <c:v>4.24</c:v>
                </c:pt>
                <c:pt idx="591">
                  <c:v>4.04</c:v>
                </c:pt>
                <c:pt idx="592">
                  <c:v>3.77</c:v>
                </c:pt>
                <c:pt idx="593">
                  <c:v>3.72</c:v>
                </c:pt>
                <c:pt idx="594">
                  <c:v>3.42</c:v>
                </c:pt>
                <c:pt idx="595">
                  <c:v>3.26</c:v>
                </c:pt>
                <c:pt idx="596">
                  <c:v>3.25</c:v>
                </c:pt>
                <c:pt idx="597">
                  <c:v>3.2</c:v>
                </c:pt>
                <c:pt idx="598">
                  <c:v>3.06</c:v>
                </c:pt>
                <c:pt idx="599">
                  <c:v>3.06</c:v>
                </c:pt>
                <c:pt idx="600">
                  <c:v>2.9</c:v>
                </c:pt>
                <c:pt idx="601">
                  <c:v>2.65</c:v>
                </c:pt>
                <c:pt idx="602">
                  <c:v>2.68</c:v>
                </c:pt>
                <c:pt idx="603">
                  <c:v>3.04</c:v>
                </c:pt>
                <c:pt idx="604">
                  <c:v>3.52</c:v>
                </c:pt>
                <c:pt idx="605">
                  <c:v>3.19</c:v>
                </c:pt>
                <c:pt idx="606">
                  <c:v>3.18</c:v>
                </c:pt>
                <c:pt idx="607">
                  <c:v>3.38</c:v>
                </c:pt>
                <c:pt idx="608">
                  <c:v>3.52</c:v>
                </c:pt>
                <c:pt idx="609">
                  <c:v>3.4</c:v>
                </c:pt>
                <c:pt idx="610">
                  <c:v>3.2</c:v>
                </c:pt>
                <c:pt idx="611">
                  <c:v>3.1</c:v>
                </c:pt>
                <c:pt idx="612">
                  <c:v>3.05</c:v>
                </c:pt>
                <c:pt idx="613">
                  <c:v>3</c:v>
                </c:pt>
                <c:pt idx="614">
                  <c:v>2.9</c:v>
                </c:pt>
                <c:pt idx="615">
                  <c:v>2.88</c:v>
                </c:pt>
                <c:pt idx="616">
                  <c:v>2.7</c:v>
                </c:pt>
                <c:pt idx="617">
                  <c:v>2.6</c:v>
                </c:pt>
                <c:pt idx="618">
                  <c:v>2.62</c:v>
                </c:pt>
                <c:pt idx="619">
                  <c:v>2.5</c:v>
                </c:pt>
                <c:pt idx="620">
                  <c:v>2.4500000000000002</c:v>
                </c:pt>
                <c:pt idx="621">
                  <c:v>2.68</c:v>
                </c:pt>
                <c:pt idx="622">
                  <c:v>2.4700000000000002</c:v>
                </c:pt>
                <c:pt idx="623">
                  <c:v>2.4700000000000002</c:v>
                </c:pt>
                <c:pt idx="624">
                  <c:v>2.95</c:v>
                </c:pt>
                <c:pt idx="625">
                  <c:v>3.66</c:v>
                </c:pt>
                <c:pt idx="626">
                  <c:v>3.88</c:v>
                </c:pt>
                <c:pt idx="627">
                  <c:v>3.58</c:v>
                </c:pt>
                <c:pt idx="628">
                  <c:v>3.58</c:v>
                </c:pt>
                <c:pt idx="629">
                  <c:v>4.2</c:v>
                </c:pt>
                <c:pt idx="630">
                  <c:v>4.82</c:v>
                </c:pt>
                <c:pt idx="631">
                  <c:v>4.5199999999999996</c:v>
                </c:pt>
                <c:pt idx="632">
                  <c:v>5.0199999999999996</c:v>
                </c:pt>
                <c:pt idx="633">
                  <c:v>5.55</c:v>
                </c:pt>
                <c:pt idx="634">
                  <c:v>6.18</c:v>
                </c:pt>
                <c:pt idx="635">
                  <c:v>6.02</c:v>
                </c:pt>
                <c:pt idx="636">
                  <c:v>5.7</c:v>
                </c:pt>
                <c:pt idx="637">
                  <c:v>5.52</c:v>
                </c:pt>
                <c:pt idx="638">
                  <c:v>5.36</c:v>
                </c:pt>
                <c:pt idx="639">
                  <c:v>5.37</c:v>
                </c:pt>
                <c:pt idx="640">
                  <c:v>5.5</c:v>
                </c:pt>
                <c:pt idx="641">
                  <c:v>5.34</c:v>
                </c:pt>
                <c:pt idx="642">
                  <c:v>5.62</c:v>
                </c:pt>
                <c:pt idx="643">
                  <c:v>5.25</c:v>
                </c:pt>
                <c:pt idx="644">
                  <c:v>5.08</c:v>
                </c:pt>
                <c:pt idx="645">
                  <c:v>5.66</c:v>
                </c:pt>
                <c:pt idx="646">
                  <c:v>5.7</c:v>
                </c:pt>
                <c:pt idx="647">
                  <c:v>5.64</c:v>
                </c:pt>
                <c:pt idx="648">
                  <c:v>5.37</c:v>
                </c:pt>
                <c:pt idx="649">
                  <c:v>5.48</c:v>
                </c:pt>
                <c:pt idx="650">
                  <c:v>5.54</c:v>
                </c:pt>
                <c:pt idx="651">
                  <c:v>5.44</c:v>
                </c:pt>
                <c:pt idx="652">
                  <c:v>5.32</c:v>
                </c:pt>
                <c:pt idx="653">
                  <c:v>5.66</c:v>
                </c:pt>
                <c:pt idx="654">
                  <c:v>5.42</c:v>
                </c:pt>
                <c:pt idx="655">
                  <c:v>5.34</c:v>
                </c:pt>
                <c:pt idx="656">
                  <c:v>5.3</c:v>
                </c:pt>
                <c:pt idx="657">
                  <c:v>5.9</c:v>
                </c:pt>
                <c:pt idx="658">
                  <c:v>5.58</c:v>
                </c:pt>
                <c:pt idx="659">
                  <c:v>5.24</c:v>
                </c:pt>
                <c:pt idx="660">
                  <c:v>5.05</c:v>
                </c:pt>
                <c:pt idx="661">
                  <c:v>4.8899999999999997</c:v>
                </c:pt>
                <c:pt idx="662">
                  <c:v>4.72</c:v>
                </c:pt>
                <c:pt idx="663">
                  <c:v>4.66</c:v>
                </c:pt>
                <c:pt idx="664">
                  <c:v>4.9400000000000004</c:v>
                </c:pt>
                <c:pt idx="665">
                  <c:v>4.7300000000000004</c:v>
                </c:pt>
                <c:pt idx="666">
                  <c:v>4.66</c:v>
                </c:pt>
                <c:pt idx="667">
                  <c:v>4.58</c:v>
                </c:pt>
                <c:pt idx="668">
                  <c:v>4.9800000000000004</c:v>
                </c:pt>
                <c:pt idx="669">
                  <c:v>4.8</c:v>
                </c:pt>
                <c:pt idx="670">
                  <c:v>4.9800000000000004</c:v>
                </c:pt>
                <c:pt idx="671">
                  <c:v>5.22</c:v>
                </c:pt>
                <c:pt idx="672">
                  <c:v>5</c:v>
                </c:pt>
                <c:pt idx="673">
                  <c:v>4.92</c:v>
                </c:pt>
                <c:pt idx="674">
                  <c:v>5.08</c:v>
                </c:pt>
                <c:pt idx="675">
                  <c:v>5.83</c:v>
                </c:pt>
                <c:pt idx="676">
                  <c:v>5.26</c:v>
                </c:pt>
                <c:pt idx="677">
                  <c:v>5.12</c:v>
                </c:pt>
                <c:pt idx="678">
                  <c:v>5.52</c:v>
                </c:pt>
                <c:pt idx="679">
                  <c:v>5.59</c:v>
                </c:pt>
                <c:pt idx="680">
                  <c:v>5.8</c:v>
                </c:pt>
                <c:pt idx="681">
                  <c:v>6</c:v>
                </c:pt>
                <c:pt idx="682">
                  <c:v>6.12</c:v>
                </c:pt>
                <c:pt idx="683">
                  <c:v>6.12</c:v>
                </c:pt>
                <c:pt idx="684">
                  <c:v>6.65</c:v>
                </c:pt>
                <c:pt idx="685">
                  <c:v>6.6</c:v>
                </c:pt>
                <c:pt idx="686">
                  <c:v>6.3</c:v>
                </c:pt>
                <c:pt idx="687">
                  <c:v>6.22</c:v>
                </c:pt>
                <c:pt idx="688">
                  <c:v>6.02</c:v>
                </c:pt>
                <c:pt idx="689">
                  <c:v>5.96</c:v>
                </c:pt>
                <c:pt idx="690">
                  <c:v>5.92</c:v>
                </c:pt>
                <c:pt idx="691">
                  <c:v>5.98</c:v>
                </c:pt>
                <c:pt idx="692">
                  <c:v>6.02</c:v>
                </c:pt>
                <c:pt idx="693">
                  <c:v>6.3</c:v>
                </c:pt>
                <c:pt idx="694">
                  <c:v>6.28</c:v>
                </c:pt>
                <c:pt idx="695">
                  <c:v>6.18</c:v>
                </c:pt>
                <c:pt idx="696">
                  <c:v>6.3</c:v>
                </c:pt>
                <c:pt idx="697">
                  <c:v>6.76</c:v>
                </c:pt>
                <c:pt idx="698">
                  <c:v>6.84</c:v>
                </c:pt>
                <c:pt idx="699">
                  <c:v>7.08</c:v>
                </c:pt>
                <c:pt idx="700">
                  <c:v>7.1</c:v>
                </c:pt>
                <c:pt idx="701">
                  <c:v>7.28</c:v>
                </c:pt>
                <c:pt idx="702">
                  <c:v>7.26</c:v>
                </c:pt>
                <c:pt idx="703">
                  <c:v>7</c:v>
                </c:pt>
                <c:pt idx="704">
                  <c:v>6.72</c:v>
                </c:pt>
                <c:pt idx="705">
                  <c:v>6.58</c:v>
                </c:pt>
                <c:pt idx="706">
                  <c:v>6.68</c:v>
                </c:pt>
                <c:pt idx="707">
                  <c:v>7</c:v>
                </c:pt>
                <c:pt idx="708">
                  <c:v>7.1</c:v>
                </c:pt>
                <c:pt idx="709">
                  <c:v>6.93</c:v>
                </c:pt>
                <c:pt idx="710">
                  <c:v>6.6</c:v>
                </c:pt>
                <c:pt idx="711">
                  <c:v>6.38</c:v>
                </c:pt>
                <c:pt idx="712">
                  <c:v>6.3</c:v>
                </c:pt>
                <c:pt idx="713">
                  <c:v>6.1</c:v>
                </c:pt>
                <c:pt idx="714">
                  <c:v>6.02</c:v>
                </c:pt>
                <c:pt idx="715">
                  <c:v>5.9</c:v>
                </c:pt>
                <c:pt idx="716">
                  <c:v>5.82</c:v>
                </c:pt>
                <c:pt idx="717">
                  <c:v>5.9</c:v>
                </c:pt>
                <c:pt idx="718">
                  <c:v>5.7</c:v>
                </c:pt>
                <c:pt idx="719">
                  <c:v>5.64</c:v>
                </c:pt>
                <c:pt idx="720">
                  <c:v>5.48</c:v>
                </c:pt>
                <c:pt idx="721">
                  <c:v>5.46</c:v>
                </c:pt>
                <c:pt idx="722">
                  <c:v>5.33</c:v>
                </c:pt>
                <c:pt idx="723">
                  <c:v>5.28</c:v>
                </c:pt>
                <c:pt idx="724">
                  <c:v>5.2</c:v>
                </c:pt>
                <c:pt idx="725">
                  <c:v>5.14</c:v>
                </c:pt>
                <c:pt idx="726">
                  <c:v>5.04</c:v>
                </c:pt>
                <c:pt idx="727">
                  <c:v>4.9800000000000004</c:v>
                </c:pt>
                <c:pt idx="728">
                  <c:v>5.0599999999999996</c:v>
                </c:pt>
                <c:pt idx="729">
                  <c:v>4.9000000000000004</c:v>
                </c:pt>
                <c:pt idx="730">
                  <c:v>4.74</c:v>
                </c:pt>
                <c:pt idx="731">
                  <c:v>4.7</c:v>
                </c:pt>
              </c:numCache>
            </c:numRef>
          </c:val>
          <c:smooth val="1"/>
          <c:extLst xmlns:c16r2="http://schemas.microsoft.com/office/drawing/2015/06/chart">
            <c:ext xmlns:c16="http://schemas.microsoft.com/office/drawing/2014/chart" uri="{C3380CC4-5D6E-409C-BE32-E72D297353CC}">
              <c16:uniqueId val="{00000001-110E-477E-89CD-1337CF072A50}"/>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4.5</c:v>
                </c:pt>
                <c:pt idx="1">
                  <c:v>4.43</c:v>
                </c:pt>
                <c:pt idx="2">
                  <c:v>4.3</c:v>
                </c:pt>
                <c:pt idx="3">
                  <c:v>4.2699999999999996</c:v>
                </c:pt>
                <c:pt idx="4">
                  <c:v>4.26</c:v>
                </c:pt>
                <c:pt idx="5">
                  <c:v>4.18</c:v>
                </c:pt>
                <c:pt idx="6">
                  <c:v>4.24</c:v>
                </c:pt>
                <c:pt idx="7">
                  <c:v>4.1900000000000004</c:v>
                </c:pt>
                <c:pt idx="8">
                  <c:v>4.25</c:v>
                </c:pt>
                <c:pt idx="9">
                  <c:v>4.5999999999999996</c:v>
                </c:pt>
                <c:pt idx="10">
                  <c:v>4.34</c:v>
                </c:pt>
                <c:pt idx="11">
                  <c:v>4.78</c:v>
                </c:pt>
                <c:pt idx="12">
                  <c:v>4.43</c:v>
                </c:pt>
                <c:pt idx="13">
                  <c:v>4.3499999999999996</c:v>
                </c:pt>
                <c:pt idx="14">
                  <c:v>4.24</c:v>
                </c:pt>
                <c:pt idx="15">
                  <c:v>4.24</c:v>
                </c:pt>
                <c:pt idx="16">
                  <c:v>4.18</c:v>
                </c:pt>
                <c:pt idx="17">
                  <c:v>4.1900000000000004</c:v>
                </c:pt>
                <c:pt idx="18">
                  <c:v>4.0999999999999996</c:v>
                </c:pt>
                <c:pt idx="19">
                  <c:v>4.07</c:v>
                </c:pt>
                <c:pt idx="20">
                  <c:v>4</c:v>
                </c:pt>
                <c:pt idx="21">
                  <c:v>4.0999999999999996</c:v>
                </c:pt>
                <c:pt idx="22">
                  <c:v>3.98</c:v>
                </c:pt>
                <c:pt idx="23">
                  <c:v>3.92</c:v>
                </c:pt>
                <c:pt idx="24">
                  <c:v>3.84</c:v>
                </c:pt>
                <c:pt idx="25">
                  <c:v>3.8</c:v>
                </c:pt>
                <c:pt idx="26">
                  <c:v>3.76</c:v>
                </c:pt>
                <c:pt idx="27">
                  <c:v>3.84</c:v>
                </c:pt>
                <c:pt idx="28">
                  <c:v>3.7</c:v>
                </c:pt>
                <c:pt idx="29">
                  <c:v>3.69</c:v>
                </c:pt>
                <c:pt idx="30">
                  <c:v>3.56</c:v>
                </c:pt>
                <c:pt idx="31">
                  <c:v>3.51</c:v>
                </c:pt>
                <c:pt idx="32">
                  <c:v>3.46</c:v>
                </c:pt>
                <c:pt idx="33">
                  <c:v>3.49</c:v>
                </c:pt>
                <c:pt idx="34">
                  <c:v>3.65</c:v>
                </c:pt>
                <c:pt idx="35">
                  <c:v>3.83</c:v>
                </c:pt>
                <c:pt idx="36">
                  <c:v>3.7</c:v>
                </c:pt>
                <c:pt idx="37">
                  <c:v>3.85</c:v>
                </c:pt>
                <c:pt idx="38">
                  <c:v>3.84</c:v>
                </c:pt>
                <c:pt idx="39">
                  <c:v>3.85</c:v>
                </c:pt>
                <c:pt idx="40">
                  <c:v>3.85</c:v>
                </c:pt>
                <c:pt idx="41">
                  <c:v>4.07</c:v>
                </c:pt>
                <c:pt idx="42">
                  <c:v>4.08</c:v>
                </c:pt>
                <c:pt idx="43">
                  <c:v>4.34</c:v>
                </c:pt>
                <c:pt idx="44">
                  <c:v>4.5</c:v>
                </c:pt>
                <c:pt idx="45">
                  <c:v>4.78</c:v>
                </c:pt>
                <c:pt idx="46">
                  <c:v>4.57</c:v>
                </c:pt>
                <c:pt idx="47">
                  <c:v>5.04</c:v>
                </c:pt>
                <c:pt idx="48">
                  <c:v>5.55</c:v>
                </c:pt>
                <c:pt idx="49">
                  <c:v>5.34</c:v>
                </c:pt>
                <c:pt idx="50">
                  <c:v>5</c:v>
                </c:pt>
                <c:pt idx="51">
                  <c:v>4.96</c:v>
                </c:pt>
                <c:pt idx="52">
                  <c:v>4.9000000000000004</c:v>
                </c:pt>
                <c:pt idx="53">
                  <c:v>4.87</c:v>
                </c:pt>
                <c:pt idx="54">
                  <c:v>4.8600000000000003</c:v>
                </c:pt>
                <c:pt idx="55">
                  <c:v>4.8600000000000003</c:v>
                </c:pt>
                <c:pt idx="56">
                  <c:v>4.9400000000000004</c:v>
                </c:pt>
                <c:pt idx="57">
                  <c:v>4.84</c:v>
                </c:pt>
                <c:pt idx="58">
                  <c:v>4.95</c:v>
                </c:pt>
                <c:pt idx="59">
                  <c:v>4.93</c:v>
                </c:pt>
                <c:pt idx="60">
                  <c:v>4.97</c:v>
                </c:pt>
                <c:pt idx="61">
                  <c:v>5</c:v>
                </c:pt>
                <c:pt idx="62">
                  <c:v>4.88</c:v>
                </c:pt>
                <c:pt idx="63">
                  <c:v>5.07</c:v>
                </c:pt>
                <c:pt idx="64">
                  <c:v>4.8</c:v>
                </c:pt>
                <c:pt idx="65">
                  <c:v>4.71</c:v>
                </c:pt>
                <c:pt idx="66">
                  <c:v>4.63</c:v>
                </c:pt>
                <c:pt idx="67">
                  <c:v>4.6100000000000003</c:v>
                </c:pt>
                <c:pt idx="68">
                  <c:v>4.43</c:v>
                </c:pt>
                <c:pt idx="69">
                  <c:v>4.3600000000000003</c:v>
                </c:pt>
                <c:pt idx="70">
                  <c:v>4.28</c:v>
                </c:pt>
                <c:pt idx="71">
                  <c:v>4.2300000000000004</c:v>
                </c:pt>
                <c:pt idx="72">
                  <c:v>4.2</c:v>
                </c:pt>
                <c:pt idx="73">
                  <c:v>4.2</c:v>
                </c:pt>
                <c:pt idx="74">
                  <c:v>4.24</c:v>
                </c:pt>
                <c:pt idx="75">
                  <c:v>4.18</c:v>
                </c:pt>
                <c:pt idx="76">
                  <c:v>4.0599999999999996</c:v>
                </c:pt>
                <c:pt idx="77">
                  <c:v>4.12</c:v>
                </c:pt>
                <c:pt idx="78">
                  <c:v>4.1100000000000003</c:v>
                </c:pt>
                <c:pt idx="79">
                  <c:v>4.0999999999999996</c:v>
                </c:pt>
                <c:pt idx="80">
                  <c:v>4.05</c:v>
                </c:pt>
                <c:pt idx="81">
                  <c:v>4.0999999999999996</c:v>
                </c:pt>
                <c:pt idx="82">
                  <c:v>4</c:v>
                </c:pt>
                <c:pt idx="83">
                  <c:v>4.0199999999999996</c:v>
                </c:pt>
                <c:pt idx="84">
                  <c:v>4.0199999999999996</c:v>
                </c:pt>
                <c:pt idx="85">
                  <c:v>4.07</c:v>
                </c:pt>
                <c:pt idx="86">
                  <c:v>4.0999999999999996</c:v>
                </c:pt>
                <c:pt idx="87">
                  <c:v>4.08</c:v>
                </c:pt>
                <c:pt idx="88">
                  <c:v>3.98</c:v>
                </c:pt>
                <c:pt idx="89">
                  <c:v>3.96</c:v>
                </c:pt>
                <c:pt idx="90">
                  <c:v>3.95</c:v>
                </c:pt>
                <c:pt idx="91">
                  <c:v>3.84</c:v>
                </c:pt>
                <c:pt idx="92">
                  <c:v>3.8</c:v>
                </c:pt>
                <c:pt idx="93">
                  <c:v>3.84</c:v>
                </c:pt>
                <c:pt idx="94">
                  <c:v>3.74</c:v>
                </c:pt>
                <c:pt idx="95">
                  <c:v>3.75</c:v>
                </c:pt>
                <c:pt idx="96">
                  <c:v>3.7</c:v>
                </c:pt>
                <c:pt idx="97">
                  <c:v>3.7</c:v>
                </c:pt>
                <c:pt idx="98">
                  <c:v>3.69</c:v>
                </c:pt>
                <c:pt idx="99">
                  <c:v>3.68</c:v>
                </c:pt>
                <c:pt idx="100">
                  <c:v>3.68</c:v>
                </c:pt>
                <c:pt idx="101">
                  <c:v>3.6</c:v>
                </c:pt>
                <c:pt idx="102">
                  <c:v>3.57</c:v>
                </c:pt>
                <c:pt idx="103">
                  <c:v>3.52</c:v>
                </c:pt>
                <c:pt idx="104">
                  <c:v>3.43</c:v>
                </c:pt>
                <c:pt idx="105">
                  <c:v>3.4</c:v>
                </c:pt>
                <c:pt idx="106">
                  <c:v>3.33</c:v>
                </c:pt>
                <c:pt idx="107">
                  <c:v>3.3</c:v>
                </c:pt>
                <c:pt idx="108">
                  <c:v>3.2</c:v>
                </c:pt>
                <c:pt idx="109">
                  <c:v>3.19</c:v>
                </c:pt>
                <c:pt idx="110">
                  <c:v>3.17</c:v>
                </c:pt>
                <c:pt idx="111">
                  <c:v>3.15</c:v>
                </c:pt>
                <c:pt idx="112">
                  <c:v>3.16</c:v>
                </c:pt>
                <c:pt idx="113">
                  <c:v>3.25</c:v>
                </c:pt>
                <c:pt idx="114">
                  <c:v>3.28</c:v>
                </c:pt>
                <c:pt idx="115">
                  <c:v>3.23</c:v>
                </c:pt>
                <c:pt idx="116">
                  <c:v>3.1</c:v>
                </c:pt>
                <c:pt idx="117">
                  <c:v>3.2</c:v>
                </c:pt>
                <c:pt idx="118">
                  <c:v>3.2</c:v>
                </c:pt>
                <c:pt idx="119">
                  <c:v>3.35</c:v>
                </c:pt>
                <c:pt idx="120">
                  <c:v>3.3</c:v>
                </c:pt>
                <c:pt idx="121">
                  <c:v>3.3</c:v>
                </c:pt>
                <c:pt idx="122">
                  <c:v>3.28</c:v>
                </c:pt>
                <c:pt idx="123">
                  <c:v>3.27</c:v>
                </c:pt>
                <c:pt idx="124">
                  <c:v>3.27</c:v>
                </c:pt>
                <c:pt idx="125">
                  <c:v>3.28</c:v>
                </c:pt>
                <c:pt idx="126">
                  <c:v>3.35</c:v>
                </c:pt>
                <c:pt idx="127">
                  <c:v>3.14</c:v>
                </c:pt>
                <c:pt idx="128">
                  <c:v>3.28</c:v>
                </c:pt>
                <c:pt idx="129">
                  <c:v>3.17</c:v>
                </c:pt>
                <c:pt idx="130">
                  <c:v>2.98</c:v>
                </c:pt>
                <c:pt idx="131">
                  <c:v>3.02</c:v>
                </c:pt>
                <c:pt idx="132">
                  <c:v>3</c:v>
                </c:pt>
                <c:pt idx="133">
                  <c:v>2.88</c:v>
                </c:pt>
                <c:pt idx="134">
                  <c:v>2.84</c:v>
                </c:pt>
                <c:pt idx="135">
                  <c:v>2.84</c:v>
                </c:pt>
                <c:pt idx="136">
                  <c:v>2.85</c:v>
                </c:pt>
                <c:pt idx="137">
                  <c:v>2.85</c:v>
                </c:pt>
                <c:pt idx="138">
                  <c:v>2.98</c:v>
                </c:pt>
                <c:pt idx="139">
                  <c:v>2.93</c:v>
                </c:pt>
                <c:pt idx="140">
                  <c:v>2.86</c:v>
                </c:pt>
                <c:pt idx="141">
                  <c:v>2.8</c:v>
                </c:pt>
                <c:pt idx="142">
                  <c:v>2.8</c:v>
                </c:pt>
                <c:pt idx="143">
                  <c:v>2.77</c:v>
                </c:pt>
                <c:pt idx="144">
                  <c:v>2.93</c:v>
                </c:pt>
                <c:pt idx="145">
                  <c:v>3.32</c:v>
                </c:pt>
                <c:pt idx="146">
                  <c:v>2.65</c:v>
                </c:pt>
                <c:pt idx="147">
                  <c:v>2.62</c:v>
                </c:pt>
                <c:pt idx="148">
                  <c:v>2.5</c:v>
                </c:pt>
                <c:pt idx="149">
                  <c:v>2.52</c:v>
                </c:pt>
                <c:pt idx="150">
                  <c:v>2.52</c:v>
                </c:pt>
                <c:pt idx="151">
                  <c:v>2.54</c:v>
                </c:pt>
                <c:pt idx="152">
                  <c:v>2.5499999999999998</c:v>
                </c:pt>
                <c:pt idx="153">
                  <c:v>2.5</c:v>
                </c:pt>
                <c:pt idx="154">
                  <c:v>2.4700000000000002</c:v>
                </c:pt>
                <c:pt idx="155">
                  <c:v>2.4700000000000002</c:v>
                </c:pt>
                <c:pt idx="156">
                  <c:v>2.56</c:v>
                </c:pt>
                <c:pt idx="157">
                  <c:v>3.3</c:v>
                </c:pt>
                <c:pt idx="158">
                  <c:v>2.96</c:v>
                </c:pt>
                <c:pt idx="159">
                  <c:v>2.75</c:v>
                </c:pt>
                <c:pt idx="160">
                  <c:v>2.66</c:v>
                </c:pt>
                <c:pt idx="161">
                  <c:v>2.8</c:v>
                </c:pt>
                <c:pt idx="162">
                  <c:v>2.98</c:v>
                </c:pt>
                <c:pt idx="163">
                  <c:v>3.98</c:v>
                </c:pt>
                <c:pt idx="164">
                  <c:v>3.46</c:v>
                </c:pt>
                <c:pt idx="165">
                  <c:v>3.08</c:v>
                </c:pt>
                <c:pt idx="166">
                  <c:v>2.92</c:v>
                </c:pt>
                <c:pt idx="167">
                  <c:v>3.7</c:v>
                </c:pt>
                <c:pt idx="168">
                  <c:v>3.63</c:v>
                </c:pt>
                <c:pt idx="169">
                  <c:v>3.43</c:v>
                </c:pt>
                <c:pt idx="170">
                  <c:v>3.36</c:v>
                </c:pt>
                <c:pt idx="171">
                  <c:v>3.82</c:v>
                </c:pt>
                <c:pt idx="172">
                  <c:v>3.8</c:v>
                </c:pt>
                <c:pt idx="173">
                  <c:v>3.7</c:v>
                </c:pt>
                <c:pt idx="174">
                  <c:v>3.56</c:v>
                </c:pt>
                <c:pt idx="175">
                  <c:v>3.46</c:v>
                </c:pt>
                <c:pt idx="176">
                  <c:v>3.35</c:v>
                </c:pt>
                <c:pt idx="177">
                  <c:v>3.3</c:v>
                </c:pt>
                <c:pt idx="178">
                  <c:v>3.17</c:v>
                </c:pt>
                <c:pt idx="179">
                  <c:v>3.28</c:v>
                </c:pt>
                <c:pt idx="180">
                  <c:v>3.1</c:v>
                </c:pt>
                <c:pt idx="181">
                  <c:v>3.05</c:v>
                </c:pt>
                <c:pt idx="182">
                  <c:v>3</c:v>
                </c:pt>
                <c:pt idx="183">
                  <c:v>2.95</c:v>
                </c:pt>
                <c:pt idx="184">
                  <c:v>2.97</c:v>
                </c:pt>
                <c:pt idx="185">
                  <c:v>2.86</c:v>
                </c:pt>
                <c:pt idx="186">
                  <c:v>2.75</c:v>
                </c:pt>
                <c:pt idx="187">
                  <c:v>2.65</c:v>
                </c:pt>
                <c:pt idx="188">
                  <c:v>2.58</c:v>
                </c:pt>
                <c:pt idx="189">
                  <c:v>2.48</c:v>
                </c:pt>
                <c:pt idx="190">
                  <c:v>2.36</c:v>
                </c:pt>
                <c:pt idx="191">
                  <c:v>2.6</c:v>
                </c:pt>
                <c:pt idx="192">
                  <c:v>2.85</c:v>
                </c:pt>
                <c:pt idx="193">
                  <c:v>2.76</c:v>
                </c:pt>
                <c:pt idx="194">
                  <c:v>3.37</c:v>
                </c:pt>
                <c:pt idx="195">
                  <c:v>3.74</c:v>
                </c:pt>
                <c:pt idx="196">
                  <c:v>3.24</c:v>
                </c:pt>
                <c:pt idx="197">
                  <c:v>3.1</c:v>
                </c:pt>
                <c:pt idx="198">
                  <c:v>3.54</c:v>
                </c:pt>
                <c:pt idx="199">
                  <c:v>3.94</c:v>
                </c:pt>
                <c:pt idx="200">
                  <c:v>3.48</c:v>
                </c:pt>
                <c:pt idx="201">
                  <c:v>3.46</c:v>
                </c:pt>
                <c:pt idx="202">
                  <c:v>3.84</c:v>
                </c:pt>
                <c:pt idx="203">
                  <c:v>3.56</c:v>
                </c:pt>
                <c:pt idx="204">
                  <c:v>3.82</c:v>
                </c:pt>
                <c:pt idx="205">
                  <c:v>4.25</c:v>
                </c:pt>
                <c:pt idx="206">
                  <c:v>4</c:v>
                </c:pt>
                <c:pt idx="207">
                  <c:v>3.8</c:v>
                </c:pt>
                <c:pt idx="208">
                  <c:v>3.78</c:v>
                </c:pt>
                <c:pt idx="209">
                  <c:v>3.76</c:v>
                </c:pt>
                <c:pt idx="210">
                  <c:v>3.89</c:v>
                </c:pt>
                <c:pt idx="211">
                  <c:v>3.89</c:v>
                </c:pt>
                <c:pt idx="212">
                  <c:v>3.98</c:v>
                </c:pt>
                <c:pt idx="213">
                  <c:v>3.59</c:v>
                </c:pt>
                <c:pt idx="214">
                  <c:v>3.7</c:v>
                </c:pt>
                <c:pt idx="215">
                  <c:v>3.76</c:v>
                </c:pt>
                <c:pt idx="216">
                  <c:v>3.7</c:v>
                </c:pt>
                <c:pt idx="217">
                  <c:v>3.68</c:v>
                </c:pt>
                <c:pt idx="218">
                  <c:v>3.64</c:v>
                </c:pt>
                <c:pt idx="219">
                  <c:v>4.58</c:v>
                </c:pt>
                <c:pt idx="220">
                  <c:v>4.17</c:v>
                </c:pt>
                <c:pt idx="221">
                  <c:v>4.0199999999999996</c:v>
                </c:pt>
                <c:pt idx="222">
                  <c:v>4.01</c:v>
                </c:pt>
                <c:pt idx="223">
                  <c:v>4.38</c:v>
                </c:pt>
                <c:pt idx="224">
                  <c:v>4.12</c:v>
                </c:pt>
                <c:pt idx="225">
                  <c:v>4.32</c:v>
                </c:pt>
                <c:pt idx="226">
                  <c:v>4.1399999999999997</c:v>
                </c:pt>
                <c:pt idx="227">
                  <c:v>4.0199999999999996</c:v>
                </c:pt>
                <c:pt idx="228">
                  <c:v>4.0999999999999996</c:v>
                </c:pt>
                <c:pt idx="229">
                  <c:v>3.95</c:v>
                </c:pt>
                <c:pt idx="230">
                  <c:v>3.93</c:v>
                </c:pt>
                <c:pt idx="231">
                  <c:v>3.8</c:v>
                </c:pt>
                <c:pt idx="232">
                  <c:v>3.69</c:v>
                </c:pt>
                <c:pt idx="233">
                  <c:v>3.57</c:v>
                </c:pt>
                <c:pt idx="234">
                  <c:v>3.58</c:v>
                </c:pt>
                <c:pt idx="235">
                  <c:v>3.5</c:v>
                </c:pt>
                <c:pt idx="236">
                  <c:v>3.66</c:v>
                </c:pt>
                <c:pt idx="237">
                  <c:v>4.13</c:v>
                </c:pt>
                <c:pt idx="238">
                  <c:v>3.94</c:v>
                </c:pt>
                <c:pt idx="239">
                  <c:v>3.8</c:v>
                </c:pt>
                <c:pt idx="240">
                  <c:v>3.74</c:v>
                </c:pt>
                <c:pt idx="241">
                  <c:v>3.8</c:v>
                </c:pt>
                <c:pt idx="242">
                  <c:v>3.86</c:v>
                </c:pt>
                <c:pt idx="243">
                  <c:v>4.3</c:v>
                </c:pt>
                <c:pt idx="244">
                  <c:v>4.0999999999999996</c:v>
                </c:pt>
                <c:pt idx="245">
                  <c:v>4.12</c:v>
                </c:pt>
                <c:pt idx="246">
                  <c:v>4.16</c:v>
                </c:pt>
                <c:pt idx="247">
                  <c:v>4.03</c:v>
                </c:pt>
                <c:pt idx="248">
                  <c:v>4</c:v>
                </c:pt>
                <c:pt idx="249">
                  <c:v>4.03</c:v>
                </c:pt>
                <c:pt idx="250">
                  <c:v>4.32</c:v>
                </c:pt>
                <c:pt idx="251">
                  <c:v>4.16</c:v>
                </c:pt>
                <c:pt idx="252">
                  <c:v>4.26</c:v>
                </c:pt>
                <c:pt idx="253">
                  <c:v>4.09</c:v>
                </c:pt>
                <c:pt idx="254">
                  <c:v>4.12</c:v>
                </c:pt>
                <c:pt idx="255">
                  <c:v>4.5</c:v>
                </c:pt>
                <c:pt idx="256">
                  <c:v>4.5199999999999996</c:v>
                </c:pt>
                <c:pt idx="257">
                  <c:v>4.5199999999999996</c:v>
                </c:pt>
                <c:pt idx="258">
                  <c:v>4.12</c:v>
                </c:pt>
                <c:pt idx="259">
                  <c:v>3.97</c:v>
                </c:pt>
                <c:pt idx="260">
                  <c:v>3.85</c:v>
                </c:pt>
                <c:pt idx="261">
                  <c:v>3.68</c:v>
                </c:pt>
                <c:pt idx="262">
                  <c:v>3.67</c:v>
                </c:pt>
                <c:pt idx="263">
                  <c:v>3.65</c:v>
                </c:pt>
                <c:pt idx="264">
                  <c:v>3.64</c:v>
                </c:pt>
                <c:pt idx="265">
                  <c:v>3.78</c:v>
                </c:pt>
                <c:pt idx="266">
                  <c:v>3.48</c:v>
                </c:pt>
                <c:pt idx="267">
                  <c:v>3.5</c:v>
                </c:pt>
                <c:pt idx="268">
                  <c:v>3.2</c:v>
                </c:pt>
                <c:pt idx="269">
                  <c:v>3.21</c:v>
                </c:pt>
                <c:pt idx="270">
                  <c:v>3.14</c:v>
                </c:pt>
                <c:pt idx="271">
                  <c:v>3</c:v>
                </c:pt>
                <c:pt idx="272">
                  <c:v>2.9</c:v>
                </c:pt>
                <c:pt idx="273">
                  <c:v>2.87</c:v>
                </c:pt>
                <c:pt idx="274">
                  <c:v>2.86</c:v>
                </c:pt>
                <c:pt idx="275">
                  <c:v>2.82</c:v>
                </c:pt>
                <c:pt idx="276">
                  <c:v>2.78</c:v>
                </c:pt>
                <c:pt idx="277">
                  <c:v>2.8</c:v>
                </c:pt>
                <c:pt idx="278">
                  <c:v>2.68</c:v>
                </c:pt>
                <c:pt idx="279">
                  <c:v>3.2</c:v>
                </c:pt>
                <c:pt idx="280">
                  <c:v>3.45</c:v>
                </c:pt>
                <c:pt idx="281">
                  <c:v>3.18</c:v>
                </c:pt>
                <c:pt idx="282">
                  <c:v>3.05</c:v>
                </c:pt>
                <c:pt idx="283">
                  <c:v>3.05</c:v>
                </c:pt>
                <c:pt idx="284">
                  <c:v>3.18</c:v>
                </c:pt>
                <c:pt idx="285">
                  <c:v>3.1</c:v>
                </c:pt>
                <c:pt idx="286">
                  <c:v>3.1</c:v>
                </c:pt>
                <c:pt idx="287">
                  <c:v>3.09</c:v>
                </c:pt>
                <c:pt idx="288">
                  <c:v>2.83</c:v>
                </c:pt>
                <c:pt idx="289">
                  <c:v>2.87</c:v>
                </c:pt>
                <c:pt idx="290">
                  <c:v>2.66</c:v>
                </c:pt>
                <c:pt idx="291">
                  <c:v>2.57</c:v>
                </c:pt>
                <c:pt idx="292">
                  <c:v>2.5</c:v>
                </c:pt>
                <c:pt idx="293">
                  <c:v>2.4700000000000002</c:v>
                </c:pt>
                <c:pt idx="294">
                  <c:v>2.46</c:v>
                </c:pt>
                <c:pt idx="295">
                  <c:v>2.35</c:v>
                </c:pt>
                <c:pt idx="296">
                  <c:v>2.27</c:v>
                </c:pt>
                <c:pt idx="297">
                  <c:v>2.27</c:v>
                </c:pt>
                <c:pt idx="298">
                  <c:v>2.19</c:v>
                </c:pt>
                <c:pt idx="299">
                  <c:v>2.14</c:v>
                </c:pt>
                <c:pt idx="300">
                  <c:v>2.0699999999999998</c:v>
                </c:pt>
                <c:pt idx="301">
                  <c:v>2.06</c:v>
                </c:pt>
                <c:pt idx="302">
                  <c:v>2.1</c:v>
                </c:pt>
                <c:pt idx="303">
                  <c:v>2.0299999999999998</c:v>
                </c:pt>
                <c:pt idx="304">
                  <c:v>1.98</c:v>
                </c:pt>
                <c:pt idx="305">
                  <c:v>1.92</c:v>
                </c:pt>
                <c:pt idx="306">
                  <c:v>1.9</c:v>
                </c:pt>
                <c:pt idx="307">
                  <c:v>1.97</c:v>
                </c:pt>
                <c:pt idx="308">
                  <c:v>1.96</c:v>
                </c:pt>
                <c:pt idx="309">
                  <c:v>1.95</c:v>
                </c:pt>
                <c:pt idx="310">
                  <c:v>1.87</c:v>
                </c:pt>
                <c:pt idx="311">
                  <c:v>1.82</c:v>
                </c:pt>
                <c:pt idx="312">
                  <c:v>1.78</c:v>
                </c:pt>
                <c:pt idx="313">
                  <c:v>1.79</c:v>
                </c:pt>
                <c:pt idx="314">
                  <c:v>1.75</c:v>
                </c:pt>
                <c:pt idx="315">
                  <c:v>1.73</c:v>
                </c:pt>
                <c:pt idx="316">
                  <c:v>1.77</c:v>
                </c:pt>
                <c:pt idx="317">
                  <c:v>1.75</c:v>
                </c:pt>
                <c:pt idx="318">
                  <c:v>1.79</c:v>
                </c:pt>
                <c:pt idx="319">
                  <c:v>1.7</c:v>
                </c:pt>
                <c:pt idx="320">
                  <c:v>1.57</c:v>
                </c:pt>
                <c:pt idx="321">
                  <c:v>1.56</c:v>
                </c:pt>
                <c:pt idx="322">
                  <c:v>1.52</c:v>
                </c:pt>
                <c:pt idx="323">
                  <c:v>1.5</c:v>
                </c:pt>
                <c:pt idx="324">
                  <c:v>1.46</c:v>
                </c:pt>
                <c:pt idx="325">
                  <c:v>1.52</c:v>
                </c:pt>
                <c:pt idx="326">
                  <c:v>1.5</c:v>
                </c:pt>
                <c:pt idx="327">
                  <c:v>1.54</c:v>
                </c:pt>
                <c:pt idx="328">
                  <c:v>1.61</c:v>
                </c:pt>
                <c:pt idx="329">
                  <c:v>1.65</c:v>
                </c:pt>
                <c:pt idx="330">
                  <c:v>1.72</c:v>
                </c:pt>
                <c:pt idx="331">
                  <c:v>1.75</c:v>
                </c:pt>
                <c:pt idx="332">
                  <c:v>1.77</c:v>
                </c:pt>
                <c:pt idx="333">
                  <c:v>1.64</c:v>
                </c:pt>
                <c:pt idx="334">
                  <c:v>1.57</c:v>
                </c:pt>
                <c:pt idx="335">
                  <c:v>1.75</c:v>
                </c:pt>
                <c:pt idx="336">
                  <c:v>1.65</c:v>
                </c:pt>
                <c:pt idx="337">
                  <c:v>1.66</c:v>
                </c:pt>
                <c:pt idx="338">
                  <c:v>1.64</c:v>
                </c:pt>
                <c:pt idx="339">
                  <c:v>1.62</c:v>
                </c:pt>
                <c:pt idx="340">
                  <c:v>1.64</c:v>
                </c:pt>
                <c:pt idx="341">
                  <c:v>1.65</c:v>
                </c:pt>
                <c:pt idx="342">
                  <c:v>1.62</c:v>
                </c:pt>
                <c:pt idx="343">
                  <c:v>1.62</c:v>
                </c:pt>
                <c:pt idx="344">
                  <c:v>1.55</c:v>
                </c:pt>
                <c:pt idx="345">
                  <c:v>1.54</c:v>
                </c:pt>
                <c:pt idx="346">
                  <c:v>1.45</c:v>
                </c:pt>
                <c:pt idx="347">
                  <c:v>1.43</c:v>
                </c:pt>
                <c:pt idx="348">
                  <c:v>1.4</c:v>
                </c:pt>
                <c:pt idx="349">
                  <c:v>1.35</c:v>
                </c:pt>
                <c:pt idx="350">
                  <c:v>1.34</c:v>
                </c:pt>
                <c:pt idx="351">
                  <c:v>1.33</c:v>
                </c:pt>
                <c:pt idx="352">
                  <c:v>1.31</c:v>
                </c:pt>
                <c:pt idx="353">
                  <c:v>1.27</c:v>
                </c:pt>
                <c:pt idx="354">
                  <c:v>1.24</c:v>
                </c:pt>
                <c:pt idx="355">
                  <c:v>1.22</c:v>
                </c:pt>
                <c:pt idx="356">
                  <c:v>1.19</c:v>
                </c:pt>
                <c:pt idx="357">
                  <c:v>1.19</c:v>
                </c:pt>
                <c:pt idx="358">
                  <c:v>1.19</c:v>
                </c:pt>
                <c:pt idx="359">
                  <c:v>1.1499999999999999</c:v>
                </c:pt>
                <c:pt idx="360">
                  <c:v>1.1200000000000001</c:v>
                </c:pt>
                <c:pt idx="361">
                  <c:v>1.1200000000000001</c:v>
                </c:pt>
                <c:pt idx="362">
                  <c:v>1.1200000000000001</c:v>
                </c:pt>
                <c:pt idx="363">
                  <c:v>1.1200000000000001</c:v>
                </c:pt>
                <c:pt idx="364">
                  <c:v>1.1399999999999999</c:v>
                </c:pt>
                <c:pt idx="365">
                  <c:v>1.17</c:v>
                </c:pt>
                <c:pt idx="366">
                  <c:v>1.1599999999999999</c:v>
                </c:pt>
                <c:pt idx="367">
                  <c:v>1.22</c:v>
                </c:pt>
                <c:pt idx="368">
                  <c:v>1.2</c:v>
                </c:pt>
                <c:pt idx="369">
                  <c:v>1.25</c:v>
                </c:pt>
                <c:pt idx="370">
                  <c:v>1.24</c:v>
                </c:pt>
                <c:pt idx="371">
                  <c:v>1.24</c:v>
                </c:pt>
                <c:pt idx="372">
                  <c:v>1.1499999999999999</c:v>
                </c:pt>
                <c:pt idx="373">
                  <c:v>1.2</c:v>
                </c:pt>
                <c:pt idx="374">
                  <c:v>1.1399999999999999</c:v>
                </c:pt>
                <c:pt idx="375">
                  <c:v>1.1299999999999999</c:v>
                </c:pt>
                <c:pt idx="376">
                  <c:v>1.1000000000000001</c:v>
                </c:pt>
                <c:pt idx="377">
                  <c:v>1.05</c:v>
                </c:pt>
                <c:pt idx="378">
                  <c:v>1.03</c:v>
                </c:pt>
                <c:pt idx="379">
                  <c:v>1.03</c:v>
                </c:pt>
                <c:pt idx="380">
                  <c:v>1.02</c:v>
                </c:pt>
                <c:pt idx="381">
                  <c:v>1</c:v>
                </c:pt>
                <c:pt idx="382">
                  <c:v>0.98</c:v>
                </c:pt>
                <c:pt idx="383">
                  <c:v>0.95</c:v>
                </c:pt>
                <c:pt idx="384">
                  <c:v>0.95</c:v>
                </c:pt>
                <c:pt idx="385">
                  <c:v>1.05</c:v>
                </c:pt>
                <c:pt idx="386">
                  <c:v>1.03</c:v>
                </c:pt>
                <c:pt idx="387">
                  <c:v>1.0900000000000001</c:v>
                </c:pt>
                <c:pt idx="388">
                  <c:v>1.26</c:v>
                </c:pt>
                <c:pt idx="389">
                  <c:v>1.19</c:v>
                </c:pt>
                <c:pt idx="390">
                  <c:v>1.1100000000000001</c:v>
                </c:pt>
                <c:pt idx="391">
                  <c:v>1.1200000000000001</c:v>
                </c:pt>
                <c:pt idx="392">
                  <c:v>1.25</c:v>
                </c:pt>
                <c:pt idx="393">
                  <c:v>1.17</c:v>
                </c:pt>
                <c:pt idx="394">
                  <c:v>1.08</c:v>
                </c:pt>
                <c:pt idx="395">
                  <c:v>1.1000000000000001</c:v>
                </c:pt>
                <c:pt idx="396">
                  <c:v>1.05</c:v>
                </c:pt>
                <c:pt idx="397">
                  <c:v>0.98</c:v>
                </c:pt>
                <c:pt idx="398">
                  <c:v>0.98</c:v>
                </c:pt>
                <c:pt idx="399">
                  <c:v>0.95</c:v>
                </c:pt>
                <c:pt idx="400">
                  <c:v>0.9</c:v>
                </c:pt>
                <c:pt idx="401">
                  <c:v>1</c:v>
                </c:pt>
                <c:pt idx="402">
                  <c:v>0.95</c:v>
                </c:pt>
                <c:pt idx="403">
                  <c:v>0.94</c:v>
                </c:pt>
                <c:pt idx="404">
                  <c:v>0.9</c:v>
                </c:pt>
                <c:pt idx="405">
                  <c:v>0.88</c:v>
                </c:pt>
                <c:pt idx="406">
                  <c:v>0.87</c:v>
                </c:pt>
                <c:pt idx="407">
                  <c:v>0.86</c:v>
                </c:pt>
                <c:pt idx="408">
                  <c:v>0.85</c:v>
                </c:pt>
                <c:pt idx="409">
                  <c:v>0.82</c:v>
                </c:pt>
                <c:pt idx="410">
                  <c:v>0.8</c:v>
                </c:pt>
                <c:pt idx="411">
                  <c:v>0.8</c:v>
                </c:pt>
                <c:pt idx="412">
                  <c:v>0.79</c:v>
                </c:pt>
                <c:pt idx="413">
                  <c:v>0.75</c:v>
                </c:pt>
                <c:pt idx="414">
                  <c:v>0.74</c:v>
                </c:pt>
                <c:pt idx="415">
                  <c:v>0.82</c:v>
                </c:pt>
                <c:pt idx="416">
                  <c:v>0.8</c:v>
                </c:pt>
                <c:pt idx="417">
                  <c:v>0.78</c:v>
                </c:pt>
                <c:pt idx="418">
                  <c:v>0.78</c:v>
                </c:pt>
                <c:pt idx="419">
                  <c:v>0.78</c:v>
                </c:pt>
                <c:pt idx="420">
                  <c:v>0.77</c:v>
                </c:pt>
                <c:pt idx="421">
                  <c:v>0.74</c:v>
                </c:pt>
                <c:pt idx="422">
                  <c:v>0.74</c:v>
                </c:pt>
                <c:pt idx="423">
                  <c:v>0.97</c:v>
                </c:pt>
                <c:pt idx="424">
                  <c:v>0.98</c:v>
                </c:pt>
                <c:pt idx="425">
                  <c:v>0.92</c:v>
                </c:pt>
                <c:pt idx="426">
                  <c:v>0.98</c:v>
                </c:pt>
                <c:pt idx="427">
                  <c:v>0.98</c:v>
                </c:pt>
                <c:pt idx="428">
                  <c:v>0.98</c:v>
                </c:pt>
                <c:pt idx="429">
                  <c:v>0.96</c:v>
                </c:pt>
                <c:pt idx="430">
                  <c:v>0.98</c:v>
                </c:pt>
                <c:pt idx="431">
                  <c:v>0.96</c:v>
                </c:pt>
                <c:pt idx="432">
                  <c:v>0.94</c:v>
                </c:pt>
                <c:pt idx="433">
                  <c:v>0.96</c:v>
                </c:pt>
                <c:pt idx="434">
                  <c:v>0.98</c:v>
                </c:pt>
                <c:pt idx="435">
                  <c:v>1</c:v>
                </c:pt>
                <c:pt idx="436">
                  <c:v>1.05</c:v>
                </c:pt>
                <c:pt idx="437">
                  <c:v>0.94</c:v>
                </c:pt>
                <c:pt idx="438">
                  <c:v>0.94</c:v>
                </c:pt>
                <c:pt idx="439">
                  <c:v>0.9</c:v>
                </c:pt>
                <c:pt idx="440">
                  <c:v>0.88</c:v>
                </c:pt>
                <c:pt idx="441">
                  <c:v>0.86</c:v>
                </c:pt>
                <c:pt idx="442">
                  <c:v>0.85</c:v>
                </c:pt>
                <c:pt idx="443">
                  <c:v>0.92</c:v>
                </c:pt>
                <c:pt idx="444">
                  <c:v>0.91</c:v>
                </c:pt>
                <c:pt idx="445">
                  <c:v>0.94</c:v>
                </c:pt>
                <c:pt idx="446">
                  <c:v>0.92</c:v>
                </c:pt>
                <c:pt idx="447">
                  <c:v>0.92</c:v>
                </c:pt>
                <c:pt idx="448">
                  <c:v>0.9</c:v>
                </c:pt>
                <c:pt idx="449">
                  <c:v>0.9</c:v>
                </c:pt>
                <c:pt idx="450">
                  <c:v>0.88</c:v>
                </c:pt>
                <c:pt idx="451">
                  <c:v>1</c:v>
                </c:pt>
                <c:pt idx="452">
                  <c:v>1.02</c:v>
                </c:pt>
                <c:pt idx="453">
                  <c:v>0.93</c:v>
                </c:pt>
                <c:pt idx="454">
                  <c:v>0.86</c:v>
                </c:pt>
                <c:pt idx="455">
                  <c:v>0.82</c:v>
                </c:pt>
                <c:pt idx="456">
                  <c:v>0.8</c:v>
                </c:pt>
                <c:pt idx="457">
                  <c:v>0.88</c:v>
                </c:pt>
                <c:pt idx="458">
                  <c:v>0.91</c:v>
                </c:pt>
                <c:pt idx="459">
                  <c:v>0.92</c:v>
                </c:pt>
                <c:pt idx="460">
                  <c:v>1</c:v>
                </c:pt>
                <c:pt idx="461">
                  <c:v>0.96</c:v>
                </c:pt>
                <c:pt idx="462">
                  <c:v>0.9</c:v>
                </c:pt>
                <c:pt idx="463">
                  <c:v>0.88</c:v>
                </c:pt>
                <c:pt idx="464">
                  <c:v>0.86</c:v>
                </c:pt>
                <c:pt idx="465">
                  <c:v>0.9</c:v>
                </c:pt>
                <c:pt idx="466">
                  <c:v>0.92</c:v>
                </c:pt>
                <c:pt idx="467">
                  <c:v>0.98</c:v>
                </c:pt>
                <c:pt idx="468">
                  <c:v>0.97</c:v>
                </c:pt>
                <c:pt idx="469">
                  <c:v>0.94</c:v>
                </c:pt>
                <c:pt idx="470">
                  <c:v>0.98</c:v>
                </c:pt>
                <c:pt idx="471">
                  <c:v>0.96</c:v>
                </c:pt>
                <c:pt idx="472">
                  <c:v>0.94</c:v>
                </c:pt>
                <c:pt idx="473">
                  <c:v>0.97</c:v>
                </c:pt>
                <c:pt idx="474">
                  <c:v>0.95</c:v>
                </c:pt>
                <c:pt idx="475">
                  <c:v>0.95</c:v>
                </c:pt>
                <c:pt idx="476">
                  <c:v>0.93</c:v>
                </c:pt>
                <c:pt idx="477">
                  <c:v>0.94</c:v>
                </c:pt>
                <c:pt idx="478">
                  <c:v>0.96</c:v>
                </c:pt>
                <c:pt idx="479">
                  <c:v>0.92</c:v>
                </c:pt>
                <c:pt idx="480">
                  <c:v>0.88</c:v>
                </c:pt>
                <c:pt idx="481">
                  <c:v>0.88</c:v>
                </c:pt>
                <c:pt idx="482">
                  <c:v>0.86</c:v>
                </c:pt>
                <c:pt idx="483">
                  <c:v>0.86</c:v>
                </c:pt>
                <c:pt idx="484">
                  <c:v>0.85</c:v>
                </c:pt>
                <c:pt idx="485">
                  <c:v>0.83</c:v>
                </c:pt>
                <c:pt idx="486">
                  <c:v>0.94</c:v>
                </c:pt>
                <c:pt idx="487">
                  <c:v>0.92</c:v>
                </c:pt>
                <c:pt idx="488">
                  <c:v>0.9</c:v>
                </c:pt>
                <c:pt idx="489">
                  <c:v>0.95</c:v>
                </c:pt>
                <c:pt idx="490">
                  <c:v>1</c:v>
                </c:pt>
                <c:pt idx="491">
                  <c:v>1.05</c:v>
                </c:pt>
                <c:pt idx="492">
                  <c:v>1.03</c:v>
                </c:pt>
                <c:pt idx="493">
                  <c:v>1.1399999999999999</c:v>
                </c:pt>
                <c:pt idx="494">
                  <c:v>1.1200000000000001</c:v>
                </c:pt>
                <c:pt idx="495">
                  <c:v>1.08</c:v>
                </c:pt>
                <c:pt idx="496">
                  <c:v>1.05</c:v>
                </c:pt>
                <c:pt idx="497">
                  <c:v>0.98</c:v>
                </c:pt>
                <c:pt idx="498">
                  <c:v>0.97</c:v>
                </c:pt>
                <c:pt idx="499">
                  <c:v>0.94</c:v>
                </c:pt>
                <c:pt idx="500">
                  <c:v>0.92</c:v>
                </c:pt>
                <c:pt idx="501">
                  <c:v>0.9</c:v>
                </c:pt>
                <c:pt idx="502">
                  <c:v>0.87</c:v>
                </c:pt>
                <c:pt idx="503">
                  <c:v>0.84</c:v>
                </c:pt>
                <c:pt idx="504">
                  <c:v>0.8</c:v>
                </c:pt>
                <c:pt idx="505">
                  <c:v>0.8</c:v>
                </c:pt>
                <c:pt idx="506">
                  <c:v>0.78</c:v>
                </c:pt>
                <c:pt idx="507">
                  <c:v>0.72</c:v>
                </c:pt>
                <c:pt idx="508">
                  <c:v>0.7</c:v>
                </c:pt>
                <c:pt idx="509">
                  <c:v>0.7</c:v>
                </c:pt>
                <c:pt idx="510">
                  <c:v>0.68</c:v>
                </c:pt>
                <c:pt idx="511">
                  <c:v>0.67</c:v>
                </c:pt>
                <c:pt idx="512">
                  <c:v>0.66</c:v>
                </c:pt>
                <c:pt idx="513">
                  <c:v>0.64</c:v>
                </c:pt>
                <c:pt idx="514">
                  <c:v>0.63</c:v>
                </c:pt>
                <c:pt idx="515">
                  <c:v>0.66</c:v>
                </c:pt>
                <c:pt idx="516">
                  <c:v>0.67</c:v>
                </c:pt>
                <c:pt idx="517">
                  <c:v>0.64</c:v>
                </c:pt>
                <c:pt idx="518">
                  <c:v>0.64</c:v>
                </c:pt>
                <c:pt idx="519">
                  <c:v>0.6</c:v>
                </c:pt>
                <c:pt idx="520">
                  <c:v>0.6</c:v>
                </c:pt>
                <c:pt idx="521">
                  <c:v>0.64</c:v>
                </c:pt>
                <c:pt idx="522">
                  <c:v>0.72</c:v>
                </c:pt>
                <c:pt idx="523">
                  <c:v>0.7</c:v>
                </c:pt>
                <c:pt idx="524">
                  <c:v>0.71</c:v>
                </c:pt>
                <c:pt idx="525">
                  <c:v>0.7</c:v>
                </c:pt>
                <c:pt idx="526">
                  <c:v>0.64</c:v>
                </c:pt>
                <c:pt idx="527">
                  <c:v>0.63</c:v>
                </c:pt>
                <c:pt idx="528">
                  <c:v>0.63</c:v>
                </c:pt>
                <c:pt idx="529">
                  <c:v>0.68</c:v>
                </c:pt>
                <c:pt idx="530">
                  <c:v>0.65</c:v>
                </c:pt>
                <c:pt idx="531">
                  <c:v>0.66</c:v>
                </c:pt>
                <c:pt idx="532">
                  <c:v>0.7</c:v>
                </c:pt>
                <c:pt idx="533">
                  <c:v>0.72</c:v>
                </c:pt>
                <c:pt idx="534">
                  <c:v>0.68</c:v>
                </c:pt>
                <c:pt idx="535">
                  <c:v>0.69</c:v>
                </c:pt>
                <c:pt idx="536">
                  <c:v>0.7</c:v>
                </c:pt>
                <c:pt idx="537">
                  <c:v>0.81</c:v>
                </c:pt>
                <c:pt idx="538">
                  <c:v>0.86</c:v>
                </c:pt>
                <c:pt idx="539">
                  <c:v>0.84</c:v>
                </c:pt>
                <c:pt idx="540">
                  <c:v>0.82</c:v>
                </c:pt>
                <c:pt idx="541">
                  <c:v>0.85</c:v>
                </c:pt>
                <c:pt idx="542">
                  <c:v>0.8</c:v>
                </c:pt>
                <c:pt idx="543">
                  <c:v>0.92</c:v>
                </c:pt>
                <c:pt idx="544">
                  <c:v>0.87</c:v>
                </c:pt>
                <c:pt idx="545">
                  <c:v>0.79</c:v>
                </c:pt>
                <c:pt idx="546">
                  <c:v>0.74</c:v>
                </c:pt>
                <c:pt idx="547">
                  <c:v>0.8</c:v>
                </c:pt>
                <c:pt idx="548">
                  <c:v>0.78</c:v>
                </c:pt>
                <c:pt idx="549">
                  <c:v>0.75</c:v>
                </c:pt>
                <c:pt idx="550">
                  <c:v>0.74</c:v>
                </c:pt>
                <c:pt idx="551">
                  <c:v>0.74</c:v>
                </c:pt>
                <c:pt idx="552">
                  <c:v>0.73</c:v>
                </c:pt>
                <c:pt idx="553">
                  <c:v>0.7</c:v>
                </c:pt>
                <c:pt idx="554">
                  <c:v>0.7</c:v>
                </c:pt>
                <c:pt idx="555">
                  <c:v>0.72</c:v>
                </c:pt>
                <c:pt idx="556">
                  <c:v>0.68</c:v>
                </c:pt>
                <c:pt idx="557">
                  <c:v>0.65</c:v>
                </c:pt>
                <c:pt idx="558">
                  <c:v>0.95</c:v>
                </c:pt>
                <c:pt idx="559">
                  <c:v>0.98</c:v>
                </c:pt>
                <c:pt idx="560">
                  <c:v>1</c:v>
                </c:pt>
                <c:pt idx="561">
                  <c:v>1.1399999999999999</c:v>
                </c:pt>
                <c:pt idx="562">
                  <c:v>1.24</c:v>
                </c:pt>
                <c:pt idx="563">
                  <c:v>1.1000000000000001</c:v>
                </c:pt>
                <c:pt idx="564">
                  <c:v>1.1000000000000001</c:v>
                </c:pt>
                <c:pt idx="565">
                  <c:v>1.0900000000000001</c:v>
                </c:pt>
                <c:pt idx="566">
                  <c:v>1</c:v>
                </c:pt>
                <c:pt idx="567">
                  <c:v>1</c:v>
                </c:pt>
                <c:pt idx="568">
                  <c:v>0.98</c:v>
                </c:pt>
                <c:pt idx="569">
                  <c:v>0.98</c:v>
                </c:pt>
                <c:pt idx="570">
                  <c:v>0.98</c:v>
                </c:pt>
                <c:pt idx="571">
                  <c:v>1</c:v>
                </c:pt>
                <c:pt idx="572">
                  <c:v>0.99</c:v>
                </c:pt>
                <c:pt idx="573">
                  <c:v>0.89</c:v>
                </c:pt>
                <c:pt idx="574">
                  <c:v>0.88</c:v>
                </c:pt>
                <c:pt idx="575">
                  <c:v>0.94</c:v>
                </c:pt>
                <c:pt idx="576">
                  <c:v>0.98</c:v>
                </c:pt>
                <c:pt idx="577">
                  <c:v>0.99</c:v>
                </c:pt>
                <c:pt idx="578">
                  <c:v>0.98</c:v>
                </c:pt>
                <c:pt idx="579">
                  <c:v>1.25</c:v>
                </c:pt>
                <c:pt idx="580">
                  <c:v>1.57</c:v>
                </c:pt>
                <c:pt idx="581">
                  <c:v>1.98</c:v>
                </c:pt>
                <c:pt idx="582">
                  <c:v>1.63</c:v>
                </c:pt>
                <c:pt idx="583">
                  <c:v>1.73</c:v>
                </c:pt>
                <c:pt idx="584">
                  <c:v>2.11</c:v>
                </c:pt>
                <c:pt idx="585">
                  <c:v>2.1800000000000002</c:v>
                </c:pt>
                <c:pt idx="586">
                  <c:v>2.2000000000000002</c:v>
                </c:pt>
                <c:pt idx="587">
                  <c:v>2.02</c:v>
                </c:pt>
                <c:pt idx="588">
                  <c:v>1.86</c:v>
                </c:pt>
                <c:pt idx="589">
                  <c:v>1.87</c:v>
                </c:pt>
                <c:pt idx="590">
                  <c:v>1.85</c:v>
                </c:pt>
                <c:pt idx="591">
                  <c:v>1.73</c:v>
                </c:pt>
                <c:pt idx="592">
                  <c:v>1.95</c:v>
                </c:pt>
                <c:pt idx="593">
                  <c:v>1.95</c:v>
                </c:pt>
                <c:pt idx="594">
                  <c:v>1.9</c:v>
                </c:pt>
                <c:pt idx="595">
                  <c:v>1.89</c:v>
                </c:pt>
                <c:pt idx="596">
                  <c:v>2.02</c:v>
                </c:pt>
                <c:pt idx="597">
                  <c:v>2.2000000000000002</c:v>
                </c:pt>
                <c:pt idx="598">
                  <c:v>2.08</c:v>
                </c:pt>
                <c:pt idx="599">
                  <c:v>1.88</c:v>
                </c:pt>
                <c:pt idx="600">
                  <c:v>1.79</c:v>
                </c:pt>
                <c:pt idx="601">
                  <c:v>1.68</c:v>
                </c:pt>
                <c:pt idx="602">
                  <c:v>1.62</c:v>
                </c:pt>
                <c:pt idx="603">
                  <c:v>1.5</c:v>
                </c:pt>
                <c:pt idx="604">
                  <c:v>1.38</c:v>
                </c:pt>
                <c:pt idx="605">
                  <c:v>1.28</c:v>
                </c:pt>
                <c:pt idx="606">
                  <c:v>1.28</c:v>
                </c:pt>
                <c:pt idx="607">
                  <c:v>1.25</c:v>
                </c:pt>
                <c:pt idx="608">
                  <c:v>1.26</c:v>
                </c:pt>
                <c:pt idx="609">
                  <c:v>1.35</c:v>
                </c:pt>
                <c:pt idx="610">
                  <c:v>1.1000000000000001</c:v>
                </c:pt>
                <c:pt idx="611">
                  <c:v>1</c:v>
                </c:pt>
                <c:pt idx="612">
                  <c:v>0.95</c:v>
                </c:pt>
                <c:pt idx="613">
                  <c:v>1</c:v>
                </c:pt>
                <c:pt idx="614">
                  <c:v>1.56</c:v>
                </c:pt>
                <c:pt idx="615">
                  <c:v>1.67</c:v>
                </c:pt>
                <c:pt idx="616">
                  <c:v>1.48</c:v>
                </c:pt>
                <c:pt idx="617">
                  <c:v>1.4</c:v>
                </c:pt>
                <c:pt idx="618">
                  <c:v>1.42</c:v>
                </c:pt>
                <c:pt idx="619">
                  <c:v>1.42</c:v>
                </c:pt>
                <c:pt idx="620">
                  <c:v>1.46</c:v>
                </c:pt>
                <c:pt idx="621">
                  <c:v>1.38</c:v>
                </c:pt>
                <c:pt idx="622">
                  <c:v>1.26</c:v>
                </c:pt>
                <c:pt idx="623">
                  <c:v>1.18</c:v>
                </c:pt>
                <c:pt idx="624">
                  <c:v>1.17</c:v>
                </c:pt>
                <c:pt idx="625">
                  <c:v>1.18</c:v>
                </c:pt>
                <c:pt idx="626">
                  <c:v>1.28</c:v>
                </c:pt>
                <c:pt idx="627">
                  <c:v>1.18</c:v>
                </c:pt>
                <c:pt idx="628">
                  <c:v>1.1000000000000001</c:v>
                </c:pt>
                <c:pt idx="629">
                  <c:v>1.1000000000000001</c:v>
                </c:pt>
                <c:pt idx="630">
                  <c:v>1.08</c:v>
                </c:pt>
                <c:pt idx="631">
                  <c:v>1.3</c:v>
                </c:pt>
                <c:pt idx="632">
                  <c:v>1.2</c:v>
                </c:pt>
                <c:pt idx="633">
                  <c:v>1.1000000000000001</c:v>
                </c:pt>
                <c:pt idx="634">
                  <c:v>1.05</c:v>
                </c:pt>
                <c:pt idx="635">
                  <c:v>1</c:v>
                </c:pt>
                <c:pt idx="636">
                  <c:v>0.98</c:v>
                </c:pt>
                <c:pt idx="637">
                  <c:v>1.08</c:v>
                </c:pt>
                <c:pt idx="638">
                  <c:v>1.32</c:v>
                </c:pt>
                <c:pt idx="639">
                  <c:v>2.62</c:v>
                </c:pt>
                <c:pt idx="640">
                  <c:v>2.42</c:v>
                </c:pt>
                <c:pt idx="641">
                  <c:v>2.2400000000000002</c:v>
                </c:pt>
                <c:pt idx="642">
                  <c:v>2</c:v>
                </c:pt>
                <c:pt idx="643">
                  <c:v>2</c:v>
                </c:pt>
                <c:pt idx="644">
                  <c:v>1.98</c:v>
                </c:pt>
                <c:pt idx="645">
                  <c:v>2.02</c:v>
                </c:pt>
                <c:pt idx="646">
                  <c:v>2.1800000000000002</c:v>
                </c:pt>
                <c:pt idx="647">
                  <c:v>1.93</c:v>
                </c:pt>
                <c:pt idx="648">
                  <c:v>1.8</c:v>
                </c:pt>
                <c:pt idx="649">
                  <c:v>1.78</c:v>
                </c:pt>
                <c:pt idx="650">
                  <c:v>1.72</c:v>
                </c:pt>
                <c:pt idx="651">
                  <c:v>1.74</c:v>
                </c:pt>
                <c:pt idx="652">
                  <c:v>1.6</c:v>
                </c:pt>
                <c:pt idx="653">
                  <c:v>1.6</c:v>
                </c:pt>
                <c:pt idx="654">
                  <c:v>1.7</c:v>
                </c:pt>
                <c:pt idx="655">
                  <c:v>1.54</c:v>
                </c:pt>
                <c:pt idx="656">
                  <c:v>1.49</c:v>
                </c:pt>
                <c:pt idx="657">
                  <c:v>1.49</c:v>
                </c:pt>
                <c:pt idx="658">
                  <c:v>1.4</c:v>
                </c:pt>
                <c:pt idx="659">
                  <c:v>1.4</c:v>
                </c:pt>
                <c:pt idx="660">
                  <c:v>1.35</c:v>
                </c:pt>
                <c:pt idx="661">
                  <c:v>1.36</c:v>
                </c:pt>
                <c:pt idx="662">
                  <c:v>1.3</c:v>
                </c:pt>
                <c:pt idx="663">
                  <c:v>1.25</c:v>
                </c:pt>
                <c:pt idx="664">
                  <c:v>1.3</c:v>
                </c:pt>
                <c:pt idx="665">
                  <c:v>1.3</c:v>
                </c:pt>
                <c:pt idx="666">
                  <c:v>1.55</c:v>
                </c:pt>
                <c:pt idx="667">
                  <c:v>1.59</c:v>
                </c:pt>
                <c:pt idx="668">
                  <c:v>1.6</c:v>
                </c:pt>
                <c:pt idx="669">
                  <c:v>1.62</c:v>
                </c:pt>
                <c:pt idx="670">
                  <c:v>1.85</c:v>
                </c:pt>
                <c:pt idx="671">
                  <c:v>1.92</c:v>
                </c:pt>
                <c:pt idx="672">
                  <c:v>1.94</c:v>
                </c:pt>
                <c:pt idx="673">
                  <c:v>1.92</c:v>
                </c:pt>
                <c:pt idx="674">
                  <c:v>1.9</c:v>
                </c:pt>
                <c:pt idx="675">
                  <c:v>1.9</c:v>
                </c:pt>
                <c:pt idx="676">
                  <c:v>2.1</c:v>
                </c:pt>
                <c:pt idx="677">
                  <c:v>2.04</c:v>
                </c:pt>
                <c:pt idx="678">
                  <c:v>1.94</c:v>
                </c:pt>
                <c:pt idx="679">
                  <c:v>2</c:v>
                </c:pt>
                <c:pt idx="680">
                  <c:v>2.0499999999999998</c:v>
                </c:pt>
                <c:pt idx="681">
                  <c:v>2.27</c:v>
                </c:pt>
                <c:pt idx="682">
                  <c:v>2.14</c:v>
                </c:pt>
                <c:pt idx="683">
                  <c:v>2.16</c:v>
                </c:pt>
                <c:pt idx="684">
                  <c:v>2.06</c:v>
                </c:pt>
                <c:pt idx="685">
                  <c:v>2.06</c:v>
                </c:pt>
                <c:pt idx="686">
                  <c:v>2.0499999999999998</c:v>
                </c:pt>
                <c:pt idx="687">
                  <c:v>2</c:v>
                </c:pt>
                <c:pt idx="688">
                  <c:v>1.82</c:v>
                </c:pt>
                <c:pt idx="689">
                  <c:v>1.7</c:v>
                </c:pt>
                <c:pt idx="690">
                  <c:v>1.6</c:v>
                </c:pt>
                <c:pt idx="691">
                  <c:v>1.54</c:v>
                </c:pt>
                <c:pt idx="692">
                  <c:v>1.5</c:v>
                </c:pt>
                <c:pt idx="693">
                  <c:v>1.52</c:v>
                </c:pt>
                <c:pt idx="694">
                  <c:v>1.4</c:v>
                </c:pt>
                <c:pt idx="695">
                  <c:v>1.89</c:v>
                </c:pt>
                <c:pt idx="696">
                  <c:v>2</c:v>
                </c:pt>
                <c:pt idx="697">
                  <c:v>1.96</c:v>
                </c:pt>
                <c:pt idx="698">
                  <c:v>1.96</c:v>
                </c:pt>
                <c:pt idx="699">
                  <c:v>2.4</c:v>
                </c:pt>
                <c:pt idx="700">
                  <c:v>2.14</c:v>
                </c:pt>
                <c:pt idx="701">
                  <c:v>2.3199999999999998</c:v>
                </c:pt>
                <c:pt idx="702">
                  <c:v>2.2799999999999998</c:v>
                </c:pt>
                <c:pt idx="703">
                  <c:v>2.44</c:v>
                </c:pt>
                <c:pt idx="704">
                  <c:v>2.59</c:v>
                </c:pt>
                <c:pt idx="705">
                  <c:v>2.78</c:v>
                </c:pt>
                <c:pt idx="706">
                  <c:v>2.64</c:v>
                </c:pt>
                <c:pt idx="707">
                  <c:v>2.4900000000000002</c:v>
                </c:pt>
                <c:pt idx="708">
                  <c:v>2.46</c:v>
                </c:pt>
                <c:pt idx="709">
                  <c:v>2.4900000000000002</c:v>
                </c:pt>
                <c:pt idx="710">
                  <c:v>2.4700000000000002</c:v>
                </c:pt>
                <c:pt idx="711">
                  <c:v>2.46</c:v>
                </c:pt>
                <c:pt idx="712">
                  <c:v>2.35</c:v>
                </c:pt>
                <c:pt idx="713">
                  <c:v>2.25</c:v>
                </c:pt>
                <c:pt idx="714">
                  <c:v>2.04</c:v>
                </c:pt>
                <c:pt idx="715">
                  <c:v>2</c:v>
                </c:pt>
                <c:pt idx="716">
                  <c:v>1.9</c:v>
                </c:pt>
                <c:pt idx="717">
                  <c:v>1.84</c:v>
                </c:pt>
                <c:pt idx="718">
                  <c:v>1.8</c:v>
                </c:pt>
                <c:pt idx="719">
                  <c:v>1.75</c:v>
                </c:pt>
                <c:pt idx="720">
                  <c:v>1.79</c:v>
                </c:pt>
                <c:pt idx="721">
                  <c:v>1.75</c:v>
                </c:pt>
                <c:pt idx="722">
                  <c:v>1.64</c:v>
                </c:pt>
                <c:pt idx="723">
                  <c:v>1.6</c:v>
                </c:pt>
                <c:pt idx="724">
                  <c:v>1.56</c:v>
                </c:pt>
                <c:pt idx="725">
                  <c:v>1.57</c:v>
                </c:pt>
                <c:pt idx="726">
                  <c:v>1.55</c:v>
                </c:pt>
                <c:pt idx="727">
                  <c:v>1.6</c:v>
                </c:pt>
                <c:pt idx="728">
                  <c:v>1.5</c:v>
                </c:pt>
                <c:pt idx="729">
                  <c:v>1.4</c:v>
                </c:pt>
                <c:pt idx="730">
                  <c:v>1.3</c:v>
                </c:pt>
                <c:pt idx="731">
                  <c:v>1.3</c:v>
                </c:pt>
              </c:numCache>
            </c:numRef>
          </c:val>
          <c:smooth val="1"/>
          <c:extLst xmlns:c16r2="http://schemas.microsoft.com/office/drawing/2015/06/chart">
            <c:ext xmlns:c16="http://schemas.microsoft.com/office/drawing/2014/chart" uri="{C3380CC4-5D6E-409C-BE32-E72D297353CC}">
              <c16:uniqueId val="{00000002-110E-477E-89CD-1337CF072A50}"/>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DATOS!$AM$3:$AM$734</c:f>
              <c:numCache>
                <c:formatCode>0.00</c:formatCode>
                <c:ptCount val="732"/>
                <c:pt idx="0">
                  <c:v>1.28</c:v>
                </c:pt>
                <c:pt idx="1">
                  <c:v>1.26</c:v>
                </c:pt>
                <c:pt idx="2">
                  <c:v>1.24</c:v>
                </c:pt>
                <c:pt idx="3">
                  <c:v>1.1599999999999999</c:v>
                </c:pt>
                <c:pt idx="4">
                  <c:v>1.1499999999999999</c:v>
                </c:pt>
                <c:pt idx="5">
                  <c:v>1.1399999999999999</c:v>
                </c:pt>
                <c:pt idx="6">
                  <c:v>1.1499999999999999</c:v>
                </c:pt>
                <c:pt idx="7">
                  <c:v>1.1200000000000001</c:v>
                </c:pt>
                <c:pt idx="8">
                  <c:v>1.1000000000000001</c:v>
                </c:pt>
                <c:pt idx="9">
                  <c:v>1.05</c:v>
                </c:pt>
                <c:pt idx="10">
                  <c:v>1</c:v>
                </c:pt>
                <c:pt idx="11">
                  <c:v>0.98</c:v>
                </c:pt>
                <c:pt idx="12">
                  <c:v>0.98</c:v>
                </c:pt>
                <c:pt idx="13">
                  <c:v>0.97</c:v>
                </c:pt>
                <c:pt idx="14">
                  <c:v>0.95</c:v>
                </c:pt>
                <c:pt idx="15">
                  <c:v>0.94</c:v>
                </c:pt>
                <c:pt idx="16">
                  <c:v>0.92</c:v>
                </c:pt>
                <c:pt idx="17">
                  <c:v>0.92</c:v>
                </c:pt>
                <c:pt idx="18">
                  <c:v>0.92</c:v>
                </c:pt>
                <c:pt idx="19">
                  <c:v>0.91</c:v>
                </c:pt>
                <c:pt idx="20">
                  <c:v>0.9</c:v>
                </c:pt>
                <c:pt idx="21">
                  <c:v>0.9</c:v>
                </c:pt>
                <c:pt idx="22">
                  <c:v>0.89</c:v>
                </c:pt>
                <c:pt idx="23">
                  <c:v>0.88</c:v>
                </c:pt>
                <c:pt idx="24">
                  <c:v>0.87</c:v>
                </c:pt>
                <c:pt idx="25">
                  <c:v>0.85</c:v>
                </c:pt>
                <c:pt idx="26">
                  <c:v>0.83</c:v>
                </c:pt>
                <c:pt idx="27">
                  <c:v>0.8</c:v>
                </c:pt>
                <c:pt idx="28">
                  <c:v>0.79</c:v>
                </c:pt>
                <c:pt idx="29">
                  <c:v>0.79</c:v>
                </c:pt>
                <c:pt idx="30">
                  <c:v>0.78</c:v>
                </c:pt>
                <c:pt idx="31">
                  <c:v>0.76</c:v>
                </c:pt>
                <c:pt idx="32">
                  <c:v>0.75</c:v>
                </c:pt>
                <c:pt idx="33">
                  <c:v>0.85</c:v>
                </c:pt>
                <c:pt idx="34">
                  <c:v>1</c:v>
                </c:pt>
                <c:pt idx="35">
                  <c:v>0.99</c:v>
                </c:pt>
                <c:pt idx="36">
                  <c:v>0.98</c:v>
                </c:pt>
                <c:pt idx="37">
                  <c:v>0.98</c:v>
                </c:pt>
                <c:pt idx="38">
                  <c:v>0.97</c:v>
                </c:pt>
                <c:pt idx="39">
                  <c:v>0.96</c:v>
                </c:pt>
                <c:pt idx="40">
                  <c:v>0.94</c:v>
                </c:pt>
                <c:pt idx="41">
                  <c:v>0.94</c:v>
                </c:pt>
                <c:pt idx="42">
                  <c:v>0.93</c:v>
                </c:pt>
                <c:pt idx="43">
                  <c:v>0.94</c:v>
                </c:pt>
                <c:pt idx="44">
                  <c:v>0.94</c:v>
                </c:pt>
                <c:pt idx="45">
                  <c:v>0.94</c:v>
                </c:pt>
                <c:pt idx="46">
                  <c:v>0.94</c:v>
                </c:pt>
                <c:pt idx="47">
                  <c:v>0.93</c:v>
                </c:pt>
                <c:pt idx="48">
                  <c:v>0.9</c:v>
                </c:pt>
                <c:pt idx="49">
                  <c:v>0.9</c:v>
                </c:pt>
                <c:pt idx="50">
                  <c:v>0.95</c:v>
                </c:pt>
                <c:pt idx="51">
                  <c:v>0.94</c:v>
                </c:pt>
                <c:pt idx="52">
                  <c:v>0.94</c:v>
                </c:pt>
                <c:pt idx="53">
                  <c:v>0.93</c:v>
                </c:pt>
                <c:pt idx="54">
                  <c:v>0.9</c:v>
                </c:pt>
                <c:pt idx="55">
                  <c:v>0.94</c:v>
                </c:pt>
                <c:pt idx="56">
                  <c:v>0.96</c:v>
                </c:pt>
                <c:pt idx="57">
                  <c:v>0.94</c:v>
                </c:pt>
                <c:pt idx="58">
                  <c:v>0.92</c:v>
                </c:pt>
                <c:pt idx="59">
                  <c:v>0.92</c:v>
                </c:pt>
                <c:pt idx="60">
                  <c:v>0.9</c:v>
                </c:pt>
                <c:pt idx="61">
                  <c:v>0.9</c:v>
                </c:pt>
                <c:pt idx="62">
                  <c:v>0.89</c:v>
                </c:pt>
                <c:pt idx="63">
                  <c:v>0.9</c:v>
                </c:pt>
                <c:pt idx="64">
                  <c:v>0.92</c:v>
                </c:pt>
                <c:pt idx="65">
                  <c:v>1.04</c:v>
                </c:pt>
                <c:pt idx="66">
                  <c:v>1.01</c:v>
                </c:pt>
                <c:pt idx="67">
                  <c:v>1.04</c:v>
                </c:pt>
                <c:pt idx="68">
                  <c:v>1.06</c:v>
                </c:pt>
                <c:pt idx="69">
                  <c:v>1.39</c:v>
                </c:pt>
                <c:pt idx="70">
                  <c:v>1.4</c:v>
                </c:pt>
                <c:pt idx="71">
                  <c:v>1.7</c:v>
                </c:pt>
                <c:pt idx="72">
                  <c:v>1.65</c:v>
                </c:pt>
                <c:pt idx="73">
                  <c:v>1.54</c:v>
                </c:pt>
                <c:pt idx="74">
                  <c:v>1.54</c:v>
                </c:pt>
                <c:pt idx="75">
                  <c:v>1.6</c:v>
                </c:pt>
                <c:pt idx="76">
                  <c:v>1.63</c:v>
                </c:pt>
                <c:pt idx="77">
                  <c:v>1.73</c:v>
                </c:pt>
                <c:pt idx="78">
                  <c:v>2</c:v>
                </c:pt>
                <c:pt idx="79">
                  <c:v>2.0499999999999998</c:v>
                </c:pt>
                <c:pt idx="80">
                  <c:v>2.08</c:v>
                </c:pt>
                <c:pt idx="81">
                  <c:v>2.2000000000000002</c:v>
                </c:pt>
                <c:pt idx="82">
                  <c:v>2.21</c:v>
                </c:pt>
                <c:pt idx="83">
                  <c:v>2.1</c:v>
                </c:pt>
                <c:pt idx="84">
                  <c:v>2.25</c:v>
                </c:pt>
                <c:pt idx="85">
                  <c:v>2.36</c:v>
                </c:pt>
                <c:pt idx="86">
                  <c:v>2.84</c:v>
                </c:pt>
                <c:pt idx="87">
                  <c:v>2.66</c:v>
                </c:pt>
                <c:pt idx="88">
                  <c:v>2.54</c:v>
                </c:pt>
                <c:pt idx="89">
                  <c:v>2.74</c:v>
                </c:pt>
                <c:pt idx="90">
                  <c:v>2.67</c:v>
                </c:pt>
                <c:pt idx="91">
                  <c:v>2.48</c:v>
                </c:pt>
                <c:pt idx="92">
                  <c:v>2.4</c:v>
                </c:pt>
                <c:pt idx="93">
                  <c:v>2.35</c:v>
                </c:pt>
                <c:pt idx="94">
                  <c:v>2.34</c:v>
                </c:pt>
                <c:pt idx="95">
                  <c:v>2.34</c:v>
                </c:pt>
                <c:pt idx="96">
                  <c:v>2.29</c:v>
                </c:pt>
                <c:pt idx="97">
                  <c:v>2.2799999999999998</c:v>
                </c:pt>
                <c:pt idx="98">
                  <c:v>2.29</c:v>
                </c:pt>
                <c:pt idx="99">
                  <c:v>2.2599999999999998</c:v>
                </c:pt>
                <c:pt idx="100">
                  <c:v>2.34</c:v>
                </c:pt>
                <c:pt idx="101">
                  <c:v>2.2599999999999998</c:v>
                </c:pt>
                <c:pt idx="102">
                  <c:v>2.25</c:v>
                </c:pt>
                <c:pt idx="103">
                  <c:v>2.27</c:v>
                </c:pt>
                <c:pt idx="104">
                  <c:v>2.2999999999999998</c:v>
                </c:pt>
                <c:pt idx="105">
                  <c:v>2.2000000000000002</c:v>
                </c:pt>
                <c:pt idx="106">
                  <c:v>2.09</c:v>
                </c:pt>
                <c:pt idx="107">
                  <c:v>2.0499999999999998</c:v>
                </c:pt>
                <c:pt idx="108">
                  <c:v>2.04</c:v>
                </c:pt>
                <c:pt idx="109">
                  <c:v>2.06</c:v>
                </c:pt>
                <c:pt idx="110">
                  <c:v>2.0499999999999998</c:v>
                </c:pt>
                <c:pt idx="111">
                  <c:v>2.02</c:v>
                </c:pt>
                <c:pt idx="112">
                  <c:v>1.95</c:v>
                </c:pt>
                <c:pt idx="113">
                  <c:v>1.87</c:v>
                </c:pt>
                <c:pt idx="114">
                  <c:v>1.76</c:v>
                </c:pt>
                <c:pt idx="115">
                  <c:v>1.74</c:v>
                </c:pt>
                <c:pt idx="116">
                  <c:v>1.74</c:v>
                </c:pt>
                <c:pt idx="117">
                  <c:v>1.87</c:v>
                </c:pt>
                <c:pt idx="118">
                  <c:v>1.87</c:v>
                </c:pt>
                <c:pt idx="119">
                  <c:v>1.95</c:v>
                </c:pt>
                <c:pt idx="120">
                  <c:v>1.87</c:v>
                </c:pt>
                <c:pt idx="121">
                  <c:v>1.95</c:v>
                </c:pt>
                <c:pt idx="122">
                  <c:v>1.9</c:v>
                </c:pt>
                <c:pt idx="123">
                  <c:v>1.93</c:v>
                </c:pt>
                <c:pt idx="124">
                  <c:v>1.8</c:v>
                </c:pt>
                <c:pt idx="125">
                  <c:v>1.74</c:v>
                </c:pt>
                <c:pt idx="126">
                  <c:v>1.73</c:v>
                </c:pt>
                <c:pt idx="127">
                  <c:v>1.6</c:v>
                </c:pt>
                <c:pt idx="128">
                  <c:v>1.6</c:v>
                </c:pt>
                <c:pt idx="129">
                  <c:v>1.72</c:v>
                </c:pt>
                <c:pt idx="130">
                  <c:v>1.72</c:v>
                </c:pt>
                <c:pt idx="131">
                  <c:v>1.76</c:v>
                </c:pt>
                <c:pt idx="132">
                  <c:v>1.78</c:v>
                </c:pt>
                <c:pt idx="133">
                  <c:v>1.95</c:v>
                </c:pt>
                <c:pt idx="134">
                  <c:v>1.8</c:v>
                </c:pt>
                <c:pt idx="135">
                  <c:v>1.8</c:v>
                </c:pt>
                <c:pt idx="136">
                  <c:v>1.77</c:v>
                </c:pt>
                <c:pt idx="137">
                  <c:v>1.7</c:v>
                </c:pt>
                <c:pt idx="138">
                  <c:v>1.7</c:v>
                </c:pt>
                <c:pt idx="139">
                  <c:v>1.7</c:v>
                </c:pt>
                <c:pt idx="140">
                  <c:v>1.6</c:v>
                </c:pt>
                <c:pt idx="141">
                  <c:v>1.5</c:v>
                </c:pt>
                <c:pt idx="142">
                  <c:v>1.47</c:v>
                </c:pt>
                <c:pt idx="143">
                  <c:v>1.45</c:v>
                </c:pt>
                <c:pt idx="144">
                  <c:v>1.43</c:v>
                </c:pt>
                <c:pt idx="145">
                  <c:v>1.28</c:v>
                </c:pt>
                <c:pt idx="146">
                  <c:v>1.3</c:v>
                </c:pt>
                <c:pt idx="147">
                  <c:v>1.32</c:v>
                </c:pt>
                <c:pt idx="148">
                  <c:v>1.59</c:v>
                </c:pt>
                <c:pt idx="149">
                  <c:v>2.44</c:v>
                </c:pt>
                <c:pt idx="150">
                  <c:v>2.5099999999999998</c:v>
                </c:pt>
                <c:pt idx="151">
                  <c:v>2.56</c:v>
                </c:pt>
                <c:pt idx="152">
                  <c:v>2.4900000000000002</c:v>
                </c:pt>
                <c:pt idx="153">
                  <c:v>2.61</c:v>
                </c:pt>
                <c:pt idx="154">
                  <c:v>3.1</c:v>
                </c:pt>
                <c:pt idx="155">
                  <c:v>3.22</c:v>
                </c:pt>
                <c:pt idx="156">
                  <c:v>3.08</c:v>
                </c:pt>
                <c:pt idx="157">
                  <c:v>2.92</c:v>
                </c:pt>
                <c:pt idx="158">
                  <c:v>2.62</c:v>
                </c:pt>
                <c:pt idx="159">
                  <c:v>2.48</c:v>
                </c:pt>
                <c:pt idx="160">
                  <c:v>2.4500000000000002</c:v>
                </c:pt>
                <c:pt idx="161">
                  <c:v>2.9</c:v>
                </c:pt>
                <c:pt idx="162">
                  <c:v>3.35</c:v>
                </c:pt>
                <c:pt idx="163">
                  <c:v>3.05</c:v>
                </c:pt>
                <c:pt idx="164">
                  <c:v>3</c:v>
                </c:pt>
                <c:pt idx="165">
                  <c:v>3.08</c:v>
                </c:pt>
                <c:pt idx="166">
                  <c:v>3.08</c:v>
                </c:pt>
                <c:pt idx="167">
                  <c:v>3.2</c:v>
                </c:pt>
                <c:pt idx="168">
                  <c:v>3.14</c:v>
                </c:pt>
                <c:pt idx="169">
                  <c:v>3.06</c:v>
                </c:pt>
                <c:pt idx="170">
                  <c:v>2.84</c:v>
                </c:pt>
                <c:pt idx="171">
                  <c:v>2.68</c:v>
                </c:pt>
                <c:pt idx="172">
                  <c:v>2.79</c:v>
                </c:pt>
                <c:pt idx="173">
                  <c:v>2.62</c:v>
                </c:pt>
                <c:pt idx="174">
                  <c:v>2.62</c:v>
                </c:pt>
                <c:pt idx="175">
                  <c:v>2.7</c:v>
                </c:pt>
                <c:pt idx="176">
                  <c:v>2.62</c:v>
                </c:pt>
                <c:pt idx="177">
                  <c:v>2.48</c:v>
                </c:pt>
                <c:pt idx="178">
                  <c:v>2.37</c:v>
                </c:pt>
                <c:pt idx="179">
                  <c:v>2.29</c:v>
                </c:pt>
                <c:pt idx="180">
                  <c:v>2.1800000000000002</c:v>
                </c:pt>
                <c:pt idx="181">
                  <c:v>2.09</c:v>
                </c:pt>
                <c:pt idx="182">
                  <c:v>2</c:v>
                </c:pt>
                <c:pt idx="183">
                  <c:v>1.95</c:v>
                </c:pt>
                <c:pt idx="184">
                  <c:v>1.9</c:v>
                </c:pt>
                <c:pt idx="185">
                  <c:v>1.88</c:v>
                </c:pt>
                <c:pt idx="186">
                  <c:v>2.14</c:v>
                </c:pt>
                <c:pt idx="187">
                  <c:v>2.0499999999999998</c:v>
                </c:pt>
                <c:pt idx="188">
                  <c:v>1.89</c:v>
                </c:pt>
                <c:pt idx="189">
                  <c:v>1.89</c:v>
                </c:pt>
                <c:pt idx="190">
                  <c:v>1.85</c:v>
                </c:pt>
                <c:pt idx="191">
                  <c:v>1.9</c:v>
                </c:pt>
                <c:pt idx="192">
                  <c:v>1.9</c:v>
                </c:pt>
                <c:pt idx="193">
                  <c:v>1.88</c:v>
                </c:pt>
                <c:pt idx="194">
                  <c:v>1.84</c:v>
                </c:pt>
                <c:pt idx="195">
                  <c:v>1.84</c:v>
                </c:pt>
                <c:pt idx="196">
                  <c:v>1.8</c:v>
                </c:pt>
                <c:pt idx="197">
                  <c:v>1.83</c:v>
                </c:pt>
                <c:pt idx="198">
                  <c:v>1.78</c:v>
                </c:pt>
                <c:pt idx="199">
                  <c:v>1.75</c:v>
                </c:pt>
                <c:pt idx="200">
                  <c:v>1.7</c:v>
                </c:pt>
                <c:pt idx="201">
                  <c:v>1.7</c:v>
                </c:pt>
                <c:pt idx="202">
                  <c:v>1.68</c:v>
                </c:pt>
                <c:pt idx="203">
                  <c:v>1.83</c:v>
                </c:pt>
                <c:pt idx="204">
                  <c:v>1.8</c:v>
                </c:pt>
                <c:pt idx="205">
                  <c:v>1.75</c:v>
                </c:pt>
                <c:pt idx="206">
                  <c:v>1.65</c:v>
                </c:pt>
                <c:pt idx="207">
                  <c:v>1.6</c:v>
                </c:pt>
                <c:pt idx="208">
                  <c:v>1.59</c:v>
                </c:pt>
                <c:pt idx="209">
                  <c:v>1.54</c:v>
                </c:pt>
                <c:pt idx="210">
                  <c:v>1.52</c:v>
                </c:pt>
                <c:pt idx="211">
                  <c:v>1.62</c:v>
                </c:pt>
                <c:pt idx="212">
                  <c:v>1.45</c:v>
                </c:pt>
                <c:pt idx="213">
                  <c:v>1.43</c:v>
                </c:pt>
                <c:pt idx="214">
                  <c:v>1.35</c:v>
                </c:pt>
                <c:pt idx="215">
                  <c:v>1.47</c:v>
                </c:pt>
                <c:pt idx="216">
                  <c:v>1.93</c:v>
                </c:pt>
                <c:pt idx="217">
                  <c:v>1.6</c:v>
                </c:pt>
                <c:pt idx="218">
                  <c:v>1.55</c:v>
                </c:pt>
                <c:pt idx="219">
                  <c:v>1.8</c:v>
                </c:pt>
                <c:pt idx="220">
                  <c:v>1.94</c:v>
                </c:pt>
                <c:pt idx="221">
                  <c:v>2.15</c:v>
                </c:pt>
                <c:pt idx="222">
                  <c:v>2.57</c:v>
                </c:pt>
                <c:pt idx="223">
                  <c:v>2.65</c:v>
                </c:pt>
                <c:pt idx="224">
                  <c:v>2.72</c:v>
                </c:pt>
                <c:pt idx="225">
                  <c:v>2.87</c:v>
                </c:pt>
                <c:pt idx="226">
                  <c:v>2.93</c:v>
                </c:pt>
                <c:pt idx="227">
                  <c:v>2.9</c:v>
                </c:pt>
                <c:pt idx="228">
                  <c:v>2.8</c:v>
                </c:pt>
                <c:pt idx="229">
                  <c:v>2.8</c:v>
                </c:pt>
                <c:pt idx="230">
                  <c:v>2.82</c:v>
                </c:pt>
                <c:pt idx="231">
                  <c:v>2.94</c:v>
                </c:pt>
                <c:pt idx="232">
                  <c:v>2.86</c:v>
                </c:pt>
                <c:pt idx="233">
                  <c:v>2.77</c:v>
                </c:pt>
                <c:pt idx="234">
                  <c:v>2.75</c:v>
                </c:pt>
                <c:pt idx="235">
                  <c:v>2.62</c:v>
                </c:pt>
                <c:pt idx="236">
                  <c:v>2.5</c:v>
                </c:pt>
                <c:pt idx="237">
                  <c:v>2.6</c:v>
                </c:pt>
                <c:pt idx="238">
                  <c:v>2.58</c:v>
                </c:pt>
                <c:pt idx="239">
                  <c:v>2.5</c:v>
                </c:pt>
                <c:pt idx="240">
                  <c:v>2.87</c:v>
                </c:pt>
                <c:pt idx="241">
                  <c:v>2.92</c:v>
                </c:pt>
                <c:pt idx="242">
                  <c:v>2.98</c:v>
                </c:pt>
                <c:pt idx="243">
                  <c:v>2.71</c:v>
                </c:pt>
                <c:pt idx="244">
                  <c:v>2.9</c:v>
                </c:pt>
                <c:pt idx="245">
                  <c:v>2.72</c:v>
                </c:pt>
                <c:pt idx="246">
                  <c:v>3.2</c:v>
                </c:pt>
                <c:pt idx="247">
                  <c:v>2.9</c:v>
                </c:pt>
                <c:pt idx="248">
                  <c:v>2.82</c:v>
                </c:pt>
                <c:pt idx="249">
                  <c:v>2.76</c:v>
                </c:pt>
                <c:pt idx="250">
                  <c:v>3.1</c:v>
                </c:pt>
                <c:pt idx="251">
                  <c:v>3.72</c:v>
                </c:pt>
                <c:pt idx="252">
                  <c:v>3.23</c:v>
                </c:pt>
                <c:pt idx="253">
                  <c:v>3.26</c:v>
                </c:pt>
                <c:pt idx="254">
                  <c:v>2.85</c:v>
                </c:pt>
                <c:pt idx="255">
                  <c:v>2.84</c:v>
                </c:pt>
                <c:pt idx="256">
                  <c:v>2.87</c:v>
                </c:pt>
                <c:pt idx="257">
                  <c:v>2.88</c:v>
                </c:pt>
                <c:pt idx="258">
                  <c:v>2.79</c:v>
                </c:pt>
                <c:pt idx="259">
                  <c:v>2.76</c:v>
                </c:pt>
                <c:pt idx="260">
                  <c:v>2.95</c:v>
                </c:pt>
                <c:pt idx="261">
                  <c:v>2.79</c:v>
                </c:pt>
                <c:pt idx="262">
                  <c:v>2.7</c:v>
                </c:pt>
                <c:pt idx="263">
                  <c:v>2.72</c:v>
                </c:pt>
                <c:pt idx="264">
                  <c:v>2.8</c:v>
                </c:pt>
                <c:pt idx="265">
                  <c:v>2.74</c:v>
                </c:pt>
                <c:pt idx="266">
                  <c:v>2.66</c:v>
                </c:pt>
                <c:pt idx="267">
                  <c:v>3.6</c:v>
                </c:pt>
                <c:pt idx="268">
                  <c:v>2.8</c:v>
                </c:pt>
                <c:pt idx="269">
                  <c:v>2.68</c:v>
                </c:pt>
                <c:pt idx="270">
                  <c:v>2.5499999999999998</c:v>
                </c:pt>
                <c:pt idx="271">
                  <c:v>2.56</c:v>
                </c:pt>
                <c:pt idx="272">
                  <c:v>3.38</c:v>
                </c:pt>
                <c:pt idx="273">
                  <c:v>2.9</c:v>
                </c:pt>
                <c:pt idx="274">
                  <c:v>3.38</c:v>
                </c:pt>
                <c:pt idx="275">
                  <c:v>3.5</c:v>
                </c:pt>
                <c:pt idx="276">
                  <c:v>3.35</c:v>
                </c:pt>
                <c:pt idx="277">
                  <c:v>3.32</c:v>
                </c:pt>
                <c:pt idx="278">
                  <c:v>3.2</c:v>
                </c:pt>
                <c:pt idx="279">
                  <c:v>3</c:v>
                </c:pt>
                <c:pt idx="280">
                  <c:v>2.88</c:v>
                </c:pt>
                <c:pt idx="281">
                  <c:v>2.92</c:v>
                </c:pt>
                <c:pt idx="282">
                  <c:v>3.06</c:v>
                </c:pt>
                <c:pt idx="283">
                  <c:v>3.25</c:v>
                </c:pt>
                <c:pt idx="284">
                  <c:v>3.62</c:v>
                </c:pt>
                <c:pt idx="285">
                  <c:v>3.98</c:v>
                </c:pt>
                <c:pt idx="286">
                  <c:v>4.3499999999999996</c:v>
                </c:pt>
                <c:pt idx="287">
                  <c:v>3.98</c:v>
                </c:pt>
                <c:pt idx="288">
                  <c:v>4.3499999999999996</c:v>
                </c:pt>
                <c:pt idx="289">
                  <c:v>4.32</c:v>
                </c:pt>
                <c:pt idx="290">
                  <c:v>4.3</c:v>
                </c:pt>
                <c:pt idx="291">
                  <c:v>3.92</c:v>
                </c:pt>
                <c:pt idx="292">
                  <c:v>3.67</c:v>
                </c:pt>
                <c:pt idx="293">
                  <c:v>3.61</c:v>
                </c:pt>
                <c:pt idx="294">
                  <c:v>3.56</c:v>
                </c:pt>
                <c:pt idx="295">
                  <c:v>3.52</c:v>
                </c:pt>
                <c:pt idx="296">
                  <c:v>3.4</c:v>
                </c:pt>
                <c:pt idx="297">
                  <c:v>3.46</c:v>
                </c:pt>
                <c:pt idx="298">
                  <c:v>3.44</c:v>
                </c:pt>
                <c:pt idx="299">
                  <c:v>3.35</c:v>
                </c:pt>
                <c:pt idx="300">
                  <c:v>3.4</c:v>
                </c:pt>
                <c:pt idx="301">
                  <c:v>3.11</c:v>
                </c:pt>
                <c:pt idx="302">
                  <c:v>3.67</c:v>
                </c:pt>
                <c:pt idx="303">
                  <c:v>3.52</c:v>
                </c:pt>
                <c:pt idx="304">
                  <c:v>3.87</c:v>
                </c:pt>
                <c:pt idx="305">
                  <c:v>3.6</c:v>
                </c:pt>
                <c:pt idx="306">
                  <c:v>4.05</c:v>
                </c:pt>
                <c:pt idx="307">
                  <c:v>3.6</c:v>
                </c:pt>
                <c:pt idx="308">
                  <c:v>3.46</c:v>
                </c:pt>
                <c:pt idx="309">
                  <c:v>3.36</c:v>
                </c:pt>
                <c:pt idx="310">
                  <c:v>3.2</c:v>
                </c:pt>
                <c:pt idx="311">
                  <c:v>3</c:v>
                </c:pt>
                <c:pt idx="312">
                  <c:v>2.78</c:v>
                </c:pt>
                <c:pt idx="313">
                  <c:v>2.76</c:v>
                </c:pt>
                <c:pt idx="314">
                  <c:v>2.64</c:v>
                </c:pt>
                <c:pt idx="315">
                  <c:v>2.5499999999999998</c:v>
                </c:pt>
                <c:pt idx="316">
                  <c:v>2.57</c:v>
                </c:pt>
                <c:pt idx="317">
                  <c:v>2.58</c:v>
                </c:pt>
                <c:pt idx="318">
                  <c:v>2.54</c:v>
                </c:pt>
                <c:pt idx="319">
                  <c:v>2.48</c:v>
                </c:pt>
                <c:pt idx="320">
                  <c:v>2.44</c:v>
                </c:pt>
                <c:pt idx="321">
                  <c:v>2.35</c:v>
                </c:pt>
                <c:pt idx="322">
                  <c:v>2.2599999999999998</c:v>
                </c:pt>
                <c:pt idx="323">
                  <c:v>2.23</c:v>
                </c:pt>
                <c:pt idx="324">
                  <c:v>2.2000000000000002</c:v>
                </c:pt>
                <c:pt idx="325">
                  <c:v>2.14</c:v>
                </c:pt>
                <c:pt idx="326">
                  <c:v>2.16</c:v>
                </c:pt>
                <c:pt idx="327">
                  <c:v>2.2599999999999998</c:v>
                </c:pt>
                <c:pt idx="328">
                  <c:v>2.08</c:v>
                </c:pt>
                <c:pt idx="329">
                  <c:v>2.02</c:v>
                </c:pt>
                <c:pt idx="330">
                  <c:v>2.08</c:v>
                </c:pt>
                <c:pt idx="331">
                  <c:v>1.89</c:v>
                </c:pt>
                <c:pt idx="332">
                  <c:v>2.14</c:v>
                </c:pt>
                <c:pt idx="333">
                  <c:v>2.02</c:v>
                </c:pt>
                <c:pt idx="334">
                  <c:v>1.98</c:v>
                </c:pt>
                <c:pt idx="335">
                  <c:v>1.88</c:v>
                </c:pt>
                <c:pt idx="336">
                  <c:v>1.8</c:v>
                </c:pt>
                <c:pt idx="337">
                  <c:v>1.85</c:v>
                </c:pt>
                <c:pt idx="338">
                  <c:v>1.86</c:v>
                </c:pt>
                <c:pt idx="339">
                  <c:v>1.85</c:v>
                </c:pt>
                <c:pt idx="340">
                  <c:v>1.8</c:v>
                </c:pt>
                <c:pt idx="341">
                  <c:v>1.7</c:v>
                </c:pt>
                <c:pt idx="342">
                  <c:v>1.6</c:v>
                </c:pt>
                <c:pt idx="343">
                  <c:v>1.6</c:v>
                </c:pt>
                <c:pt idx="344">
                  <c:v>1.58</c:v>
                </c:pt>
                <c:pt idx="345">
                  <c:v>1.57</c:v>
                </c:pt>
                <c:pt idx="346">
                  <c:v>1.55</c:v>
                </c:pt>
                <c:pt idx="347">
                  <c:v>1.55</c:v>
                </c:pt>
                <c:pt idx="348">
                  <c:v>1.53</c:v>
                </c:pt>
                <c:pt idx="349">
                  <c:v>1.5</c:v>
                </c:pt>
                <c:pt idx="350">
                  <c:v>1.53</c:v>
                </c:pt>
                <c:pt idx="351">
                  <c:v>1.7</c:v>
                </c:pt>
                <c:pt idx="352">
                  <c:v>1.64</c:v>
                </c:pt>
                <c:pt idx="353">
                  <c:v>1.6</c:v>
                </c:pt>
                <c:pt idx="354">
                  <c:v>1.45</c:v>
                </c:pt>
                <c:pt idx="355">
                  <c:v>1.45</c:v>
                </c:pt>
                <c:pt idx="356">
                  <c:v>1.29</c:v>
                </c:pt>
                <c:pt idx="357">
                  <c:v>1.26</c:v>
                </c:pt>
                <c:pt idx="358">
                  <c:v>1.2</c:v>
                </c:pt>
                <c:pt idx="359">
                  <c:v>1.54</c:v>
                </c:pt>
                <c:pt idx="360">
                  <c:v>1.3</c:v>
                </c:pt>
                <c:pt idx="361">
                  <c:v>1.27</c:v>
                </c:pt>
                <c:pt idx="362">
                  <c:v>1.1499999999999999</c:v>
                </c:pt>
                <c:pt idx="363">
                  <c:v>1.26</c:v>
                </c:pt>
                <c:pt idx="364">
                  <c:v>1.26</c:v>
                </c:pt>
                <c:pt idx="365">
                  <c:v>1.67</c:v>
                </c:pt>
                <c:pt idx="366">
                  <c:v>1.72</c:v>
                </c:pt>
                <c:pt idx="367">
                  <c:v>1.5</c:v>
                </c:pt>
                <c:pt idx="368">
                  <c:v>1.4</c:v>
                </c:pt>
                <c:pt idx="369">
                  <c:v>1.36</c:v>
                </c:pt>
                <c:pt idx="370">
                  <c:v>1.3</c:v>
                </c:pt>
                <c:pt idx="371">
                  <c:v>1.28</c:v>
                </c:pt>
                <c:pt idx="372">
                  <c:v>1.27</c:v>
                </c:pt>
                <c:pt idx="373">
                  <c:v>1.51</c:v>
                </c:pt>
                <c:pt idx="374">
                  <c:v>1.53</c:v>
                </c:pt>
                <c:pt idx="375">
                  <c:v>1.25</c:v>
                </c:pt>
                <c:pt idx="376">
                  <c:v>1.2</c:v>
                </c:pt>
                <c:pt idx="377">
                  <c:v>1.18</c:v>
                </c:pt>
                <c:pt idx="378">
                  <c:v>1.1499999999999999</c:v>
                </c:pt>
                <c:pt idx="379">
                  <c:v>1.1499999999999999</c:v>
                </c:pt>
                <c:pt idx="380">
                  <c:v>1.1299999999999999</c:v>
                </c:pt>
                <c:pt idx="381">
                  <c:v>1.1200000000000001</c:v>
                </c:pt>
                <c:pt idx="382">
                  <c:v>1.1299999999999999</c:v>
                </c:pt>
                <c:pt idx="383">
                  <c:v>1.1100000000000001</c:v>
                </c:pt>
                <c:pt idx="384">
                  <c:v>1.1000000000000001</c:v>
                </c:pt>
                <c:pt idx="385">
                  <c:v>1.1000000000000001</c:v>
                </c:pt>
                <c:pt idx="386">
                  <c:v>1.3</c:v>
                </c:pt>
                <c:pt idx="387">
                  <c:v>1.18</c:v>
                </c:pt>
                <c:pt idx="388">
                  <c:v>1.1399999999999999</c:v>
                </c:pt>
                <c:pt idx="389">
                  <c:v>1.1200000000000001</c:v>
                </c:pt>
                <c:pt idx="390">
                  <c:v>1.1000000000000001</c:v>
                </c:pt>
                <c:pt idx="391">
                  <c:v>1.1000000000000001</c:v>
                </c:pt>
                <c:pt idx="392">
                  <c:v>1.0900000000000001</c:v>
                </c:pt>
                <c:pt idx="393">
                  <c:v>1.08</c:v>
                </c:pt>
                <c:pt idx="394">
                  <c:v>1.07</c:v>
                </c:pt>
                <c:pt idx="395">
                  <c:v>1.0900000000000001</c:v>
                </c:pt>
                <c:pt idx="396">
                  <c:v>1.1100000000000001</c:v>
                </c:pt>
                <c:pt idx="397">
                  <c:v>1.1299999999999999</c:v>
                </c:pt>
                <c:pt idx="398">
                  <c:v>1.1000000000000001</c:v>
                </c:pt>
                <c:pt idx="399">
                  <c:v>1.1000000000000001</c:v>
                </c:pt>
                <c:pt idx="400">
                  <c:v>1.0900000000000001</c:v>
                </c:pt>
                <c:pt idx="401">
                  <c:v>1.1200000000000001</c:v>
                </c:pt>
                <c:pt idx="402">
                  <c:v>1.1499999999999999</c:v>
                </c:pt>
                <c:pt idx="403">
                  <c:v>1.25</c:v>
                </c:pt>
                <c:pt idx="404">
                  <c:v>1.25</c:v>
                </c:pt>
                <c:pt idx="405">
                  <c:v>1.4</c:v>
                </c:pt>
                <c:pt idx="406">
                  <c:v>1.46</c:v>
                </c:pt>
                <c:pt idx="407">
                  <c:v>1.4</c:v>
                </c:pt>
                <c:pt idx="408">
                  <c:v>1.44</c:v>
                </c:pt>
                <c:pt idx="409">
                  <c:v>1.35</c:v>
                </c:pt>
                <c:pt idx="410">
                  <c:v>1.3</c:v>
                </c:pt>
                <c:pt idx="411">
                  <c:v>1.28</c:v>
                </c:pt>
                <c:pt idx="412">
                  <c:v>1.2</c:v>
                </c:pt>
                <c:pt idx="413">
                  <c:v>1.2</c:v>
                </c:pt>
                <c:pt idx="414">
                  <c:v>1.3</c:v>
                </c:pt>
                <c:pt idx="415">
                  <c:v>1.38</c:v>
                </c:pt>
                <c:pt idx="416">
                  <c:v>1.37</c:v>
                </c:pt>
                <c:pt idx="417">
                  <c:v>1.3</c:v>
                </c:pt>
                <c:pt idx="418">
                  <c:v>1.2</c:v>
                </c:pt>
                <c:pt idx="419">
                  <c:v>1.2</c:v>
                </c:pt>
                <c:pt idx="420">
                  <c:v>1.1499999999999999</c:v>
                </c:pt>
                <c:pt idx="421">
                  <c:v>1.1399999999999999</c:v>
                </c:pt>
                <c:pt idx="422">
                  <c:v>1.1299999999999999</c:v>
                </c:pt>
                <c:pt idx="423">
                  <c:v>1.06</c:v>
                </c:pt>
                <c:pt idx="424">
                  <c:v>1.1100000000000001</c:v>
                </c:pt>
                <c:pt idx="425">
                  <c:v>1.06</c:v>
                </c:pt>
                <c:pt idx="426">
                  <c:v>1</c:v>
                </c:pt>
                <c:pt idx="427">
                  <c:v>0.98</c:v>
                </c:pt>
                <c:pt idx="428">
                  <c:v>0.96</c:v>
                </c:pt>
                <c:pt idx="429">
                  <c:v>0.96</c:v>
                </c:pt>
                <c:pt idx="430">
                  <c:v>0.95</c:v>
                </c:pt>
                <c:pt idx="431">
                  <c:v>0.94</c:v>
                </c:pt>
                <c:pt idx="432">
                  <c:v>0.92</c:v>
                </c:pt>
                <c:pt idx="433">
                  <c:v>0.9</c:v>
                </c:pt>
                <c:pt idx="434">
                  <c:v>0.88</c:v>
                </c:pt>
                <c:pt idx="435">
                  <c:v>0.85</c:v>
                </c:pt>
                <c:pt idx="436">
                  <c:v>0.83</c:v>
                </c:pt>
                <c:pt idx="437">
                  <c:v>0.8</c:v>
                </c:pt>
                <c:pt idx="438">
                  <c:v>0.78</c:v>
                </c:pt>
                <c:pt idx="439">
                  <c:v>0.78</c:v>
                </c:pt>
                <c:pt idx="440">
                  <c:v>0.76</c:v>
                </c:pt>
                <c:pt idx="441">
                  <c:v>0.9</c:v>
                </c:pt>
                <c:pt idx="442">
                  <c:v>0.98</c:v>
                </c:pt>
                <c:pt idx="443">
                  <c:v>1</c:v>
                </c:pt>
                <c:pt idx="444">
                  <c:v>1.01</c:v>
                </c:pt>
                <c:pt idx="445">
                  <c:v>1.02</c:v>
                </c:pt>
                <c:pt idx="446">
                  <c:v>1.1000000000000001</c:v>
                </c:pt>
                <c:pt idx="447">
                  <c:v>1.66</c:v>
                </c:pt>
                <c:pt idx="448">
                  <c:v>1.34</c:v>
                </c:pt>
                <c:pt idx="449">
                  <c:v>1.4</c:v>
                </c:pt>
                <c:pt idx="450">
                  <c:v>1.46</c:v>
                </c:pt>
                <c:pt idx="451">
                  <c:v>1.85</c:v>
                </c:pt>
                <c:pt idx="452">
                  <c:v>1.65</c:v>
                </c:pt>
                <c:pt idx="453">
                  <c:v>1.46</c:v>
                </c:pt>
                <c:pt idx="454">
                  <c:v>1.28</c:v>
                </c:pt>
                <c:pt idx="455">
                  <c:v>1.25</c:v>
                </c:pt>
                <c:pt idx="456">
                  <c:v>1.22</c:v>
                </c:pt>
                <c:pt idx="457">
                  <c:v>1.21</c:v>
                </c:pt>
                <c:pt idx="458">
                  <c:v>1.2</c:v>
                </c:pt>
                <c:pt idx="459">
                  <c:v>1.17</c:v>
                </c:pt>
                <c:pt idx="460">
                  <c:v>1.32</c:v>
                </c:pt>
                <c:pt idx="461">
                  <c:v>1.48</c:v>
                </c:pt>
                <c:pt idx="462">
                  <c:v>1.62</c:v>
                </c:pt>
                <c:pt idx="463">
                  <c:v>1.56</c:v>
                </c:pt>
                <c:pt idx="464">
                  <c:v>1.46</c:v>
                </c:pt>
                <c:pt idx="465">
                  <c:v>1.38</c:v>
                </c:pt>
                <c:pt idx="466">
                  <c:v>1.35</c:v>
                </c:pt>
                <c:pt idx="467">
                  <c:v>1.46</c:v>
                </c:pt>
                <c:pt idx="468">
                  <c:v>1.32</c:v>
                </c:pt>
                <c:pt idx="469">
                  <c:v>1.33</c:v>
                </c:pt>
                <c:pt idx="470">
                  <c:v>1</c:v>
                </c:pt>
                <c:pt idx="471">
                  <c:v>1</c:v>
                </c:pt>
                <c:pt idx="472">
                  <c:v>0.98</c:v>
                </c:pt>
                <c:pt idx="473">
                  <c:v>1.37</c:v>
                </c:pt>
                <c:pt idx="474">
                  <c:v>1.29</c:v>
                </c:pt>
                <c:pt idx="475">
                  <c:v>1.2</c:v>
                </c:pt>
                <c:pt idx="476">
                  <c:v>1.42</c:v>
                </c:pt>
                <c:pt idx="477">
                  <c:v>1.5</c:v>
                </c:pt>
                <c:pt idx="478">
                  <c:v>1.48</c:v>
                </c:pt>
                <c:pt idx="479">
                  <c:v>1.4</c:v>
                </c:pt>
                <c:pt idx="480">
                  <c:v>1.32</c:v>
                </c:pt>
                <c:pt idx="481">
                  <c:v>1.25</c:v>
                </c:pt>
                <c:pt idx="482">
                  <c:v>1.2</c:v>
                </c:pt>
                <c:pt idx="483">
                  <c:v>1.2</c:v>
                </c:pt>
                <c:pt idx="484">
                  <c:v>1.18</c:v>
                </c:pt>
                <c:pt idx="485">
                  <c:v>1.18</c:v>
                </c:pt>
                <c:pt idx="486">
                  <c:v>1.1599999999999999</c:v>
                </c:pt>
                <c:pt idx="487">
                  <c:v>1.17</c:v>
                </c:pt>
                <c:pt idx="488">
                  <c:v>1.1599999999999999</c:v>
                </c:pt>
                <c:pt idx="489">
                  <c:v>1.1399999999999999</c:v>
                </c:pt>
                <c:pt idx="490">
                  <c:v>1.1000000000000001</c:v>
                </c:pt>
                <c:pt idx="491">
                  <c:v>1.1000000000000001</c:v>
                </c:pt>
                <c:pt idx="492">
                  <c:v>1.1499999999999999</c:v>
                </c:pt>
                <c:pt idx="493">
                  <c:v>1.24</c:v>
                </c:pt>
                <c:pt idx="494">
                  <c:v>1.1000000000000001</c:v>
                </c:pt>
                <c:pt idx="495">
                  <c:v>0.98</c:v>
                </c:pt>
                <c:pt idx="496">
                  <c:v>0.98</c:v>
                </c:pt>
                <c:pt idx="497">
                  <c:v>1</c:v>
                </c:pt>
                <c:pt idx="498">
                  <c:v>1.02</c:v>
                </c:pt>
                <c:pt idx="499">
                  <c:v>1.2</c:v>
                </c:pt>
                <c:pt idx="500">
                  <c:v>1.1299999999999999</c:v>
                </c:pt>
                <c:pt idx="501">
                  <c:v>1.1499999999999999</c:v>
                </c:pt>
                <c:pt idx="502">
                  <c:v>1.18</c:v>
                </c:pt>
                <c:pt idx="503">
                  <c:v>1.18</c:v>
                </c:pt>
                <c:pt idx="504">
                  <c:v>1.1499999999999999</c:v>
                </c:pt>
                <c:pt idx="505">
                  <c:v>1.2</c:v>
                </c:pt>
                <c:pt idx="506">
                  <c:v>1.34</c:v>
                </c:pt>
                <c:pt idx="507">
                  <c:v>1.68</c:v>
                </c:pt>
                <c:pt idx="508">
                  <c:v>1.4</c:v>
                </c:pt>
                <c:pt idx="509">
                  <c:v>1.39</c:v>
                </c:pt>
                <c:pt idx="510">
                  <c:v>1.47</c:v>
                </c:pt>
                <c:pt idx="511">
                  <c:v>1.64</c:v>
                </c:pt>
                <c:pt idx="512">
                  <c:v>1.72</c:v>
                </c:pt>
                <c:pt idx="513">
                  <c:v>1.66</c:v>
                </c:pt>
                <c:pt idx="514">
                  <c:v>1.56</c:v>
                </c:pt>
                <c:pt idx="515">
                  <c:v>1.46</c:v>
                </c:pt>
                <c:pt idx="516">
                  <c:v>1.45</c:v>
                </c:pt>
                <c:pt idx="517">
                  <c:v>1.4</c:v>
                </c:pt>
                <c:pt idx="518">
                  <c:v>1.4</c:v>
                </c:pt>
                <c:pt idx="519">
                  <c:v>1.39</c:v>
                </c:pt>
                <c:pt idx="520">
                  <c:v>1.38</c:v>
                </c:pt>
                <c:pt idx="521">
                  <c:v>1.3</c:v>
                </c:pt>
                <c:pt idx="522">
                  <c:v>1.4</c:v>
                </c:pt>
                <c:pt idx="523">
                  <c:v>1.2</c:v>
                </c:pt>
                <c:pt idx="524">
                  <c:v>1.19</c:v>
                </c:pt>
                <c:pt idx="525">
                  <c:v>1.24</c:v>
                </c:pt>
                <c:pt idx="526">
                  <c:v>1.25</c:v>
                </c:pt>
                <c:pt idx="527">
                  <c:v>1.2</c:v>
                </c:pt>
                <c:pt idx="528">
                  <c:v>1.3</c:v>
                </c:pt>
                <c:pt idx="529">
                  <c:v>1.28</c:v>
                </c:pt>
                <c:pt idx="530">
                  <c:v>1.27</c:v>
                </c:pt>
                <c:pt idx="531">
                  <c:v>1.2</c:v>
                </c:pt>
                <c:pt idx="532">
                  <c:v>1.28</c:v>
                </c:pt>
                <c:pt idx="533">
                  <c:v>1.24</c:v>
                </c:pt>
                <c:pt idx="534">
                  <c:v>1.2</c:v>
                </c:pt>
                <c:pt idx="535">
                  <c:v>1.1200000000000001</c:v>
                </c:pt>
                <c:pt idx="536">
                  <c:v>1.1000000000000001</c:v>
                </c:pt>
                <c:pt idx="537">
                  <c:v>1.1000000000000001</c:v>
                </c:pt>
                <c:pt idx="538">
                  <c:v>1.08</c:v>
                </c:pt>
                <c:pt idx="539">
                  <c:v>1.05</c:v>
                </c:pt>
                <c:pt idx="540">
                  <c:v>1.02</c:v>
                </c:pt>
                <c:pt idx="541">
                  <c:v>1.02</c:v>
                </c:pt>
                <c:pt idx="542">
                  <c:v>1</c:v>
                </c:pt>
                <c:pt idx="543">
                  <c:v>1.2</c:v>
                </c:pt>
                <c:pt idx="544">
                  <c:v>1.25</c:v>
                </c:pt>
                <c:pt idx="545">
                  <c:v>1.2</c:v>
                </c:pt>
                <c:pt idx="546">
                  <c:v>1.27</c:v>
                </c:pt>
                <c:pt idx="547">
                  <c:v>1.24</c:v>
                </c:pt>
                <c:pt idx="548">
                  <c:v>1.28</c:v>
                </c:pt>
                <c:pt idx="549">
                  <c:v>1.3</c:v>
                </c:pt>
                <c:pt idx="550">
                  <c:v>1.35</c:v>
                </c:pt>
                <c:pt idx="551">
                  <c:v>1.34</c:v>
                </c:pt>
                <c:pt idx="552">
                  <c:v>1.28</c:v>
                </c:pt>
                <c:pt idx="553">
                  <c:v>1.29</c:v>
                </c:pt>
                <c:pt idx="554">
                  <c:v>1.24</c:v>
                </c:pt>
                <c:pt idx="555">
                  <c:v>1.34</c:v>
                </c:pt>
                <c:pt idx="556">
                  <c:v>1.28</c:v>
                </c:pt>
                <c:pt idx="557">
                  <c:v>1.34</c:v>
                </c:pt>
                <c:pt idx="558">
                  <c:v>1.38</c:v>
                </c:pt>
                <c:pt idx="559">
                  <c:v>1.3</c:v>
                </c:pt>
                <c:pt idx="560">
                  <c:v>1.35</c:v>
                </c:pt>
                <c:pt idx="561">
                  <c:v>1.3</c:v>
                </c:pt>
                <c:pt idx="562">
                  <c:v>1.25</c:v>
                </c:pt>
                <c:pt idx="563">
                  <c:v>1.1399999999999999</c:v>
                </c:pt>
                <c:pt idx="564">
                  <c:v>1.1000000000000001</c:v>
                </c:pt>
                <c:pt idx="565">
                  <c:v>1.08</c:v>
                </c:pt>
                <c:pt idx="566">
                  <c:v>1.08</c:v>
                </c:pt>
                <c:pt idx="567">
                  <c:v>1.08</c:v>
                </c:pt>
                <c:pt idx="568">
                  <c:v>1.07</c:v>
                </c:pt>
                <c:pt idx="569">
                  <c:v>1.07</c:v>
                </c:pt>
                <c:pt idx="570">
                  <c:v>1.06</c:v>
                </c:pt>
                <c:pt idx="571">
                  <c:v>1.02</c:v>
                </c:pt>
                <c:pt idx="572">
                  <c:v>1</c:v>
                </c:pt>
                <c:pt idx="573">
                  <c:v>1</c:v>
                </c:pt>
                <c:pt idx="574">
                  <c:v>1.1299999999999999</c:v>
                </c:pt>
                <c:pt idx="575">
                  <c:v>1.49</c:v>
                </c:pt>
                <c:pt idx="576">
                  <c:v>1.64</c:v>
                </c:pt>
                <c:pt idx="577">
                  <c:v>1.62</c:v>
                </c:pt>
                <c:pt idx="578">
                  <c:v>1.64</c:v>
                </c:pt>
                <c:pt idx="579">
                  <c:v>1.89</c:v>
                </c:pt>
                <c:pt idx="580">
                  <c:v>1.9</c:v>
                </c:pt>
                <c:pt idx="581">
                  <c:v>1.83</c:v>
                </c:pt>
                <c:pt idx="582">
                  <c:v>1.6</c:v>
                </c:pt>
                <c:pt idx="583">
                  <c:v>1.46</c:v>
                </c:pt>
                <c:pt idx="584">
                  <c:v>1.3</c:v>
                </c:pt>
                <c:pt idx="585">
                  <c:v>1.29</c:v>
                </c:pt>
                <c:pt idx="586">
                  <c:v>1.28</c:v>
                </c:pt>
                <c:pt idx="587">
                  <c:v>1.1599999999999999</c:v>
                </c:pt>
                <c:pt idx="588">
                  <c:v>1.3</c:v>
                </c:pt>
                <c:pt idx="589">
                  <c:v>1.6</c:v>
                </c:pt>
                <c:pt idx="590">
                  <c:v>1.78</c:v>
                </c:pt>
                <c:pt idx="591">
                  <c:v>1.9</c:v>
                </c:pt>
                <c:pt idx="592">
                  <c:v>1.85</c:v>
                </c:pt>
                <c:pt idx="593">
                  <c:v>1.8</c:v>
                </c:pt>
                <c:pt idx="594">
                  <c:v>1.8</c:v>
                </c:pt>
                <c:pt idx="595">
                  <c:v>1.82</c:v>
                </c:pt>
                <c:pt idx="596">
                  <c:v>2.15</c:v>
                </c:pt>
                <c:pt idx="597">
                  <c:v>2.0299999999999998</c:v>
                </c:pt>
                <c:pt idx="598">
                  <c:v>1.95</c:v>
                </c:pt>
                <c:pt idx="599">
                  <c:v>1.77</c:v>
                </c:pt>
                <c:pt idx="600">
                  <c:v>1.6</c:v>
                </c:pt>
                <c:pt idx="601">
                  <c:v>1.51</c:v>
                </c:pt>
                <c:pt idx="602">
                  <c:v>1.48</c:v>
                </c:pt>
                <c:pt idx="603">
                  <c:v>1.1200000000000001</c:v>
                </c:pt>
                <c:pt idx="604">
                  <c:v>1.41</c:v>
                </c:pt>
                <c:pt idx="605">
                  <c:v>1.4</c:v>
                </c:pt>
                <c:pt idx="606">
                  <c:v>1.41</c:v>
                </c:pt>
                <c:pt idx="607">
                  <c:v>1.35</c:v>
                </c:pt>
                <c:pt idx="608">
                  <c:v>1.6</c:v>
                </c:pt>
                <c:pt idx="609">
                  <c:v>2.2799999999999998</c:v>
                </c:pt>
                <c:pt idx="610">
                  <c:v>2.27</c:v>
                </c:pt>
                <c:pt idx="611">
                  <c:v>2.15</c:v>
                </c:pt>
                <c:pt idx="612">
                  <c:v>2.17</c:v>
                </c:pt>
                <c:pt idx="613">
                  <c:v>2.2000000000000002</c:v>
                </c:pt>
                <c:pt idx="614">
                  <c:v>2.23</c:v>
                </c:pt>
                <c:pt idx="615">
                  <c:v>2.41</c:v>
                </c:pt>
                <c:pt idx="616">
                  <c:v>2.2999999999999998</c:v>
                </c:pt>
                <c:pt idx="617">
                  <c:v>2.35</c:v>
                </c:pt>
                <c:pt idx="618">
                  <c:v>2.2999999999999998</c:v>
                </c:pt>
                <c:pt idx="619">
                  <c:v>2.4500000000000002</c:v>
                </c:pt>
                <c:pt idx="620">
                  <c:v>2.4500000000000002</c:v>
                </c:pt>
                <c:pt idx="621">
                  <c:v>2.46</c:v>
                </c:pt>
                <c:pt idx="622">
                  <c:v>2.85</c:v>
                </c:pt>
                <c:pt idx="623">
                  <c:v>2.48</c:v>
                </c:pt>
                <c:pt idx="624">
                  <c:v>2.25</c:v>
                </c:pt>
                <c:pt idx="625">
                  <c:v>2.19</c:v>
                </c:pt>
                <c:pt idx="626">
                  <c:v>2</c:v>
                </c:pt>
                <c:pt idx="627">
                  <c:v>1.86</c:v>
                </c:pt>
                <c:pt idx="628">
                  <c:v>1.85</c:v>
                </c:pt>
                <c:pt idx="629">
                  <c:v>1.97</c:v>
                </c:pt>
                <c:pt idx="630">
                  <c:v>1.94</c:v>
                </c:pt>
                <c:pt idx="631">
                  <c:v>1.77</c:v>
                </c:pt>
                <c:pt idx="632">
                  <c:v>1.72</c:v>
                </c:pt>
                <c:pt idx="633">
                  <c:v>1.7</c:v>
                </c:pt>
                <c:pt idx="634">
                  <c:v>1.74</c:v>
                </c:pt>
                <c:pt idx="635">
                  <c:v>1.7</c:v>
                </c:pt>
                <c:pt idx="636">
                  <c:v>1.65</c:v>
                </c:pt>
                <c:pt idx="637">
                  <c:v>1.56</c:v>
                </c:pt>
                <c:pt idx="638">
                  <c:v>1.76</c:v>
                </c:pt>
                <c:pt idx="639">
                  <c:v>1.7</c:v>
                </c:pt>
                <c:pt idx="640">
                  <c:v>1.42</c:v>
                </c:pt>
                <c:pt idx="641">
                  <c:v>1.38</c:v>
                </c:pt>
                <c:pt idx="642">
                  <c:v>1.47</c:v>
                </c:pt>
                <c:pt idx="643">
                  <c:v>1.48</c:v>
                </c:pt>
                <c:pt idx="644">
                  <c:v>1.4</c:v>
                </c:pt>
                <c:pt idx="645">
                  <c:v>1.54</c:v>
                </c:pt>
                <c:pt idx="646">
                  <c:v>1.5</c:v>
                </c:pt>
                <c:pt idx="647">
                  <c:v>2.5</c:v>
                </c:pt>
                <c:pt idx="648">
                  <c:v>2.2000000000000002</c:v>
                </c:pt>
                <c:pt idx="649">
                  <c:v>1.9</c:v>
                </c:pt>
                <c:pt idx="650">
                  <c:v>1.87</c:v>
                </c:pt>
                <c:pt idx="651">
                  <c:v>1.9</c:v>
                </c:pt>
                <c:pt idx="652">
                  <c:v>2.2000000000000002</c:v>
                </c:pt>
                <c:pt idx="653">
                  <c:v>2.4700000000000002</c:v>
                </c:pt>
                <c:pt idx="654">
                  <c:v>2.46</c:v>
                </c:pt>
                <c:pt idx="655">
                  <c:v>2.3199999999999998</c:v>
                </c:pt>
                <c:pt idx="656">
                  <c:v>2.46</c:v>
                </c:pt>
                <c:pt idx="657">
                  <c:v>2.5</c:v>
                </c:pt>
                <c:pt idx="658">
                  <c:v>2.71</c:v>
                </c:pt>
                <c:pt idx="659">
                  <c:v>2.7</c:v>
                </c:pt>
                <c:pt idx="660">
                  <c:v>2.71</c:v>
                </c:pt>
                <c:pt idx="661">
                  <c:v>2.62</c:v>
                </c:pt>
                <c:pt idx="662">
                  <c:v>2.85</c:v>
                </c:pt>
                <c:pt idx="663">
                  <c:v>3.14</c:v>
                </c:pt>
                <c:pt idx="664">
                  <c:v>2.96</c:v>
                </c:pt>
                <c:pt idx="665">
                  <c:v>3.04</c:v>
                </c:pt>
                <c:pt idx="666">
                  <c:v>3.23</c:v>
                </c:pt>
                <c:pt idx="667">
                  <c:v>3.76</c:v>
                </c:pt>
                <c:pt idx="668">
                  <c:v>3.6</c:v>
                </c:pt>
                <c:pt idx="669">
                  <c:v>3.86</c:v>
                </c:pt>
                <c:pt idx="670">
                  <c:v>4.0999999999999996</c:v>
                </c:pt>
                <c:pt idx="671">
                  <c:v>4.05</c:v>
                </c:pt>
                <c:pt idx="672">
                  <c:v>3.65</c:v>
                </c:pt>
                <c:pt idx="673">
                  <c:v>3.76</c:v>
                </c:pt>
                <c:pt idx="674">
                  <c:v>4.4000000000000004</c:v>
                </c:pt>
                <c:pt idx="675">
                  <c:v>4.5599999999999996</c:v>
                </c:pt>
                <c:pt idx="676">
                  <c:v>4.0999999999999996</c:v>
                </c:pt>
                <c:pt idx="677">
                  <c:v>3.86</c:v>
                </c:pt>
                <c:pt idx="678">
                  <c:v>3.78</c:v>
                </c:pt>
                <c:pt idx="679">
                  <c:v>3.66</c:v>
                </c:pt>
                <c:pt idx="680">
                  <c:v>3.64</c:v>
                </c:pt>
                <c:pt idx="681">
                  <c:v>3.5</c:v>
                </c:pt>
                <c:pt idx="682">
                  <c:v>3.4</c:v>
                </c:pt>
                <c:pt idx="683">
                  <c:v>3.47</c:v>
                </c:pt>
                <c:pt idx="684">
                  <c:v>3.37</c:v>
                </c:pt>
                <c:pt idx="685">
                  <c:v>3.47</c:v>
                </c:pt>
                <c:pt idx="686">
                  <c:v>3.46</c:v>
                </c:pt>
                <c:pt idx="687">
                  <c:v>3.5</c:v>
                </c:pt>
                <c:pt idx="688">
                  <c:v>3.6</c:v>
                </c:pt>
                <c:pt idx="689">
                  <c:v>3.56</c:v>
                </c:pt>
                <c:pt idx="690">
                  <c:v>3.49</c:v>
                </c:pt>
                <c:pt idx="691">
                  <c:v>3.39</c:v>
                </c:pt>
                <c:pt idx="692">
                  <c:v>3.25</c:v>
                </c:pt>
                <c:pt idx="693">
                  <c:v>3.15</c:v>
                </c:pt>
                <c:pt idx="694">
                  <c:v>3.05</c:v>
                </c:pt>
                <c:pt idx="695">
                  <c:v>3</c:v>
                </c:pt>
                <c:pt idx="696">
                  <c:v>2.95</c:v>
                </c:pt>
                <c:pt idx="697">
                  <c:v>2.9</c:v>
                </c:pt>
                <c:pt idx="698">
                  <c:v>2.85</c:v>
                </c:pt>
                <c:pt idx="699">
                  <c:v>2.75</c:v>
                </c:pt>
                <c:pt idx="700">
                  <c:v>2.86</c:v>
                </c:pt>
                <c:pt idx="701">
                  <c:v>2.88</c:v>
                </c:pt>
                <c:pt idx="702">
                  <c:v>2.75</c:v>
                </c:pt>
                <c:pt idx="703">
                  <c:v>2.68</c:v>
                </c:pt>
                <c:pt idx="704">
                  <c:v>2.65</c:v>
                </c:pt>
                <c:pt idx="705">
                  <c:v>2.87</c:v>
                </c:pt>
                <c:pt idx="706">
                  <c:v>2.93</c:v>
                </c:pt>
                <c:pt idx="707">
                  <c:v>2.92</c:v>
                </c:pt>
                <c:pt idx="708">
                  <c:v>2.86</c:v>
                </c:pt>
                <c:pt idx="709">
                  <c:v>2.96</c:v>
                </c:pt>
                <c:pt idx="710">
                  <c:v>3.1</c:v>
                </c:pt>
                <c:pt idx="711">
                  <c:v>3.08</c:v>
                </c:pt>
                <c:pt idx="712">
                  <c:v>3.2</c:v>
                </c:pt>
                <c:pt idx="713">
                  <c:v>3.49</c:v>
                </c:pt>
                <c:pt idx="714">
                  <c:v>3.56</c:v>
                </c:pt>
                <c:pt idx="715">
                  <c:v>4.5599999999999996</c:v>
                </c:pt>
                <c:pt idx="716">
                  <c:v>5.0999999999999996</c:v>
                </c:pt>
                <c:pt idx="717">
                  <c:v>4.92</c:v>
                </c:pt>
                <c:pt idx="718">
                  <c:v>4.7300000000000004</c:v>
                </c:pt>
                <c:pt idx="719">
                  <c:v>4.55</c:v>
                </c:pt>
                <c:pt idx="720">
                  <c:v>4.5</c:v>
                </c:pt>
                <c:pt idx="721">
                  <c:v>4.28</c:v>
                </c:pt>
                <c:pt idx="722">
                  <c:v>4.1399999999999997</c:v>
                </c:pt>
                <c:pt idx="723">
                  <c:v>4</c:v>
                </c:pt>
                <c:pt idx="724">
                  <c:v>3.75</c:v>
                </c:pt>
                <c:pt idx="725">
                  <c:v>4.46</c:v>
                </c:pt>
                <c:pt idx="726">
                  <c:v>4.38</c:v>
                </c:pt>
                <c:pt idx="727">
                  <c:v>3.25</c:v>
                </c:pt>
                <c:pt idx="728">
                  <c:v>3.14</c:v>
                </c:pt>
                <c:pt idx="729">
                  <c:v>3.1</c:v>
                </c:pt>
                <c:pt idx="730">
                  <c:v>3</c:v>
                </c:pt>
                <c:pt idx="731">
                  <c:v>3</c:v>
                </c:pt>
              </c:numCache>
            </c:numRef>
          </c:val>
          <c:smooth val="0"/>
          <c:extLst xmlns:c16r2="http://schemas.microsoft.com/office/drawing/2015/06/chart">
            <c:ext xmlns:c16="http://schemas.microsoft.com/office/drawing/2014/chart" uri="{C3380CC4-5D6E-409C-BE32-E72D297353CC}">
              <c16:uniqueId val="{00000003-110E-477E-89CD-1337CF072A50}"/>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DATOS!$AN$3:$AN$734</c:f>
              <c:numCache>
                <c:formatCode>0.00</c:formatCode>
                <c:ptCount val="732"/>
                <c:pt idx="0">
                  <c:v>2.99</c:v>
                </c:pt>
                <c:pt idx="1">
                  <c:v>2.9</c:v>
                </c:pt>
                <c:pt idx="2">
                  <c:v>2.86</c:v>
                </c:pt>
                <c:pt idx="3">
                  <c:v>2.86</c:v>
                </c:pt>
                <c:pt idx="4">
                  <c:v>2.8</c:v>
                </c:pt>
                <c:pt idx="5">
                  <c:v>2.7</c:v>
                </c:pt>
                <c:pt idx="6">
                  <c:v>2.74</c:v>
                </c:pt>
                <c:pt idx="7">
                  <c:v>2.4300000000000002</c:v>
                </c:pt>
                <c:pt idx="8">
                  <c:v>2.38</c:v>
                </c:pt>
                <c:pt idx="9">
                  <c:v>2.33</c:v>
                </c:pt>
                <c:pt idx="10">
                  <c:v>2.4500000000000002</c:v>
                </c:pt>
                <c:pt idx="11">
                  <c:v>2.97</c:v>
                </c:pt>
                <c:pt idx="12">
                  <c:v>2.5499999999999998</c:v>
                </c:pt>
                <c:pt idx="13">
                  <c:v>2.98</c:v>
                </c:pt>
                <c:pt idx="14">
                  <c:v>2.98</c:v>
                </c:pt>
                <c:pt idx="15">
                  <c:v>2.83</c:v>
                </c:pt>
                <c:pt idx="16">
                  <c:v>2.97</c:v>
                </c:pt>
                <c:pt idx="17">
                  <c:v>3.02</c:v>
                </c:pt>
                <c:pt idx="18">
                  <c:v>3.14</c:v>
                </c:pt>
                <c:pt idx="19">
                  <c:v>3.2</c:v>
                </c:pt>
                <c:pt idx="20">
                  <c:v>3.25</c:v>
                </c:pt>
                <c:pt idx="21">
                  <c:v>3.29</c:v>
                </c:pt>
                <c:pt idx="22">
                  <c:v>3.3</c:v>
                </c:pt>
                <c:pt idx="23">
                  <c:v>3.43</c:v>
                </c:pt>
                <c:pt idx="24">
                  <c:v>3.4</c:v>
                </c:pt>
                <c:pt idx="25">
                  <c:v>3.36</c:v>
                </c:pt>
                <c:pt idx="26">
                  <c:v>3.27</c:v>
                </c:pt>
                <c:pt idx="27">
                  <c:v>3.1</c:v>
                </c:pt>
                <c:pt idx="28">
                  <c:v>3.1</c:v>
                </c:pt>
                <c:pt idx="29">
                  <c:v>3</c:v>
                </c:pt>
                <c:pt idx="30">
                  <c:v>2.97</c:v>
                </c:pt>
                <c:pt idx="31">
                  <c:v>2.9</c:v>
                </c:pt>
                <c:pt idx="32">
                  <c:v>2.88</c:v>
                </c:pt>
                <c:pt idx="33">
                  <c:v>2.76</c:v>
                </c:pt>
                <c:pt idx="34">
                  <c:v>2.7</c:v>
                </c:pt>
                <c:pt idx="35">
                  <c:v>2.7</c:v>
                </c:pt>
                <c:pt idx="36">
                  <c:v>2.72</c:v>
                </c:pt>
                <c:pt idx="37">
                  <c:v>2.66</c:v>
                </c:pt>
                <c:pt idx="38">
                  <c:v>2.64</c:v>
                </c:pt>
                <c:pt idx="39">
                  <c:v>2.5</c:v>
                </c:pt>
                <c:pt idx="40">
                  <c:v>2.48</c:v>
                </c:pt>
                <c:pt idx="41">
                  <c:v>2.37</c:v>
                </c:pt>
                <c:pt idx="42">
                  <c:v>2.25</c:v>
                </c:pt>
                <c:pt idx="43">
                  <c:v>2.1800000000000002</c:v>
                </c:pt>
                <c:pt idx="44">
                  <c:v>2.36</c:v>
                </c:pt>
                <c:pt idx="45">
                  <c:v>2.4300000000000002</c:v>
                </c:pt>
                <c:pt idx="46">
                  <c:v>2.4500000000000002</c:v>
                </c:pt>
                <c:pt idx="47">
                  <c:v>2.5</c:v>
                </c:pt>
                <c:pt idx="48">
                  <c:v>2.4700000000000002</c:v>
                </c:pt>
                <c:pt idx="49">
                  <c:v>2.4700000000000002</c:v>
                </c:pt>
                <c:pt idx="50">
                  <c:v>2.44</c:v>
                </c:pt>
                <c:pt idx="51">
                  <c:v>2.58</c:v>
                </c:pt>
                <c:pt idx="52">
                  <c:v>2.5</c:v>
                </c:pt>
                <c:pt idx="53">
                  <c:v>2.5</c:v>
                </c:pt>
                <c:pt idx="54">
                  <c:v>2.44</c:v>
                </c:pt>
                <c:pt idx="55">
                  <c:v>2.4</c:v>
                </c:pt>
                <c:pt idx="56">
                  <c:v>2.34</c:v>
                </c:pt>
                <c:pt idx="57">
                  <c:v>2.33</c:v>
                </c:pt>
                <c:pt idx="58">
                  <c:v>2.25</c:v>
                </c:pt>
                <c:pt idx="59">
                  <c:v>2.33</c:v>
                </c:pt>
                <c:pt idx="60">
                  <c:v>2.2999999999999998</c:v>
                </c:pt>
                <c:pt idx="61">
                  <c:v>2.38</c:v>
                </c:pt>
                <c:pt idx="62">
                  <c:v>2.36</c:v>
                </c:pt>
                <c:pt idx="63">
                  <c:v>2.4</c:v>
                </c:pt>
                <c:pt idx="64">
                  <c:v>2.41</c:v>
                </c:pt>
                <c:pt idx="65">
                  <c:v>2.4</c:v>
                </c:pt>
                <c:pt idx="66">
                  <c:v>2.39</c:v>
                </c:pt>
                <c:pt idx="67">
                  <c:v>2.38</c:v>
                </c:pt>
                <c:pt idx="68">
                  <c:v>2.25</c:v>
                </c:pt>
                <c:pt idx="69">
                  <c:v>2.19</c:v>
                </c:pt>
                <c:pt idx="70">
                  <c:v>2</c:v>
                </c:pt>
                <c:pt idx="71">
                  <c:v>2.2599999999999998</c:v>
                </c:pt>
                <c:pt idx="72">
                  <c:v>2.25</c:v>
                </c:pt>
                <c:pt idx="73">
                  <c:v>2.38</c:v>
                </c:pt>
                <c:pt idx="74">
                  <c:v>2.36</c:v>
                </c:pt>
                <c:pt idx="75">
                  <c:v>2.56</c:v>
                </c:pt>
                <c:pt idx="76">
                  <c:v>2.6</c:v>
                </c:pt>
                <c:pt idx="77">
                  <c:v>2.56</c:v>
                </c:pt>
                <c:pt idx="78">
                  <c:v>2.6</c:v>
                </c:pt>
                <c:pt idx="79">
                  <c:v>2.5</c:v>
                </c:pt>
                <c:pt idx="80">
                  <c:v>2.4500000000000002</c:v>
                </c:pt>
                <c:pt idx="81">
                  <c:v>2.38</c:v>
                </c:pt>
                <c:pt idx="82">
                  <c:v>2.2799999999999998</c:v>
                </c:pt>
                <c:pt idx="83">
                  <c:v>2.2599999999999998</c:v>
                </c:pt>
                <c:pt idx="84">
                  <c:v>2.2000000000000002</c:v>
                </c:pt>
                <c:pt idx="85">
                  <c:v>2.06</c:v>
                </c:pt>
                <c:pt idx="86">
                  <c:v>2.02</c:v>
                </c:pt>
                <c:pt idx="87">
                  <c:v>2.2000000000000002</c:v>
                </c:pt>
                <c:pt idx="88">
                  <c:v>2.2000000000000002</c:v>
                </c:pt>
                <c:pt idx="89">
                  <c:v>2.3199999999999998</c:v>
                </c:pt>
                <c:pt idx="90">
                  <c:v>2.38</c:v>
                </c:pt>
                <c:pt idx="91">
                  <c:v>2.38</c:v>
                </c:pt>
                <c:pt idx="92">
                  <c:v>2.25</c:v>
                </c:pt>
                <c:pt idx="93">
                  <c:v>2.2999999999999998</c:v>
                </c:pt>
                <c:pt idx="94">
                  <c:v>2.3199999999999998</c:v>
                </c:pt>
                <c:pt idx="95">
                  <c:v>2.2000000000000002</c:v>
                </c:pt>
                <c:pt idx="96">
                  <c:v>2.2000000000000002</c:v>
                </c:pt>
                <c:pt idx="97">
                  <c:v>2.1800000000000002</c:v>
                </c:pt>
                <c:pt idx="98">
                  <c:v>2.1800000000000002</c:v>
                </c:pt>
                <c:pt idx="99">
                  <c:v>2.2000000000000002</c:v>
                </c:pt>
                <c:pt idx="100">
                  <c:v>2.1</c:v>
                </c:pt>
                <c:pt idx="101">
                  <c:v>2.04</c:v>
                </c:pt>
                <c:pt idx="102">
                  <c:v>2.13</c:v>
                </c:pt>
                <c:pt idx="103">
                  <c:v>2.4</c:v>
                </c:pt>
                <c:pt idx="104">
                  <c:v>2.2599999999999998</c:v>
                </c:pt>
                <c:pt idx="105">
                  <c:v>2.2999999999999998</c:v>
                </c:pt>
                <c:pt idx="106">
                  <c:v>2.3199999999999998</c:v>
                </c:pt>
                <c:pt idx="107">
                  <c:v>2.2999999999999998</c:v>
                </c:pt>
                <c:pt idx="108">
                  <c:v>2.4</c:v>
                </c:pt>
                <c:pt idx="109">
                  <c:v>2.5</c:v>
                </c:pt>
                <c:pt idx="110">
                  <c:v>2.54</c:v>
                </c:pt>
                <c:pt idx="111">
                  <c:v>2.58</c:v>
                </c:pt>
                <c:pt idx="112">
                  <c:v>2.54</c:v>
                </c:pt>
                <c:pt idx="113">
                  <c:v>2.6</c:v>
                </c:pt>
                <c:pt idx="114">
                  <c:v>2.4500000000000002</c:v>
                </c:pt>
                <c:pt idx="115">
                  <c:v>3</c:v>
                </c:pt>
                <c:pt idx="116">
                  <c:v>2.85</c:v>
                </c:pt>
                <c:pt idx="117">
                  <c:v>2.6</c:v>
                </c:pt>
                <c:pt idx="118">
                  <c:v>2.65</c:v>
                </c:pt>
                <c:pt idx="119">
                  <c:v>3.13</c:v>
                </c:pt>
                <c:pt idx="120">
                  <c:v>3.5</c:v>
                </c:pt>
                <c:pt idx="121">
                  <c:v>3.75</c:v>
                </c:pt>
                <c:pt idx="122">
                  <c:v>3.64</c:v>
                </c:pt>
                <c:pt idx="123">
                  <c:v>3.84</c:v>
                </c:pt>
                <c:pt idx="124">
                  <c:v>4.08</c:v>
                </c:pt>
                <c:pt idx="125">
                  <c:v>4.04</c:v>
                </c:pt>
                <c:pt idx="126">
                  <c:v>4</c:v>
                </c:pt>
                <c:pt idx="127">
                  <c:v>3.88</c:v>
                </c:pt>
                <c:pt idx="128">
                  <c:v>3.9</c:v>
                </c:pt>
                <c:pt idx="129">
                  <c:v>3.85</c:v>
                </c:pt>
                <c:pt idx="130">
                  <c:v>3.76</c:v>
                </c:pt>
                <c:pt idx="131">
                  <c:v>3.77</c:v>
                </c:pt>
                <c:pt idx="132">
                  <c:v>3.88</c:v>
                </c:pt>
                <c:pt idx="133">
                  <c:v>4.03</c:v>
                </c:pt>
                <c:pt idx="134">
                  <c:v>3.77</c:v>
                </c:pt>
                <c:pt idx="135">
                  <c:v>3.76</c:v>
                </c:pt>
                <c:pt idx="136">
                  <c:v>4.0999999999999996</c:v>
                </c:pt>
                <c:pt idx="137">
                  <c:v>4.24</c:v>
                </c:pt>
                <c:pt idx="138">
                  <c:v>4</c:v>
                </c:pt>
                <c:pt idx="139">
                  <c:v>3.93</c:v>
                </c:pt>
                <c:pt idx="140">
                  <c:v>3.87</c:v>
                </c:pt>
                <c:pt idx="141">
                  <c:v>3.8</c:v>
                </c:pt>
                <c:pt idx="142">
                  <c:v>3.9</c:v>
                </c:pt>
                <c:pt idx="143">
                  <c:v>3.76</c:v>
                </c:pt>
                <c:pt idx="144">
                  <c:v>3.7</c:v>
                </c:pt>
                <c:pt idx="145">
                  <c:v>3.65</c:v>
                </c:pt>
                <c:pt idx="146">
                  <c:v>3.58</c:v>
                </c:pt>
                <c:pt idx="147">
                  <c:v>3.5</c:v>
                </c:pt>
                <c:pt idx="148">
                  <c:v>3.64</c:v>
                </c:pt>
                <c:pt idx="149">
                  <c:v>3.63</c:v>
                </c:pt>
                <c:pt idx="150">
                  <c:v>3.61</c:v>
                </c:pt>
                <c:pt idx="151">
                  <c:v>3.4</c:v>
                </c:pt>
                <c:pt idx="152">
                  <c:v>3.4</c:v>
                </c:pt>
                <c:pt idx="153">
                  <c:v>3.38</c:v>
                </c:pt>
                <c:pt idx="154">
                  <c:v>3.14</c:v>
                </c:pt>
                <c:pt idx="155">
                  <c:v>3.16</c:v>
                </c:pt>
                <c:pt idx="156">
                  <c:v>3.1</c:v>
                </c:pt>
                <c:pt idx="157">
                  <c:v>3.06</c:v>
                </c:pt>
                <c:pt idx="158">
                  <c:v>3.05</c:v>
                </c:pt>
                <c:pt idx="159">
                  <c:v>3</c:v>
                </c:pt>
                <c:pt idx="160">
                  <c:v>2.98</c:v>
                </c:pt>
                <c:pt idx="161">
                  <c:v>2.84</c:v>
                </c:pt>
                <c:pt idx="162">
                  <c:v>2.72</c:v>
                </c:pt>
                <c:pt idx="163">
                  <c:v>2.73</c:v>
                </c:pt>
                <c:pt idx="164">
                  <c:v>2.73</c:v>
                </c:pt>
                <c:pt idx="165">
                  <c:v>2.72</c:v>
                </c:pt>
                <c:pt idx="166">
                  <c:v>2.9</c:v>
                </c:pt>
                <c:pt idx="167">
                  <c:v>2.87</c:v>
                </c:pt>
                <c:pt idx="168">
                  <c:v>2.84</c:v>
                </c:pt>
                <c:pt idx="169">
                  <c:v>3</c:v>
                </c:pt>
                <c:pt idx="170">
                  <c:v>3.24</c:v>
                </c:pt>
                <c:pt idx="171">
                  <c:v>2.94</c:v>
                </c:pt>
                <c:pt idx="172">
                  <c:v>2.89</c:v>
                </c:pt>
                <c:pt idx="173">
                  <c:v>2.87</c:v>
                </c:pt>
                <c:pt idx="174">
                  <c:v>2.86</c:v>
                </c:pt>
                <c:pt idx="175">
                  <c:v>2.79</c:v>
                </c:pt>
                <c:pt idx="176">
                  <c:v>2.71</c:v>
                </c:pt>
                <c:pt idx="177">
                  <c:v>2.63</c:v>
                </c:pt>
                <c:pt idx="178">
                  <c:v>2.54</c:v>
                </c:pt>
                <c:pt idx="179">
                  <c:v>2.5</c:v>
                </c:pt>
                <c:pt idx="180">
                  <c:v>2.4500000000000002</c:v>
                </c:pt>
                <c:pt idx="181">
                  <c:v>2.4</c:v>
                </c:pt>
                <c:pt idx="182">
                  <c:v>2.37</c:v>
                </c:pt>
                <c:pt idx="183">
                  <c:v>2.36</c:v>
                </c:pt>
                <c:pt idx="184">
                  <c:v>2.2999999999999998</c:v>
                </c:pt>
                <c:pt idx="185">
                  <c:v>2.2799999999999998</c:v>
                </c:pt>
                <c:pt idx="186">
                  <c:v>2.37</c:v>
                </c:pt>
                <c:pt idx="187">
                  <c:v>2.36</c:v>
                </c:pt>
                <c:pt idx="188">
                  <c:v>2.2000000000000002</c:v>
                </c:pt>
                <c:pt idx="189">
                  <c:v>2.2799999999999998</c:v>
                </c:pt>
                <c:pt idx="190">
                  <c:v>2.2799999999999998</c:v>
                </c:pt>
                <c:pt idx="191">
                  <c:v>2.38</c:v>
                </c:pt>
                <c:pt idx="192">
                  <c:v>2.2999999999999998</c:v>
                </c:pt>
                <c:pt idx="193">
                  <c:v>2.2999999999999998</c:v>
                </c:pt>
                <c:pt idx="194">
                  <c:v>2.2200000000000002</c:v>
                </c:pt>
                <c:pt idx="195">
                  <c:v>2.14</c:v>
                </c:pt>
                <c:pt idx="196">
                  <c:v>1.95</c:v>
                </c:pt>
                <c:pt idx="197">
                  <c:v>2.12</c:v>
                </c:pt>
                <c:pt idx="198">
                  <c:v>2.2400000000000002</c:v>
                </c:pt>
                <c:pt idx="199">
                  <c:v>2.1</c:v>
                </c:pt>
                <c:pt idx="200">
                  <c:v>2.08</c:v>
                </c:pt>
                <c:pt idx="201">
                  <c:v>2.0699999999999998</c:v>
                </c:pt>
                <c:pt idx="202">
                  <c:v>2</c:v>
                </c:pt>
                <c:pt idx="203">
                  <c:v>2.04</c:v>
                </c:pt>
                <c:pt idx="204">
                  <c:v>2.04</c:v>
                </c:pt>
                <c:pt idx="205">
                  <c:v>2.09</c:v>
                </c:pt>
                <c:pt idx="206">
                  <c:v>1.9</c:v>
                </c:pt>
                <c:pt idx="207">
                  <c:v>1.89</c:v>
                </c:pt>
                <c:pt idx="208">
                  <c:v>1.85</c:v>
                </c:pt>
                <c:pt idx="209">
                  <c:v>2</c:v>
                </c:pt>
                <c:pt idx="210">
                  <c:v>2.2999999999999998</c:v>
                </c:pt>
                <c:pt idx="211">
                  <c:v>2.2000000000000002</c:v>
                </c:pt>
                <c:pt idx="212">
                  <c:v>2.08</c:v>
                </c:pt>
                <c:pt idx="213">
                  <c:v>2.1800000000000002</c:v>
                </c:pt>
                <c:pt idx="214">
                  <c:v>2.2000000000000002</c:v>
                </c:pt>
                <c:pt idx="215">
                  <c:v>2.2000000000000002</c:v>
                </c:pt>
                <c:pt idx="216">
                  <c:v>2.19</c:v>
                </c:pt>
                <c:pt idx="217">
                  <c:v>2.16</c:v>
                </c:pt>
                <c:pt idx="218">
                  <c:v>2.25</c:v>
                </c:pt>
                <c:pt idx="219">
                  <c:v>2.59</c:v>
                </c:pt>
                <c:pt idx="220">
                  <c:v>2.2999999999999998</c:v>
                </c:pt>
                <c:pt idx="221">
                  <c:v>2.2999999999999998</c:v>
                </c:pt>
                <c:pt idx="222">
                  <c:v>2</c:v>
                </c:pt>
                <c:pt idx="223">
                  <c:v>2.1800000000000002</c:v>
                </c:pt>
                <c:pt idx="224">
                  <c:v>2</c:v>
                </c:pt>
                <c:pt idx="225">
                  <c:v>1.92</c:v>
                </c:pt>
                <c:pt idx="226">
                  <c:v>2.1</c:v>
                </c:pt>
                <c:pt idx="227">
                  <c:v>2.1</c:v>
                </c:pt>
                <c:pt idx="228">
                  <c:v>2.25</c:v>
                </c:pt>
                <c:pt idx="229">
                  <c:v>2.2000000000000002</c:v>
                </c:pt>
                <c:pt idx="230">
                  <c:v>2.66</c:v>
                </c:pt>
                <c:pt idx="231">
                  <c:v>2.88</c:v>
                </c:pt>
                <c:pt idx="232">
                  <c:v>2.66</c:v>
                </c:pt>
                <c:pt idx="233">
                  <c:v>2.73</c:v>
                </c:pt>
                <c:pt idx="234">
                  <c:v>2.72</c:v>
                </c:pt>
                <c:pt idx="235">
                  <c:v>2.8</c:v>
                </c:pt>
                <c:pt idx="236">
                  <c:v>2.94</c:v>
                </c:pt>
                <c:pt idx="237">
                  <c:v>3</c:v>
                </c:pt>
                <c:pt idx="238">
                  <c:v>2.77</c:v>
                </c:pt>
                <c:pt idx="239">
                  <c:v>2.7</c:v>
                </c:pt>
                <c:pt idx="240">
                  <c:v>3.04</c:v>
                </c:pt>
                <c:pt idx="241">
                  <c:v>3.24</c:v>
                </c:pt>
                <c:pt idx="242">
                  <c:v>3.15</c:v>
                </c:pt>
                <c:pt idx="243">
                  <c:v>3.14</c:v>
                </c:pt>
                <c:pt idx="244">
                  <c:v>2.94</c:v>
                </c:pt>
                <c:pt idx="245">
                  <c:v>2.98</c:v>
                </c:pt>
                <c:pt idx="246">
                  <c:v>2.8</c:v>
                </c:pt>
                <c:pt idx="247">
                  <c:v>2.76</c:v>
                </c:pt>
                <c:pt idx="248">
                  <c:v>2.76</c:v>
                </c:pt>
                <c:pt idx="249">
                  <c:v>2.74</c:v>
                </c:pt>
                <c:pt idx="250">
                  <c:v>2.76</c:v>
                </c:pt>
                <c:pt idx="251">
                  <c:v>2.94</c:v>
                </c:pt>
                <c:pt idx="252">
                  <c:v>2.87</c:v>
                </c:pt>
                <c:pt idx="253">
                  <c:v>3.12</c:v>
                </c:pt>
                <c:pt idx="254">
                  <c:v>2.94</c:v>
                </c:pt>
                <c:pt idx="255">
                  <c:v>2.8</c:v>
                </c:pt>
                <c:pt idx="256">
                  <c:v>3.2</c:v>
                </c:pt>
                <c:pt idx="257">
                  <c:v>3.85</c:v>
                </c:pt>
                <c:pt idx="258">
                  <c:v>4</c:v>
                </c:pt>
                <c:pt idx="259">
                  <c:v>3.98</c:v>
                </c:pt>
                <c:pt idx="260">
                  <c:v>4</c:v>
                </c:pt>
                <c:pt idx="261">
                  <c:v>4.12</c:v>
                </c:pt>
                <c:pt idx="262">
                  <c:v>4.26</c:v>
                </c:pt>
                <c:pt idx="263">
                  <c:v>4.28</c:v>
                </c:pt>
                <c:pt idx="264">
                  <c:v>4.16</c:v>
                </c:pt>
                <c:pt idx="265">
                  <c:v>4.07</c:v>
                </c:pt>
                <c:pt idx="266">
                  <c:v>4</c:v>
                </c:pt>
                <c:pt idx="267">
                  <c:v>3.92</c:v>
                </c:pt>
                <c:pt idx="268">
                  <c:v>3.78</c:v>
                </c:pt>
                <c:pt idx="269">
                  <c:v>3.66</c:v>
                </c:pt>
                <c:pt idx="270">
                  <c:v>3.65</c:v>
                </c:pt>
                <c:pt idx="271">
                  <c:v>3.6</c:v>
                </c:pt>
                <c:pt idx="272">
                  <c:v>3.6</c:v>
                </c:pt>
                <c:pt idx="273">
                  <c:v>3.6</c:v>
                </c:pt>
                <c:pt idx="274">
                  <c:v>3.46</c:v>
                </c:pt>
                <c:pt idx="275">
                  <c:v>3.48</c:v>
                </c:pt>
                <c:pt idx="276">
                  <c:v>3.35</c:v>
                </c:pt>
                <c:pt idx="277">
                  <c:v>3.24</c:v>
                </c:pt>
                <c:pt idx="278">
                  <c:v>3.4</c:v>
                </c:pt>
                <c:pt idx="279">
                  <c:v>3.28</c:v>
                </c:pt>
                <c:pt idx="280">
                  <c:v>3.57</c:v>
                </c:pt>
                <c:pt idx="281">
                  <c:v>3.38</c:v>
                </c:pt>
                <c:pt idx="282">
                  <c:v>3.2</c:v>
                </c:pt>
                <c:pt idx="283">
                  <c:v>3.07</c:v>
                </c:pt>
                <c:pt idx="284">
                  <c:v>3.07</c:v>
                </c:pt>
                <c:pt idx="285">
                  <c:v>3.1</c:v>
                </c:pt>
                <c:pt idx="286">
                  <c:v>2.89</c:v>
                </c:pt>
                <c:pt idx="287">
                  <c:v>2.65</c:v>
                </c:pt>
                <c:pt idx="288">
                  <c:v>2.64</c:v>
                </c:pt>
                <c:pt idx="289">
                  <c:v>2.6</c:v>
                </c:pt>
                <c:pt idx="290">
                  <c:v>2.5</c:v>
                </c:pt>
                <c:pt idx="291">
                  <c:v>2.48</c:v>
                </c:pt>
                <c:pt idx="292">
                  <c:v>2.4300000000000002</c:v>
                </c:pt>
                <c:pt idx="293">
                  <c:v>2.38</c:v>
                </c:pt>
                <c:pt idx="294">
                  <c:v>2.2999999999999998</c:v>
                </c:pt>
                <c:pt idx="295">
                  <c:v>2.2000000000000002</c:v>
                </c:pt>
                <c:pt idx="296">
                  <c:v>2.4</c:v>
                </c:pt>
                <c:pt idx="297">
                  <c:v>2.7</c:v>
                </c:pt>
                <c:pt idx="298">
                  <c:v>2.98</c:v>
                </c:pt>
                <c:pt idx="299">
                  <c:v>2.8</c:v>
                </c:pt>
                <c:pt idx="300">
                  <c:v>2.65</c:v>
                </c:pt>
                <c:pt idx="301">
                  <c:v>2.5499999999999998</c:v>
                </c:pt>
                <c:pt idx="302">
                  <c:v>2.57</c:v>
                </c:pt>
                <c:pt idx="303">
                  <c:v>2.7</c:v>
                </c:pt>
                <c:pt idx="304">
                  <c:v>2.88</c:v>
                </c:pt>
                <c:pt idx="305">
                  <c:v>2.78</c:v>
                </c:pt>
                <c:pt idx="306">
                  <c:v>2.6</c:v>
                </c:pt>
                <c:pt idx="307">
                  <c:v>2.48</c:v>
                </c:pt>
                <c:pt idx="308">
                  <c:v>2.8</c:v>
                </c:pt>
                <c:pt idx="309">
                  <c:v>2.74</c:v>
                </c:pt>
                <c:pt idx="310">
                  <c:v>2.78</c:v>
                </c:pt>
                <c:pt idx="311">
                  <c:v>2.56</c:v>
                </c:pt>
                <c:pt idx="312">
                  <c:v>2.48</c:v>
                </c:pt>
                <c:pt idx="313">
                  <c:v>2.4500000000000002</c:v>
                </c:pt>
                <c:pt idx="314">
                  <c:v>2.63</c:v>
                </c:pt>
                <c:pt idx="315">
                  <c:v>2.4500000000000002</c:v>
                </c:pt>
                <c:pt idx="316">
                  <c:v>2.95</c:v>
                </c:pt>
                <c:pt idx="317">
                  <c:v>2.58</c:v>
                </c:pt>
                <c:pt idx="318">
                  <c:v>2.48</c:v>
                </c:pt>
                <c:pt idx="319">
                  <c:v>2.48</c:v>
                </c:pt>
                <c:pt idx="320">
                  <c:v>2.4</c:v>
                </c:pt>
                <c:pt idx="321">
                  <c:v>2.4500000000000002</c:v>
                </c:pt>
                <c:pt idx="322">
                  <c:v>2.44</c:v>
                </c:pt>
                <c:pt idx="323">
                  <c:v>2.4</c:v>
                </c:pt>
                <c:pt idx="324">
                  <c:v>2.39</c:v>
                </c:pt>
                <c:pt idx="325">
                  <c:v>2.4</c:v>
                </c:pt>
                <c:pt idx="326">
                  <c:v>2.38</c:v>
                </c:pt>
                <c:pt idx="327">
                  <c:v>2.2999999999999998</c:v>
                </c:pt>
                <c:pt idx="328">
                  <c:v>2.2000000000000002</c:v>
                </c:pt>
                <c:pt idx="329">
                  <c:v>2.0499999999999998</c:v>
                </c:pt>
                <c:pt idx="330">
                  <c:v>2.09</c:v>
                </c:pt>
                <c:pt idx="331">
                  <c:v>1.98</c:v>
                </c:pt>
                <c:pt idx="332">
                  <c:v>1.97</c:v>
                </c:pt>
                <c:pt idx="333">
                  <c:v>1.85</c:v>
                </c:pt>
                <c:pt idx="334">
                  <c:v>1.82</c:v>
                </c:pt>
                <c:pt idx="335">
                  <c:v>1.82</c:v>
                </c:pt>
                <c:pt idx="336">
                  <c:v>1.8</c:v>
                </c:pt>
                <c:pt idx="337">
                  <c:v>1.8</c:v>
                </c:pt>
                <c:pt idx="338">
                  <c:v>1.75</c:v>
                </c:pt>
                <c:pt idx="339">
                  <c:v>1.79</c:v>
                </c:pt>
                <c:pt idx="340">
                  <c:v>1.87</c:v>
                </c:pt>
                <c:pt idx="341">
                  <c:v>1.9</c:v>
                </c:pt>
                <c:pt idx="342">
                  <c:v>1.93</c:v>
                </c:pt>
                <c:pt idx="343">
                  <c:v>2.0499999999999998</c:v>
                </c:pt>
                <c:pt idx="344">
                  <c:v>2.2000000000000002</c:v>
                </c:pt>
                <c:pt idx="345">
                  <c:v>2.23</c:v>
                </c:pt>
                <c:pt idx="346">
                  <c:v>2.2000000000000002</c:v>
                </c:pt>
                <c:pt idx="347">
                  <c:v>2.2000000000000002</c:v>
                </c:pt>
                <c:pt idx="348">
                  <c:v>2.15</c:v>
                </c:pt>
                <c:pt idx="349">
                  <c:v>2.06</c:v>
                </c:pt>
                <c:pt idx="350">
                  <c:v>2.48</c:v>
                </c:pt>
                <c:pt idx="351">
                  <c:v>2.48</c:v>
                </c:pt>
                <c:pt idx="352">
                  <c:v>2.4500000000000002</c:v>
                </c:pt>
                <c:pt idx="353">
                  <c:v>2.3400000000000003</c:v>
                </c:pt>
                <c:pt idx="354">
                  <c:v>2.2300000000000004</c:v>
                </c:pt>
                <c:pt idx="355">
                  <c:v>2.1200000000000006</c:v>
                </c:pt>
                <c:pt idx="356">
                  <c:v>2.0100000000000007</c:v>
                </c:pt>
                <c:pt idx="357">
                  <c:v>1.92</c:v>
                </c:pt>
                <c:pt idx="358">
                  <c:v>1.9</c:v>
                </c:pt>
                <c:pt idx="359">
                  <c:v>1.83</c:v>
                </c:pt>
                <c:pt idx="360">
                  <c:v>1.8</c:v>
                </c:pt>
                <c:pt idx="361">
                  <c:v>1.77</c:v>
                </c:pt>
                <c:pt idx="362">
                  <c:v>1.7</c:v>
                </c:pt>
                <c:pt idx="363">
                  <c:v>1.68</c:v>
                </c:pt>
                <c:pt idx="364">
                  <c:v>1.95</c:v>
                </c:pt>
                <c:pt idx="365">
                  <c:v>1.64</c:v>
                </c:pt>
                <c:pt idx="366">
                  <c:v>1.64</c:v>
                </c:pt>
                <c:pt idx="367">
                  <c:v>1.62</c:v>
                </c:pt>
                <c:pt idx="368">
                  <c:v>1.55</c:v>
                </c:pt>
                <c:pt idx="369">
                  <c:v>1.54</c:v>
                </c:pt>
                <c:pt idx="370">
                  <c:v>1.95</c:v>
                </c:pt>
                <c:pt idx="371">
                  <c:v>1.75</c:v>
                </c:pt>
                <c:pt idx="372">
                  <c:v>1.6</c:v>
                </c:pt>
                <c:pt idx="373">
                  <c:v>1.55</c:v>
                </c:pt>
                <c:pt idx="374">
                  <c:v>1.54</c:v>
                </c:pt>
                <c:pt idx="375">
                  <c:v>1.5</c:v>
                </c:pt>
                <c:pt idx="376">
                  <c:v>1.48</c:v>
                </c:pt>
                <c:pt idx="377">
                  <c:v>1.48</c:v>
                </c:pt>
                <c:pt idx="378">
                  <c:v>1.45</c:v>
                </c:pt>
                <c:pt idx="379">
                  <c:v>1.44</c:v>
                </c:pt>
                <c:pt idx="380">
                  <c:v>1.29</c:v>
                </c:pt>
                <c:pt idx="381">
                  <c:v>1.39</c:v>
                </c:pt>
                <c:pt idx="382">
                  <c:v>1.5</c:v>
                </c:pt>
                <c:pt idx="383">
                  <c:v>1.45</c:v>
                </c:pt>
                <c:pt idx="384">
                  <c:v>1.4</c:v>
                </c:pt>
                <c:pt idx="385">
                  <c:v>1.4</c:v>
                </c:pt>
                <c:pt idx="386">
                  <c:v>1.33</c:v>
                </c:pt>
                <c:pt idx="387">
                  <c:v>1.45</c:v>
                </c:pt>
                <c:pt idx="388">
                  <c:v>1.6</c:v>
                </c:pt>
                <c:pt idx="389">
                  <c:v>1.84</c:v>
                </c:pt>
                <c:pt idx="390">
                  <c:v>1.86</c:v>
                </c:pt>
                <c:pt idx="391">
                  <c:v>1.81</c:v>
                </c:pt>
                <c:pt idx="392">
                  <c:v>1.8</c:v>
                </c:pt>
                <c:pt idx="393">
                  <c:v>2.02</c:v>
                </c:pt>
                <c:pt idx="394">
                  <c:v>2.1</c:v>
                </c:pt>
                <c:pt idx="395">
                  <c:v>2.09</c:v>
                </c:pt>
                <c:pt idx="396">
                  <c:v>2.1</c:v>
                </c:pt>
                <c:pt idx="397">
                  <c:v>2.09</c:v>
                </c:pt>
                <c:pt idx="398">
                  <c:v>1.99</c:v>
                </c:pt>
                <c:pt idx="399">
                  <c:v>1.95</c:v>
                </c:pt>
                <c:pt idx="400">
                  <c:v>1.94</c:v>
                </c:pt>
                <c:pt idx="401">
                  <c:v>1.92</c:v>
                </c:pt>
                <c:pt idx="402">
                  <c:v>1.83</c:v>
                </c:pt>
                <c:pt idx="403">
                  <c:v>1.77</c:v>
                </c:pt>
                <c:pt idx="404">
                  <c:v>1.62</c:v>
                </c:pt>
                <c:pt idx="405">
                  <c:v>1.44</c:v>
                </c:pt>
                <c:pt idx="406">
                  <c:v>1.4</c:v>
                </c:pt>
                <c:pt idx="407">
                  <c:v>1.38</c:v>
                </c:pt>
                <c:pt idx="408">
                  <c:v>1.35</c:v>
                </c:pt>
                <c:pt idx="409">
                  <c:v>1.35</c:v>
                </c:pt>
                <c:pt idx="410">
                  <c:v>1.3</c:v>
                </c:pt>
                <c:pt idx="411">
                  <c:v>1.29</c:v>
                </c:pt>
                <c:pt idx="412">
                  <c:v>1.27</c:v>
                </c:pt>
                <c:pt idx="413">
                  <c:v>1.28</c:v>
                </c:pt>
                <c:pt idx="414">
                  <c:v>1.25</c:v>
                </c:pt>
                <c:pt idx="415">
                  <c:v>1.19</c:v>
                </c:pt>
                <c:pt idx="416">
                  <c:v>1.1499999999999999</c:v>
                </c:pt>
                <c:pt idx="417">
                  <c:v>1.1000000000000001</c:v>
                </c:pt>
                <c:pt idx="418">
                  <c:v>1.08</c:v>
                </c:pt>
                <c:pt idx="419">
                  <c:v>1.05</c:v>
                </c:pt>
                <c:pt idx="420">
                  <c:v>1.03</c:v>
                </c:pt>
                <c:pt idx="421">
                  <c:v>1.02</c:v>
                </c:pt>
                <c:pt idx="422">
                  <c:v>1.01</c:v>
                </c:pt>
                <c:pt idx="423">
                  <c:v>1</c:v>
                </c:pt>
                <c:pt idx="424">
                  <c:v>0.99</c:v>
                </c:pt>
                <c:pt idx="425">
                  <c:v>0.95</c:v>
                </c:pt>
                <c:pt idx="426">
                  <c:v>0.93</c:v>
                </c:pt>
                <c:pt idx="427">
                  <c:v>0.9</c:v>
                </c:pt>
                <c:pt idx="428">
                  <c:v>0.9</c:v>
                </c:pt>
                <c:pt idx="429">
                  <c:v>0.89</c:v>
                </c:pt>
                <c:pt idx="430">
                  <c:v>0.87</c:v>
                </c:pt>
                <c:pt idx="431">
                  <c:v>0.81</c:v>
                </c:pt>
                <c:pt idx="432">
                  <c:v>0.8</c:v>
                </c:pt>
                <c:pt idx="433">
                  <c:v>0.78</c:v>
                </c:pt>
                <c:pt idx="434">
                  <c:v>0.77</c:v>
                </c:pt>
                <c:pt idx="435">
                  <c:v>0.9</c:v>
                </c:pt>
                <c:pt idx="436">
                  <c:v>0.9</c:v>
                </c:pt>
                <c:pt idx="437">
                  <c:v>0.74</c:v>
                </c:pt>
                <c:pt idx="438">
                  <c:v>0.73</c:v>
                </c:pt>
                <c:pt idx="439">
                  <c:v>0.71</c:v>
                </c:pt>
                <c:pt idx="440">
                  <c:v>0.71</c:v>
                </c:pt>
                <c:pt idx="441">
                  <c:v>0.74</c:v>
                </c:pt>
                <c:pt idx="442">
                  <c:v>0.8</c:v>
                </c:pt>
                <c:pt idx="443">
                  <c:v>0.8</c:v>
                </c:pt>
                <c:pt idx="444">
                  <c:v>0.84</c:v>
                </c:pt>
                <c:pt idx="445">
                  <c:v>0.83</c:v>
                </c:pt>
                <c:pt idx="446">
                  <c:v>0.81</c:v>
                </c:pt>
                <c:pt idx="447">
                  <c:v>0.81</c:v>
                </c:pt>
                <c:pt idx="448">
                  <c:v>0.85</c:v>
                </c:pt>
                <c:pt idx="449">
                  <c:v>0.95</c:v>
                </c:pt>
                <c:pt idx="450">
                  <c:v>0.92</c:v>
                </c:pt>
                <c:pt idx="451">
                  <c:v>0.9</c:v>
                </c:pt>
                <c:pt idx="452">
                  <c:v>0.9</c:v>
                </c:pt>
                <c:pt idx="453">
                  <c:v>0.88</c:v>
                </c:pt>
                <c:pt idx="454">
                  <c:v>0.87</c:v>
                </c:pt>
                <c:pt idx="455">
                  <c:v>0.87</c:v>
                </c:pt>
                <c:pt idx="456">
                  <c:v>0.85</c:v>
                </c:pt>
                <c:pt idx="457">
                  <c:v>0.75</c:v>
                </c:pt>
                <c:pt idx="458">
                  <c:v>0.74</c:v>
                </c:pt>
                <c:pt idx="459">
                  <c:v>0.85</c:v>
                </c:pt>
                <c:pt idx="460">
                  <c:v>0.9</c:v>
                </c:pt>
                <c:pt idx="461">
                  <c:v>0.91</c:v>
                </c:pt>
                <c:pt idx="462">
                  <c:v>0.91</c:v>
                </c:pt>
                <c:pt idx="463">
                  <c:v>0.92</c:v>
                </c:pt>
                <c:pt idx="464">
                  <c:v>0.95</c:v>
                </c:pt>
                <c:pt idx="465">
                  <c:v>0.95</c:v>
                </c:pt>
                <c:pt idx="466">
                  <c:v>0.97</c:v>
                </c:pt>
                <c:pt idx="467">
                  <c:v>0.97</c:v>
                </c:pt>
                <c:pt idx="468">
                  <c:v>1.04</c:v>
                </c:pt>
                <c:pt idx="469">
                  <c:v>1.04</c:v>
                </c:pt>
                <c:pt idx="470">
                  <c:v>1.05</c:v>
                </c:pt>
                <c:pt idx="471">
                  <c:v>1.07</c:v>
                </c:pt>
                <c:pt idx="472">
                  <c:v>1.07</c:v>
                </c:pt>
                <c:pt idx="473">
                  <c:v>1.06</c:v>
                </c:pt>
                <c:pt idx="474">
                  <c:v>1.05</c:v>
                </c:pt>
                <c:pt idx="475">
                  <c:v>1.1000000000000001</c:v>
                </c:pt>
                <c:pt idx="476">
                  <c:v>1.1499999999999999</c:v>
                </c:pt>
                <c:pt idx="477">
                  <c:v>1</c:v>
                </c:pt>
                <c:pt idx="478">
                  <c:v>0.98</c:v>
                </c:pt>
                <c:pt idx="479">
                  <c:v>0.98</c:v>
                </c:pt>
                <c:pt idx="480">
                  <c:v>0.96</c:v>
                </c:pt>
                <c:pt idx="481">
                  <c:v>0.96</c:v>
                </c:pt>
                <c:pt idx="482">
                  <c:v>0.95</c:v>
                </c:pt>
                <c:pt idx="483">
                  <c:v>0.95</c:v>
                </c:pt>
                <c:pt idx="484">
                  <c:v>0.93</c:v>
                </c:pt>
                <c:pt idx="485">
                  <c:v>0.9</c:v>
                </c:pt>
                <c:pt idx="486">
                  <c:v>0.88</c:v>
                </c:pt>
                <c:pt idx="487">
                  <c:v>0.88</c:v>
                </c:pt>
                <c:pt idx="488">
                  <c:v>0.87</c:v>
                </c:pt>
                <c:pt idx="489">
                  <c:v>0.87</c:v>
                </c:pt>
                <c:pt idx="490">
                  <c:v>0.86</c:v>
                </c:pt>
                <c:pt idx="491">
                  <c:v>0.82</c:v>
                </c:pt>
                <c:pt idx="492">
                  <c:v>0.8</c:v>
                </c:pt>
                <c:pt idx="493">
                  <c:v>0.77</c:v>
                </c:pt>
                <c:pt idx="494">
                  <c:v>0.77</c:v>
                </c:pt>
                <c:pt idx="495">
                  <c:v>0.76</c:v>
                </c:pt>
                <c:pt idx="496">
                  <c:v>0.75</c:v>
                </c:pt>
                <c:pt idx="497">
                  <c:v>0.75</c:v>
                </c:pt>
                <c:pt idx="498">
                  <c:v>0.74</c:v>
                </c:pt>
                <c:pt idx="499">
                  <c:v>0.8</c:v>
                </c:pt>
                <c:pt idx="500">
                  <c:v>0.8</c:v>
                </c:pt>
                <c:pt idx="501">
                  <c:v>0.8</c:v>
                </c:pt>
                <c:pt idx="502">
                  <c:v>0.79</c:v>
                </c:pt>
                <c:pt idx="503">
                  <c:v>0.8</c:v>
                </c:pt>
                <c:pt idx="504">
                  <c:v>0.82</c:v>
                </c:pt>
                <c:pt idx="505">
                  <c:v>0.78</c:v>
                </c:pt>
                <c:pt idx="506">
                  <c:v>0.76</c:v>
                </c:pt>
                <c:pt idx="507">
                  <c:v>0.79</c:v>
                </c:pt>
                <c:pt idx="508">
                  <c:v>0.8</c:v>
                </c:pt>
                <c:pt idx="509">
                  <c:v>0.8</c:v>
                </c:pt>
                <c:pt idx="510">
                  <c:v>0.78</c:v>
                </c:pt>
                <c:pt idx="511">
                  <c:v>0.88</c:v>
                </c:pt>
                <c:pt idx="512">
                  <c:v>0.93</c:v>
                </c:pt>
                <c:pt idx="513">
                  <c:v>1</c:v>
                </c:pt>
                <c:pt idx="514">
                  <c:v>1.05</c:v>
                </c:pt>
                <c:pt idx="515">
                  <c:v>1.05</c:v>
                </c:pt>
                <c:pt idx="516">
                  <c:v>1.08</c:v>
                </c:pt>
                <c:pt idx="517">
                  <c:v>1.08</c:v>
                </c:pt>
                <c:pt idx="518">
                  <c:v>1.1000000000000001</c:v>
                </c:pt>
                <c:pt idx="519">
                  <c:v>1.1000000000000001</c:v>
                </c:pt>
                <c:pt idx="520">
                  <c:v>1.1299999999999999</c:v>
                </c:pt>
                <c:pt idx="521">
                  <c:v>1.18</c:v>
                </c:pt>
                <c:pt idx="522">
                  <c:v>1.28</c:v>
                </c:pt>
                <c:pt idx="523">
                  <c:v>1.29</c:v>
                </c:pt>
                <c:pt idx="524">
                  <c:v>1.35</c:v>
                </c:pt>
                <c:pt idx="525">
                  <c:v>1.39</c:v>
                </c:pt>
                <c:pt idx="526">
                  <c:v>1.4</c:v>
                </c:pt>
                <c:pt idx="527">
                  <c:v>1.6</c:v>
                </c:pt>
                <c:pt idx="528">
                  <c:v>1.57</c:v>
                </c:pt>
                <c:pt idx="529">
                  <c:v>1.5</c:v>
                </c:pt>
                <c:pt idx="530">
                  <c:v>1.44</c:v>
                </c:pt>
                <c:pt idx="531">
                  <c:v>1.29</c:v>
                </c:pt>
                <c:pt idx="532">
                  <c:v>1.24</c:v>
                </c:pt>
                <c:pt idx="533">
                  <c:v>1.25</c:v>
                </c:pt>
                <c:pt idx="534">
                  <c:v>1.07</c:v>
                </c:pt>
                <c:pt idx="535">
                  <c:v>1.2</c:v>
                </c:pt>
                <c:pt idx="536">
                  <c:v>1.22</c:v>
                </c:pt>
                <c:pt idx="537">
                  <c:v>1.24</c:v>
                </c:pt>
                <c:pt idx="538">
                  <c:v>1.2</c:v>
                </c:pt>
                <c:pt idx="539">
                  <c:v>1.1499999999999999</c:v>
                </c:pt>
                <c:pt idx="540">
                  <c:v>1.08</c:v>
                </c:pt>
                <c:pt idx="541">
                  <c:v>1.07</c:v>
                </c:pt>
                <c:pt idx="542">
                  <c:v>1.05</c:v>
                </c:pt>
                <c:pt idx="543">
                  <c:v>1.03</c:v>
                </c:pt>
                <c:pt idx="544">
                  <c:v>1.01</c:v>
                </c:pt>
                <c:pt idx="545">
                  <c:v>1</c:v>
                </c:pt>
                <c:pt idx="546">
                  <c:v>0.97</c:v>
                </c:pt>
                <c:pt idx="547">
                  <c:v>0.97</c:v>
                </c:pt>
                <c:pt idx="548">
                  <c:v>0.96</c:v>
                </c:pt>
                <c:pt idx="549">
                  <c:v>0.94</c:v>
                </c:pt>
                <c:pt idx="550">
                  <c:v>0.92</c:v>
                </c:pt>
                <c:pt idx="551">
                  <c:v>0.9</c:v>
                </c:pt>
                <c:pt idx="552">
                  <c:v>0.89</c:v>
                </c:pt>
                <c:pt idx="553">
                  <c:v>0.89</c:v>
                </c:pt>
                <c:pt idx="554">
                  <c:v>0.87</c:v>
                </c:pt>
                <c:pt idx="555">
                  <c:v>0.87</c:v>
                </c:pt>
                <c:pt idx="556">
                  <c:v>0.86</c:v>
                </c:pt>
                <c:pt idx="557">
                  <c:v>0.87</c:v>
                </c:pt>
                <c:pt idx="558">
                  <c:v>0.87</c:v>
                </c:pt>
                <c:pt idx="559">
                  <c:v>0.83</c:v>
                </c:pt>
                <c:pt idx="560">
                  <c:v>0.8</c:v>
                </c:pt>
                <c:pt idx="561">
                  <c:v>1.05</c:v>
                </c:pt>
                <c:pt idx="562">
                  <c:v>1.8</c:v>
                </c:pt>
                <c:pt idx="563">
                  <c:v>1.95</c:v>
                </c:pt>
                <c:pt idx="564">
                  <c:v>1.92</c:v>
                </c:pt>
                <c:pt idx="565">
                  <c:v>1.95</c:v>
                </c:pt>
                <c:pt idx="566">
                  <c:v>2.16</c:v>
                </c:pt>
                <c:pt idx="567">
                  <c:v>2.0499999999999998</c:v>
                </c:pt>
                <c:pt idx="568">
                  <c:v>2.37</c:v>
                </c:pt>
                <c:pt idx="569">
                  <c:v>2.3199999999999998</c:v>
                </c:pt>
                <c:pt idx="570">
                  <c:v>2.2000000000000002</c:v>
                </c:pt>
                <c:pt idx="571">
                  <c:v>2.12</c:v>
                </c:pt>
                <c:pt idx="572">
                  <c:v>2.0499999999999998</c:v>
                </c:pt>
                <c:pt idx="573">
                  <c:v>1.95</c:v>
                </c:pt>
                <c:pt idx="574">
                  <c:v>1.8</c:v>
                </c:pt>
                <c:pt idx="575">
                  <c:v>1.7</c:v>
                </c:pt>
                <c:pt idx="576">
                  <c:v>1.46</c:v>
                </c:pt>
                <c:pt idx="577">
                  <c:v>1.38</c:v>
                </c:pt>
                <c:pt idx="578">
                  <c:v>1.29</c:v>
                </c:pt>
                <c:pt idx="579">
                  <c:v>1.2</c:v>
                </c:pt>
                <c:pt idx="580">
                  <c:v>1.24</c:v>
                </c:pt>
                <c:pt idx="581">
                  <c:v>1.98</c:v>
                </c:pt>
                <c:pt idx="582">
                  <c:v>1.75</c:v>
                </c:pt>
                <c:pt idx="583">
                  <c:v>1.89</c:v>
                </c:pt>
                <c:pt idx="584">
                  <c:v>1.85</c:v>
                </c:pt>
                <c:pt idx="585">
                  <c:v>2</c:v>
                </c:pt>
                <c:pt idx="586">
                  <c:v>1.95</c:v>
                </c:pt>
                <c:pt idx="587">
                  <c:v>2.04</c:v>
                </c:pt>
                <c:pt idx="588">
                  <c:v>2.06</c:v>
                </c:pt>
                <c:pt idx="589">
                  <c:v>2.1</c:v>
                </c:pt>
                <c:pt idx="590">
                  <c:v>2.14</c:v>
                </c:pt>
                <c:pt idx="591">
                  <c:v>2.21</c:v>
                </c:pt>
                <c:pt idx="592">
                  <c:v>2.21</c:v>
                </c:pt>
                <c:pt idx="593">
                  <c:v>2.15</c:v>
                </c:pt>
                <c:pt idx="594">
                  <c:v>2.1</c:v>
                </c:pt>
                <c:pt idx="595">
                  <c:v>2.4900000000000002</c:v>
                </c:pt>
                <c:pt idx="596">
                  <c:v>2.7</c:v>
                </c:pt>
                <c:pt idx="597">
                  <c:v>2.95</c:v>
                </c:pt>
                <c:pt idx="598">
                  <c:v>2.9</c:v>
                </c:pt>
                <c:pt idx="599">
                  <c:v>2.9</c:v>
                </c:pt>
                <c:pt idx="600">
                  <c:v>2.79</c:v>
                </c:pt>
                <c:pt idx="601">
                  <c:v>2.7</c:v>
                </c:pt>
                <c:pt idx="602">
                  <c:v>2.64</c:v>
                </c:pt>
                <c:pt idx="603">
                  <c:v>2.57</c:v>
                </c:pt>
                <c:pt idx="604">
                  <c:v>2.34</c:v>
                </c:pt>
                <c:pt idx="605">
                  <c:v>2.5</c:v>
                </c:pt>
                <c:pt idx="606">
                  <c:v>2.4700000000000002</c:v>
                </c:pt>
                <c:pt idx="607">
                  <c:v>2.64</c:v>
                </c:pt>
                <c:pt idx="608">
                  <c:v>2.72</c:v>
                </c:pt>
                <c:pt idx="609">
                  <c:v>2.66</c:v>
                </c:pt>
                <c:pt idx="610">
                  <c:v>2.62</c:v>
                </c:pt>
                <c:pt idx="611">
                  <c:v>2.6</c:v>
                </c:pt>
                <c:pt idx="612">
                  <c:v>2.64</c:v>
                </c:pt>
                <c:pt idx="613">
                  <c:v>2.6</c:v>
                </c:pt>
                <c:pt idx="614">
                  <c:v>2.35</c:v>
                </c:pt>
                <c:pt idx="615">
                  <c:v>2.38</c:v>
                </c:pt>
                <c:pt idx="616">
                  <c:v>1.96</c:v>
                </c:pt>
                <c:pt idx="617">
                  <c:v>2.2999999999999998</c:v>
                </c:pt>
                <c:pt idx="618">
                  <c:v>2.23</c:v>
                </c:pt>
                <c:pt idx="619">
                  <c:v>2.2999999999999998</c:v>
                </c:pt>
                <c:pt idx="620">
                  <c:v>2.62</c:v>
                </c:pt>
                <c:pt idx="621">
                  <c:v>2.61</c:v>
                </c:pt>
                <c:pt idx="622">
                  <c:v>2.6</c:v>
                </c:pt>
                <c:pt idx="623">
                  <c:v>2.58</c:v>
                </c:pt>
                <c:pt idx="624">
                  <c:v>2.57</c:v>
                </c:pt>
                <c:pt idx="625">
                  <c:v>2.5499999999999998</c:v>
                </c:pt>
                <c:pt idx="626">
                  <c:v>2.4</c:v>
                </c:pt>
                <c:pt idx="627">
                  <c:v>2.34</c:v>
                </c:pt>
                <c:pt idx="628">
                  <c:v>2.88</c:v>
                </c:pt>
                <c:pt idx="629">
                  <c:v>3.06</c:v>
                </c:pt>
                <c:pt idx="630">
                  <c:v>3.38</c:v>
                </c:pt>
                <c:pt idx="631">
                  <c:v>3.79</c:v>
                </c:pt>
                <c:pt idx="632">
                  <c:v>4</c:v>
                </c:pt>
                <c:pt idx="633">
                  <c:v>4.0999999999999996</c:v>
                </c:pt>
                <c:pt idx="634">
                  <c:v>3.94</c:v>
                </c:pt>
                <c:pt idx="635">
                  <c:v>3.89</c:v>
                </c:pt>
                <c:pt idx="636">
                  <c:v>3.74</c:v>
                </c:pt>
                <c:pt idx="637">
                  <c:v>3.75</c:v>
                </c:pt>
                <c:pt idx="638">
                  <c:v>3.4</c:v>
                </c:pt>
                <c:pt idx="639">
                  <c:v>3.37</c:v>
                </c:pt>
                <c:pt idx="640">
                  <c:v>3.1</c:v>
                </c:pt>
                <c:pt idx="641">
                  <c:v>3.1</c:v>
                </c:pt>
                <c:pt idx="642">
                  <c:v>3.08</c:v>
                </c:pt>
                <c:pt idx="643">
                  <c:v>2.98</c:v>
                </c:pt>
                <c:pt idx="644">
                  <c:v>2.98</c:v>
                </c:pt>
                <c:pt idx="645">
                  <c:v>2.97</c:v>
                </c:pt>
                <c:pt idx="646">
                  <c:v>2.97</c:v>
                </c:pt>
                <c:pt idx="647">
                  <c:v>3.1</c:v>
                </c:pt>
                <c:pt idx="648">
                  <c:v>3.05</c:v>
                </c:pt>
                <c:pt idx="649">
                  <c:v>3.1</c:v>
                </c:pt>
                <c:pt idx="650">
                  <c:v>3.2</c:v>
                </c:pt>
                <c:pt idx="651">
                  <c:v>3.22</c:v>
                </c:pt>
                <c:pt idx="652">
                  <c:v>3.24</c:v>
                </c:pt>
                <c:pt idx="653">
                  <c:v>3.16</c:v>
                </c:pt>
                <c:pt idx="654">
                  <c:v>3.15</c:v>
                </c:pt>
                <c:pt idx="655">
                  <c:v>2.8</c:v>
                </c:pt>
                <c:pt idx="656">
                  <c:v>2.79</c:v>
                </c:pt>
                <c:pt idx="657">
                  <c:v>2.74</c:v>
                </c:pt>
                <c:pt idx="658">
                  <c:v>2.79</c:v>
                </c:pt>
                <c:pt idx="659">
                  <c:v>2.8</c:v>
                </c:pt>
                <c:pt idx="660">
                  <c:v>3.05</c:v>
                </c:pt>
                <c:pt idx="661">
                  <c:v>3.05</c:v>
                </c:pt>
                <c:pt idx="662">
                  <c:v>3.04</c:v>
                </c:pt>
                <c:pt idx="663">
                  <c:v>3</c:v>
                </c:pt>
                <c:pt idx="664">
                  <c:v>3</c:v>
                </c:pt>
                <c:pt idx="665">
                  <c:v>3</c:v>
                </c:pt>
                <c:pt idx="666">
                  <c:v>2.99</c:v>
                </c:pt>
                <c:pt idx="667">
                  <c:v>2.79</c:v>
                </c:pt>
                <c:pt idx="668">
                  <c:v>2.79</c:v>
                </c:pt>
                <c:pt idx="669">
                  <c:v>2.68</c:v>
                </c:pt>
                <c:pt idx="670">
                  <c:v>2.59</c:v>
                </c:pt>
                <c:pt idx="671">
                  <c:v>2.5</c:v>
                </c:pt>
                <c:pt idx="672">
                  <c:v>2.3199999999999998</c:v>
                </c:pt>
                <c:pt idx="673">
                  <c:v>2.2000000000000002</c:v>
                </c:pt>
                <c:pt idx="674">
                  <c:v>2</c:v>
                </c:pt>
                <c:pt idx="675">
                  <c:v>2</c:v>
                </c:pt>
                <c:pt idx="676">
                  <c:v>1.98</c:v>
                </c:pt>
                <c:pt idx="677">
                  <c:v>2.0499999999999998</c:v>
                </c:pt>
                <c:pt idx="678">
                  <c:v>2.1</c:v>
                </c:pt>
                <c:pt idx="679">
                  <c:v>2.1</c:v>
                </c:pt>
                <c:pt idx="680">
                  <c:v>2.14</c:v>
                </c:pt>
                <c:pt idx="681">
                  <c:v>2.35</c:v>
                </c:pt>
                <c:pt idx="682">
                  <c:v>2.44</c:v>
                </c:pt>
                <c:pt idx="683">
                  <c:v>2.5</c:v>
                </c:pt>
                <c:pt idx="684">
                  <c:v>2.33</c:v>
                </c:pt>
                <c:pt idx="685">
                  <c:v>2.6</c:v>
                </c:pt>
                <c:pt idx="686">
                  <c:v>2.8</c:v>
                </c:pt>
                <c:pt idx="687">
                  <c:v>2.65</c:v>
                </c:pt>
                <c:pt idx="688">
                  <c:v>2.69</c:v>
                </c:pt>
                <c:pt idx="689">
                  <c:v>3.5</c:v>
                </c:pt>
                <c:pt idx="690">
                  <c:v>3.4</c:v>
                </c:pt>
                <c:pt idx="691">
                  <c:v>3.56</c:v>
                </c:pt>
                <c:pt idx="692">
                  <c:v>3.33</c:v>
                </c:pt>
                <c:pt idx="693">
                  <c:v>4.09</c:v>
                </c:pt>
                <c:pt idx="694">
                  <c:v>3.72</c:v>
                </c:pt>
                <c:pt idx="695">
                  <c:v>3.6</c:v>
                </c:pt>
                <c:pt idx="696">
                  <c:v>3.57</c:v>
                </c:pt>
                <c:pt idx="697">
                  <c:v>3.57</c:v>
                </c:pt>
                <c:pt idx="698">
                  <c:v>3.62</c:v>
                </c:pt>
                <c:pt idx="699">
                  <c:v>3.62</c:v>
                </c:pt>
                <c:pt idx="700">
                  <c:v>3.53</c:v>
                </c:pt>
                <c:pt idx="701">
                  <c:v>3.53</c:v>
                </c:pt>
                <c:pt idx="702">
                  <c:v>3.3</c:v>
                </c:pt>
                <c:pt idx="703">
                  <c:v>3.17</c:v>
                </c:pt>
                <c:pt idx="704">
                  <c:v>3.23</c:v>
                </c:pt>
                <c:pt idx="705">
                  <c:v>3.2</c:v>
                </c:pt>
                <c:pt idx="706">
                  <c:v>3.1</c:v>
                </c:pt>
                <c:pt idx="707">
                  <c:v>3.1</c:v>
                </c:pt>
                <c:pt idx="708">
                  <c:v>3.05</c:v>
                </c:pt>
                <c:pt idx="709">
                  <c:v>3.02</c:v>
                </c:pt>
                <c:pt idx="710">
                  <c:v>2.98</c:v>
                </c:pt>
                <c:pt idx="711">
                  <c:v>2.9</c:v>
                </c:pt>
                <c:pt idx="712">
                  <c:v>2.82</c:v>
                </c:pt>
                <c:pt idx="713">
                  <c:v>2.7</c:v>
                </c:pt>
                <c:pt idx="714">
                  <c:v>2.6</c:v>
                </c:pt>
                <c:pt idx="715">
                  <c:v>2.58</c:v>
                </c:pt>
                <c:pt idx="716">
                  <c:v>2.5</c:v>
                </c:pt>
                <c:pt idx="717">
                  <c:v>2.5</c:v>
                </c:pt>
                <c:pt idx="718">
                  <c:v>2.39</c:v>
                </c:pt>
                <c:pt idx="719">
                  <c:v>2.33</c:v>
                </c:pt>
                <c:pt idx="720">
                  <c:v>2.25</c:v>
                </c:pt>
                <c:pt idx="721">
                  <c:v>2.25</c:v>
                </c:pt>
                <c:pt idx="722">
                  <c:v>2.16</c:v>
                </c:pt>
                <c:pt idx="723">
                  <c:v>2</c:v>
                </c:pt>
                <c:pt idx="724">
                  <c:v>1.95</c:v>
                </c:pt>
                <c:pt idx="725">
                  <c:v>1.9</c:v>
                </c:pt>
                <c:pt idx="726">
                  <c:v>1.88</c:v>
                </c:pt>
                <c:pt idx="727">
                  <c:v>1.78</c:v>
                </c:pt>
                <c:pt idx="728">
                  <c:v>1.78</c:v>
                </c:pt>
                <c:pt idx="729">
                  <c:v>1.76</c:v>
                </c:pt>
                <c:pt idx="730">
                  <c:v>1.75</c:v>
                </c:pt>
                <c:pt idx="731">
                  <c:v>1.75</c:v>
                </c:pt>
              </c:numCache>
            </c:numRef>
          </c:val>
          <c:smooth val="0"/>
          <c:extLst xmlns:c16r2="http://schemas.microsoft.com/office/drawing/2015/06/chart">
            <c:ext xmlns:c16="http://schemas.microsoft.com/office/drawing/2014/chart" uri="{C3380CC4-5D6E-409C-BE32-E72D297353CC}">
              <c16:uniqueId val="{00000004-110E-477E-89CD-1337CF072A50}"/>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DATOS!$AO$3:$AO$734</c:f>
              <c:numCache>
                <c:formatCode>0.00</c:formatCode>
                <c:ptCount val="732"/>
                <c:pt idx="0">
                  <c:v>1.7</c:v>
                </c:pt>
                <c:pt idx="1">
                  <c:v>1.68</c:v>
                </c:pt>
                <c:pt idx="2">
                  <c:v>1.65</c:v>
                </c:pt>
                <c:pt idx="3">
                  <c:v>1.63</c:v>
                </c:pt>
                <c:pt idx="4">
                  <c:v>1.6</c:v>
                </c:pt>
                <c:pt idx="5">
                  <c:v>1.57</c:v>
                </c:pt>
                <c:pt idx="6">
                  <c:v>1.54</c:v>
                </c:pt>
                <c:pt idx="7">
                  <c:v>1.52</c:v>
                </c:pt>
                <c:pt idx="8">
                  <c:v>1.5</c:v>
                </c:pt>
                <c:pt idx="9">
                  <c:v>1.48</c:v>
                </c:pt>
                <c:pt idx="10">
                  <c:v>1.48</c:v>
                </c:pt>
                <c:pt idx="11">
                  <c:v>1.47</c:v>
                </c:pt>
                <c:pt idx="12">
                  <c:v>1.46</c:v>
                </c:pt>
                <c:pt idx="13">
                  <c:v>1.35</c:v>
                </c:pt>
                <c:pt idx="14">
                  <c:v>1.33</c:v>
                </c:pt>
                <c:pt idx="15">
                  <c:v>1.29</c:v>
                </c:pt>
                <c:pt idx="16">
                  <c:v>1.28</c:v>
                </c:pt>
                <c:pt idx="17">
                  <c:v>1.25</c:v>
                </c:pt>
                <c:pt idx="18">
                  <c:v>1.23</c:v>
                </c:pt>
                <c:pt idx="19">
                  <c:v>1.23</c:v>
                </c:pt>
                <c:pt idx="20">
                  <c:v>1.2</c:v>
                </c:pt>
                <c:pt idx="21">
                  <c:v>1.19</c:v>
                </c:pt>
                <c:pt idx="22">
                  <c:v>1.2</c:v>
                </c:pt>
                <c:pt idx="23">
                  <c:v>1.18</c:v>
                </c:pt>
                <c:pt idx="24">
                  <c:v>1.17</c:v>
                </c:pt>
                <c:pt idx="25">
                  <c:v>1.17</c:v>
                </c:pt>
                <c:pt idx="26">
                  <c:v>1.1499999999999999</c:v>
                </c:pt>
                <c:pt idx="27">
                  <c:v>1.1599999999999999</c:v>
                </c:pt>
                <c:pt idx="28">
                  <c:v>1.1499999999999999</c:v>
                </c:pt>
                <c:pt idx="29">
                  <c:v>1.1499999999999999</c:v>
                </c:pt>
                <c:pt idx="30">
                  <c:v>1.1399999999999999</c:v>
                </c:pt>
                <c:pt idx="31">
                  <c:v>1.1299999999999999</c:v>
                </c:pt>
                <c:pt idx="32">
                  <c:v>1.1100000000000001</c:v>
                </c:pt>
                <c:pt idx="33">
                  <c:v>1.39</c:v>
                </c:pt>
                <c:pt idx="34">
                  <c:v>1.58</c:v>
                </c:pt>
                <c:pt idx="35">
                  <c:v>1.65</c:v>
                </c:pt>
                <c:pt idx="36">
                  <c:v>1.64</c:v>
                </c:pt>
                <c:pt idx="37">
                  <c:v>1.6</c:v>
                </c:pt>
                <c:pt idx="38">
                  <c:v>1.7</c:v>
                </c:pt>
                <c:pt idx="39">
                  <c:v>1.65</c:v>
                </c:pt>
                <c:pt idx="40">
                  <c:v>1.68</c:v>
                </c:pt>
                <c:pt idx="41">
                  <c:v>1.6</c:v>
                </c:pt>
                <c:pt idx="42">
                  <c:v>1.76</c:v>
                </c:pt>
                <c:pt idx="43">
                  <c:v>1.8</c:v>
                </c:pt>
                <c:pt idx="44">
                  <c:v>1.9</c:v>
                </c:pt>
                <c:pt idx="45">
                  <c:v>1.85</c:v>
                </c:pt>
                <c:pt idx="46">
                  <c:v>1.98</c:v>
                </c:pt>
                <c:pt idx="47">
                  <c:v>2.14</c:v>
                </c:pt>
                <c:pt idx="48">
                  <c:v>2.2999999999999998</c:v>
                </c:pt>
                <c:pt idx="49">
                  <c:v>2.37</c:v>
                </c:pt>
                <c:pt idx="50">
                  <c:v>2.25</c:v>
                </c:pt>
                <c:pt idx="51">
                  <c:v>2.15</c:v>
                </c:pt>
                <c:pt idx="52">
                  <c:v>2</c:v>
                </c:pt>
                <c:pt idx="53">
                  <c:v>2</c:v>
                </c:pt>
                <c:pt idx="54">
                  <c:v>1.89</c:v>
                </c:pt>
                <c:pt idx="55">
                  <c:v>1.89</c:v>
                </c:pt>
                <c:pt idx="56">
                  <c:v>1.92</c:v>
                </c:pt>
                <c:pt idx="57">
                  <c:v>1.74</c:v>
                </c:pt>
                <c:pt idx="58">
                  <c:v>1.73</c:v>
                </c:pt>
                <c:pt idx="59">
                  <c:v>1.58</c:v>
                </c:pt>
                <c:pt idx="60">
                  <c:v>1.55</c:v>
                </c:pt>
                <c:pt idx="61">
                  <c:v>1.53</c:v>
                </c:pt>
                <c:pt idx="62">
                  <c:v>1.53</c:v>
                </c:pt>
                <c:pt idx="63">
                  <c:v>1.5</c:v>
                </c:pt>
                <c:pt idx="64">
                  <c:v>1.48</c:v>
                </c:pt>
                <c:pt idx="65">
                  <c:v>1.45</c:v>
                </c:pt>
                <c:pt idx="66">
                  <c:v>1.43</c:v>
                </c:pt>
                <c:pt idx="67">
                  <c:v>1.4</c:v>
                </c:pt>
                <c:pt idx="68">
                  <c:v>1.35</c:v>
                </c:pt>
                <c:pt idx="69">
                  <c:v>1.33</c:v>
                </c:pt>
                <c:pt idx="70">
                  <c:v>1.29</c:v>
                </c:pt>
                <c:pt idx="71">
                  <c:v>1.28</c:v>
                </c:pt>
                <c:pt idx="72">
                  <c:v>1.25</c:v>
                </c:pt>
                <c:pt idx="73">
                  <c:v>1.26</c:v>
                </c:pt>
                <c:pt idx="74">
                  <c:v>1.29</c:v>
                </c:pt>
                <c:pt idx="75">
                  <c:v>1.3</c:v>
                </c:pt>
                <c:pt idx="76">
                  <c:v>1.35</c:v>
                </c:pt>
                <c:pt idx="77">
                  <c:v>1.5</c:v>
                </c:pt>
                <c:pt idx="78">
                  <c:v>1.79</c:v>
                </c:pt>
                <c:pt idx="79">
                  <c:v>2.0499999999999998</c:v>
                </c:pt>
                <c:pt idx="80">
                  <c:v>2.06</c:v>
                </c:pt>
                <c:pt idx="81">
                  <c:v>2.1</c:v>
                </c:pt>
                <c:pt idx="82">
                  <c:v>2.2000000000000002</c:v>
                </c:pt>
                <c:pt idx="83">
                  <c:v>2.34</c:v>
                </c:pt>
                <c:pt idx="84">
                  <c:v>2.42</c:v>
                </c:pt>
                <c:pt idx="85">
                  <c:v>2.4</c:v>
                </c:pt>
                <c:pt idx="86">
                  <c:v>2.35</c:v>
                </c:pt>
                <c:pt idx="87">
                  <c:v>2.4</c:v>
                </c:pt>
                <c:pt idx="88">
                  <c:v>2.15</c:v>
                </c:pt>
                <c:pt idx="89">
                  <c:v>2.08</c:v>
                </c:pt>
                <c:pt idx="90">
                  <c:v>1.98</c:v>
                </c:pt>
                <c:pt idx="91">
                  <c:v>1.98</c:v>
                </c:pt>
                <c:pt idx="92">
                  <c:v>1.88</c:v>
                </c:pt>
                <c:pt idx="93">
                  <c:v>1.78</c:v>
                </c:pt>
                <c:pt idx="94">
                  <c:v>1.75</c:v>
                </c:pt>
                <c:pt idx="95">
                  <c:v>1.68</c:v>
                </c:pt>
                <c:pt idx="96">
                  <c:v>1.6</c:v>
                </c:pt>
                <c:pt idx="97">
                  <c:v>1.6</c:v>
                </c:pt>
                <c:pt idx="98">
                  <c:v>1.52</c:v>
                </c:pt>
                <c:pt idx="99">
                  <c:v>1.56</c:v>
                </c:pt>
                <c:pt idx="100">
                  <c:v>1.58</c:v>
                </c:pt>
                <c:pt idx="101">
                  <c:v>1.68</c:v>
                </c:pt>
                <c:pt idx="102">
                  <c:v>1.68</c:v>
                </c:pt>
                <c:pt idx="103">
                  <c:v>1.68</c:v>
                </c:pt>
                <c:pt idx="104">
                  <c:v>1.66</c:v>
                </c:pt>
                <c:pt idx="105">
                  <c:v>1.63</c:v>
                </c:pt>
                <c:pt idx="106">
                  <c:v>1.6</c:v>
                </c:pt>
                <c:pt idx="107">
                  <c:v>1.58</c:v>
                </c:pt>
                <c:pt idx="108">
                  <c:v>1.58</c:v>
                </c:pt>
                <c:pt idx="109">
                  <c:v>1.57</c:v>
                </c:pt>
                <c:pt idx="110">
                  <c:v>1.55</c:v>
                </c:pt>
                <c:pt idx="111">
                  <c:v>1.54</c:v>
                </c:pt>
                <c:pt idx="112">
                  <c:v>1.52</c:v>
                </c:pt>
                <c:pt idx="113">
                  <c:v>1.5</c:v>
                </c:pt>
                <c:pt idx="114">
                  <c:v>1.47</c:v>
                </c:pt>
                <c:pt idx="115">
                  <c:v>1.44</c:v>
                </c:pt>
                <c:pt idx="116">
                  <c:v>1.44</c:v>
                </c:pt>
                <c:pt idx="117">
                  <c:v>1.45</c:v>
                </c:pt>
                <c:pt idx="118">
                  <c:v>1.44</c:v>
                </c:pt>
                <c:pt idx="119">
                  <c:v>1.48</c:v>
                </c:pt>
                <c:pt idx="120">
                  <c:v>1.44</c:v>
                </c:pt>
                <c:pt idx="121">
                  <c:v>1.48</c:v>
                </c:pt>
                <c:pt idx="122">
                  <c:v>1.46</c:v>
                </c:pt>
                <c:pt idx="123">
                  <c:v>1.62</c:v>
                </c:pt>
                <c:pt idx="124">
                  <c:v>1.58</c:v>
                </c:pt>
                <c:pt idx="125">
                  <c:v>1.5</c:v>
                </c:pt>
                <c:pt idx="126">
                  <c:v>1.48</c:v>
                </c:pt>
                <c:pt idx="127">
                  <c:v>1.46</c:v>
                </c:pt>
                <c:pt idx="128">
                  <c:v>1.4</c:v>
                </c:pt>
                <c:pt idx="129">
                  <c:v>1.56</c:v>
                </c:pt>
                <c:pt idx="130">
                  <c:v>1.63</c:v>
                </c:pt>
                <c:pt idx="131">
                  <c:v>2</c:v>
                </c:pt>
                <c:pt idx="132">
                  <c:v>2.12</c:v>
                </c:pt>
                <c:pt idx="133">
                  <c:v>2.0499999999999998</c:v>
                </c:pt>
                <c:pt idx="134">
                  <c:v>2.15</c:v>
                </c:pt>
                <c:pt idx="135">
                  <c:v>1.96</c:v>
                </c:pt>
                <c:pt idx="136">
                  <c:v>1.8</c:v>
                </c:pt>
                <c:pt idx="137">
                  <c:v>1.99</c:v>
                </c:pt>
                <c:pt idx="138">
                  <c:v>1.78</c:v>
                </c:pt>
                <c:pt idx="139">
                  <c:v>1.65</c:v>
                </c:pt>
                <c:pt idx="140">
                  <c:v>1.6</c:v>
                </c:pt>
                <c:pt idx="141">
                  <c:v>1.58</c:v>
                </c:pt>
                <c:pt idx="142">
                  <c:v>1.56</c:v>
                </c:pt>
                <c:pt idx="143">
                  <c:v>1.56</c:v>
                </c:pt>
                <c:pt idx="144">
                  <c:v>1.53</c:v>
                </c:pt>
                <c:pt idx="145">
                  <c:v>1.45</c:v>
                </c:pt>
                <c:pt idx="146">
                  <c:v>1.42</c:v>
                </c:pt>
                <c:pt idx="147">
                  <c:v>1.42</c:v>
                </c:pt>
                <c:pt idx="148">
                  <c:v>1.35</c:v>
                </c:pt>
                <c:pt idx="149">
                  <c:v>1.3</c:v>
                </c:pt>
                <c:pt idx="150">
                  <c:v>1.3</c:v>
                </c:pt>
                <c:pt idx="151">
                  <c:v>1.58</c:v>
                </c:pt>
                <c:pt idx="152">
                  <c:v>1.56</c:v>
                </c:pt>
                <c:pt idx="153">
                  <c:v>1.8</c:v>
                </c:pt>
                <c:pt idx="154">
                  <c:v>1.74</c:v>
                </c:pt>
                <c:pt idx="155">
                  <c:v>2</c:v>
                </c:pt>
                <c:pt idx="156">
                  <c:v>2.2599999999999998</c:v>
                </c:pt>
                <c:pt idx="157">
                  <c:v>2.34</c:v>
                </c:pt>
                <c:pt idx="158">
                  <c:v>2.34</c:v>
                </c:pt>
                <c:pt idx="159">
                  <c:v>2.62</c:v>
                </c:pt>
                <c:pt idx="160">
                  <c:v>2.7</c:v>
                </c:pt>
                <c:pt idx="161">
                  <c:v>2.8</c:v>
                </c:pt>
                <c:pt idx="162">
                  <c:v>2.95</c:v>
                </c:pt>
                <c:pt idx="163">
                  <c:v>2.82</c:v>
                </c:pt>
                <c:pt idx="164">
                  <c:v>2.78</c:v>
                </c:pt>
                <c:pt idx="165">
                  <c:v>2.77</c:v>
                </c:pt>
                <c:pt idx="166">
                  <c:v>2.77</c:v>
                </c:pt>
                <c:pt idx="167">
                  <c:v>2.64</c:v>
                </c:pt>
                <c:pt idx="168">
                  <c:v>2.44</c:v>
                </c:pt>
                <c:pt idx="169">
                  <c:v>2.44</c:v>
                </c:pt>
                <c:pt idx="170">
                  <c:v>2.35</c:v>
                </c:pt>
                <c:pt idx="171">
                  <c:v>2.2999999999999998</c:v>
                </c:pt>
                <c:pt idx="172">
                  <c:v>2.2000000000000002</c:v>
                </c:pt>
                <c:pt idx="173">
                  <c:v>2.14</c:v>
                </c:pt>
                <c:pt idx="174">
                  <c:v>2.12</c:v>
                </c:pt>
                <c:pt idx="175">
                  <c:v>2.17</c:v>
                </c:pt>
                <c:pt idx="176">
                  <c:v>2.2599999999999998</c:v>
                </c:pt>
                <c:pt idx="177">
                  <c:v>2.64</c:v>
                </c:pt>
                <c:pt idx="178">
                  <c:v>2.88</c:v>
                </c:pt>
                <c:pt idx="179">
                  <c:v>2.86</c:v>
                </c:pt>
                <c:pt idx="180">
                  <c:v>2.79</c:v>
                </c:pt>
                <c:pt idx="181">
                  <c:v>3.04</c:v>
                </c:pt>
                <c:pt idx="182">
                  <c:v>2.89</c:v>
                </c:pt>
                <c:pt idx="183">
                  <c:v>2.78</c:v>
                </c:pt>
                <c:pt idx="184">
                  <c:v>2.58</c:v>
                </c:pt>
                <c:pt idx="185">
                  <c:v>2.4700000000000002</c:v>
                </c:pt>
                <c:pt idx="186">
                  <c:v>2.48</c:v>
                </c:pt>
                <c:pt idx="187">
                  <c:v>2.35</c:v>
                </c:pt>
                <c:pt idx="188">
                  <c:v>2.4900000000000002</c:v>
                </c:pt>
                <c:pt idx="189">
                  <c:v>2.64</c:v>
                </c:pt>
                <c:pt idx="190">
                  <c:v>2.88</c:v>
                </c:pt>
                <c:pt idx="191">
                  <c:v>2.86</c:v>
                </c:pt>
                <c:pt idx="192">
                  <c:v>2.64</c:v>
                </c:pt>
                <c:pt idx="193">
                  <c:v>2.38</c:v>
                </c:pt>
                <c:pt idx="194">
                  <c:v>2.36</c:v>
                </c:pt>
                <c:pt idx="195">
                  <c:v>2.2400000000000002</c:v>
                </c:pt>
                <c:pt idx="196">
                  <c:v>2.2000000000000002</c:v>
                </c:pt>
                <c:pt idx="197">
                  <c:v>2.2799999999999998</c:v>
                </c:pt>
                <c:pt idx="198">
                  <c:v>2.1</c:v>
                </c:pt>
                <c:pt idx="199">
                  <c:v>2.1</c:v>
                </c:pt>
                <c:pt idx="200">
                  <c:v>2.08</c:v>
                </c:pt>
                <c:pt idx="201">
                  <c:v>2.16</c:v>
                </c:pt>
                <c:pt idx="202">
                  <c:v>2.0499999999999998</c:v>
                </c:pt>
                <c:pt idx="203">
                  <c:v>2.2000000000000002</c:v>
                </c:pt>
                <c:pt idx="204">
                  <c:v>2.06</c:v>
                </c:pt>
                <c:pt idx="205">
                  <c:v>2.06</c:v>
                </c:pt>
                <c:pt idx="206">
                  <c:v>2.0499999999999998</c:v>
                </c:pt>
                <c:pt idx="207">
                  <c:v>2.04</c:v>
                </c:pt>
                <c:pt idx="208">
                  <c:v>2</c:v>
                </c:pt>
                <c:pt idx="209">
                  <c:v>2.1</c:v>
                </c:pt>
                <c:pt idx="210">
                  <c:v>2.2000000000000002</c:v>
                </c:pt>
                <c:pt idx="211">
                  <c:v>2.48</c:v>
                </c:pt>
                <c:pt idx="212">
                  <c:v>2.4500000000000002</c:v>
                </c:pt>
                <c:pt idx="213">
                  <c:v>2.6</c:v>
                </c:pt>
                <c:pt idx="214">
                  <c:v>3.13</c:v>
                </c:pt>
                <c:pt idx="215">
                  <c:v>3.56</c:v>
                </c:pt>
                <c:pt idx="216">
                  <c:v>3.55</c:v>
                </c:pt>
                <c:pt idx="217">
                  <c:v>3.4</c:v>
                </c:pt>
                <c:pt idx="218">
                  <c:v>3.47</c:v>
                </c:pt>
                <c:pt idx="219">
                  <c:v>3.7</c:v>
                </c:pt>
                <c:pt idx="220">
                  <c:v>3.68</c:v>
                </c:pt>
                <c:pt idx="221">
                  <c:v>3.6</c:v>
                </c:pt>
                <c:pt idx="222">
                  <c:v>3.61</c:v>
                </c:pt>
                <c:pt idx="223">
                  <c:v>3.63</c:v>
                </c:pt>
                <c:pt idx="224">
                  <c:v>3.58</c:v>
                </c:pt>
                <c:pt idx="225">
                  <c:v>3.38</c:v>
                </c:pt>
                <c:pt idx="226">
                  <c:v>3.36</c:v>
                </c:pt>
                <c:pt idx="227">
                  <c:v>3.14</c:v>
                </c:pt>
                <c:pt idx="228">
                  <c:v>3.1</c:v>
                </c:pt>
                <c:pt idx="229">
                  <c:v>2.97</c:v>
                </c:pt>
                <c:pt idx="230">
                  <c:v>2.8</c:v>
                </c:pt>
                <c:pt idx="231">
                  <c:v>2.65</c:v>
                </c:pt>
                <c:pt idx="232">
                  <c:v>2.58</c:v>
                </c:pt>
                <c:pt idx="233">
                  <c:v>2.5499999999999998</c:v>
                </c:pt>
                <c:pt idx="234">
                  <c:v>2.5499999999999998</c:v>
                </c:pt>
                <c:pt idx="235">
                  <c:v>2.54</c:v>
                </c:pt>
                <c:pt idx="236">
                  <c:v>2.5</c:v>
                </c:pt>
                <c:pt idx="237">
                  <c:v>2.34</c:v>
                </c:pt>
                <c:pt idx="238">
                  <c:v>2.3199999999999998</c:v>
                </c:pt>
                <c:pt idx="239">
                  <c:v>2.2999999999999998</c:v>
                </c:pt>
                <c:pt idx="240">
                  <c:v>2.2799999999999998</c:v>
                </c:pt>
                <c:pt idx="241">
                  <c:v>2.2599999999999998</c:v>
                </c:pt>
                <c:pt idx="242">
                  <c:v>2.2599999999999998</c:v>
                </c:pt>
                <c:pt idx="243">
                  <c:v>2.25</c:v>
                </c:pt>
                <c:pt idx="244">
                  <c:v>2.25</c:v>
                </c:pt>
                <c:pt idx="245">
                  <c:v>2.2000000000000002</c:v>
                </c:pt>
                <c:pt idx="246">
                  <c:v>2.2000000000000002</c:v>
                </c:pt>
                <c:pt idx="247">
                  <c:v>2.1800000000000002</c:v>
                </c:pt>
                <c:pt idx="248">
                  <c:v>2.3199999999999998</c:v>
                </c:pt>
                <c:pt idx="249">
                  <c:v>2.1</c:v>
                </c:pt>
                <c:pt idx="250">
                  <c:v>1.95</c:v>
                </c:pt>
                <c:pt idx="251">
                  <c:v>1.93</c:v>
                </c:pt>
                <c:pt idx="252">
                  <c:v>1.89</c:v>
                </c:pt>
                <c:pt idx="253">
                  <c:v>1.85</c:v>
                </c:pt>
                <c:pt idx="254">
                  <c:v>1.8</c:v>
                </c:pt>
                <c:pt idx="255">
                  <c:v>1.75</c:v>
                </c:pt>
                <c:pt idx="256">
                  <c:v>1.74</c:v>
                </c:pt>
                <c:pt idx="257">
                  <c:v>1.7</c:v>
                </c:pt>
                <c:pt idx="258">
                  <c:v>1.68</c:v>
                </c:pt>
                <c:pt idx="259">
                  <c:v>1.65</c:v>
                </c:pt>
                <c:pt idx="260">
                  <c:v>1.63</c:v>
                </c:pt>
                <c:pt idx="261">
                  <c:v>1.6</c:v>
                </c:pt>
                <c:pt idx="262">
                  <c:v>1.58</c:v>
                </c:pt>
                <c:pt idx="263">
                  <c:v>1.5</c:v>
                </c:pt>
                <c:pt idx="264">
                  <c:v>1.45</c:v>
                </c:pt>
                <c:pt idx="265">
                  <c:v>1.48</c:v>
                </c:pt>
                <c:pt idx="266">
                  <c:v>1.45</c:v>
                </c:pt>
                <c:pt idx="267">
                  <c:v>1.43</c:v>
                </c:pt>
                <c:pt idx="268">
                  <c:v>1.4</c:v>
                </c:pt>
                <c:pt idx="269">
                  <c:v>1.2</c:v>
                </c:pt>
                <c:pt idx="270">
                  <c:v>1.29</c:v>
                </c:pt>
                <c:pt idx="271">
                  <c:v>1.56</c:v>
                </c:pt>
                <c:pt idx="272">
                  <c:v>1.58</c:v>
                </c:pt>
                <c:pt idx="273">
                  <c:v>1.48</c:v>
                </c:pt>
                <c:pt idx="274">
                  <c:v>1.35</c:v>
                </c:pt>
                <c:pt idx="275">
                  <c:v>1.33</c:v>
                </c:pt>
                <c:pt idx="276">
                  <c:v>1.24</c:v>
                </c:pt>
                <c:pt idx="277">
                  <c:v>1.22</c:v>
                </c:pt>
                <c:pt idx="278">
                  <c:v>1.22</c:v>
                </c:pt>
                <c:pt idx="279">
                  <c:v>1.21</c:v>
                </c:pt>
                <c:pt idx="280">
                  <c:v>1.21</c:v>
                </c:pt>
                <c:pt idx="281">
                  <c:v>1.2</c:v>
                </c:pt>
                <c:pt idx="282">
                  <c:v>1.26</c:v>
                </c:pt>
                <c:pt idx="283">
                  <c:v>1.1599999999999999</c:v>
                </c:pt>
                <c:pt idx="284">
                  <c:v>1.1499999999999999</c:v>
                </c:pt>
                <c:pt idx="285">
                  <c:v>1.1499999999999999</c:v>
                </c:pt>
                <c:pt idx="286">
                  <c:v>1.17</c:v>
                </c:pt>
                <c:pt idx="287">
                  <c:v>1.1499999999999999</c:v>
                </c:pt>
                <c:pt idx="288">
                  <c:v>1.1299999999999999</c:v>
                </c:pt>
                <c:pt idx="289">
                  <c:v>1.1000000000000001</c:v>
                </c:pt>
                <c:pt idx="290">
                  <c:v>1.08</c:v>
                </c:pt>
                <c:pt idx="291">
                  <c:v>1.04</c:v>
                </c:pt>
                <c:pt idx="292">
                  <c:v>1.1000000000000001</c:v>
                </c:pt>
                <c:pt idx="293">
                  <c:v>1.05</c:v>
                </c:pt>
                <c:pt idx="294">
                  <c:v>1</c:v>
                </c:pt>
                <c:pt idx="295">
                  <c:v>1.05</c:v>
                </c:pt>
                <c:pt idx="296">
                  <c:v>1.1499999999999999</c:v>
                </c:pt>
                <c:pt idx="297">
                  <c:v>1.02</c:v>
                </c:pt>
                <c:pt idx="298">
                  <c:v>1</c:v>
                </c:pt>
                <c:pt idx="299">
                  <c:v>1.2</c:v>
                </c:pt>
                <c:pt idx="300">
                  <c:v>1.4</c:v>
                </c:pt>
                <c:pt idx="301">
                  <c:v>1.45</c:v>
                </c:pt>
                <c:pt idx="302">
                  <c:v>1.58</c:v>
                </c:pt>
                <c:pt idx="303">
                  <c:v>1.5</c:v>
                </c:pt>
                <c:pt idx="304">
                  <c:v>1.56</c:v>
                </c:pt>
                <c:pt idx="305">
                  <c:v>1.45</c:v>
                </c:pt>
                <c:pt idx="306">
                  <c:v>1.43</c:v>
                </c:pt>
                <c:pt idx="307">
                  <c:v>1.3</c:v>
                </c:pt>
                <c:pt idx="308">
                  <c:v>1.24</c:v>
                </c:pt>
                <c:pt idx="309">
                  <c:v>1.2</c:v>
                </c:pt>
                <c:pt idx="310">
                  <c:v>1.1200000000000001</c:v>
                </c:pt>
                <c:pt idx="311">
                  <c:v>1.1200000000000001</c:v>
                </c:pt>
                <c:pt idx="312">
                  <c:v>1.1200000000000001</c:v>
                </c:pt>
                <c:pt idx="313">
                  <c:v>1.1000000000000001</c:v>
                </c:pt>
                <c:pt idx="314">
                  <c:v>1.08</c:v>
                </c:pt>
                <c:pt idx="315">
                  <c:v>1.1399999999999999</c:v>
                </c:pt>
                <c:pt idx="316">
                  <c:v>1.23</c:v>
                </c:pt>
                <c:pt idx="317">
                  <c:v>1.27</c:v>
                </c:pt>
                <c:pt idx="318">
                  <c:v>1.3</c:v>
                </c:pt>
                <c:pt idx="319">
                  <c:v>1.1399999999999999</c:v>
                </c:pt>
                <c:pt idx="320">
                  <c:v>1.1399999999999999</c:v>
                </c:pt>
                <c:pt idx="321">
                  <c:v>1.1200000000000001</c:v>
                </c:pt>
                <c:pt idx="322">
                  <c:v>1.1399999999999999</c:v>
                </c:pt>
                <c:pt idx="323">
                  <c:v>1.38</c:v>
                </c:pt>
                <c:pt idx="324">
                  <c:v>1.22</c:v>
                </c:pt>
                <c:pt idx="325">
                  <c:v>1.18</c:v>
                </c:pt>
                <c:pt idx="326">
                  <c:v>1.1200000000000001</c:v>
                </c:pt>
                <c:pt idx="327">
                  <c:v>1.06</c:v>
                </c:pt>
                <c:pt idx="328">
                  <c:v>1.04</c:v>
                </c:pt>
                <c:pt idx="329">
                  <c:v>1.03</c:v>
                </c:pt>
                <c:pt idx="330">
                  <c:v>1.03</c:v>
                </c:pt>
                <c:pt idx="331">
                  <c:v>1.03</c:v>
                </c:pt>
                <c:pt idx="332">
                  <c:v>1.02</c:v>
                </c:pt>
                <c:pt idx="333">
                  <c:v>1.02</c:v>
                </c:pt>
                <c:pt idx="334">
                  <c:v>1</c:v>
                </c:pt>
                <c:pt idx="335">
                  <c:v>0.98</c:v>
                </c:pt>
                <c:pt idx="336">
                  <c:v>0.97</c:v>
                </c:pt>
                <c:pt idx="337">
                  <c:v>0.97</c:v>
                </c:pt>
                <c:pt idx="338">
                  <c:v>0.96</c:v>
                </c:pt>
                <c:pt idx="339">
                  <c:v>0.95</c:v>
                </c:pt>
                <c:pt idx="340">
                  <c:v>0.93</c:v>
                </c:pt>
                <c:pt idx="341">
                  <c:v>0.92</c:v>
                </c:pt>
                <c:pt idx="342">
                  <c:v>0.91</c:v>
                </c:pt>
                <c:pt idx="343">
                  <c:v>0.9</c:v>
                </c:pt>
                <c:pt idx="344">
                  <c:v>0.87</c:v>
                </c:pt>
                <c:pt idx="345">
                  <c:v>0.87</c:v>
                </c:pt>
                <c:pt idx="346">
                  <c:v>0.85</c:v>
                </c:pt>
                <c:pt idx="347">
                  <c:v>0.9</c:v>
                </c:pt>
                <c:pt idx="348">
                  <c:v>1</c:v>
                </c:pt>
                <c:pt idx="349">
                  <c:v>1</c:v>
                </c:pt>
                <c:pt idx="350">
                  <c:v>1.02</c:v>
                </c:pt>
                <c:pt idx="351">
                  <c:v>1.02</c:v>
                </c:pt>
                <c:pt idx="352">
                  <c:v>1</c:v>
                </c:pt>
                <c:pt idx="353">
                  <c:v>1</c:v>
                </c:pt>
                <c:pt idx="354">
                  <c:v>0.95</c:v>
                </c:pt>
                <c:pt idx="355">
                  <c:v>0.94</c:v>
                </c:pt>
                <c:pt idx="356">
                  <c:v>0.96</c:v>
                </c:pt>
                <c:pt idx="357">
                  <c:v>0.95</c:v>
                </c:pt>
                <c:pt idx="358">
                  <c:v>0.94</c:v>
                </c:pt>
                <c:pt idx="359">
                  <c:v>0.92</c:v>
                </c:pt>
                <c:pt idx="360">
                  <c:v>0.9</c:v>
                </c:pt>
                <c:pt idx="361">
                  <c:v>0.9</c:v>
                </c:pt>
                <c:pt idx="362">
                  <c:v>0.89</c:v>
                </c:pt>
                <c:pt idx="363">
                  <c:v>0.88</c:v>
                </c:pt>
                <c:pt idx="364">
                  <c:v>0.86</c:v>
                </c:pt>
                <c:pt idx="365">
                  <c:v>0.85</c:v>
                </c:pt>
                <c:pt idx="366">
                  <c:v>0.83</c:v>
                </c:pt>
                <c:pt idx="367">
                  <c:v>0.83</c:v>
                </c:pt>
                <c:pt idx="368">
                  <c:v>0.81</c:v>
                </c:pt>
                <c:pt idx="369">
                  <c:v>0.82</c:v>
                </c:pt>
                <c:pt idx="370">
                  <c:v>0.86</c:v>
                </c:pt>
                <c:pt idx="371">
                  <c:v>0.83</c:v>
                </c:pt>
                <c:pt idx="372">
                  <c:v>0.8</c:v>
                </c:pt>
                <c:pt idx="373">
                  <c:v>0.8</c:v>
                </c:pt>
                <c:pt idx="374">
                  <c:v>0.8</c:v>
                </c:pt>
                <c:pt idx="375">
                  <c:v>0.78</c:v>
                </c:pt>
                <c:pt idx="376">
                  <c:v>0.76</c:v>
                </c:pt>
                <c:pt idx="377">
                  <c:v>0.77</c:v>
                </c:pt>
                <c:pt idx="378">
                  <c:v>0.82</c:v>
                </c:pt>
                <c:pt idx="379">
                  <c:v>0.79</c:v>
                </c:pt>
                <c:pt idx="380">
                  <c:v>0.77</c:v>
                </c:pt>
                <c:pt idx="381">
                  <c:v>0.76</c:v>
                </c:pt>
                <c:pt idx="382">
                  <c:v>0.76</c:v>
                </c:pt>
                <c:pt idx="383">
                  <c:v>0.74</c:v>
                </c:pt>
                <c:pt idx="384">
                  <c:v>0.72</c:v>
                </c:pt>
                <c:pt idx="385">
                  <c:v>0.72</c:v>
                </c:pt>
                <c:pt idx="386">
                  <c:v>0.7</c:v>
                </c:pt>
                <c:pt idx="387">
                  <c:v>0.8</c:v>
                </c:pt>
                <c:pt idx="388">
                  <c:v>0.89</c:v>
                </c:pt>
                <c:pt idx="389">
                  <c:v>0.92</c:v>
                </c:pt>
                <c:pt idx="390">
                  <c:v>0.95</c:v>
                </c:pt>
                <c:pt idx="391">
                  <c:v>0.95</c:v>
                </c:pt>
                <c:pt idx="392">
                  <c:v>1</c:v>
                </c:pt>
                <c:pt idx="393">
                  <c:v>0.95</c:v>
                </c:pt>
                <c:pt idx="394">
                  <c:v>0.9</c:v>
                </c:pt>
                <c:pt idx="395">
                  <c:v>0.88</c:v>
                </c:pt>
                <c:pt idx="396">
                  <c:v>0.85</c:v>
                </c:pt>
                <c:pt idx="397">
                  <c:v>0.83</c:v>
                </c:pt>
                <c:pt idx="398">
                  <c:v>0.82</c:v>
                </c:pt>
                <c:pt idx="399">
                  <c:v>0.82</c:v>
                </c:pt>
                <c:pt idx="400">
                  <c:v>0.8</c:v>
                </c:pt>
                <c:pt idx="401">
                  <c:v>0.85</c:v>
                </c:pt>
                <c:pt idx="402">
                  <c:v>0.88</c:v>
                </c:pt>
                <c:pt idx="403">
                  <c:v>1.03</c:v>
                </c:pt>
                <c:pt idx="404">
                  <c:v>1</c:v>
                </c:pt>
                <c:pt idx="405">
                  <c:v>1</c:v>
                </c:pt>
                <c:pt idx="406">
                  <c:v>1.02</c:v>
                </c:pt>
                <c:pt idx="407">
                  <c:v>1.0900000000000001</c:v>
                </c:pt>
                <c:pt idx="408">
                  <c:v>1.03</c:v>
                </c:pt>
                <c:pt idx="409">
                  <c:v>1</c:v>
                </c:pt>
                <c:pt idx="410">
                  <c:v>0.98</c:v>
                </c:pt>
                <c:pt idx="411">
                  <c:v>0.98</c:v>
                </c:pt>
                <c:pt idx="412">
                  <c:v>0.96</c:v>
                </c:pt>
                <c:pt idx="413">
                  <c:v>0.93</c:v>
                </c:pt>
                <c:pt idx="414">
                  <c:v>0.9</c:v>
                </c:pt>
                <c:pt idx="415">
                  <c:v>0.9</c:v>
                </c:pt>
                <c:pt idx="416">
                  <c:v>0.89</c:v>
                </c:pt>
                <c:pt idx="417">
                  <c:v>0.89</c:v>
                </c:pt>
                <c:pt idx="418">
                  <c:v>0.87</c:v>
                </c:pt>
                <c:pt idx="419">
                  <c:v>0.85</c:v>
                </c:pt>
                <c:pt idx="420">
                  <c:v>0.84</c:v>
                </c:pt>
                <c:pt idx="421">
                  <c:v>0.87</c:v>
                </c:pt>
                <c:pt idx="422">
                  <c:v>0.89</c:v>
                </c:pt>
                <c:pt idx="423">
                  <c:v>0.9</c:v>
                </c:pt>
                <c:pt idx="424">
                  <c:v>0.9</c:v>
                </c:pt>
                <c:pt idx="425">
                  <c:v>0.89</c:v>
                </c:pt>
                <c:pt idx="426">
                  <c:v>0.87</c:v>
                </c:pt>
                <c:pt idx="427">
                  <c:v>0.87</c:v>
                </c:pt>
                <c:pt idx="428">
                  <c:v>0.86</c:v>
                </c:pt>
                <c:pt idx="429">
                  <c:v>0.86</c:v>
                </c:pt>
                <c:pt idx="430">
                  <c:v>0.85</c:v>
                </c:pt>
                <c:pt idx="431">
                  <c:v>0.9</c:v>
                </c:pt>
                <c:pt idx="432">
                  <c:v>0.93</c:v>
                </c:pt>
                <c:pt idx="433">
                  <c:v>0.88</c:v>
                </c:pt>
                <c:pt idx="434">
                  <c:v>0.85</c:v>
                </c:pt>
                <c:pt idx="435">
                  <c:v>0.85</c:v>
                </c:pt>
                <c:pt idx="436">
                  <c:v>0.84</c:v>
                </c:pt>
                <c:pt idx="437">
                  <c:v>0.84</c:v>
                </c:pt>
                <c:pt idx="438">
                  <c:v>0.82</c:v>
                </c:pt>
                <c:pt idx="439">
                  <c:v>0.81</c:v>
                </c:pt>
                <c:pt idx="440">
                  <c:v>0.79</c:v>
                </c:pt>
                <c:pt idx="441">
                  <c:v>0.75</c:v>
                </c:pt>
                <c:pt idx="442">
                  <c:v>0.73</c:v>
                </c:pt>
                <c:pt idx="443">
                  <c:v>0.72</c:v>
                </c:pt>
                <c:pt idx="444">
                  <c:v>0.7</c:v>
                </c:pt>
                <c:pt idx="445">
                  <c:v>0.69</c:v>
                </c:pt>
                <c:pt idx="446">
                  <c:v>0.67</c:v>
                </c:pt>
                <c:pt idx="447">
                  <c:v>0.65</c:v>
                </c:pt>
                <c:pt idx="448">
                  <c:v>0.64</c:v>
                </c:pt>
                <c:pt idx="449">
                  <c:v>0.63</c:v>
                </c:pt>
                <c:pt idx="450">
                  <c:v>0.61</c:v>
                </c:pt>
                <c:pt idx="451">
                  <c:v>0.6</c:v>
                </c:pt>
                <c:pt idx="452">
                  <c:v>0.6</c:v>
                </c:pt>
                <c:pt idx="453">
                  <c:v>0.59</c:v>
                </c:pt>
                <c:pt idx="454">
                  <c:v>0.59</c:v>
                </c:pt>
                <c:pt idx="455">
                  <c:v>0.68</c:v>
                </c:pt>
                <c:pt idx="456">
                  <c:v>0.66</c:v>
                </c:pt>
                <c:pt idx="457">
                  <c:v>0.56000000000000005</c:v>
                </c:pt>
                <c:pt idx="458">
                  <c:v>0.55000000000000004</c:v>
                </c:pt>
                <c:pt idx="459">
                  <c:v>0.55000000000000004</c:v>
                </c:pt>
                <c:pt idx="460">
                  <c:v>0.55000000000000004</c:v>
                </c:pt>
                <c:pt idx="461">
                  <c:v>0.76</c:v>
                </c:pt>
                <c:pt idx="462">
                  <c:v>0.71</c:v>
                </c:pt>
                <c:pt idx="463">
                  <c:v>0.76</c:v>
                </c:pt>
                <c:pt idx="464">
                  <c:v>0.71</c:v>
                </c:pt>
                <c:pt idx="465">
                  <c:v>0.77</c:v>
                </c:pt>
                <c:pt idx="466">
                  <c:v>0.74</c:v>
                </c:pt>
                <c:pt idx="467">
                  <c:v>0.7</c:v>
                </c:pt>
                <c:pt idx="468">
                  <c:v>0.69</c:v>
                </c:pt>
                <c:pt idx="469">
                  <c:v>0.69</c:v>
                </c:pt>
                <c:pt idx="470">
                  <c:v>0.67</c:v>
                </c:pt>
                <c:pt idx="471">
                  <c:v>0.65</c:v>
                </c:pt>
                <c:pt idx="472">
                  <c:v>0.65</c:v>
                </c:pt>
                <c:pt idx="473">
                  <c:v>0.65</c:v>
                </c:pt>
                <c:pt idx="474">
                  <c:v>0.64</c:v>
                </c:pt>
                <c:pt idx="475">
                  <c:v>0.63</c:v>
                </c:pt>
                <c:pt idx="476">
                  <c:v>0.6</c:v>
                </c:pt>
                <c:pt idx="477">
                  <c:v>0.6</c:v>
                </c:pt>
                <c:pt idx="478">
                  <c:v>0.59</c:v>
                </c:pt>
                <c:pt idx="479">
                  <c:v>0.57999999999999996</c:v>
                </c:pt>
                <c:pt idx="480">
                  <c:v>0.57999999999999996</c:v>
                </c:pt>
                <c:pt idx="481">
                  <c:v>0.6</c:v>
                </c:pt>
                <c:pt idx="482">
                  <c:v>0.63</c:v>
                </c:pt>
                <c:pt idx="483">
                  <c:v>0.61</c:v>
                </c:pt>
                <c:pt idx="484">
                  <c:v>0.69</c:v>
                </c:pt>
                <c:pt idx="485">
                  <c:v>0.56999999999999995</c:v>
                </c:pt>
                <c:pt idx="486">
                  <c:v>0.55000000000000004</c:v>
                </c:pt>
                <c:pt idx="487">
                  <c:v>0.73</c:v>
                </c:pt>
                <c:pt idx="488">
                  <c:v>0.63</c:v>
                </c:pt>
                <c:pt idx="489">
                  <c:v>0.6</c:v>
                </c:pt>
                <c:pt idx="490">
                  <c:v>0.56999999999999995</c:v>
                </c:pt>
                <c:pt idx="491">
                  <c:v>0.56999999999999995</c:v>
                </c:pt>
                <c:pt idx="492">
                  <c:v>0.55000000000000004</c:v>
                </c:pt>
                <c:pt idx="493">
                  <c:v>0.5</c:v>
                </c:pt>
                <c:pt idx="494">
                  <c:v>0.48</c:v>
                </c:pt>
                <c:pt idx="495">
                  <c:v>0.45</c:v>
                </c:pt>
                <c:pt idx="496">
                  <c:v>0.45</c:v>
                </c:pt>
                <c:pt idx="497">
                  <c:v>0.45</c:v>
                </c:pt>
                <c:pt idx="498">
                  <c:v>0.45</c:v>
                </c:pt>
                <c:pt idx="499">
                  <c:v>0.93</c:v>
                </c:pt>
                <c:pt idx="500">
                  <c:v>0.9</c:v>
                </c:pt>
                <c:pt idx="501">
                  <c:v>0.65</c:v>
                </c:pt>
                <c:pt idx="502">
                  <c:v>0.55000000000000004</c:v>
                </c:pt>
                <c:pt idx="503">
                  <c:v>0.53</c:v>
                </c:pt>
                <c:pt idx="504">
                  <c:v>0.51</c:v>
                </c:pt>
                <c:pt idx="505">
                  <c:v>0.5</c:v>
                </c:pt>
                <c:pt idx="506">
                  <c:v>0.42</c:v>
                </c:pt>
                <c:pt idx="507">
                  <c:v>0.42</c:v>
                </c:pt>
                <c:pt idx="508">
                  <c:v>0.38</c:v>
                </c:pt>
                <c:pt idx="509">
                  <c:v>0.57999999999999996</c:v>
                </c:pt>
                <c:pt idx="510">
                  <c:v>0.54</c:v>
                </c:pt>
                <c:pt idx="511">
                  <c:v>0.53</c:v>
                </c:pt>
                <c:pt idx="512">
                  <c:v>0.48</c:v>
                </c:pt>
                <c:pt idx="513">
                  <c:v>0.48</c:v>
                </c:pt>
                <c:pt idx="514">
                  <c:v>0.46</c:v>
                </c:pt>
                <c:pt idx="515">
                  <c:v>0.45</c:v>
                </c:pt>
                <c:pt idx="516">
                  <c:v>0.45</c:v>
                </c:pt>
                <c:pt idx="517">
                  <c:v>0.43</c:v>
                </c:pt>
                <c:pt idx="518">
                  <c:v>0.4</c:v>
                </c:pt>
                <c:pt idx="519">
                  <c:v>0.4</c:v>
                </c:pt>
                <c:pt idx="520">
                  <c:v>0.38</c:v>
                </c:pt>
                <c:pt idx="521">
                  <c:v>0.37</c:v>
                </c:pt>
                <c:pt idx="522">
                  <c:v>0.37</c:v>
                </c:pt>
                <c:pt idx="523">
                  <c:v>0.43</c:v>
                </c:pt>
                <c:pt idx="524">
                  <c:v>0.5</c:v>
                </c:pt>
                <c:pt idx="525">
                  <c:v>0.49</c:v>
                </c:pt>
                <c:pt idx="526">
                  <c:v>0.48</c:v>
                </c:pt>
                <c:pt idx="527">
                  <c:v>0.52</c:v>
                </c:pt>
                <c:pt idx="528">
                  <c:v>0.53</c:v>
                </c:pt>
                <c:pt idx="529">
                  <c:v>0.5</c:v>
                </c:pt>
                <c:pt idx="530">
                  <c:v>0.47</c:v>
                </c:pt>
                <c:pt idx="531">
                  <c:v>0.48</c:v>
                </c:pt>
                <c:pt idx="532">
                  <c:v>0.46</c:v>
                </c:pt>
                <c:pt idx="533">
                  <c:v>0.46</c:v>
                </c:pt>
                <c:pt idx="534">
                  <c:v>0.44</c:v>
                </c:pt>
                <c:pt idx="535">
                  <c:v>0.44</c:v>
                </c:pt>
                <c:pt idx="536">
                  <c:v>0.42</c:v>
                </c:pt>
                <c:pt idx="537">
                  <c:v>0.4</c:v>
                </c:pt>
                <c:pt idx="538">
                  <c:v>0.36</c:v>
                </c:pt>
                <c:pt idx="539">
                  <c:v>0.32</c:v>
                </c:pt>
                <c:pt idx="540">
                  <c:v>0.19</c:v>
                </c:pt>
                <c:pt idx="541">
                  <c:v>0.26</c:v>
                </c:pt>
                <c:pt idx="542">
                  <c:v>0.26</c:v>
                </c:pt>
                <c:pt idx="543">
                  <c:v>0.25</c:v>
                </c:pt>
                <c:pt idx="544">
                  <c:v>0.23</c:v>
                </c:pt>
                <c:pt idx="545">
                  <c:v>0.23</c:v>
                </c:pt>
                <c:pt idx="546">
                  <c:v>0.22</c:v>
                </c:pt>
                <c:pt idx="547">
                  <c:v>0.28999999999999998</c:v>
                </c:pt>
                <c:pt idx="548">
                  <c:v>0.3</c:v>
                </c:pt>
                <c:pt idx="549">
                  <c:v>0.3</c:v>
                </c:pt>
                <c:pt idx="550">
                  <c:v>0.3</c:v>
                </c:pt>
                <c:pt idx="551">
                  <c:v>0.38</c:v>
                </c:pt>
                <c:pt idx="552">
                  <c:v>0.38</c:v>
                </c:pt>
                <c:pt idx="553">
                  <c:v>0.49</c:v>
                </c:pt>
                <c:pt idx="554">
                  <c:v>0.43</c:v>
                </c:pt>
                <c:pt idx="555">
                  <c:v>0.4</c:v>
                </c:pt>
                <c:pt idx="556">
                  <c:v>0.4</c:v>
                </c:pt>
                <c:pt idx="557">
                  <c:v>0.35</c:v>
                </c:pt>
                <c:pt idx="558">
                  <c:v>0.32</c:v>
                </c:pt>
                <c:pt idx="559">
                  <c:v>0.32</c:v>
                </c:pt>
                <c:pt idx="560">
                  <c:v>0.3</c:v>
                </c:pt>
                <c:pt idx="561">
                  <c:v>0.28000000000000003</c:v>
                </c:pt>
                <c:pt idx="562">
                  <c:v>0.28000000000000003</c:v>
                </c:pt>
                <c:pt idx="563">
                  <c:v>0.27</c:v>
                </c:pt>
                <c:pt idx="564">
                  <c:v>0.25</c:v>
                </c:pt>
                <c:pt idx="565">
                  <c:v>0.22</c:v>
                </c:pt>
                <c:pt idx="566">
                  <c:v>0.2</c:v>
                </c:pt>
                <c:pt idx="567">
                  <c:v>0.18</c:v>
                </c:pt>
                <c:pt idx="568">
                  <c:v>0.18</c:v>
                </c:pt>
                <c:pt idx="569">
                  <c:v>0.2</c:v>
                </c:pt>
                <c:pt idx="570">
                  <c:v>0.26</c:v>
                </c:pt>
                <c:pt idx="571">
                  <c:v>0.2</c:v>
                </c:pt>
                <c:pt idx="572">
                  <c:v>0.2</c:v>
                </c:pt>
                <c:pt idx="573">
                  <c:v>0.27</c:v>
                </c:pt>
                <c:pt idx="574">
                  <c:v>0.66</c:v>
                </c:pt>
                <c:pt idx="575">
                  <c:v>0.9</c:v>
                </c:pt>
                <c:pt idx="576">
                  <c:v>1</c:v>
                </c:pt>
                <c:pt idx="577">
                  <c:v>0.9</c:v>
                </c:pt>
                <c:pt idx="578">
                  <c:v>0.92</c:v>
                </c:pt>
                <c:pt idx="579">
                  <c:v>0.9</c:v>
                </c:pt>
                <c:pt idx="580">
                  <c:v>0.83</c:v>
                </c:pt>
                <c:pt idx="581">
                  <c:v>0.83</c:v>
                </c:pt>
                <c:pt idx="582">
                  <c:v>0.95</c:v>
                </c:pt>
                <c:pt idx="583">
                  <c:v>1</c:v>
                </c:pt>
                <c:pt idx="584">
                  <c:v>1.06</c:v>
                </c:pt>
                <c:pt idx="585">
                  <c:v>1</c:v>
                </c:pt>
                <c:pt idx="586">
                  <c:v>0.94</c:v>
                </c:pt>
                <c:pt idx="587">
                  <c:v>0.94</c:v>
                </c:pt>
                <c:pt idx="588">
                  <c:v>0.89</c:v>
                </c:pt>
                <c:pt idx="589">
                  <c:v>0.76</c:v>
                </c:pt>
                <c:pt idx="590">
                  <c:v>0.7</c:v>
                </c:pt>
                <c:pt idx="591">
                  <c:v>0.69</c:v>
                </c:pt>
                <c:pt idx="592">
                  <c:v>0.67</c:v>
                </c:pt>
                <c:pt idx="593">
                  <c:v>0.67</c:v>
                </c:pt>
                <c:pt idx="594">
                  <c:v>0.66</c:v>
                </c:pt>
                <c:pt idx="595">
                  <c:v>0.69</c:v>
                </c:pt>
                <c:pt idx="596">
                  <c:v>0.76</c:v>
                </c:pt>
                <c:pt idx="597">
                  <c:v>0.89</c:v>
                </c:pt>
                <c:pt idx="598">
                  <c:v>0.95</c:v>
                </c:pt>
                <c:pt idx="599">
                  <c:v>0.75</c:v>
                </c:pt>
                <c:pt idx="600">
                  <c:v>0.79</c:v>
                </c:pt>
                <c:pt idx="601">
                  <c:v>0.8</c:v>
                </c:pt>
                <c:pt idx="602">
                  <c:v>0.92</c:v>
                </c:pt>
                <c:pt idx="603">
                  <c:v>0.82</c:v>
                </c:pt>
                <c:pt idx="604">
                  <c:v>0.8</c:v>
                </c:pt>
                <c:pt idx="605">
                  <c:v>0.72</c:v>
                </c:pt>
                <c:pt idx="606">
                  <c:v>0.76</c:v>
                </c:pt>
                <c:pt idx="607">
                  <c:v>0.74</c:v>
                </c:pt>
                <c:pt idx="608">
                  <c:v>0.7</c:v>
                </c:pt>
                <c:pt idx="609">
                  <c:v>0.68</c:v>
                </c:pt>
                <c:pt idx="610">
                  <c:v>0.66</c:v>
                </c:pt>
                <c:pt idx="611">
                  <c:v>0.8</c:v>
                </c:pt>
                <c:pt idx="612">
                  <c:v>0.92</c:v>
                </c:pt>
                <c:pt idx="613">
                  <c:v>0.94</c:v>
                </c:pt>
                <c:pt idx="614">
                  <c:v>1</c:v>
                </c:pt>
                <c:pt idx="615">
                  <c:v>1.02</c:v>
                </c:pt>
                <c:pt idx="616">
                  <c:v>1.02</c:v>
                </c:pt>
                <c:pt idx="617">
                  <c:v>1.04</c:v>
                </c:pt>
                <c:pt idx="618">
                  <c:v>1.24</c:v>
                </c:pt>
                <c:pt idx="619">
                  <c:v>1.36</c:v>
                </c:pt>
                <c:pt idx="620">
                  <c:v>1.46</c:v>
                </c:pt>
                <c:pt idx="621">
                  <c:v>1.55</c:v>
                </c:pt>
                <c:pt idx="622">
                  <c:v>1.49</c:v>
                </c:pt>
                <c:pt idx="623">
                  <c:v>1.41</c:v>
                </c:pt>
                <c:pt idx="624">
                  <c:v>1.54</c:v>
                </c:pt>
                <c:pt idx="625">
                  <c:v>1.46</c:v>
                </c:pt>
                <c:pt idx="626">
                  <c:v>1.59</c:v>
                </c:pt>
                <c:pt idx="627">
                  <c:v>1.5</c:v>
                </c:pt>
                <c:pt idx="628">
                  <c:v>1.59</c:v>
                </c:pt>
                <c:pt idx="629">
                  <c:v>1.74</c:v>
                </c:pt>
                <c:pt idx="630">
                  <c:v>1.74</c:v>
                </c:pt>
                <c:pt idx="631">
                  <c:v>1.56</c:v>
                </c:pt>
                <c:pt idx="632">
                  <c:v>1.44</c:v>
                </c:pt>
                <c:pt idx="633">
                  <c:v>1.3</c:v>
                </c:pt>
                <c:pt idx="634">
                  <c:v>1.2</c:v>
                </c:pt>
                <c:pt idx="635">
                  <c:v>1.2</c:v>
                </c:pt>
                <c:pt idx="636">
                  <c:v>1.19</c:v>
                </c:pt>
                <c:pt idx="637">
                  <c:v>1.1499999999999999</c:v>
                </c:pt>
                <c:pt idx="638">
                  <c:v>1.1000000000000001</c:v>
                </c:pt>
                <c:pt idx="639">
                  <c:v>1.08</c:v>
                </c:pt>
                <c:pt idx="640">
                  <c:v>1.08</c:v>
                </c:pt>
                <c:pt idx="641">
                  <c:v>1.3</c:v>
                </c:pt>
                <c:pt idx="642">
                  <c:v>1.25</c:v>
                </c:pt>
                <c:pt idx="643">
                  <c:v>1.03</c:v>
                </c:pt>
                <c:pt idx="644">
                  <c:v>1.01</c:v>
                </c:pt>
                <c:pt idx="645">
                  <c:v>1.03</c:v>
                </c:pt>
                <c:pt idx="646">
                  <c:v>1.0900000000000001</c:v>
                </c:pt>
                <c:pt idx="647">
                  <c:v>1.1200000000000001</c:v>
                </c:pt>
                <c:pt idx="648">
                  <c:v>1.1599999999999999</c:v>
                </c:pt>
                <c:pt idx="649">
                  <c:v>1.35</c:v>
                </c:pt>
                <c:pt idx="650">
                  <c:v>1.29</c:v>
                </c:pt>
                <c:pt idx="651">
                  <c:v>1.4</c:v>
                </c:pt>
                <c:pt idx="652">
                  <c:v>1.46</c:v>
                </c:pt>
                <c:pt idx="653">
                  <c:v>1.59</c:v>
                </c:pt>
                <c:pt idx="654">
                  <c:v>1.54</c:v>
                </c:pt>
                <c:pt idx="655">
                  <c:v>1.46</c:v>
                </c:pt>
                <c:pt idx="656">
                  <c:v>1.6</c:v>
                </c:pt>
                <c:pt idx="657">
                  <c:v>1.79</c:v>
                </c:pt>
                <c:pt idx="658">
                  <c:v>1.72</c:v>
                </c:pt>
                <c:pt idx="659">
                  <c:v>1.89</c:v>
                </c:pt>
                <c:pt idx="660">
                  <c:v>1.83</c:v>
                </c:pt>
                <c:pt idx="661">
                  <c:v>1.5</c:v>
                </c:pt>
                <c:pt idx="662">
                  <c:v>1.46</c:v>
                </c:pt>
                <c:pt idx="663">
                  <c:v>1.47</c:v>
                </c:pt>
                <c:pt idx="664">
                  <c:v>1.38</c:v>
                </c:pt>
                <c:pt idx="665">
                  <c:v>1.38</c:v>
                </c:pt>
                <c:pt idx="666">
                  <c:v>1.3</c:v>
                </c:pt>
                <c:pt idx="667">
                  <c:v>1.32</c:v>
                </c:pt>
                <c:pt idx="668">
                  <c:v>1.28</c:v>
                </c:pt>
                <c:pt idx="669">
                  <c:v>1.2</c:v>
                </c:pt>
                <c:pt idx="670">
                  <c:v>1.18</c:v>
                </c:pt>
                <c:pt idx="671">
                  <c:v>1.1599999999999999</c:v>
                </c:pt>
                <c:pt idx="672">
                  <c:v>1.1299999999999999</c:v>
                </c:pt>
                <c:pt idx="673">
                  <c:v>1.1299999999999999</c:v>
                </c:pt>
                <c:pt idx="674">
                  <c:v>1.1200000000000001</c:v>
                </c:pt>
                <c:pt idx="675">
                  <c:v>1.1000000000000001</c:v>
                </c:pt>
                <c:pt idx="676">
                  <c:v>1.08</c:v>
                </c:pt>
                <c:pt idx="677">
                  <c:v>1.04</c:v>
                </c:pt>
                <c:pt idx="678">
                  <c:v>0.98</c:v>
                </c:pt>
                <c:pt idx="679">
                  <c:v>0.95</c:v>
                </c:pt>
                <c:pt idx="680">
                  <c:v>0.9</c:v>
                </c:pt>
                <c:pt idx="681">
                  <c:v>0.89</c:v>
                </c:pt>
                <c:pt idx="682">
                  <c:v>0.88</c:v>
                </c:pt>
                <c:pt idx="683">
                  <c:v>0.86</c:v>
                </c:pt>
                <c:pt idx="684">
                  <c:v>0.85</c:v>
                </c:pt>
                <c:pt idx="685">
                  <c:v>0.8</c:v>
                </c:pt>
                <c:pt idx="686">
                  <c:v>0.72</c:v>
                </c:pt>
                <c:pt idx="687">
                  <c:v>0.7</c:v>
                </c:pt>
                <c:pt idx="688">
                  <c:v>0.68</c:v>
                </c:pt>
                <c:pt idx="689">
                  <c:v>0.66</c:v>
                </c:pt>
                <c:pt idx="690">
                  <c:v>0.63</c:v>
                </c:pt>
                <c:pt idx="691">
                  <c:v>0.6</c:v>
                </c:pt>
                <c:pt idx="692">
                  <c:v>0.56000000000000005</c:v>
                </c:pt>
                <c:pt idx="693">
                  <c:v>0.5</c:v>
                </c:pt>
                <c:pt idx="694">
                  <c:v>0.48</c:v>
                </c:pt>
                <c:pt idx="695">
                  <c:v>0.44</c:v>
                </c:pt>
                <c:pt idx="696">
                  <c:v>0.41</c:v>
                </c:pt>
                <c:pt idx="697">
                  <c:v>0.5</c:v>
                </c:pt>
                <c:pt idx="698">
                  <c:v>0.56000000000000005</c:v>
                </c:pt>
                <c:pt idx="699">
                  <c:v>0.49</c:v>
                </c:pt>
                <c:pt idx="700">
                  <c:v>0.45</c:v>
                </c:pt>
                <c:pt idx="701">
                  <c:v>0.43</c:v>
                </c:pt>
                <c:pt idx="702">
                  <c:v>0.43</c:v>
                </c:pt>
                <c:pt idx="703">
                  <c:v>0.39</c:v>
                </c:pt>
                <c:pt idx="704">
                  <c:v>0.37</c:v>
                </c:pt>
                <c:pt idx="705">
                  <c:v>0.48</c:v>
                </c:pt>
                <c:pt idx="706">
                  <c:v>0.54</c:v>
                </c:pt>
                <c:pt idx="707">
                  <c:v>0.5</c:v>
                </c:pt>
                <c:pt idx="708">
                  <c:v>0.45</c:v>
                </c:pt>
                <c:pt idx="709">
                  <c:v>0.4</c:v>
                </c:pt>
                <c:pt idx="710">
                  <c:v>0.37</c:v>
                </c:pt>
                <c:pt idx="711">
                  <c:v>0.37</c:v>
                </c:pt>
                <c:pt idx="712">
                  <c:v>0.35</c:v>
                </c:pt>
                <c:pt idx="713">
                  <c:v>0.35</c:v>
                </c:pt>
                <c:pt idx="714">
                  <c:v>0.36</c:v>
                </c:pt>
                <c:pt idx="715">
                  <c:v>0.32</c:v>
                </c:pt>
                <c:pt idx="716">
                  <c:v>0.3</c:v>
                </c:pt>
                <c:pt idx="717">
                  <c:v>0.28999999999999998</c:v>
                </c:pt>
                <c:pt idx="718">
                  <c:v>0.28999999999999998</c:v>
                </c:pt>
                <c:pt idx="719">
                  <c:v>0.3</c:v>
                </c:pt>
                <c:pt idx="720">
                  <c:v>0.32</c:v>
                </c:pt>
                <c:pt idx="721">
                  <c:v>0.3</c:v>
                </c:pt>
                <c:pt idx="722">
                  <c:v>0.28999999999999998</c:v>
                </c:pt>
                <c:pt idx="723">
                  <c:v>0.28000000000000003</c:v>
                </c:pt>
                <c:pt idx="724">
                  <c:v>0.25</c:v>
                </c:pt>
                <c:pt idx="725">
                  <c:v>0.23</c:v>
                </c:pt>
                <c:pt idx="726">
                  <c:v>0.23</c:v>
                </c:pt>
                <c:pt idx="727">
                  <c:v>0.21</c:v>
                </c:pt>
                <c:pt idx="728">
                  <c:v>0.19</c:v>
                </c:pt>
                <c:pt idx="729">
                  <c:v>0.19</c:v>
                </c:pt>
                <c:pt idx="730">
                  <c:v>0.18</c:v>
                </c:pt>
                <c:pt idx="731">
                  <c:v>0.18</c:v>
                </c:pt>
              </c:numCache>
            </c:numRef>
          </c:val>
          <c:smooth val="1"/>
          <c:extLst xmlns:c16r2="http://schemas.microsoft.com/office/drawing/2015/06/chart">
            <c:ext xmlns:c16="http://schemas.microsoft.com/office/drawing/2014/chart" uri="{C3380CC4-5D6E-409C-BE32-E72D297353CC}">
              <c16:uniqueId val="{00000005-110E-477E-89CD-1337CF072A50}"/>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DATOS!$AP$3:$AP$734</c:f>
              <c:numCache>
                <c:formatCode>0.00</c:formatCode>
                <c:ptCount val="732"/>
                <c:pt idx="0">
                  <c:v>0.17</c:v>
                </c:pt>
                <c:pt idx="1">
                  <c:v>0.16</c:v>
                </c:pt>
                <c:pt idx="2">
                  <c:v>0.14000000000000001</c:v>
                </c:pt>
                <c:pt idx="3">
                  <c:v>0.17</c:v>
                </c:pt>
                <c:pt idx="4">
                  <c:v>0.21</c:v>
                </c:pt>
                <c:pt idx="5">
                  <c:v>0.2</c:v>
                </c:pt>
                <c:pt idx="6">
                  <c:v>0.18</c:v>
                </c:pt>
                <c:pt idx="7">
                  <c:v>0.27</c:v>
                </c:pt>
                <c:pt idx="8">
                  <c:v>0.3</c:v>
                </c:pt>
                <c:pt idx="9">
                  <c:v>0.38</c:v>
                </c:pt>
                <c:pt idx="10">
                  <c:v>0.4</c:v>
                </c:pt>
                <c:pt idx="11">
                  <c:v>0.5</c:v>
                </c:pt>
                <c:pt idx="12">
                  <c:v>0.4</c:v>
                </c:pt>
                <c:pt idx="13">
                  <c:v>0.28000000000000003</c:v>
                </c:pt>
                <c:pt idx="14">
                  <c:v>0.25</c:v>
                </c:pt>
                <c:pt idx="15">
                  <c:v>0.25</c:v>
                </c:pt>
                <c:pt idx="16">
                  <c:v>0.23</c:v>
                </c:pt>
                <c:pt idx="17">
                  <c:v>0.28000000000000003</c:v>
                </c:pt>
                <c:pt idx="18">
                  <c:v>0.32</c:v>
                </c:pt>
                <c:pt idx="19">
                  <c:v>0.3</c:v>
                </c:pt>
                <c:pt idx="20">
                  <c:v>0.43</c:v>
                </c:pt>
                <c:pt idx="21">
                  <c:v>0.5</c:v>
                </c:pt>
                <c:pt idx="22">
                  <c:v>0.62</c:v>
                </c:pt>
                <c:pt idx="23">
                  <c:v>0.64</c:v>
                </c:pt>
                <c:pt idx="24">
                  <c:v>0.52</c:v>
                </c:pt>
                <c:pt idx="25">
                  <c:v>0.46</c:v>
                </c:pt>
                <c:pt idx="26">
                  <c:v>0.44</c:v>
                </c:pt>
                <c:pt idx="27">
                  <c:v>0.46</c:v>
                </c:pt>
                <c:pt idx="28">
                  <c:v>0.5</c:v>
                </c:pt>
                <c:pt idx="29">
                  <c:v>0.48</c:v>
                </c:pt>
                <c:pt idx="30">
                  <c:v>0.47</c:v>
                </c:pt>
                <c:pt idx="31">
                  <c:v>0.44</c:v>
                </c:pt>
                <c:pt idx="32">
                  <c:v>0.43</c:v>
                </c:pt>
                <c:pt idx="33">
                  <c:v>0.35</c:v>
                </c:pt>
                <c:pt idx="34">
                  <c:v>0.33</c:v>
                </c:pt>
                <c:pt idx="35">
                  <c:v>0.3</c:v>
                </c:pt>
                <c:pt idx="36">
                  <c:v>0.28999999999999998</c:v>
                </c:pt>
                <c:pt idx="37">
                  <c:v>0.28000000000000003</c:v>
                </c:pt>
                <c:pt idx="38">
                  <c:v>0.26</c:v>
                </c:pt>
                <c:pt idx="39">
                  <c:v>0.26</c:v>
                </c:pt>
                <c:pt idx="40">
                  <c:v>0.24</c:v>
                </c:pt>
                <c:pt idx="41">
                  <c:v>0.24</c:v>
                </c:pt>
                <c:pt idx="42">
                  <c:v>0.22</c:v>
                </c:pt>
                <c:pt idx="43">
                  <c:v>0.22</c:v>
                </c:pt>
                <c:pt idx="44">
                  <c:v>0.2</c:v>
                </c:pt>
                <c:pt idx="45">
                  <c:v>0.2</c:v>
                </c:pt>
                <c:pt idx="46">
                  <c:v>0.28999999999999998</c:v>
                </c:pt>
                <c:pt idx="47">
                  <c:v>0.19</c:v>
                </c:pt>
                <c:pt idx="48">
                  <c:v>0.18</c:v>
                </c:pt>
                <c:pt idx="49">
                  <c:v>0.18</c:v>
                </c:pt>
                <c:pt idx="50">
                  <c:v>0.17</c:v>
                </c:pt>
                <c:pt idx="51">
                  <c:v>0.22</c:v>
                </c:pt>
                <c:pt idx="52">
                  <c:v>0.24</c:v>
                </c:pt>
                <c:pt idx="53">
                  <c:v>0.18</c:v>
                </c:pt>
                <c:pt idx="54">
                  <c:v>0.16</c:v>
                </c:pt>
                <c:pt idx="55">
                  <c:v>0.16</c:v>
                </c:pt>
                <c:pt idx="56">
                  <c:v>0.15</c:v>
                </c:pt>
                <c:pt idx="57">
                  <c:v>0.15</c:v>
                </c:pt>
                <c:pt idx="58">
                  <c:v>0.14000000000000001</c:v>
                </c:pt>
                <c:pt idx="59">
                  <c:v>0.2</c:v>
                </c:pt>
                <c:pt idx="60">
                  <c:v>0.24</c:v>
                </c:pt>
                <c:pt idx="61">
                  <c:v>0.22</c:v>
                </c:pt>
                <c:pt idx="62">
                  <c:v>0.2</c:v>
                </c:pt>
                <c:pt idx="63">
                  <c:v>0.18</c:v>
                </c:pt>
                <c:pt idx="64">
                  <c:v>0.16</c:v>
                </c:pt>
                <c:pt idx="65">
                  <c:v>0.16</c:v>
                </c:pt>
                <c:pt idx="66">
                  <c:v>0.16</c:v>
                </c:pt>
                <c:pt idx="67">
                  <c:v>0.15</c:v>
                </c:pt>
                <c:pt idx="68">
                  <c:v>0.15</c:v>
                </c:pt>
                <c:pt idx="69">
                  <c:v>0.15</c:v>
                </c:pt>
                <c:pt idx="70">
                  <c:v>0.15</c:v>
                </c:pt>
                <c:pt idx="71">
                  <c:v>0.14000000000000001</c:v>
                </c:pt>
                <c:pt idx="72">
                  <c:v>0.12</c:v>
                </c:pt>
                <c:pt idx="73">
                  <c:v>0.12</c:v>
                </c:pt>
                <c:pt idx="74">
                  <c:v>0.11</c:v>
                </c:pt>
                <c:pt idx="75">
                  <c:v>0.1</c:v>
                </c:pt>
                <c:pt idx="76">
                  <c:v>0.09</c:v>
                </c:pt>
                <c:pt idx="77">
                  <c:v>0.09</c:v>
                </c:pt>
                <c:pt idx="78">
                  <c:v>0.09</c:v>
                </c:pt>
                <c:pt idx="79">
                  <c:v>0.11</c:v>
                </c:pt>
                <c:pt idx="80">
                  <c:v>0.13</c:v>
                </c:pt>
                <c:pt idx="81">
                  <c:v>0.13</c:v>
                </c:pt>
                <c:pt idx="82">
                  <c:v>0.13</c:v>
                </c:pt>
                <c:pt idx="83">
                  <c:v>0.11</c:v>
                </c:pt>
                <c:pt idx="84">
                  <c:v>0.1</c:v>
                </c:pt>
                <c:pt idx="85">
                  <c:v>0.09</c:v>
                </c:pt>
                <c:pt idx="86">
                  <c:v>0.08</c:v>
                </c:pt>
                <c:pt idx="87">
                  <c:v>0.08</c:v>
                </c:pt>
                <c:pt idx="88">
                  <c:v>7.0000000000000007E-2</c:v>
                </c:pt>
                <c:pt idx="89">
                  <c:v>0.08</c:v>
                </c:pt>
                <c:pt idx="90">
                  <c:v>0.08</c:v>
                </c:pt>
                <c:pt idx="91">
                  <c:v>7.0000000000000007E-2</c:v>
                </c:pt>
                <c:pt idx="92">
                  <c:v>7.0000000000000007E-2</c:v>
                </c:pt>
                <c:pt idx="93">
                  <c:v>7.0000000000000007E-2</c:v>
                </c:pt>
                <c:pt idx="94">
                  <c:v>0.06</c:v>
                </c:pt>
                <c:pt idx="95">
                  <c:v>0.06</c:v>
                </c:pt>
                <c:pt idx="96">
                  <c:v>0.06</c:v>
                </c:pt>
                <c:pt idx="97">
                  <c:v>0.06</c:v>
                </c:pt>
                <c:pt idx="98">
                  <c:v>0.05</c:v>
                </c:pt>
                <c:pt idx="99">
                  <c:v>0.05</c:v>
                </c:pt>
                <c:pt idx="100">
                  <c:v>0.05</c:v>
                </c:pt>
                <c:pt idx="101">
                  <c:v>0.05</c:v>
                </c:pt>
                <c:pt idx="102">
                  <c:v>0.05</c:v>
                </c:pt>
                <c:pt idx="103">
                  <c:v>0.38</c:v>
                </c:pt>
                <c:pt idx="104">
                  <c:v>0.4</c:v>
                </c:pt>
                <c:pt idx="105">
                  <c:v>0.4</c:v>
                </c:pt>
                <c:pt idx="106">
                  <c:v>0.55000000000000004</c:v>
                </c:pt>
                <c:pt idx="107">
                  <c:v>0.48</c:v>
                </c:pt>
                <c:pt idx="108">
                  <c:v>0.34</c:v>
                </c:pt>
                <c:pt idx="109">
                  <c:v>0.3</c:v>
                </c:pt>
                <c:pt idx="110">
                  <c:v>0.42</c:v>
                </c:pt>
                <c:pt idx="111">
                  <c:v>0.4</c:v>
                </c:pt>
                <c:pt idx="112">
                  <c:v>0.57999999999999996</c:v>
                </c:pt>
                <c:pt idx="113">
                  <c:v>0.55000000000000004</c:v>
                </c:pt>
                <c:pt idx="114">
                  <c:v>0.52</c:v>
                </c:pt>
                <c:pt idx="115">
                  <c:v>0.48</c:v>
                </c:pt>
                <c:pt idx="116">
                  <c:v>0.46</c:v>
                </c:pt>
                <c:pt idx="117">
                  <c:v>0.45</c:v>
                </c:pt>
                <c:pt idx="118">
                  <c:v>0.42</c:v>
                </c:pt>
                <c:pt idx="119">
                  <c:v>0.45</c:v>
                </c:pt>
                <c:pt idx="120">
                  <c:v>0.48</c:v>
                </c:pt>
                <c:pt idx="121">
                  <c:v>0.46</c:v>
                </c:pt>
                <c:pt idx="122">
                  <c:v>0.44</c:v>
                </c:pt>
                <c:pt idx="123">
                  <c:v>0.42</c:v>
                </c:pt>
                <c:pt idx="124">
                  <c:v>0.4</c:v>
                </c:pt>
                <c:pt idx="125">
                  <c:v>0.38</c:v>
                </c:pt>
                <c:pt idx="126">
                  <c:v>0.34</c:v>
                </c:pt>
                <c:pt idx="127">
                  <c:v>0.34</c:v>
                </c:pt>
                <c:pt idx="128">
                  <c:v>0.36</c:v>
                </c:pt>
                <c:pt idx="129">
                  <c:v>0.37</c:v>
                </c:pt>
                <c:pt idx="130">
                  <c:v>0.4</c:v>
                </c:pt>
                <c:pt idx="131">
                  <c:v>0.52</c:v>
                </c:pt>
                <c:pt idx="132">
                  <c:v>0.57999999999999996</c:v>
                </c:pt>
                <c:pt idx="133">
                  <c:v>0.78</c:v>
                </c:pt>
                <c:pt idx="134">
                  <c:v>0.82</c:v>
                </c:pt>
                <c:pt idx="135">
                  <c:v>0.8</c:v>
                </c:pt>
                <c:pt idx="136">
                  <c:v>0.82</c:v>
                </c:pt>
                <c:pt idx="137">
                  <c:v>0.78</c:v>
                </c:pt>
                <c:pt idx="138">
                  <c:v>0.9</c:v>
                </c:pt>
                <c:pt idx="139">
                  <c:v>0.96</c:v>
                </c:pt>
                <c:pt idx="140">
                  <c:v>0.98</c:v>
                </c:pt>
                <c:pt idx="141">
                  <c:v>0.97</c:v>
                </c:pt>
                <c:pt idx="142">
                  <c:v>0.97</c:v>
                </c:pt>
                <c:pt idx="143">
                  <c:v>0.9</c:v>
                </c:pt>
                <c:pt idx="144">
                  <c:v>0.86</c:v>
                </c:pt>
                <c:pt idx="145">
                  <c:v>0.98</c:v>
                </c:pt>
                <c:pt idx="146">
                  <c:v>1</c:v>
                </c:pt>
                <c:pt idx="147">
                  <c:v>1.1000000000000001</c:v>
                </c:pt>
                <c:pt idx="148">
                  <c:v>1.1200000000000001</c:v>
                </c:pt>
                <c:pt idx="149">
                  <c:v>1.02</c:v>
                </c:pt>
                <c:pt idx="150">
                  <c:v>1</c:v>
                </c:pt>
                <c:pt idx="151">
                  <c:v>1</c:v>
                </c:pt>
                <c:pt idx="152">
                  <c:v>0.98</c:v>
                </c:pt>
                <c:pt idx="153">
                  <c:v>1.02</c:v>
                </c:pt>
                <c:pt idx="154">
                  <c:v>1.05</c:v>
                </c:pt>
                <c:pt idx="155">
                  <c:v>1.05</c:v>
                </c:pt>
                <c:pt idx="156">
                  <c:v>1.03</c:v>
                </c:pt>
                <c:pt idx="157">
                  <c:v>1.02</c:v>
                </c:pt>
                <c:pt idx="158">
                  <c:v>1</c:v>
                </c:pt>
                <c:pt idx="159">
                  <c:v>1</c:v>
                </c:pt>
                <c:pt idx="160">
                  <c:v>0.98</c:v>
                </c:pt>
                <c:pt idx="161">
                  <c:v>1.1499999999999999</c:v>
                </c:pt>
                <c:pt idx="162">
                  <c:v>1.19</c:v>
                </c:pt>
                <c:pt idx="163">
                  <c:v>1.1000000000000001</c:v>
                </c:pt>
                <c:pt idx="164">
                  <c:v>1.1399999999999999</c:v>
                </c:pt>
                <c:pt idx="165">
                  <c:v>1.1000000000000001</c:v>
                </c:pt>
                <c:pt idx="166">
                  <c:v>1.06</c:v>
                </c:pt>
                <c:pt idx="167">
                  <c:v>1.03</c:v>
                </c:pt>
                <c:pt idx="168">
                  <c:v>1.01</c:v>
                </c:pt>
                <c:pt idx="169">
                  <c:v>0.98</c:v>
                </c:pt>
                <c:pt idx="170">
                  <c:v>0.95</c:v>
                </c:pt>
                <c:pt idx="171">
                  <c:v>0.96</c:v>
                </c:pt>
                <c:pt idx="172">
                  <c:v>0.96</c:v>
                </c:pt>
                <c:pt idx="173">
                  <c:v>0.9</c:v>
                </c:pt>
                <c:pt idx="174">
                  <c:v>0.9</c:v>
                </c:pt>
                <c:pt idx="175">
                  <c:v>0.94</c:v>
                </c:pt>
                <c:pt idx="176">
                  <c:v>0.97</c:v>
                </c:pt>
                <c:pt idx="177">
                  <c:v>0.97</c:v>
                </c:pt>
                <c:pt idx="178">
                  <c:v>0.96</c:v>
                </c:pt>
                <c:pt idx="179">
                  <c:v>0.93</c:v>
                </c:pt>
                <c:pt idx="180">
                  <c:v>0.88</c:v>
                </c:pt>
                <c:pt idx="181">
                  <c:v>0.85</c:v>
                </c:pt>
                <c:pt idx="182">
                  <c:v>0.83</c:v>
                </c:pt>
                <c:pt idx="183">
                  <c:v>0.8</c:v>
                </c:pt>
                <c:pt idx="184">
                  <c:v>0.78</c:v>
                </c:pt>
                <c:pt idx="185">
                  <c:v>0.98</c:v>
                </c:pt>
                <c:pt idx="186">
                  <c:v>1.03</c:v>
                </c:pt>
                <c:pt idx="187">
                  <c:v>1.1000000000000001</c:v>
                </c:pt>
                <c:pt idx="188">
                  <c:v>1.21</c:v>
                </c:pt>
                <c:pt idx="189">
                  <c:v>1.43</c:v>
                </c:pt>
                <c:pt idx="190">
                  <c:v>1.39</c:v>
                </c:pt>
                <c:pt idx="191">
                  <c:v>1.44</c:v>
                </c:pt>
                <c:pt idx="192">
                  <c:v>1.58</c:v>
                </c:pt>
                <c:pt idx="193">
                  <c:v>1.46</c:v>
                </c:pt>
                <c:pt idx="194">
                  <c:v>1.44</c:v>
                </c:pt>
                <c:pt idx="195">
                  <c:v>1.3</c:v>
                </c:pt>
                <c:pt idx="196">
                  <c:v>1.18</c:v>
                </c:pt>
                <c:pt idx="197">
                  <c:v>1.1000000000000001</c:v>
                </c:pt>
                <c:pt idx="198">
                  <c:v>1.04</c:v>
                </c:pt>
                <c:pt idx="199">
                  <c:v>1</c:v>
                </c:pt>
                <c:pt idx="200">
                  <c:v>1.05</c:v>
                </c:pt>
                <c:pt idx="201">
                  <c:v>1.08</c:v>
                </c:pt>
                <c:pt idx="202">
                  <c:v>1.19</c:v>
                </c:pt>
                <c:pt idx="203">
                  <c:v>1.3</c:v>
                </c:pt>
                <c:pt idx="204">
                  <c:v>1.4</c:v>
                </c:pt>
                <c:pt idx="205">
                  <c:v>1.79</c:v>
                </c:pt>
                <c:pt idx="206">
                  <c:v>2.52</c:v>
                </c:pt>
                <c:pt idx="207">
                  <c:v>2.38</c:v>
                </c:pt>
                <c:pt idx="208">
                  <c:v>2.44</c:v>
                </c:pt>
                <c:pt idx="209">
                  <c:v>2.54</c:v>
                </c:pt>
                <c:pt idx="210">
                  <c:v>2.5499999999999998</c:v>
                </c:pt>
                <c:pt idx="211">
                  <c:v>2.5</c:v>
                </c:pt>
                <c:pt idx="212">
                  <c:v>2.4</c:v>
                </c:pt>
                <c:pt idx="213">
                  <c:v>2.2999999999999998</c:v>
                </c:pt>
                <c:pt idx="214">
                  <c:v>2.2400000000000002</c:v>
                </c:pt>
                <c:pt idx="215">
                  <c:v>2.25</c:v>
                </c:pt>
                <c:pt idx="216">
                  <c:v>2.1800000000000002</c:v>
                </c:pt>
                <c:pt idx="217">
                  <c:v>2.1</c:v>
                </c:pt>
                <c:pt idx="218">
                  <c:v>1.95</c:v>
                </c:pt>
                <c:pt idx="219">
                  <c:v>1.8</c:v>
                </c:pt>
                <c:pt idx="220">
                  <c:v>1.66</c:v>
                </c:pt>
                <c:pt idx="221">
                  <c:v>1.6</c:v>
                </c:pt>
                <c:pt idx="222">
                  <c:v>1.46</c:v>
                </c:pt>
                <c:pt idx="223">
                  <c:v>1.5</c:v>
                </c:pt>
                <c:pt idx="224">
                  <c:v>1.4</c:v>
                </c:pt>
                <c:pt idx="225">
                  <c:v>1.35</c:v>
                </c:pt>
                <c:pt idx="226">
                  <c:v>1.33</c:v>
                </c:pt>
                <c:pt idx="227">
                  <c:v>1.33</c:v>
                </c:pt>
                <c:pt idx="228">
                  <c:v>1.3</c:v>
                </c:pt>
                <c:pt idx="229">
                  <c:v>1.4</c:v>
                </c:pt>
                <c:pt idx="230">
                  <c:v>1.48</c:v>
                </c:pt>
                <c:pt idx="231">
                  <c:v>1.6</c:v>
                </c:pt>
                <c:pt idx="232">
                  <c:v>1.55</c:v>
                </c:pt>
                <c:pt idx="233">
                  <c:v>1.48</c:v>
                </c:pt>
                <c:pt idx="234">
                  <c:v>1.48</c:v>
                </c:pt>
                <c:pt idx="235">
                  <c:v>1.64</c:v>
                </c:pt>
                <c:pt idx="236">
                  <c:v>1.64</c:v>
                </c:pt>
                <c:pt idx="237">
                  <c:v>1.85</c:v>
                </c:pt>
                <c:pt idx="238">
                  <c:v>2.04</c:v>
                </c:pt>
                <c:pt idx="239">
                  <c:v>2.1</c:v>
                </c:pt>
                <c:pt idx="240">
                  <c:v>2.17</c:v>
                </c:pt>
                <c:pt idx="241">
                  <c:v>2.4900000000000002</c:v>
                </c:pt>
                <c:pt idx="242">
                  <c:v>2.78</c:v>
                </c:pt>
                <c:pt idx="243">
                  <c:v>3</c:v>
                </c:pt>
                <c:pt idx="244">
                  <c:v>2.84</c:v>
                </c:pt>
                <c:pt idx="245">
                  <c:v>3.04</c:v>
                </c:pt>
                <c:pt idx="246">
                  <c:v>3.08</c:v>
                </c:pt>
                <c:pt idx="247">
                  <c:v>2.89</c:v>
                </c:pt>
                <c:pt idx="248">
                  <c:v>2.88</c:v>
                </c:pt>
                <c:pt idx="249">
                  <c:v>2.87</c:v>
                </c:pt>
                <c:pt idx="250">
                  <c:v>2.81</c:v>
                </c:pt>
                <c:pt idx="251">
                  <c:v>2.7</c:v>
                </c:pt>
                <c:pt idx="252">
                  <c:v>2.77</c:v>
                </c:pt>
                <c:pt idx="253">
                  <c:v>2.7</c:v>
                </c:pt>
                <c:pt idx="254">
                  <c:v>2.85</c:v>
                </c:pt>
                <c:pt idx="255">
                  <c:v>2.9</c:v>
                </c:pt>
                <c:pt idx="256">
                  <c:v>2.63</c:v>
                </c:pt>
                <c:pt idx="257">
                  <c:v>2.63</c:v>
                </c:pt>
                <c:pt idx="258">
                  <c:v>2.9</c:v>
                </c:pt>
                <c:pt idx="259">
                  <c:v>3.16</c:v>
                </c:pt>
                <c:pt idx="260">
                  <c:v>3.2</c:v>
                </c:pt>
                <c:pt idx="261">
                  <c:v>4.03</c:v>
                </c:pt>
                <c:pt idx="262">
                  <c:v>3.8</c:v>
                </c:pt>
                <c:pt idx="263">
                  <c:v>3.62</c:v>
                </c:pt>
                <c:pt idx="264">
                  <c:v>3.5</c:v>
                </c:pt>
                <c:pt idx="265">
                  <c:v>3.45</c:v>
                </c:pt>
                <c:pt idx="266">
                  <c:v>3.39</c:v>
                </c:pt>
                <c:pt idx="267">
                  <c:v>3.22</c:v>
                </c:pt>
                <c:pt idx="268">
                  <c:v>3.1</c:v>
                </c:pt>
                <c:pt idx="269">
                  <c:v>2.8</c:v>
                </c:pt>
                <c:pt idx="270">
                  <c:v>2.64</c:v>
                </c:pt>
                <c:pt idx="271">
                  <c:v>2.46</c:v>
                </c:pt>
                <c:pt idx="272">
                  <c:v>2.35</c:v>
                </c:pt>
                <c:pt idx="273">
                  <c:v>2.25</c:v>
                </c:pt>
                <c:pt idx="274">
                  <c:v>2.19</c:v>
                </c:pt>
                <c:pt idx="275">
                  <c:v>2.1</c:v>
                </c:pt>
                <c:pt idx="276">
                  <c:v>2.11</c:v>
                </c:pt>
                <c:pt idx="277">
                  <c:v>2.0699999999999998</c:v>
                </c:pt>
                <c:pt idx="278">
                  <c:v>1.99</c:v>
                </c:pt>
                <c:pt idx="279">
                  <c:v>1.9</c:v>
                </c:pt>
                <c:pt idx="280">
                  <c:v>1.88</c:v>
                </c:pt>
                <c:pt idx="281">
                  <c:v>2</c:v>
                </c:pt>
                <c:pt idx="282">
                  <c:v>2</c:v>
                </c:pt>
                <c:pt idx="283">
                  <c:v>1.9</c:v>
                </c:pt>
                <c:pt idx="284">
                  <c:v>1.8</c:v>
                </c:pt>
                <c:pt idx="285">
                  <c:v>1.69</c:v>
                </c:pt>
                <c:pt idx="286">
                  <c:v>1.64</c:v>
                </c:pt>
                <c:pt idx="287">
                  <c:v>1.54</c:v>
                </c:pt>
                <c:pt idx="288">
                  <c:v>1.48</c:v>
                </c:pt>
                <c:pt idx="289">
                  <c:v>1.4</c:v>
                </c:pt>
                <c:pt idx="290">
                  <c:v>1.4</c:v>
                </c:pt>
                <c:pt idx="291">
                  <c:v>1.4</c:v>
                </c:pt>
                <c:pt idx="292">
                  <c:v>1.39</c:v>
                </c:pt>
                <c:pt idx="293">
                  <c:v>1.38</c:v>
                </c:pt>
                <c:pt idx="294">
                  <c:v>1.36</c:v>
                </c:pt>
                <c:pt idx="295">
                  <c:v>1.5</c:v>
                </c:pt>
                <c:pt idx="296">
                  <c:v>1.5</c:v>
                </c:pt>
                <c:pt idx="297">
                  <c:v>1.42</c:v>
                </c:pt>
                <c:pt idx="298">
                  <c:v>1.5</c:v>
                </c:pt>
                <c:pt idx="299">
                  <c:v>1.42</c:v>
                </c:pt>
                <c:pt idx="300">
                  <c:v>1.73</c:v>
                </c:pt>
                <c:pt idx="301">
                  <c:v>1.8</c:v>
                </c:pt>
                <c:pt idx="302">
                  <c:v>1.85</c:v>
                </c:pt>
                <c:pt idx="303">
                  <c:v>2.08</c:v>
                </c:pt>
                <c:pt idx="304">
                  <c:v>2.14</c:v>
                </c:pt>
                <c:pt idx="305">
                  <c:v>1.95</c:v>
                </c:pt>
                <c:pt idx="306">
                  <c:v>1.8</c:v>
                </c:pt>
                <c:pt idx="307">
                  <c:v>1.97</c:v>
                </c:pt>
                <c:pt idx="308">
                  <c:v>2.1</c:v>
                </c:pt>
                <c:pt idx="309">
                  <c:v>1.95</c:v>
                </c:pt>
                <c:pt idx="310">
                  <c:v>1.98</c:v>
                </c:pt>
                <c:pt idx="311">
                  <c:v>1.9</c:v>
                </c:pt>
                <c:pt idx="312">
                  <c:v>1.72</c:v>
                </c:pt>
                <c:pt idx="313">
                  <c:v>1.64</c:v>
                </c:pt>
                <c:pt idx="314">
                  <c:v>1.6</c:v>
                </c:pt>
                <c:pt idx="315">
                  <c:v>1.54</c:v>
                </c:pt>
                <c:pt idx="316">
                  <c:v>1.7</c:v>
                </c:pt>
                <c:pt idx="317">
                  <c:v>1.68</c:v>
                </c:pt>
                <c:pt idx="318">
                  <c:v>1.84</c:v>
                </c:pt>
                <c:pt idx="319">
                  <c:v>1.7</c:v>
                </c:pt>
                <c:pt idx="320">
                  <c:v>1.75</c:v>
                </c:pt>
                <c:pt idx="321">
                  <c:v>1.77</c:v>
                </c:pt>
                <c:pt idx="322">
                  <c:v>1.83</c:v>
                </c:pt>
                <c:pt idx="323">
                  <c:v>1.77</c:v>
                </c:pt>
                <c:pt idx="324">
                  <c:v>1.7</c:v>
                </c:pt>
                <c:pt idx="325">
                  <c:v>1.75</c:v>
                </c:pt>
                <c:pt idx="326">
                  <c:v>1.67</c:v>
                </c:pt>
                <c:pt idx="327">
                  <c:v>1.5</c:v>
                </c:pt>
                <c:pt idx="328">
                  <c:v>1.47</c:v>
                </c:pt>
                <c:pt idx="329">
                  <c:v>1.47</c:v>
                </c:pt>
                <c:pt idx="330">
                  <c:v>1.46</c:v>
                </c:pt>
                <c:pt idx="331">
                  <c:v>1.45</c:v>
                </c:pt>
                <c:pt idx="332">
                  <c:v>1.45</c:v>
                </c:pt>
                <c:pt idx="333">
                  <c:v>1.43</c:v>
                </c:pt>
                <c:pt idx="334">
                  <c:v>1.4</c:v>
                </c:pt>
                <c:pt idx="335">
                  <c:v>1.4</c:v>
                </c:pt>
                <c:pt idx="336">
                  <c:v>1.38</c:v>
                </c:pt>
                <c:pt idx="337">
                  <c:v>1.33</c:v>
                </c:pt>
                <c:pt idx="338">
                  <c:v>1.29</c:v>
                </c:pt>
                <c:pt idx="339">
                  <c:v>1.35</c:v>
                </c:pt>
                <c:pt idx="340">
                  <c:v>1.39</c:v>
                </c:pt>
                <c:pt idx="341">
                  <c:v>1.36</c:v>
                </c:pt>
                <c:pt idx="342">
                  <c:v>1.34</c:v>
                </c:pt>
                <c:pt idx="343">
                  <c:v>1.37</c:v>
                </c:pt>
                <c:pt idx="344">
                  <c:v>1.4</c:v>
                </c:pt>
                <c:pt idx="345">
                  <c:v>1.82</c:v>
                </c:pt>
                <c:pt idx="346">
                  <c:v>1.7</c:v>
                </c:pt>
                <c:pt idx="347">
                  <c:v>1.72</c:v>
                </c:pt>
                <c:pt idx="348">
                  <c:v>1.54</c:v>
                </c:pt>
                <c:pt idx="349">
                  <c:v>1.47</c:v>
                </c:pt>
                <c:pt idx="350">
                  <c:v>1.54</c:v>
                </c:pt>
                <c:pt idx="351">
                  <c:v>1.44</c:v>
                </c:pt>
                <c:pt idx="352">
                  <c:v>1.72</c:v>
                </c:pt>
                <c:pt idx="353">
                  <c:v>1.42</c:v>
                </c:pt>
                <c:pt idx="354">
                  <c:v>1.42</c:v>
                </c:pt>
                <c:pt idx="355">
                  <c:v>1.38</c:v>
                </c:pt>
                <c:pt idx="356">
                  <c:v>1.35</c:v>
                </c:pt>
                <c:pt idx="357">
                  <c:v>1.36</c:v>
                </c:pt>
                <c:pt idx="358">
                  <c:v>1.34</c:v>
                </c:pt>
                <c:pt idx="359">
                  <c:v>1.4</c:v>
                </c:pt>
                <c:pt idx="360">
                  <c:v>1.44</c:v>
                </c:pt>
                <c:pt idx="361">
                  <c:v>1.38</c:v>
                </c:pt>
                <c:pt idx="362">
                  <c:v>1.36</c:v>
                </c:pt>
                <c:pt idx="363">
                  <c:v>1.35</c:v>
                </c:pt>
                <c:pt idx="364">
                  <c:v>1.33</c:v>
                </c:pt>
                <c:pt idx="365">
                  <c:v>1.33</c:v>
                </c:pt>
                <c:pt idx="366">
                  <c:v>1.3</c:v>
                </c:pt>
                <c:pt idx="367">
                  <c:v>1.27</c:v>
                </c:pt>
                <c:pt idx="368">
                  <c:v>1.25</c:v>
                </c:pt>
                <c:pt idx="369">
                  <c:v>1.56</c:v>
                </c:pt>
                <c:pt idx="370">
                  <c:v>1.64</c:v>
                </c:pt>
                <c:pt idx="371">
                  <c:v>1.56</c:v>
                </c:pt>
                <c:pt idx="372">
                  <c:v>1.6</c:v>
                </c:pt>
                <c:pt idx="373">
                  <c:v>1.49</c:v>
                </c:pt>
                <c:pt idx="374">
                  <c:v>1.47</c:v>
                </c:pt>
                <c:pt idx="375">
                  <c:v>1.59</c:v>
                </c:pt>
                <c:pt idx="376">
                  <c:v>1.58</c:v>
                </c:pt>
                <c:pt idx="377">
                  <c:v>1.6</c:v>
                </c:pt>
                <c:pt idx="378">
                  <c:v>1.59</c:v>
                </c:pt>
                <c:pt idx="379">
                  <c:v>1.72</c:v>
                </c:pt>
                <c:pt idx="380">
                  <c:v>1.83</c:v>
                </c:pt>
                <c:pt idx="381">
                  <c:v>1.35</c:v>
                </c:pt>
                <c:pt idx="382">
                  <c:v>1.33</c:v>
                </c:pt>
                <c:pt idx="383">
                  <c:v>1.25</c:v>
                </c:pt>
                <c:pt idx="384">
                  <c:v>1.23</c:v>
                </c:pt>
                <c:pt idx="385">
                  <c:v>1.22</c:v>
                </c:pt>
                <c:pt idx="386">
                  <c:v>1.2</c:v>
                </c:pt>
                <c:pt idx="387">
                  <c:v>1.2</c:v>
                </c:pt>
                <c:pt idx="388">
                  <c:v>1.18</c:v>
                </c:pt>
                <c:pt idx="389">
                  <c:v>1.17</c:v>
                </c:pt>
                <c:pt idx="390">
                  <c:v>1.1499999999999999</c:v>
                </c:pt>
                <c:pt idx="391">
                  <c:v>1.1499999999999999</c:v>
                </c:pt>
                <c:pt idx="392">
                  <c:v>1.1200000000000001</c:v>
                </c:pt>
                <c:pt idx="393">
                  <c:v>1.1200000000000001</c:v>
                </c:pt>
                <c:pt idx="394">
                  <c:v>1.1000000000000001</c:v>
                </c:pt>
                <c:pt idx="395">
                  <c:v>1.0900000000000001</c:v>
                </c:pt>
                <c:pt idx="396">
                  <c:v>1.07</c:v>
                </c:pt>
                <c:pt idx="397">
                  <c:v>1.05</c:v>
                </c:pt>
                <c:pt idx="398">
                  <c:v>1.03</c:v>
                </c:pt>
                <c:pt idx="399">
                  <c:v>1.01</c:v>
                </c:pt>
                <c:pt idx="400">
                  <c:v>1</c:v>
                </c:pt>
                <c:pt idx="401">
                  <c:v>1.1499999999999999</c:v>
                </c:pt>
                <c:pt idx="402">
                  <c:v>1.05</c:v>
                </c:pt>
                <c:pt idx="403">
                  <c:v>1.03</c:v>
                </c:pt>
                <c:pt idx="404">
                  <c:v>1</c:v>
                </c:pt>
                <c:pt idx="405">
                  <c:v>1</c:v>
                </c:pt>
                <c:pt idx="406">
                  <c:v>0.98</c:v>
                </c:pt>
                <c:pt idx="407">
                  <c:v>0.98</c:v>
                </c:pt>
                <c:pt idx="408">
                  <c:v>0.97</c:v>
                </c:pt>
                <c:pt idx="409">
                  <c:v>1</c:v>
                </c:pt>
                <c:pt idx="410">
                  <c:v>1.05</c:v>
                </c:pt>
                <c:pt idx="411">
                  <c:v>1.1000000000000001</c:v>
                </c:pt>
                <c:pt idx="412">
                  <c:v>1.23</c:v>
                </c:pt>
                <c:pt idx="413">
                  <c:v>1.1399999999999999</c:v>
                </c:pt>
                <c:pt idx="414">
                  <c:v>1.1599999999999999</c:v>
                </c:pt>
                <c:pt idx="415">
                  <c:v>1.1000000000000001</c:v>
                </c:pt>
                <c:pt idx="416">
                  <c:v>1.1000000000000001</c:v>
                </c:pt>
                <c:pt idx="417">
                  <c:v>1.08</c:v>
                </c:pt>
                <c:pt idx="418">
                  <c:v>1.05</c:v>
                </c:pt>
                <c:pt idx="419">
                  <c:v>1.03</c:v>
                </c:pt>
                <c:pt idx="420">
                  <c:v>1</c:v>
                </c:pt>
                <c:pt idx="421">
                  <c:v>1</c:v>
                </c:pt>
                <c:pt idx="422">
                  <c:v>0.98</c:v>
                </c:pt>
                <c:pt idx="423">
                  <c:v>1</c:v>
                </c:pt>
                <c:pt idx="424">
                  <c:v>1.02</c:v>
                </c:pt>
                <c:pt idx="425">
                  <c:v>1</c:v>
                </c:pt>
                <c:pt idx="426">
                  <c:v>1</c:v>
                </c:pt>
                <c:pt idx="427">
                  <c:v>1</c:v>
                </c:pt>
                <c:pt idx="428">
                  <c:v>0.99</c:v>
                </c:pt>
                <c:pt idx="429">
                  <c:v>0.97</c:v>
                </c:pt>
                <c:pt idx="430">
                  <c:v>0.97</c:v>
                </c:pt>
                <c:pt idx="431">
                  <c:v>0.97</c:v>
                </c:pt>
                <c:pt idx="432">
                  <c:v>0.96</c:v>
                </c:pt>
                <c:pt idx="433">
                  <c:v>0.95</c:v>
                </c:pt>
                <c:pt idx="434">
                  <c:v>0.93</c:v>
                </c:pt>
                <c:pt idx="435">
                  <c:v>0.93</c:v>
                </c:pt>
                <c:pt idx="436">
                  <c:v>0.96</c:v>
                </c:pt>
                <c:pt idx="437">
                  <c:v>0.96</c:v>
                </c:pt>
                <c:pt idx="438">
                  <c:v>0.95</c:v>
                </c:pt>
                <c:pt idx="439">
                  <c:v>0.92</c:v>
                </c:pt>
                <c:pt idx="440">
                  <c:v>0.9</c:v>
                </c:pt>
                <c:pt idx="441">
                  <c:v>0.9</c:v>
                </c:pt>
                <c:pt idx="442">
                  <c:v>0.9</c:v>
                </c:pt>
                <c:pt idx="443">
                  <c:v>0.93</c:v>
                </c:pt>
                <c:pt idx="444">
                  <c:v>0.97</c:v>
                </c:pt>
                <c:pt idx="445">
                  <c:v>0.98</c:v>
                </c:pt>
                <c:pt idx="446">
                  <c:v>0.96</c:v>
                </c:pt>
                <c:pt idx="447">
                  <c:v>0.96</c:v>
                </c:pt>
                <c:pt idx="448">
                  <c:v>0.94</c:v>
                </c:pt>
                <c:pt idx="449">
                  <c:v>0.94</c:v>
                </c:pt>
                <c:pt idx="450">
                  <c:v>0.94</c:v>
                </c:pt>
                <c:pt idx="451">
                  <c:v>0.93</c:v>
                </c:pt>
                <c:pt idx="452">
                  <c:v>0.93</c:v>
                </c:pt>
                <c:pt idx="453">
                  <c:v>0.93</c:v>
                </c:pt>
                <c:pt idx="454">
                  <c:v>0.95</c:v>
                </c:pt>
                <c:pt idx="455">
                  <c:v>0.9</c:v>
                </c:pt>
                <c:pt idx="456">
                  <c:v>0.88</c:v>
                </c:pt>
                <c:pt idx="457">
                  <c:v>0.88</c:v>
                </c:pt>
                <c:pt idx="458">
                  <c:v>0.86</c:v>
                </c:pt>
                <c:pt idx="459">
                  <c:v>0.86</c:v>
                </c:pt>
                <c:pt idx="460">
                  <c:v>0.85</c:v>
                </c:pt>
                <c:pt idx="461">
                  <c:v>0.84</c:v>
                </c:pt>
                <c:pt idx="462">
                  <c:v>0.82</c:v>
                </c:pt>
                <c:pt idx="463">
                  <c:v>0.82</c:v>
                </c:pt>
                <c:pt idx="464">
                  <c:v>0.8</c:v>
                </c:pt>
                <c:pt idx="465">
                  <c:v>0.8</c:v>
                </c:pt>
                <c:pt idx="466">
                  <c:v>0.78</c:v>
                </c:pt>
                <c:pt idx="467">
                  <c:v>0.78</c:v>
                </c:pt>
                <c:pt idx="468">
                  <c:v>0.77</c:v>
                </c:pt>
                <c:pt idx="469">
                  <c:v>0.67</c:v>
                </c:pt>
                <c:pt idx="470">
                  <c:v>0.75</c:v>
                </c:pt>
                <c:pt idx="471">
                  <c:v>0.75</c:v>
                </c:pt>
                <c:pt idx="472">
                  <c:v>0.74</c:v>
                </c:pt>
                <c:pt idx="473">
                  <c:v>0.73</c:v>
                </c:pt>
                <c:pt idx="474">
                  <c:v>0.73</c:v>
                </c:pt>
                <c:pt idx="475">
                  <c:v>0.71</c:v>
                </c:pt>
                <c:pt idx="476">
                  <c:v>0.7</c:v>
                </c:pt>
                <c:pt idx="477">
                  <c:v>0.7</c:v>
                </c:pt>
                <c:pt idx="478">
                  <c:v>0.68</c:v>
                </c:pt>
                <c:pt idx="479">
                  <c:v>1</c:v>
                </c:pt>
                <c:pt idx="480">
                  <c:v>1.28</c:v>
                </c:pt>
                <c:pt idx="481">
                  <c:v>1.3</c:v>
                </c:pt>
                <c:pt idx="482">
                  <c:v>1.25</c:v>
                </c:pt>
                <c:pt idx="483">
                  <c:v>1.06</c:v>
                </c:pt>
                <c:pt idx="484">
                  <c:v>1.03</c:v>
                </c:pt>
                <c:pt idx="485">
                  <c:v>1</c:v>
                </c:pt>
                <c:pt idx="486">
                  <c:v>1</c:v>
                </c:pt>
                <c:pt idx="487">
                  <c:v>0.77</c:v>
                </c:pt>
                <c:pt idx="488">
                  <c:v>0.77</c:v>
                </c:pt>
                <c:pt idx="489">
                  <c:v>0.81</c:v>
                </c:pt>
                <c:pt idx="490">
                  <c:v>0.8</c:v>
                </c:pt>
                <c:pt idx="491">
                  <c:v>0.79</c:v>
                </c:pt>
                <c:pt idx="492">
                  <c:v>0.77</c:v>
                </c:pt>
                <c:pt idx="493">
                  <c:v>0.8</c:v>
                </c:pt>
                <c:pt idx="494">
                  <c:v>0.88</c:v>
                </c:pt>
                <c:pt idx="495">
                  <c:v>0.78</c:v>
                </c:pt>
                <c:pt idx="496">
                  <c:v>0.78</c:v>
                </c:pt>
                <c:pt idx="497">
                  <c:v>0.77</c:v>
                </c:pt>
                <c:pt idx="498">
                  <c:v>0.75</c:v>
                </c:pt>
                <c:pt idx="499">
                  <c:v>0.75</c:v>
                </c:pt>
                <c:pt idx="500">
                  <c:v>0.73</c:v>
                </c:pt>
                <c:pt idx="501">
                  <c:v>0.75</c:v>
                </c:pt>
                <c:pt idx="502">
                  <c:v>0.72</c:v>
                </c:pt>
                <c:pt idx="503">
                  <c:v>0.71</c:v>
                </c:pt>
                <c:pt idx="504">
                  <c:v>0.7</c:v>
                </c:pt>
                <c:pt idx="505">
                  <c:v>0.8</c:v>
                </c:pt>
                <c:pt idx="506">
                  <c:v>0.88</c:v>
                </c:pt>
                <c:pt idx="507">
                  <c:v>0.9</c:v>
                </c:pt>
                <c:pt idx="508">
                  <c:v>0.94</c:v>
                </c:pt>
                <c:pt idx="509">
                  <c:v>1.05</c:v>
                </c:pt>
                <c:pt idx="510">
                  <c:v>1.08</c:v>
                </c:pt>
                <c:pt idx="511">
                  <c:v>1.03</c:v>
                </c:pt>
                <c:pt idx="512">
                  <c:v>1</c:v>
                </c:pt>
                <c:pt idx="513">
                  <c:v>1</c:v>
                </c:pt>
                <c:pt idx="514">
                  <c:v>0.98</c:v>
                </c:pt>
                <c:pt idx="515">
                  <c:v>1.03</c:v>
                </c:pt>
                <c:pt idx="516">
                  <c:v>1.84</c:v>
                </c:pt>
                <c:pt idx="517">
                  <c:v>2.0299999999999998</c:v>
                </c:pt>
                <c:pt idx="518">
                  <c:v>1.62</c:v>
                </c:pt>
                <c:pt idx="519">
                  <c:v>1.53</c:v>
                </c:pt>
                <c:pt idx="520">
                  <c:v>1.43</c:v>
                </c:pt>
                <c:pt idx="521">
                  <c:v>1.34</c:v>
                </c:pt>
                <c:pt idx="522">
                  <c:v>1.34</c:v>
                </c:pt>
                <c:pt idx="523">
                  <c:v>1.24</c:v>
                </c:pt>
                <c:pt idx="524">
                  <c:v>1.22</c:v>
                </c:pt>
                <c:pt idx="525">
                  <c:v>1.29</c:v>
                </c:pt>
                <c:pt idx="526">
                  <c:v>1.29</c:v>
                </c:pt>
                <c:pt idx="527">
                  <c:v>1.17</c:v>
                </c:pt>
                <c:pt idx="528">
                  <c:v>1.1499999999999999</c:v>
                </c:pt>
                <c:pt idx="529">
                  <c:v>1.1299999999999999</c:v>
                </c:pt>
                <c:pt idx="530">
                  <c:v>1.1200000000000001</c:v>
                </c:pt>
                <c:pt idx="531">
                  <c:v>1.1200000000000001</c:v>
                </c:pt>
                <c:pt idx="532">
                  <c:v>1.1100000000000001</c:v>
                </c:pt>
                <c:pt idx="533">
                  <c:v>1.0900000000000001</c:v>
                </c:pt>
                <c:pt idx="534">
                  <c:v>1.0900000000000001</c:v>
                </c:pt>
                <c:pt idx="535">
                  <c:v>1.0900000000000001</c:v>
                </c:pt>
                <c:pt idx="536">
                  <c:v>1.08</c:v>
                </c:pt>
                <c:pt idx="537">
                  <c:v>1.06</c:v>
                </c:pt>
                <c:pt idx="538">
                  <c:v>1.06</c:v>
                </c:pt>
                <c:pt idx="539">
                  <c:v>1</c:v>
                </c:pt>
                <c:pt idx="540">
                  <c:v>0.98</c:v>
                </c:pt>
                <c:pt idx="541">
                  <c:v>0.97</c:v>
                </c:pt>
                <c:pt idx="542">
                  <c:v>0.97</c:v>
                </c:pt>
                <c:pt idx="543">
                  <c:v>0.96</c:v>
                </c:pt>
                <c:pt idx="544">
                  <c:v>0.94</c:v>
                </c:pt>
                <c:pt idx="545">
                  <c:v>0.95</c:v>
                </c:pt>
                <c:pt idx="546">
                  <c:v>0.93</c:v>
                </c:pt>
                <c:pt idx="547">
                  <c:v>0.95</c:v>
                </c:pt>
                <c:pt idx="548">
                  <c:v>1</c:v>
                </c:pt>
                <c:pt idx="549">
                  <c:v>1.4</c:v>
                </c:pt>
                <c:pt idx="550">
                  <c:v>1.28</c:v>
                </c:pt>
                <c:pt idx="551">
                  <c:v>1.1499999999999999</c:v>
                </c:pt>
                <c:pt idx="552">
                  <c:v>1.05</c:v>
                </c:pt>
                <c:pt idx="553">
                  <c:v>1.06</c:v>
                </c:pt>
                <c:pt idx="554">
                  <c:v>1.1000000000000001</c:v>
                </c:pt>
                <c:pt idx="555">
                  <c:v>1.08</c:v>
                </c:pt>
                <c:pt idx="556">
                  <c:v>1.08</c:v>
                </c:pt>
                <c:pt idx="557">
                  <c:v>1.05</c:v>
                </c:pt>
                <c:pt idx="558">
                  <c:v>1.03</c:v>
                </c:pt>
                <c:pt idx="559">
                  <c:v>1.06</c:v>
                </c:pt>
                <c:pt idx="560">
                  <c:v>1.08</c:v>
                </c:pt>
                <c:pt idx="561">
                  <c:v>1.44</c:v>
                </c:pt>
                <c:pt idx="562">
                  <c:v>1.36</c:v>
                </c:pt>
                <c:pt idx="563">
                  <c:v>1.25</c:v>
                </c:pt>
                <c:pt idx="564">
                  <c:v>1.28</c:v>
                </c:pt>
                <c:pt idx="565">
                  <c:v>1.28</c:v>
                </c:pt>
                <c:pt idx="566">
                  <c:v>1.73</c:v>
                </c:pt>
                <c:pt idx="567">
                  <c:v>1.52</c:v>
                </c:pt>
                <c:pt idx="568">
                  <c:v>1.44</c:v>
                </c:pt>
                <c:pt idx="569">
                  <c:v>1.4</c:v>
                </c:pt>
                <c:pt idx="570">
                  <c:v>1.42</c:v>
                </c:pt>
                <c:pt idx="571">
                  <c:v>1.68</c:v>
                </c:pt>
                <c:pt idx="572">
                  <c:v>1.7</c:v>
                </c:pt>
                <c:pt idx="573">
                  <c:v>1.54</c:v>
                </c:pt>
                <c:pt idx="574">
                  <c:v>1.5</c:v>
                </c:pt>
                <c:pt idx="575">
                  <c:v>1.64</c:v>
                </c:pt>
                <c:pt idx="576">
                  <c:v>1.57</c:v>
                </c:pt>
                <c:pt idx="577">
                  <c:v>1.53</c:v>
                </c:pt>
                <c:pt idx="578">
                  <c:v>1.48</c:v>
                </c:pt>
                <c:pt idx="579">
                  <c:v>1.68</c:v>
                </c:pt>
                <c:pt idx="580">
                  <c:v>1.68</c:v>
                </c:pt>
                <c:pt idx="581">
                  <c:v>1.7</c:v>
                </c:pt>
                <c:pt idx="582">
                  <c:v>1.65</c:v>
                </c:pt>
                <c:pt idx="583">
                  <c:v>1.75</c:v>
                </c:pt>
                <c:pt idx="584">
                  <c:v>1.81</c:v>
                </c:pt>
                <c:pt idx="585">
                  <c:v>1.6</c:v>
                </c:pt>
                <c:pt idx="586">
                  <c:v>1.54</c:v>
                </c:pt>
                <c:pt idx="587">
                  <c:v>1.5</c:v>
                </c:pt>
                <c:pt idx="588">
                  <c:v>1.44</c:v>
                </c:pt>
                <c:pt idx="589">
                  <c:v>1.4</c:v>
                </c:pt>
                <c:pt idx="590">
                  <c:v>1.38</c:v>
                </c:pt>
                <c:pt idx="591">
                  <c:v>1.38</c:v>
                </c:pt>
                <c:pt idx="592">
                  <c:v>1.36</c:v>
                </c:pt>
                <c:pt idx="593">
                  <c:v>1.35</c:v>
                </c:pt>
                <c:pt idx="594">
                  <c:v>1.34</c:v>
                </c:pt>
                <c:pt idx="595">
                  <c:v>1.34</c:v>
                </c:pt>
                <c:pt idx="596">
                  <c:v>1.32</c:v>
                </c:pt>
                <c:pt idx="597">
                  <c:v>2.2000000000000002</c:v>
                </c:pt>
                <c:pt idx="598">
                  <c:v>2.15</c:v>
                </c:pt>
                <c:pt idx="599">
                  <c:v>2.12</c:v>
                </c:pt>
                <c:pt idx="600">
                  <c:v>2.14</c:v>
                </c:pt>
                <c:pt idx="601">
                  <c:v>2.1800000000000002</c:v>
                </c:pt>
                <c:pt idx="602">
                  <c:v>2.19</c:v>
                </c:pt>
                <c:pt idx="603">
                  <c:v>2.2400000000000002</c:v>
                </c:pt>
                <c:pt idx="604">
                  <c:v>2.29</c:v>
                </c:pt>
                <c:pt idx="605">
                  <c:v>2.5099999999999998</c:v>
                </c:pt>
                <c:pt idx="606">
                  <c:v>2.52</c:v>
                </c:pt>
                <c:pt idx="607">
                  <c:v>2.34</c:v>
                </c:pt>
                <c:pt idx="608">
                  <c:v>2.23</c:v>
                </c:pt>
                <c:pt idx="609">
                  <c:v>2.25</c:v>
                </c:pt>
                <c:pt idx="610">
                  <c:v>2.34</c:v>
                </c:pt>
                <c:pt idx="611">
                  <c:v>2.5</c:v>
                </c:pt>
                <c:pt idx="612">
                  <c:v>2.4300000000000002</c:v>
                </c:pt>
                <c:pt idx="613">
                  <c:v>2.25</c:v>
                </c:pt>
                <c:pt idx="614">
                  <c:v>2.16</c:v>
                </c:pt>
                <c:pt idx="615">
                  <c:v>2.25</c:v>
                </c:pt>
                <c:pt idx="616">
                  <c:v>2.2200000000000002</c:v>
                </c:pt>
                <c:pt idx="617">
                  <c:v>2.64</c:v>
                </c:pt>
                <c:pt idx="618">
                  <c:v>2.4300000000000002</c:v>
                </c:pt>
                <c:pt idx="619">
                  <c:v>2.2000000000000002</c:v>
                </c:pt>
                <c:pt idx="620">
                  <c:v>2.1</c:v>
                </c:pt>
                <c:pt idx="621">
                  <c:v>2.09</c:v>
                </c:pt>
                <c:pt idx="622">
                  <c:v>2.08</c:v>
                </c:pt>
                <c:pt idx="623">
                  <c:v>2.08</c:v>
                </c:pt>
                <c:pt idx="624">
                  <c:v>2.06</c:v>
                </c:pt>
                <c:pt idx="625">
                  <c:v>2.15</c:v>
                </c:pt>
                <c:pt idx="626">
                  <c:v>2.0499999999999998</c:v>
                </c:pt>
                <c:pt idx="627">
                  <c:v>2.2999999999999998</c:v>
                </c:pt>
                <c:pt idx="628">
                  <c:v>2.16</c:v>
                </c:pt>
                <c:pt idx="629">
                  <c:v>2</c:v>
                </c:pt>
                <c:pt idx="630">
                  <c:v>2.78</c:v>
                </c:pt>
                <c:pt idx="631">
                  <c:v>3</c:v>
                </c:pt>
                <c:pt idx="632">
                  <c:v>2.98</c:v>
                </c:pt>
                <c:pt idx="633">
                  <c:v>2.7</c:v>
                </c:pt>
                <c:pt idx="634">
                  <c:v>2.5</c:v>
                </c:pt>
                <c:pt idx="635">
                  <c:v>2.5</c:v>
                </c:pt>
                <c:pt idx="636">
                  <c:v>2.5499999999999998</c:v>
                </c:pt>
                <c:pt idx="637">
                  <c:v>3</c:v>
                </c:pt>
                <c:pt idx="638">
                  <c:v>3.51</c:v>
                </c:pt>
                <c:pt idx="639">
                  <c:v>3.36</c:v>
                </c:pt>
                <c:pt idx="640">
                  <c:v>3.08</c:v>
                </c:pt>
                <c:pt idx="641">
                  <c:v>2.8</c:v>
                </c:pt>
                <c:pt idx="642">
                  <c:v>2.72</c:v>
                </c:pt>
                <c:pt idx="643">
                  <c:v>2.73</c:v>
                </c:pt>
                <c:pt idx="644">
                  <c:v>2.65</c:v>
                </c:pt>
                <c:pt idx="645">
                  <c:v>2.89</c:v>
                </c:pt>
                <c:pt idx="646">
                  <c:v>3.12</c:v>
                </c:pt>
                <c:pt idx="647">
                  <c:v>3.78</c:v>
                </c:pt>
                <c:pt idx="648">
                  <c:v>3.56</c:v>
                </c:pt>
                <c:pt idx="649">
                  <c:v>3.39</c:v>
                </c:pt>
                <c:pt idx="650">
                  <c:v>3.27</c:v>
                </c:pt>
                <c:pt idx="651">
                  <c:v>3.28</c:v>
                </c:pt>
                <c:pt idx="652">
                  <c:v>3.3</c:v>
                </c:pt>
                <c:pt idx="653">
                  <c:v>3.26</c:v>
                </c:pt>
                <c:pt idx="654">
                  <c:v>3.05</c:v>
                </c:pt>
                <c:pt idx="655">
                  <c:v>2.82</c:v>
                </c:pt>
                <c:pt idx="656">
                  <c:v>2.66</c:v>
                </c:pt>
                <c:pt idx="657">
                  <c:v>2.5</c:v>
                </c:pt>
                <c:pt idx="658">
                  <c:v>2.35</c:v>
                </c:pt>
                <c:pt idx="659">
                  <c:v>2.33</c:v>
                </c:pt>
                <c:pt idx="660">
                  <c:v>2.35</c:v>
                </c:pt>
                <c:pt idx="661">
                  <c:v>2.33</c:v>
                </c:pt>
                <c:pt idx="662">
                  <c:v>2.23</c:v>
                </c:pt>
                <c:pt idx="663">
                  <c:v>2.35</c:v>
                </c:pt>
                <c:pt idx="664">
                  <c:v>2.57</c:v>
                </c:pt>
                <c:pt idx="665">
                  <c:v>2.69</c:v>
                </c:pt>
                <c:pt idx="666">
                  <c:v>2.68</c:v>
                </c:pt>
                <c:pt idx="667">
                  <c:v>2.78</c:v>
                </c:pt>
                <c:pt idx="668">
                  <c:v>2.56</c:v>
                </c:pt>
                <c:pt idx="669">
                  <c:v>2.4500000000000002</c:v>
                </c:pt>
                <c:pt idx="670">
                  <c:v>2.5</c:v>
                </c:pt>
                <c:pt idx="671">
                  <c:v>2.37</c:v>
                </c:pt>
                <c:pt idx="672">
                  <c:v>2.42</c:v>
                </c:pt>
                <c:pt idx="673">
                  <c:v>2.2799999999999998</c:v>
                </c:pt>
                <c:pt idx="674">
                  <c:v>2.52</c:v>
                </c:pt>
                <c:pt idx="675">
                  <c:v>2.7</c:v>
                </c:pt>
                <c:pt idx="676">
                  <c:v>2.6</c:v>
                </c:pt>
                <c:pt idx="677">
                  <c:v>2.68</c:v>
                </c:pt>
                <c:pt idx="678">
                  <c:v>2.58</c:v>
                </c:pt>
                <c:pt idx="679">
                  <c:v>2.54</c:v>
                </c:pt>
                <c:pt idx="680">
                  <c:v>2.68</c:v>
                </c:pt>
                <c:pt idx="681">
                  <c:v>2.58</c:v>
                </c:pt>
                <c:pt idx="682">
                  <c:v>2.62</c:v>
                </c:pt>
                <c:pt idx="683">
                  <c:v>2.58</c:v>
                </c:pt>
                <c:pt idx="684">
                  <c:v>2.59</c:v>
                </c:pt>
                <c:pt idx="685">
                  <c:v>2.6</c:v>
                </c:pt>
                <c:pt idx="686">
                  <c:v>2.69</c:v>
                </c:pt>
                <c:pt idx="687">
                  <c:v>3.59</c:v>
                </c:pt>
                <c:pt idx="688">
                  <c:v>3.19</c:v>
                </c:pt>
                <c:pt idx="689">
                  <c:v>2.93</c:v>
                </c:pt>
                <c:pt idx="690">
                  <c:v>2.88</c:v>
                </c:pt>
                <c:pt idx="691">
                  <c:v>2.7</c:v>
                </c:pt>
                <c:pt idx="692">
                  <c:v>2.64</c:v>
                </c:pt>
                <c:pt idx="693">
                  <c:v>2.6</c:v>
                </c:pt>
                <c:pt idx="694">
                  <c:v>2.48</c:v>
                </c:pt>
                <c:pt idx="695">
                  <c:v>2.38</c:v>
                </c:pt>
                <c:pt idx="696">
                  <c:v>2.48</c:v>
                </c:pt>
                <c:pt idx="697">
                  <c:v>2.2999999999999998</c:v>
                </c:pt>
                <c:pt idx="698">
                  <c:v>2.15</c:v>
                </c:pt>
                <c:pt idx="699">
                  <c:v>2</c:v>
                </c:pt>
                <c:pt idx="700">
                  <c:v>1.98</c:v>
                </c:pt>
                <c:pt idx="701">
                  <c:v>2.02</c:v>
                </c:pt>
                <c:pt idx="702">
                  <c:v>1.97</c:v>
                </c:pt>
                <c:pt idx="703">
                  <c:v>2.5</c:v>
                </c:pt>
                <c:pt idx="704">
                  <c:v>2.23</c:v>
                </c:pt>
                <c:pt idx="705">
                  <c:v>2.2000000000000002</c:v>
                </c:pt>
                <c:pt idx="706">
                  <c:v>2.2000000000000002</c:v>
                </c:pt>
                <c:pt idx="707">
                  <c:v>2.19</c:v>
                </c:pt>
                <c:pt idx="708">
                  <c:v>2.19</c:v>
                </c:pt>
                <c:pt idx="709">
                  <c:v>2.1</c:v>
                </c:pt>
                <c:pt idx="710">
                  <c:v>2</c:v>
                </c:pt>
                <c:pt idx="711">
                  <c:v>2.0499999999999998</c:v>
                </c:pt>
                <c:pt idx="712">
                  <c:v>2.2200000000000002</c:v>
                </c:pt>
                <c:pt idx="713">
                  <c:v>2.1800000000000002</c:v>
                </c:pt>
                <c:pt idx="714">
                  <c:v>2.4</c:v>
                </c:pt>
                <c:pt idx="715">
                  <c:v>2.68</c:v>
                </c:pt>
                <c:pt idx="716">
                  <c:v>3.1</c:v>
                </c:pt>
                <c:pt idx="717">
                  <c:v>3.1</c:v>
                </c:pt>
                <c:pt idx="718">
                  <c:v>3.02</c:v>
                </c:pt>
                <c:pt idx="719">
                  <c:v>2.87</c:v>
                </c:pt>
                <c:pt idx="720">
                  <c:v>2.68</c:v>
                </c:pt>
                <c:pt idx="721">
                  <c:v>2.6</c:v>
                </c:pt>
                <c:pt idx="722">
                  <c:v>2.66</c:v>
                </c:pt>
                <c:pt idx="723">
                  <c:v>2.66</c:v>
                </c:pt>
                <c:pt idx="724">
                  <c:v>2.6</c:v>
                </c:pt>
                <c:pt idx="725">
                  <c:v>2.66</c:v>
                </c:pt>
                <c:pt idx="726">
                  <c:v>2.56</c:v>
                </c:pt>
                <c:pt idx="727">
                  <c:v>2.48</c:v>
                </c:pt>
                <c:pt idx="728">
                  <c:v>2.2999999999999998</c:v>
                </c:pt>
                <c:pt idx="729">
                  <c:v>2.2599999999999998</c:v>
                </c:pt>
                <c:pt idx="730">
                  <c:v>2.33</c:v>
                </c:pt>
                <c:pt idx="731">
                  <c:v>2.5</c:v>
                </c:pt>
              </c:numCache>
            </c:numRef>
          </c:val>
          <c:smooth val="0"/>
          <c:extLst xmlns:c16r2="http://schemas.microsoft.com/office/drawing/2015/06/chart">
            <c:ext xmlns:c16="http://schemas.microsoft.com/office/drawing/2014/chart" uri="{C3380CC4-5D6E-409C-BE32-E72D297353CC}">
              <c16:uniqueId val="{00000006-110E-477E-89CD-1337CF072A50}"/>
            </c:ext>
          </c:extLst>
        </c:ser>
        <c:ser>
          <c:idx val="19"/>
          <c:order val="17"/>
          <c:tx>
            <c:v>2017</c:v>
          </c:tx>
          <c:spPr>
            <a:ln w="38100">
              <a:solidFill>
                <a:schemeClr val="tx1"/>
              </a:solidFill>
            </a:ln>
          </c:spPr>
          <c:marker>
            <c:symbol val="none"/>
          </c:marker>
          <c:val>
            <c:numRef>
              <c:f>[1]Teléfono!$CG$5122:$CG$5851</c:f>
              <c:numCache>
                <c:formatCode>0.00</c:formatCode>
                <c:ptCount val="730"/>
                <c:pt idx="0">
                  <c:v>2.65</c:v>
                </c:pt>
                <c:pt idx="1">
                  <c:v>2.7</c:v>
                </c:pt>
                <c:pt idx="2">
                  <c:v>2.8</c:v>
                </c:pt>
                <c:pt idx="3">
                  <c:v>2.88</c:v>
                </c:pt>
                <c:pt idx="4">
                  <c:v>2.86</c:v>
                </c:pt>
                <c:pt idx="5">
                  <c:v>2.88</c:v>
                </c:pt>
                <c:pt idx="6">
                  <c:v>2.8</c:v>
                </c:pt>
                <c:pt idx="7">
                  <c:v>2.73</c:v>
                </c:pt>
                <c:pt idx="8">
                  <c:v>2.7</c:v>
                </c:pt>
                <c:pt idx="9">
                  <c:v>2.73</c:v>
                </c:pt>
                <c:pt idx="10">
                  <c:v>2.73</c:v>
                </c:pt>
                <c:pt idx="11">
                  <c:v>2.62</c:v>
                </c:pt>
                <c:pt idx="12">
                  <c:v>2.42</c:v>
                </c:pt>
                <c:pt idx="13">
                  <c:v>2.33</c:v>
                </c:pt>
                <c:pt idx="14">
                  <c:v>2.48</c:v>
                </c:pt>
                <c:pt idx="15">
                  <c:v>2.5299999999999998</c:v>
                </c:pt>
                <c:pt idx="16">
                  <c:v>2.48</c:v>
                </c:pt>
                <c:pt idx="17">
                  <c:v>2.44</c:v>
                </c:pt>
                <c:pt idx="18">
                  <c:v>2.2999999999999998</c:v>
                </c:pt>
                <c:pt idx="19">
                  <c:v>2.48</c:v>
                </c:pt>
                <c:pt idx="20">
                  <c:v>2.5099999999999998</c:v>
                </c:pt>
                <c:pt idx="21">
                  <c:v>2.68</c:v>
                </c:pt>
                <c:pt idx="22">
                  <c:v>2.84</c:v>
                </c:pt>
                <c:pt idx="23">
                  <c:v>2.74</c:v>
                </c:pt>
                <c:pt idx="24">
                  <c:v>2.6</c:v>
                </c:pt>
                <c:pt idx="25">
                  <c:v>2.63</c:v>
                </c:pt>
                <c:pt idx="26">
                  <c:v>2.74</c:v>
                </c:pt>
                <c:pt idx="27">
                  <c:v>2.9</c:v>
                </c:pt>
                <c:pt idx="28">
                  <c:v>2.96</c:v>
                </c:pt>
                <c:pt idx="29">
                  <c:v>3</c:v>
                </c:pt>
                <c:pt idx="30">
                  <c:v>3.05</c:v>
                </c:pt>
                <c:pt idx="31">
                  <c:v>3.25</c:v>
                </c:pt>
                <c:pt idx="32">
                  <c:v>3.36</c:v>
                </c:pt>
                <c:pt idx="33">
                  <c:v>3.31</c:v>
                </c:pt>
                <c:pt idx="34">
                  <c:v>3.35</c:v>
                </c:pt>
                <c:pt idx="35">
                  <c:v>3.7</c:v>
                </c:pt>
                <c:pt idx="36">
                  <c:v>3.93</c:v>
                </c:pt>
                <c:pt idx="37">
                  <c:v>3.84</c:v>
                </c:pt>
                <c:pt idx="38">
                  <c:v>3.73</c:v>
                </c:pt>
                <c:pt idx="39">
                  <c:v>3.89</c:v>
                </c:pt>
                <c:pt idx="40">
                  <c:v>3.98</c:v>
                </c:pt>
                <c:pt idx="41">
                  <c:v>4.82</c:v>
                </c:pt>
                <c:pt idx="42">
                  <c:v>4.9800000000000004</c:v>
                </c:pt>
                <c:pt idx="43">
                  <c:v>4.5</c:v>
                </c:pt>
                <c:pt idx="44">
                  <c:v>4.28</c:v>
                </c:pt>
                <c:pt idx="45">
                  <c:v>4.08</c:v>
                </c:pt>
                <c:pt idx="46">
                  <c:v>4.04</c:v>
                </c:pt>
                <c:pt idx="47">
                  <c:v>4</c:v>
                </c:pt>
                <c:pt idx="48">
                  <c:v>3.95</c:v>
                </c:pt>
                <c:pt idx="49">
                  <c:v>3.92</c:v>
                </c:pt>
                <c:pt idx="50">
                  <c:v>3.83</c:v>
                </c:pt>
                <c:pt idx="51">
                  <c:v>3.7</c:v>
                </c:pt>
                <c:pt idx="52">
                  <c:v>3.56</c:v>
                </c:pt>
                <c:pt idx="53">
                  <c:v>3.36</c:v>
                </c:pt>
                <c:pt idx="54">
                  <c:v>3.26</c:v>
                </c:pt>
                <c:pt idx="55">
                  <c:v>3.16</c:v>
                </c:pt>
                <c:pt idx="56">
                  <c:v>3.06</c:v>
                </c:pt>
                <c:pt idx="57">
                  <c:v>3.06</c:v>
                </c:pt>
                <c:pt idx="58">
                  <c:v>3.05</c:v>
                </c:pt>
                <c:pt idx="59">
                  <c:v>3.08</c:v>
                </c:pt>
                <c:pt idx="60">
                  <c:v>3.08</c:v>
                </c:pt>
                <c:pt idx="61">
                  <c:v>3</c:v>
                </c:pt>
                <c:pt idx="62">
                  <c:v>3</c:v>
                </c:pt>
                <c:pt idx="63">
                  <c:v>3</c:v>
                </c:pt>
                <c:pt idx="64">
                  <c:v>2.9</c:v>
                </c:pt>
                <c:pt idx="65">
                  <c:v>2.88</c:v>
                </c:pt>
                <c:pt idx="66">
                  <c:v>2.84</c:v>
                </c:pt>
                <c:pt idx="67">
                  <c:v>2.88</c:v>
                </c:pt>
                <c:pt idx="68">
                  <c:v>2.84</c:v>
                </c:pt>
                <c:pt idx="69">
                  <c:v>2.83</c:v>
                </c:pt>
                <c:pt idx="70">
                  <c:v>2.8</c:v>
                </c:pt>
                <c:pt idx="71">
                  <c:v>2.6</c:v>
                </c:pt>
                <c:pt idx="72">
                  <c:v>2.66</c:v>
                </c:pt>
                <c:pt idx="73">
                  <c:v>2.6</c:v>
                </c:pt>
                <c:pt idx="74">
                  <c:v>2.48</c:v>
                </c:pt>
                <c:pt idx="75">
                  <c:v>2.41</c:v>
                </c:pt>
                <c:pt idx="76">
                  <c:v>2.27</c:v>
                </c:pt>
                <c:pt idx="79">
                  <c:v>2.1</c:v>
                </c:pt>
                <c:pt idx="80">
                  <c:v>2</c:v>
                </c:pt>
                <c:pt idx="81">
                  <c:v>2.02</c:v>
                </c:pt>
                <c:pt idx="82">
                  <c:v>2.0299999999999998</c:v>
                </c:pt>
                <c:pt idx="83">
                  <c:v>2.06</c:v>
                </c:pt>
                <c:pt idx="84">
                  <c:v>2.06</c:v>
                </c:pt>
                <c:pt idx="85">
                  <c:v>2.1</c:v>
                </c:pt>
                <c:pt idx="86">
                  <c:v>2.2599999999999998</c:v>
                </c:pt>
                <c:pt idx="87">
                  <c:v>2.14</c:v>
                </c:pt>
                <c:pt idx="88">
                  <c:v>2.02</c:v>
                </c:pt>
                <c:pt idx="89">
                  <c:v>2.02</c:v>
                </c:pt>
                <c:pt idx="90">
                  <c:v>2.02</c:v>
                </c:pt>
                <c:pt idx="91">
                  <c:v>2.13</c:v>
                </c:pt>
                <c:pt idx="92">
                  <c:v>2.1</c:v>
                </c:pt>
                <c:pt idx="93">
                  <c:v>2.02</c:v>
                </c:pt>
                <c:pt idx="94">
                  <c:v>1.9</c:v>
                </c:pt>
                <c:pt idx="95">
                  <c:v>1.87</c:v>
                </c:pt>
                <c:pt idx="96">
                  <c:v>1.85</c:v>
                </c:pt>
                <c:pt idx="97">
                  <c:v>1.9</c:v>
                </c:pt>
                <c:pt idx="98">
                  <c:v>1.85</c:v>
                </c:pt>
                <c:pt idx="99">
                  <c:v>1.84</c:v>
                </c:pt>
                <c:pt idx="100">
                  <c:v>1.82</c:v>
                </c:pt>
                <c:pt idx="101">
                  <c:v>1.79</c:v>
                </c:pt>
                <c:pt idx="102">
                  <c:v>1.68</c:v>
                </c:pt>
                <c:pt idx="103">
                  <c:v>1.57</c:v>
                </c:pt>
                <c:pt idx="104">
                  <c:v>1.47</c:v>
                </c:pt>
                <c:pt idx="105">
                  <c:v>1.4</c:v>
                </c:pt>
                <c:pt idx="106">
                  <c:v>1.44</c:v>
                </c:pt>
                <c:pt idx="107">
                  <c:v>1.4</c:v>
                </c:pt>
                <c:pt idx="108">
                  <c:v>1.4</c:v>
                </c:pt>
                <c:pt idx="109">
                  <c:v>1.4</c:v>
                </c:pt>
                <c:pt idx="110">
                  <c:v>1.45</c:v>
                </c:pt>
                <c:pt idx="111">
                  <c:v>1.45</c:v>
                </c:pt>
                <c:pt idx="112">
                  <c:v>1.41</c:v>
                </c:pt>
                <c:pt idx="113">
                  <c:v>1.4</c:v>
                </c:pt>
                <c:pt idx="114">
                  <c:v>1.59</c:v>
                </c:pt>
                <c:pt idx="115">
                  <c:v>1.5</c:v>
                </c:pt>
                <c:pt idx="116">
                  <c:v>1.5</c:v>
                </c:pt>
                <c:pt idx="117">
                  <c:v>1.48</c:v>
                </c:pt>
                <c:pt idx="118">
                  <c:v>1.58</c:v>
                </c:pt>
                <c:pt idx="119">
                  <c:v>1.6</c:v>
                </c:pt>
                <c:pt idx="120">
                  <c:v>1.7</c:v>
                </c:pt>
                <c:pt idx="121">
                  <c:v>1.9</c:v>
                </c:pt>
                <c:pt idx="122">
                  <c:v>1.88</c:v>
                </c:pt>
                <c:pt idx="123">
                  <c:v>1.78</c:v>
                </c:pt>
                <c:pt idx="124">
                  <c:v>1.78</c:v>
                </c:pt>
                <c:pt idx="125">
                  <c:v>1.88</c:v>
                </c:pt>
                <c:pt idx="126">
                  <c:v>1.83</c:v>
                </c:pt>
                <c:pt idx="127">
                  <c:v>1.9</c:v>
                </c:pt>
                <c:pt idx="128">
                  <c:v>1.89</c:v>
                </c:pt>
                <c:pt idx="129">
                  <c:v>1.88</c:v>
                </c:pt>
                <c:pt idx="130">
                  <c:v>1.74</c:v>
                </c:pt>
                <c:pt idx="131">
                  <c:v>1.82</c:v>
                </c:pt>
                <c:pt idx="132">
                  <c:v>1.99</c:v>
                </c:pt>
                <c:pt idx="133">
                  <c:v>2.1</c:v>
                </c:pt>
                <c:pt idx="134">
                  <c:v>2.1800000000000002</c:v>
                </c:pt>
                <c:pt idx="135">
                  <c:v>2.12</c:v>
                </c:pt>
                <c:pt idx="136">
                  <c:v>2.2000000000000002</c:v>
                </c:pt>
                <c:pt idx="137">
                  <c:v>2.58</c:v>
                </c:pt>
                <c:pt idx="138">
                  <c:v>2.73</c:v>
                </c:pt>
                <c:pt idx="139">
                  <c:v>2.6</c:v>
                </c:pt>
                <c:pt idx="140">
                  <c:v>3.18</c:v>
                </c:pt>
                <c:pt idx="141">
                  <c:v>3.48</c:v>
                </c:pt>
                <c:pt idx="142">
                  <c:v>3.48</c:v>
                </c:pt>
                <c:pt idx="143">
                  <c:v>3.4</c:v>
                </c:pt>
                <c:pt idx="144">
                  <c:v>3.4</c:v>
                </c:pt>
                <c:pt idx="145">
                  <c:v>3.41</c:v>
                </c:pt>
                <c:pt idx="146">
                  <c:v>3.55</c:v>
                </c:pt>
                <c:pt idx="147">
                  <c:v>3.72</c:v>
                </c:pt>
                <c:pt idx="148">
                  <c:v>3.69</c:v>
                </c:pt>
                <c:pt idx="149">
                  <c:v>3.75</c:v>
                </c:pt>
                <c:pt idx="150">
                  <c:v>3.62</c:v>
                </c:pt>
                <c:pt idx="151">
                  <c:v>3.62</c:v>
                </c:pt>
                <c:pt idx="152">
                  <c:v>3.6</c:v>
                </c:pt>
                <c:pt idx="153">
                  <c:v>3.49</c:v>
                </c:pt>
                <c:pt idx="154">
                  <c:v>3.39</c:v>
                </c:pt>
                <c:pt idx="155">
                  <c:v>3.58</c:v>
                </c:pt>
                <c:pt idx="156">
                  <c:v>3.44</c:v>
                </c:pt>
                <c:pt idx="157">
                  <c:v>3.33</c:v>
                </c:pt>
                <c:pt idx="158">
                  <c:v>3.25</c:v>
                </c:pt>
                <c:pt idx="159">
                  <c:v>3.39</c:v>
                </c:pt>
                <c:pt idx="160">
                  <c:v>3.25</c:v>
                </c:pt>
                <c:pt idx="161">
                  <c:v>3.09</c:v>
                </c:pt>
                <c:pt idx="162">
                  <c:v>3.05</c:v>
                </c:pt>
                <c:pt idx="163">
                  <c:v>3.2</c:v>
                </c:pt>
                <c:pt idx="164">
                  <c:v>3.55</c:v>
                </c:pt>
                <c:pt idx="165">
                  <c:v>3.7</c:v>
                </c:pt>
                <c:pt idx="166">
                  <c:v>3.67</c:v>
                </c:pt>
                <c:pt idx="167">
                  <c:v>3.58</c:v>
                </c:pt>
                <c:pt idx="168">
                  <c:v>3.7</c:v>
                </c:pt>
                <c:pt idx="169">
                  <c:v>4.03</c:v>
                </c:pt>
                <c:pt idx="170">
                  <c:v>4.12</c:v>
                </c:pt>
                <c:pt idx="171">
                  <c:v>4.09</c:v>
                </c:pt>
                <c:pt idx="172">
                  <c:v>4</c:v>
                </c:pt>
                <c:pt idx="173">
                  <c:v>3.98</c:v>
                </c:pt>
                <c:pt idx="174">
                  <c:v>4.1399999999999997</c:v>
                </c:pt>
                <c:pt idx="175">
                  <c:v>4.08</c:v>
                </c:pt>
                <c:pt idx="176">
                  <c:v>4.13</c:v>
                </c:pt>
                <c:pt idx="177">
                  <c:v>4.7</c:v>
                </c:pt>
                <c:pt idx="178">
                  <c:v>4.75</c:v>
                </c:pt>
                <c:pt idx="179">
                  <c:v>4.9000000000000004</c:v>
                </c:pt>
                <c:pt idx="180">
                  <c:v>4.5199999999999996</c:v>
                </c:pt>
                <c:pt idx="181">
                  <c:v>4.28</c:v>
                </c:pt>
                <c:pt idx="182">
                  <c:v>4.2300000000000004</c:v>
                </c:pt>
                <c:pt idx="183">
                  <c:v>4.1900000000000004</c:v>
                </c:pt>
                <c:pt idx="184">
                  <c:v>4.13</c:v>
                </c:pt>
                <c:pt idx="185">
                  <c:v>4.16</c:v>
                </c:pt>
                <c:pt idx="186">
                  <c:v>4.09</c:v>
                </c:pt>
                <c:pt idx="187">
                  <c:v>4.05</c:v>
                </c:pt>
                <c:pt idx="188">
                  <c:v>4</c:v>
                </c:pt>
                <c:pt idx="189">
                  <c:v>3.9</c:v>
                </c:pt>
                <c:pt idx="190">
                  <c:v>3.8</c:v>
                </c:pt>
                <c:pt idx="191">
                  <c:v>3.72</c:v>
                </c:pt>
                <c:pt idx="192">
                  <c:v>3.57</c:v>
                </c:pt>
                <c:pt idx="193">
                  <c:v>3.48</c:v>
                </c:pt>
                <c:pt idx="194">
                  <c:v>3.55</c:v>
                </c:pt>
                <c:pt idx="195">
                  <c:v>3.4</c:v>
                </c:pt>
                <c:pt idx="196">
                  <c:v>3.5</c:v>
                </c:pt>
                <c:pt idx="197">
                  <c:v>3.67</c:v>
                </c:pt>
                <c:pt idx="198">
                  <c:v>3.57</c:v>
                </c:pt>
                <c:pt idx="199">
                  <c:v>3.35</c:v>
                </c:pt>
                <c:pt idx="200">
                  <c:v>3.25</c:v>
                </c:pt>
                <c:pt idx="201">
                  <c:v>3.21</c:v>
                </c:pt>
                <c:pt idx="202">
                  <c:v>3.59</c:v>
                </c:pt>
                <c:pt idx="203">
                  <c:v>3.85</c:v>
                </c:pt>
                <c:pt idx="204">
                  <c:v>3.6</c:v>
                </c:pt>
                <c:pt idx="205">
                  <c:v>3.5</c:v>
                </c:pt>
                <c:pt idx="206">
                  <c:v>3.45</c:v>
                </c:pt>
                <c:pt idx="207">
                  <c:v>3.85</c:v>
                </c:pt>
                <c:pt idx="208">
                  <c:v>3.73</c:v>
                </c:pt>
                <c:pt idx="209">
                  <c:v>3.72</c:v>
                </c:pt>
                <c:pt idx="210">
                  <c:v>3.64</c:v>
                </c:pt>
                <c:pt idx="211">
                  <c:v>3.56</c:v>
                </c:pt>
                <c:pt idx="212">
                  <c:v>3.52</c:v>
                </c:pt>
                <c:pt idx="213">
                  <c:v>3.5</c:v>
                </c:pt>
                <c:pt idx="214">
                  <c:v>3.46</c:v>
                </c:pt>
                <c:pt idx="215">
                  <c:v>3.72</c:v>
                </c:pt>
                <c:pt idx="216">
                  <c:v>3.9</c:v>
                </c:pt>
                <c:pt idx="217">
                  <c:v>4.16</c:v>
                </c:pt>
                <c:pt idx="218">
                  <c:v>4.3600000000000003</c:v>
                </c:pt>
                <c:pt idx="219">
                  <c:v>4.8</c:v>
                </c:pt>
                <c:pt idx="220">
                  <c:v>4.46</c:v>
                </c:pt>
                <c:pt idx="221">
                  <c:v>4.25</c:v>
                </c:pt>
                <c:pt idx="222">
                  <c:v>4.09</c:v>
                </c:pt>
                <c:pt idx="223">
                  <c:v>4</c:v>
                </c:pt>
                <c:pt idx="224">
                  <c:v>3.95</c:v>
                </c:pt>
                <c:pt idx="225">
                  <c:v>3.94</c:v>
                </c:pt>
                <c:pt idx="226">
                  <c:v>3.92</c:v>
                </c:pt>
                <c:pt idx="227">
                  <c:v>3.85</c:v>
                </c:pt>
                <c:pt idx="228">
                  <c:v>3.8</c:v>
                </c:pt>
                <c:pt idx="229">
                  <c:v>4.08</c:v>
                </c:pt>
                <c:pt idx="230">
                  <c:v>3.7</c:v>
                </c:pt>
                <c:pt idx="231">
                  <c:v>4.08</c:v>
                </c:pt>
                <c:pt idx="232">
                  <c:v>3.7</c:v>
                </c:pt>
                <c:pt idx="233">
                  <c:v>3.6</c:v>
                </c:pt>
                <c:pt idx="234">
                  <c:v>3.45</c:v>
                </c:pt>
                <c:pt idx="235">
                  <c:v>3.45</c:v>
                </c:pt>
                <c:pt idx="236">
                  <c:v>3.42</c:v>
                </c:pt>
                <c:pt idx="237">
                  <c:v>3.4</c:v>
                </c:pt>
                <c:pt idx="238">
                  <c:v>3.4</c:v>
                </c:pt>
                <c:pt idx="240">
                  <c:v>3.32</c:v>
                </c:pt>
                <c:pt idx="241">
                  <c:v>3.32</c:v>
                </c:pt>
                <c:pt idx="242">
                  <c:v>3.95</c:v>
                </c:pt>
                <c:pt idx="243">
                  <c:v>4.22</c:v>
                </c:pt>
                <c:pt idx="244">
                  <c:v>3.95</c:v>
                </c:pt>
                <c:pt idx="245">
                  <c:v>4.04</c:v>
                </c:pt>
                <c:pt idx="246">
                  <c:v>3.72</c:v>
                </c:pt>
                <c:pt idx="247">
                  <c:v>3.5</c:v>
                </c:pt>
                <c:pt idx="248">
                  <c:v>3.5</c:v>
                </c:pt>
                <c:pt idx="249">
                  <c:v>3.45</c:v>
                </c:pt>
                <c:pt idx="250">
                  <c:v>3.85</c:v>
                </c:pt>
                <c:pt idx="251">
                  <c:v>5.0599999999999996</c:v>
                </c:pt>
                <c:pt idx="252">
                  <c:v>4.6399999999999997</c:v>
                </c:pt>
                <c:pt idx="253">
                  <c:v>4.28</c:v>
                </c:pt>
                <c:pt idx="254">
                  <c:v>4.3499999999999996</c:v>
                </c:pt>
                <c:pt idx="255">
                  <c:v>4.5999999999999996</c:v>
                </c:pt>
                <c:pt idx="256">
                  <c:v>4.9000000000000004</c:v>
                </c:pt>
                <c:pt idx="257">
                  <c:v>5</c:v>
                </c:pt>
                <c:pt idx="258">
                  <c:v>5.32</c:v>
                </c:pt>
                <c:pt idx="259">
                  <c:v>5.9</c:v>
                </c:pt>
                <c:pt idx="260">
                  <c:v>6.04</c:v>
                </c:pt>
                <c:pt idx="261">
                  <c:v>6.2</c:v>
                </c:pt>
                <c:pt idx="262">
                  <c:v>5.95</c:v>
                </c:pt>
                <c:pt idx="263">
                  <c:v>6.1</c:v>
                </c:pt>
                <c:pt idx="264">
                  <c:v>6.08</c:v>
                </c:pt>
                <c:pt idx="265">
                  <c:v>5.82</c:v>
                </c:pt>
                <c:pt idx="266">
                  <c:v>5.86</c:v>
                </c:pt>
                <c:pt idx="267">
                  <c:v>5.9</c:v>
                </c:pt>
                <c:pt idx="268">
                  <c:v>5.68</c:v>
                </c:pt>
                <c:pt idx="269">
                  <c:v>5.6</c:v>
                </c:pt>
                <c:pt idx="270">
                  <c:v>6.4</c:v>
                </c:pt>
                <c:pt idx="271">
                  <c:v>6.75</c:v>
                </c:pt>
                <c:pt idx="272">
                  <c:v>6.4</c:v>
                </c:pt>
                <c:pt idx="273">
                  <c:v>6.12</c:v>
                </c:pt>
                <c:pt idx="274">
                  <c:v>5.9</c:v>
                </c:pt>
                <c:pt idx="275">
                  <c:v>5.7</c:v>
                </c:pt>
                <c:pt idx="276">
                  <c:v>5.53</c:v>
                </c:pt>
                <c:pt idx="277">
                  <c:v>5.42</c:v>
                </c:pt>
                <c:pt idx="278">
                  <c:v>5.28</c:v>
                </c:pt>
                <c:pt idx="279">
                  <c:v>5.2</c:v>
                </c:pt>
                <c:pt idx="280">
                  <c:v>5.28</c:v>
                </c:pt>
                <c:pt idx="281">
                  <c:v>5.2</c:v>
                </c:pt>
                <c:pt idx="282">
                  <c:v>5.12</c:v>
                </c:pt>
                <c:pt idx="283">
                  <c:v>5.18</c:v>
                </c:pt>
                <c:pt idx="284">
                  <c:v>5.0999999999999996</c:v>
                </c:pt>
                <c:pt idx="285">
                  <c:v>5</c:v>
                </c:pt>
                <c:pt idx="286">
                  <c:v>4.84</c:v>
                </c:pt>
                <c:pt idx="287">
                  <c:v>4.8</c:v>
                </c:pt>
                <c:pt idx="288">
                  <c:v>4.72</c:v>
                </c:pt>
                <c:pt idx="289">
                  <c:v>4.63</c:v>
                </c:pt>
                <c:pt idx="290">
                  <c:v>4.54</c:v>
                </c:pt>
                <c:pt idx="291">
                  <c:v>4.5</c:v>
                </c:pt>
                <c:pt idx="292">
                  <c:v>4.43</c:v>
                </c:pt>
                <c:pt idx="293">
                  <c:v>4.3</c:v>
                </c:pt>
                <c:pt idx="294">
                  <c:v>4.2</c:v>
                </c:pt>
                <c:pt idx="295">
                  <c:v>4.09</c:v>
                </c:pt>
                <c:pt idx="296">
                  <c:v>3.95</c:v>
                </c:pt>
                <c:pt idx="297">
                  <c:v>3.8</c:v>
                </c:pt>
                <c:pt idx="298">
                  <c:v>3.7</c:v>
                </c:pt>
                <c:pt idx="299">
                  <c:v>3.58</c:v>
                </c:pt>
                <c:pt idx="300">
                  <c:v>3.5</c:v>
                </c:pt>
                <c:pt idx="301">
                  <c:v>3.56</c:v>
                </c:pt>
                <c:pt idx="302">
                  <c:v>3.45</c:v>
                </c:pt>
                <c:pt idx="303">
                  <c:v>3.33</c:v>
                </c:pt>
                <c:pt idx="304">
                  <c:v>3.23</c:v>
                </c:pt>
                <c:pt idx="305">
                  <c:v>3.2</c:v>
                </c:pt>
                <c:pt idx="306">
                  <c:v>3.05</c:v>
                </c:pt>
                <c:pt idx="307">
                  <c:v>2.98</c:v>
                </c:pt>
                <c:pt idx="308">
                  <c:v>2.93</c:v>
                </c:pt>
                <c:pt idx="309">
                  <c:v>2.86</c:v>
                </c:pt>
                <c:pt idx="310">
                  <c:v>2.79</c:v>
                </c:pt>
                <c:pt idx="311">
                  <c:v>2.73</c:v>
                </c:pt>
                <c:pt idx="312">
                  <c:v>2.7</c:v>
                </c:pt>
                <c:pt idx="313">
                  <c:v>2.56</c:v>
                </c:pt>
                <c:pt idx="314">
                  <c:v>2.62</c:v>
                </c:pt>
                <c:pt idx="315">
                  <c:v>2.75</c:v>
                </c:pt>
                <c:pt idx="316">
                  <c:v>2.97</c:v>
                </c:pt>
                <c:pt idx="317">
                  <c:v>3.02</c:v>
                </c:pt>
                <c:pt idx="318">
                  <c:v>2.85</c:v>
                </c:pt>
                <c:pt idx="319">
                  <c:v>2.75</c:v>
                </c:pt>
                <c:pt idx="320">
                  <c:v>2.7</c:v>
                </c:pt>
                <c:pt idx="321">
                  <c:v>2.7</c:v>
                </c:pt>
                <c:pt idx="322">
                  <c:v>2.78</c:v>
                </c:pt>
                <c:pt idx="323">
                  <c:v>3.02</c:v>
                </c:pt>
                <c:pt idx="324">
                  <c:v>3.16</c:v>
                </c:pt>
                <c:pt idx="325">
                  <c:v>3.93</c:v>
                </c:pt>
                <c:pt idx="326">
                  <c:v>3.6</c:v>
                </c:pt>
                <c:pt idx="327">
                  <c:v>3.38</c:v>
                </c:pt>
                <c:pt idx="328">
                  <c:v>3.18</c:v>
                </c:pt>
                <c:pt idx="329">
                  <c:v>3.16</c:v>
                </c:pt>
                <c:pt idx="330">
                  <c:v>3.1</c:v>
                </c:pt>
                <c:pt idx="331">
                  <c:v>3.1</c:v>
                </c:pt>
                <c:pt idx="332">
                  <c:v>3.09</c:v>
                </c:pt>
                <c:pt idx="333">
                  <c:v>2.98</c:v>
                </c:pt>
                <c:pt idx="334">
                  <c:v>2.86</c:v>
                </c:pt>
                <c:pt idx="335">
                  <c:v>2.9</c:v>
                </c:pt>
                <c:pt idx="336">
                  <c:v>2.95</c:v>
                </c:pt>
                <c:pt idx="337">
                  <c:v>2.9</c:v>
                </c:pt>
                <c:pt idx="338">
                  <c:v>2.94</c:v>
                </c:pt>
                <c:pt idx="339">
                  <c:v>3.29</c:v>
                </c:pt>
                <c:pt idx="340">
                  <c:v>3</c:v>
                </c:pt>
                <c:pt idx="341">
                  <c:v>3</c:v>
                </c:pt>
                <c:pt idx="342">
                  <c:v>3.2</c:v>
                </c:pt>
                <c:pt idx="343">
                  <c:v>3.2</c:v>
                </c:pt>
                <c:pt idx="344">
                  <c:v>3.02</c:v>
                </c:pt>
                <c:pt idx="345">
                  <c:v>3.02</c:v>
                </c:pt>
                <c:pt idx="346">
                  <c:v>3.1</c:v>
                </c:pt>
                <c:pt idx="347">
                  <c:v>3.44</c:v>
                </c:pt>
                <c:pt idx="348">
                  <c:v>3.18</c:v>
                </c:pt>
                <c:pt idx="349">
                  <c:v>3.06</c:v>
                </c:pt>
                <c:pt idx="350">
                  <c:v>3.03</c:v>
                </c:pt>
                <c:pt idx="351">
                  <c:v>2.94</c:v>
                </c:pt>
                <c:pt idx="352">
                  <c:v>2.94</c:v>
                </c:pt>
                <c:pt idx="353">
                  <c:v>2.9</c:v>
                </c:pt>
                <c:pt idx="354">
                  <c:v>2.9</c:v>
                </c:pt>
                <c:pt idx="355">
                  <c:v>2.86</c:v>
                </c:pt>
                <c:pt idx="356">
                  <c:v>2.85</c:v>
                </c:pt>
                <c:pt idx="357">
                  <c:v>2.89</c:v>
                </c:pt>
                <c:pt idx="358">
                  <c:v>2.7</c:v>
                </c:pt>
                <c:pt idx="359">
                  <c:v>2.75</c:v>
                </c:pt>
                <c:pt idx="360">
                  <c:v>3</c:v>
                </c:pt>
                <c:pt idx="361">
                  <c:v>2.95</c:v>
                </c:pt>
                <c:pt idx="362">
                  <c:v>2.8</c:v>
                </c:pt>
                <c:pt idx="363">
                  <c:v>2.87</c:v>
                </c:pt>
                <c:pt idx="364">
                  <c:v>2.6</c:v>
                </c:pt>
                <c:pt idx="365">
                  <c:v>2.52</c:v>
                </c:pt>
                <c:pt idx="366">
                  <c:v>2.4</c:v>
                </c:pt>
                <c:pt idx="367">
                  <c:v>2.37</c:v>
                </c:pt>
                <c:pt idx="368">
                  <c:v>2.2799999999999998</c:v>
                </c:pt>
                <c:pt idx="369">
                  <c:v>2.2000000000000002</c:v>
                </c:pt>
                <c:pt idx="370">
                  <c:v>2.19</c:v>
                </c:pt>
                <c:pt idx="371">
                  <c:v>2.17</c:v>
                </c:pt>
                <c:pt idx="372">
                  <c:v>2.09</c:v>
                </c:pt>
                <c:pt idx="373">
                  <c:v>2.1</c:v>
                </c:pt>
                <c:pt idx="374">
                  <c:v>2</c:v>
                </c:pt>
                <c:pt idx="375">
                  <c:v>1.97</c:v>
                </c:pt>
                <c:pt idx="376">
                  <c:v>1.94</c:v>
                </c:pt>
                <c:pt idx="377">
                  <c:v>1.89</c:v>
                </c:pt>
                <c:pt idx="378">
                  <c:v>1.89</c:v>
                </c:pt>
                <c:pt idx="379">
                  <c:v>2</c:v>
                </c:pt>
                <c:pt idx="380">
                  <c:v>1.93</c:v>
                </c:pt>
                <c:pt idx="381">
                  <c:v>1.94</c:v>
                </c:pt>
                <c:pt idx="382">
                  <c:v>1.95</c:v>
                </c:pt>
                <c:pt idx="383">
                  <c:v>1.9</c:v>
                </c:pt>
                <c:pt idx="384">
                  <c:v>1.9</c:v>
                </c:pt>
                <c:pt idx="385">
                  <c:v>1.95</c:v>
                </c:pt>
                <c:pt idx="386">
                  <c:v>2.02</c:v>
                </c:pt>
                <c:pt idx="387">
                  <c:v>2.11</c:v>
                </c:pt>
                <c:pt idx="388">
                  <c:v>2.08</c:v>
                </c:pt>
                <c:pt idx="389">
                  <c:v>2.02</c:v>
                </c:pt>
                <c:pt idx="390">
                  <c:v>2</c:v>
                </c:pt>
                <c:pt idx="391">
                  <c:v>1.98</c:v>
                </c:pt>
                <c:pt idx="392">
                  <c:v>1.96</c:v>
                </c:pt>
                <c:pt idx="393">
                  <c:v>1.93</c:v>
                </c:pt>
                <c:pt idx="394">
                  <c:v>1.94</c:v>
                </c:pt>
                <c:pt idx="395">
                  <c:v>2.0299999999999998</c:v>
                </c:pt>
                <c:pt idx="396">
                  <c:v>1.93</c:v>
                </c:pt>
                <c:pt idx="397">
                  <c:v>1.86</c:v>
                </c:pt>
                <c:pt idx="398">
                  <c:v>1.83</c:v>
                </c:pt>
                <c:pt idx="399">
                  <c:v>1.76</c:v>
                </c:pt>
                <c:pt idx="400">
                  <c:v>1.73</c:v>
                </c:pt>
                <c:pt idx="401">
                  <c:v>1.7</c:v>
                </c:pt>
                <c:pt idx="402">
                  <c:v>1.66</c:v>
                </c:pt>
                <c:pt idx="403">
                  <c:v>1.62</c:v>
                </c:pt>
                <c:pt idx="404">
                  <c:v>1.6</c:v>
                </c:pt>
                <c:pt idx="405">
                  <c:v>1.54</c:v>
                </c:pt>
                <c:pt idx="406">
                  <c:v>1.52</c:v>
                </c:pt>
                <c:pt idx="407">
                  <c:v>1.5</c:v>
                </c:pt>
                <c:pt idx="408">
                  <c:v>1.49</c:v>
                </c:pt>
                <c:pt idx="409">
                  <c:v>1.52</c:v>
                </c:pt>
                <c:pt idx="410">
                  <c:v>1.5</c:v>
                </c:pt>
                <c:pt idx="411">
                  <c:v>1.48</c:v>
                </c:pt>
                <c:pt idx="412">
                  <c:v>1.4</c:v>
                </c:pt>
                <c:pt idx="413">
                  <c:v>1.4</c:v>
                </c:pt>
                <c:pt idx="414">
                  <c:v>1.39</c:v>
                </c:pt>
                <c:pt idx="415">
                  <c:v>1.5</c:v>
                </c:pt>
                <c:pt idx="416">
                  <c:v>1.47</c:v>
                </c:pt>
                <c:pt idx="417">
                  <c:v>1.46</c:v>
                </c:pt>
                <c:pt idx="418">
                  <c:v>1.46</c:v>
                </c:pt>
                <c:pt idx="419">
                  <c:v>1.53</c:v>
                </c:pt>
                <c:pt idx="420">
                  <c:v>1.62</c:v>
                </c:pt>
                <c:pt idx="421">
                  <c:v>1.7</c:v>
                </c:pt>
                <c:pt idx="422">
                  <c:v>1.8</c:v>
                </c:pt>
                <c:pt idx="423">
                  <c:v>1.82</c:v>
                </c:pt>
                <c:pt idx="424">
                  <c:v>1.82</c:v>
                </c:pt>
                <c:pt idx="425">
                  <c:v>1.81</c:v>
                </c:pt>
                <c:pt idx="426">
                  <c:v>1.81</c:v>
                </c:pt>
                <c:pt idx="427">
                  <c:v>1.8</c:v>
                </c:pt>
                <c:pt idx="428">
                  <c:v>1.79</c:v>
                </c:pt>
                <c:pt idx="429">
                  <c:v>1.76</c:v>
                </c:pt>
                <c:pt idx="430">
                  <c:v>1.69</c:v>
                </c:pt>
                <c:pt idx="432">
                  <c:v>1.65</c:v>
                </c:pt>
                <c:pt idx="433">
                  <c:v>1.61</c:v>
                </c:pt>
                <c:pt idx="434">
                  <c:v>1.5</c:v>
                </c:pt>
                <c:pt idx="435">
                  <c:v>1.4</c:v>
                </c:pt>
                <c:pt idx="436">
                  <c:v>1.33</c:v>
                </c:pt>
                <c:pt idx="437">
                  <c:v>1.3</c:v>
                </c:pt>
                <c:pt idx="438">
                  <c:v>1.3</c:v>
                </c:pt>
                <c:pt idx="439">
                  <c:v>1.26</c:v>
                </c:pt>
                <c:pt idx="440">
                  <c:v>1.23</c:v>
                </c:pt>
                <c:pt idx="441">
                  <c:v>1.2</c:v>
                </c:pt>
                <c:pt idx="442">
                  <c:v>1.18</c:v>
                </c:pt>
                <c:pt idx="443">
                  <c:v>1.18</c:v>
                </c:pt>
                <c:pt idx="444">
                  <c:v>1.2</c:v>
                </c:pt>
                <c:pt idx="445">
                  <c:v>1.39</c:v>
                </c:pt>
                <c:pt idx="446">
                  <c:v>1.3</c:v>
                </c:pt>
                <c:pt idx="447">
                  <c:v>1.3</c:v>
                </c:pt>
                <c:pt idx="448">
                  <c:v>1.3</c:v>
                </c:pt>
                <c:pt idx="449">
                  <c:v>1.34</c:v>
                </c:pt>
                <c:pt idx="450">
                  <c:v>1.43</c:v>
                </c:pt>
                <c:pt idx="451">
                  <c:v>1.46</c:v>
                </c:pt>
                <c:pt idx="452">
                  <c:v>1.39</c:v>
                </c:pt>
                <c:pt idx="453">
                  <c:v>1.29</c:v>
                </c:pt>
                <c:pt idx="454">
                  <c:v>1.27</c:v>
                </c:pt>
                <c:pt idx="455">
                  <c:v>1.29</c:v>
                </c:pt>
                <c:pt idx="456">
                  <c:v>1.24</c:v>
                </c:pt>
                <c:pt idx="457">
                  <c:v>1.2</c:v>
                </c:pt>
                <c:pt idx="458">
                  <c:v>1.31</c:v>
                </c:pt>
                <c:pt idx="459">
                  <c:v>1.51</c:v>
                </c:pt>
                <c:pt idx="460">
                  <c:v>1.65</c:v>
                </c:pt>
                <c:pt idx="461">
                  <c:v>1.96</c:v>
                </c:pt>
                <c:pt idx="462">
                  <c:v>1.89</c:v>
                </c:pt>
                <c:pt idx="463">
                  <c:v>2.29</c:v>
                </c:pt>
                <c:pt idx="464">
                  <c:v>2</c:v>
                </c:pt>
                <c:pt idx="465">
                  <c:v>1.88</c:v>
                </c:pt>
                <c:pt idx="466">
                  <c:v>1.6</c:v>
                </c:pt>
                <c:pt idx="467">
                  <c:v>1.5</c:v>
                </c:pt>
                <c:pt idx="468">
                  <c:v>1.45</c:v>
                </c:pt>
                <c:pt idx="469">
                  <c:v>1.42</c:v>
                </c:pt>
                <c:pt idx="470">
                  <c:v>1.4</c:v>
                </c:pt>
                <c:pt idx="471">
                  <c:v>1.3</c:v>
                </c:pt>
                <c:pt idx="472">
                  <c:v>1.28</c:v>
                </c:pt>
                <c:pt idx="473">
                  <c:v>1.32</c:v>
                </c:pt>
                <c:pt idx="474">
                  <c:v>1.3</c:v>
                </c:pt>
                <c:pt idx="475">
                  <c:v>1.3</c:v>
                </c:pt>
                <c:pt idx="476">
                  <c:v>1.46</c:v>
                </c:pt>
                <c:pt idx="477">
                  <c:v>1.55</c:v>
                </c:pt>
                <c:pt idx="478">
                  <c:v>1.46</c:v>
                </c:pt>
                <c:pt idx="479">
                  <c:v>1.58</c:v>
                </c:pt>
                <c:pt idx="480">
                  <c:v>1.49</c:v>
                </c:pt>
                <c:pt idx="481">
                  <c:v>1.49</c:v>
                </c:pt>
                <c:pt idx="482">
                  <c:v>1.47</c:v>
                </c:pt>
                <c:pt idx="483">
                  <c:v>1.26</c:v>
                </c:pt>
                <c:pt idx="484">
                  <c:v>1.23</c:v>
                </c:pt>
                <c:pt idx="485">
                  <c:v>1.25</c:v>
                </c:pt>
                <c:pt idx="486">
                  <c:v>1.37</c:v>
                </c:pt>
                <c:pt idx="487">
                  <c:v>1.44</c:v>
                </c:pt>
                <c:pt idx="488">
                  <c:v>1.44</c:v>
                </c:pt>
                <c:pt idx="489">
                  <c:v>1.42</c:v>
                </c:pt>
                <c:pt idx="490">
                  <c:v>1.47</c:v>
                </c:pt>
                <c:pt idx="491">
                  <c:v>1.37</c:v>
                </c:pt>
                <c:pt idx="492">
                  <c:v>1.34</c:v>
                </c:pt>
                <c:pt idx="493">
                  <c:v>1.27</c:v>
                </c:pt>
                <c:pt idx="494">
                  <c:v>1.25</c:v>
                </c:pt>
                <c:pt idx="495">
                  <c:v>1.22</c:v>
                </c:pt>
                <c:pt idx="496">
                  <c:v>1.1599999999999999</c:v>
                </c:pt>
                <c:pt idx="497">
                  <c:v>1.18</c:v>
                </c:pt>
                <c:pt idx="498">
                  <c:v>1.1499999999999999</c:v>
                </c:pt>
                <c:pt idx="499">
                  <c:v>1.2</c:v>
                </c:pt>
                <c:pt idx="500">
                  <c:v>1.22</c:v>
                </c:pt>
                <c:pt idx="501">
                  <c:v>1.3</c:v>
                </c:pt>
                <c:pt idx="502">
                  <c:v>1.55</c:v>
                </c:pt>
                <c:pt idx="503">
                  <c:v>1.7</c:v>
                </c:pt>
                <c:pt idx="504">
                  <c:v>1.59</c:v>
                </c:pt>
                <c:pt idx="505">
                  <c:v>1.6</c:v>
                </c:pt>
                <c:pt idx="506">
                  <c:v>1.5</c:v>
                </c:pt>
                <c:pt idx="507">
                  <c:v>1.5</c:v>
                </c:pt>
                <c:pt idx="508">
                  <c:v>1.48</c:v>
                </c:pt>
                <c:pt idx="509">
                  <c:v>1.58</c:v>
                </c:pt>
                <c:pt idx="510">
                  <c:v>1.65</c:v>
                </c:pt>
                <c:pt idx="511">
                  <c:v>1.47</c:v>
                </c:pt>
                <c:pt idx="512">
                  <c:v>1.35</c:v>
                </c:pt>
                <c:pt idx="513">
                  <c:v>1.33</c:v>
                </c:pt>
                <c:pt idx="514">
                  <c:v>1.53</c:v>
                </c:pt>
                <c:pt idx="515">
                  <c:v>1.6</c:v>
                </c:pt>
                <c:pt idx="516">
                  <c:v>1.42</c:v>
                </c:pt>
                <c:pt idx="517">
                  <c:v>1.42</c:v>
                </c:pt>
                <c:pt idx="518">
                  <c:v>1.4</c:v>
                </c:pt>
                <c:pt idx="519">
                  <c:v>1.72</c:v>
                </c:pt>
                <c:pt idx="520">
                  <c:v>1.53</c:v>
                </c:pt>
                <c:pt idx="521">
                  <c:v>1.53</c:v>
                </c:pt>
                <c:pt idx="522">
                  <c:v>1.42</c:v>
                </c:pt>
                <c:pt idx="523">
                  <c:v>1.3</c:v>
                </c:pt>
                <c:pt idx="524">
                  <c:v>1.27</c:v>
                </c:pt>
                <c:pt idx="525">
                  <c:v>1.38</c:v>
                </c:pt>
                <c:pt idx="526">
                  <c:v>1.38</c:v>
                </c:pt>
                <c:pt idx="527">
                  <c:v>1.42</c:v>
                </c:pt>
                <c:pt idx="528">
                  <c:v>1.36</c:v>
                </c:pt>
                <c:pt idx="529">
                  <c:v>1.38</c:v>
                </c:pt>
                <c:pt idx="530">
                  <c:v>1.36</c:v>
                </c:pt>
                <c:pt idx="531">
                  <c:v>1.37</c:v>
                </c:pt>
                <c:pt idx="532">
                  <c:v>1.35</c:v>
                </c:pt>
                <c:pt idx="533">
                  <c:v>1.52</c:v>
                </c:pt>
                <c:pt idx="534">
                  <c:v>1.46</c:v>
                </c:pt>
                <c:pt idx="535">
                  <c:v>1.65</c:v>
                </c:pt>
                <c:pt idx="536">
                  <c:v>1.7</c:v>
                </c:pt>
                <c:pt idx="537">
                  <c:v>1.78</c:v>
                </c:pt>
                <c:pt idx="538">
                  <c:v>1.75</c:v>
                </c:pt>
                <c:pt idx="539">
                  <c:v>1.52</c:v>
                </c:pt>
                <c:pt idx="540">
                  <c:v>1.43</c:v>
                </c:pt>
                <c:pt idx="541">
                  <c:v>1.39</c:v>
                </c:pt>
                <c:pt idx="542">
                  <c:v>1.38</c:v>
                </c:pt>
                <c:pt idx="543">
                  <c:v>1.35</c:v>
                </c:pt>
                <c:pt idx="544">
                  <c:v>1.38</c:v>
                </c:pt>
                <c:pt idx="545">
                  <c:v>1.7</c:v>
                </c:pt>
                <c:pt idx="546">
                  <c:v>1.97</c:v>
                </c:pt>
                <c:pt idx="547">
                  <c:v>1.92</c:v>
                </c:pt>
                <c:pt idx="548">
                  <c:v>1.9</c:v>
                </c:pt>
                <c:pt idx="549">
                  <c:v>2</c:v>
                </c:pt>
                <c:pt idx="550">
                  <c:v>2.0499999999999998</c:v>
                </c:pt>
                <c:pt idx="551">
                  <c:v>1.95</c:v>
                </c:pt>
                <c:pt idx="552">
                  <c:v>2.2000000000000002</c:v>
                </c:pt>
                <c:pt idx="553">
                  <c:v>2.08</c:v>
                </c:pt>
                <c:pt idx="554">
                  <c:v>2.1800000000000002</c:v>
                </c:pt>
                <c:pt idx="555">
                  <c:v>2.48</c:v>
                </c:pt>
                <c:pt idx="556">
                  <c:v>2.72</c:v>
                </c:pt>
                <c:pt idx="557">
                  <c:v>2.42</c:v>
                </c:pt>
                <c:pt idx="558">
                  <c:v>2.38</c:v>
                </c:pt>
                <c:pt idx="559">
                  <c:v>2.34</c:v>
                </c:pt>
                <c:pt idx="560">
                  <c:v>2.29</c:v>
                </c:pt>
                <c:pt idx="561">
                  <c:v>2.48</c:v>
                </c:pt>
                <c:pt idx="562">
                  <c:v>2.72</c:v>
                </c:pt>
                <c:pt idx="563">
                  <c:v>2.36</c:v>
                </c:pt>
                <c:pt idx="564">
                  <c:v>2.2999999999999998</c:v>
                </c:pt>
                <c:pt idx="565">
                  <c:v>2.1800000000000002</c:v>
                </c:pt>
                <c:pt idx="566">
                  <c:v>2.04</c:v>
                </c:pt>
                <c:pt idx="567">
                  <c:v>1.9</c:v>
                </c:pt>
                <c:pt idx="568">
                  <c:v>1.9</c:v>
                </c:pt>
                <c:pt idx="569">
                  <c:v>2</c:v>
                </c:pt>
                <c:pt idx="570">
                  <c:v>2</c:v>
                </c:pt>
                <c:pt idx="571">
                  <c:v>1.9</c:v>
                </c:pt>
                <c:pt idx="572">
                  <c:v>1.9</c:v>
                </c:pt>
                <c:pt idx="573">
                  <c:v>1.88</c:v>
                </c:pt>
                <c:pt idx="574">
                  <c:v>1.79</c:v>
                </c:pt>
                <c:pt idx="575">
                  <c:v>1.66</c:v>
                </c:pt>
                <c:pt idx="576">
                  <c:v>1.55</c:v>
                </c:pt>
                <c:pt idx="577">
                  <c:v>1.52</c:v>
                </c:pt>
                <c:pt idx="578">
                  <c:v>1.42</c:v>
                </c:pt>
                <c:pt idx="579">
                  <c:v>1.36</c:v>
                </c:pt>
                <c:pt idx="580">
                  <c:v>1.28</c:v>
                </c:pt>
                <c:pt idx="581">
                  <c:v>1.25</c:v>
                </c:pt>
                <c:pt idx="582">
                  <c:v>1.2</c:v>
                </c:pt>
                <c:pt idx="583">
                  <c:v>1.18</c:v>
                </c:pt>
                <c:pt idx="584">
                  <c:v>1.18</c:v>
                </c:pt>
                <c:pt idx="585">
                  <c:v>1.17</c:v>
                </c:pt>
                <c:pt idx="586">
                  <c:v>1.1499999999999999</c:v>
                </c:pt>
                <c:pt idx="587">
                  <c:v>1.2</c:v>
                </c:pt>
                <c:pt idx="588">
                  <c:v>1.5</c:v>
                </c:pt>
                <c:pt idx="589">
                  <c:v>1.51</c:v>
                </c:pt>
                <c:pt idx="590">
                  <c:v>1.55</c:v>
                </c:pt>
                <c:pt idx="591">
                  <c:v>1.48</c:v>
                </c:pt>
                <c:pt idx="592">
                  <c:v>1.46</c:v>
                </c:pt>
                <c:pt idx="593">
                  <c:v>1.86</c:v>
                </c:pt>
                <c:pt idx="594">
                  <c:v>1.68</c:v>
                </c:pt>
                <c:pt idx="595">
                  <c:v>1.7</c:v>
                </c:pt>
                <c:pt idx="596">
                  <c:v>1.78</c:v>
                </c:pt>
                <c:pt idx="597">
                  <c:v>2.14</c:v>
                </c:pt>
                <c:pt idx="598">
                  <c:v>2.16</c:v>
                </c:pt>
                <c:pt idx="599">
                  <c:v>2</c:v>
                </c:pt>
                <c:pt idx="600">
                  <c:v>2.1</c:v>
                </c:pt>
                <c:pt idx="601">
                  <c:v>2.2599999999999998</c:v>
                </c:pt>
                <c:pt idx="602">
                  <c:v>2.4</c:v>
                </c:pt>
                <c:pt idx="603">
                  <c:v>2.2999999999999998</c:v>
                </c:pt>
                <c:pt idx="604">
                  <c:v>2.27</c:v>
                </c:pt>
                <c:pt idx="605">
                  <c:v>2.27</c:v>
                </c:pt>
                <c:pt idx="606">
                  <c:v>2.27</c:v>
                </c:pt>
                <c:pt idx="607">
                  <c:v>2.2000000000000002</c:v>
                </c:pt>
                <c:pt idx="608">
                  <c:v>2.2999999999999998</c:v>
                </c:pt>
                <c:pt idx="609">
                  <c:v>2.0099999999999998</c:v>
                </c:pt>
                <c:pt idx="610">
                  <c:v>1.9</c:v>
                </c:pt>
              </c:numCache>
            </c:numRef>
          </c:val>
          <c:smooth val="0"/>
          <c:extLst xmlns:c16r2="http://schemas.microsoft.com/office/drawing/2015/06/chart">
            <c:ext xmlns:c16="http://schemas.microsoft.com/office/drawing/2014/chart" uri="{C3380CC4-5D6E-409C-BE32-E72D297353CC}">
              <c16:uniqueId val="{00000007-110E-477E-89CD-1337CF072A50}"/>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DATOS!$AQ$3:$AQ$734</c:f>
              <c:numCache>
                <c:formatCode>0.00</c:formatCode>
                <c:ptCount val="732"/>
                <c:pt idx="0">
                  <c:v>5.68</c:v>
                </c:pt>
                <c:pt idx="1">
                  <c:v>5.68</c:v>
                </c:pt>
                <c:pt idx="2">
                  <c:v>5.68</c:v>
                </c:pt>
                <c:pt idx="3">
                  <c:v>5.68</c:v>
                </c:pt>
                <c:pt idx="4">
                  <c:v>5.68</c:v>
                </c:pt>
                <c:pt idx="5">
                  <c:v>5.68</c:v>
                </c:pt>
                <c:pt idx="6">
                  <c:v>5.68</c:v>
                </c:pt>
                <c:pt idx="7">
                  <c:v>5.68</c:v>
                </c:pt>
                <c:pt idx="8">
                  <c:v>5.68</c:v>
                </c:pt>
                <c:pt idx="9">
                  <c:v>5.68</c:v>
                </c:pt>
                <c:pt idx="10">
                  <c:v>5.68</c:v>
                </c:pt>
                <c:pt idx="11">
                  <c:v>5.68</c:v>
                </c:pt>
                <c:pt idx="12">
                  <c:v>5.68</c:v>
                </c:pt>
                <c:pt idx="13">
                  <c:v>5.68</c:v>
                </c:pt>
                <c:pt idx="14">
                  <c:v>5.68</c:v>
                </c:pt>
                <c:pt idx="15">
                  <c:v>5.68</c:v>
                </c:pt>
                <c:pt idx="16">
                  <c:v>5.68</c:v>
                </c:pt>
                <c:pt idx="17">
                  <c:v>5.68</c:v>
                </c:pt>
                <c:pt idx="18">
                  <c:v>5.68</c:v>
                </c:pt>
                <c:pt idx="19">
                  <c:v>5.68</c:v>
                </c:pt>
                <c:pt idx="20">
                  <c:v>5.68</c:v>
                </c:pt>
                <c:pt idx="21">
                  <c:v>5.68</c:v>
                </c:pt>
                <c:pt idx="22">
                  <c:v>5.68</c:v>
                </c:pt>
                <c:pt idx="23">
                  <c:v>5.68</c:v>
                </c:pt>
                <c:pt idx="24">
                  <c:v>5.68</c:v>
                </c:pt>
                <c:pt idx="25">
                  <c:v>5.68</c:v>
                </c:pt>
                <c:pt idx="26">
                  <c:v>5.68</c:v>
                </c:pt>
                <c:pt idx="27">
                  <c:v>5.68</c:v>
                </c:pt>
                <c:pt idx="28">
                  <c:v>5.68</c:v>
                </c:pt>
                <c:pt idx="29">
                  <c:v>5.68</c:v>
                </c:pt>
                <c:pt idx="30">
                  <c:v>5.68</c:v>
                </c:pt>
                <c:pt idx="31">
                  <c:v>5.68</c:v>
                </c:pt>
                <c:pt idx="32">
                  <c:v>5.68</c:v>
                </c:pt>
                <c:pt idx="33">
                  <c:v>5.68</c:v>
                </c:pt>
                <c:pt idx="34">
                  <c:v>5.68</c:v>
                </c:pt>
                <c:pt idx="35">
                  <c:v>5.68</c:v>
                </c:pt>
                <c:pt idx="36">
                  <c:v>5.68</c:v>
                </c:pt>
                <c:pt idx="37">
                  <c:v>5.68</c:v>
                </c:pt>
                <c:pt idx="38">
                  <c:v>5.68</c:v>
                </c:pt>
                <c:pt idx="39">
                  <c:v>5.68</c:v>
                </c:pt>
                <c:pt idx="40">
                  <c:v>5.68</c:v>
                </c:pt>
                <c:pt idx="41">
                  <c:v>5.68</c:v>
                </c:pt>
                <c:pt idx="42">
                  <c:v>5.68</c:v>
                </c:pt>
                <c:pt idx="43">
                  <c:v>5.68</c:v>
                </c:pt>
                <c:pt idx="44">
                  <c:v>5.68</c:v>
                </c:pt>
                <c:pt idx="45">
                  <c:v>5.68</c:v>
                </c:pt>
                <c:pt idx="46">
                  <c:v>5.68</c:v>
                </c:pt>
                <c:pt idx="47">
                  <c:v>5.68</c:v>
                </c:pt>
                <c:pt idx="48">
                  <c:v>5.68</c:v>
                </c:pt>
                <c:pt idx="49">
                  <c:v>5.68</c:v>
                </c:pt>
                <c:pt idx="50">
                  <c:v>5.68</c:v>
                </c:pt>
                <c:pt idx="51">
                  <c:v>5.68</c:v>
                </c:pt>
                <c:pt idx="52">
                  <c:v>5.68</c:v>
                </c:pt>
                <c:pt idx="53">
                  <c:v>5.68</c:v>
                </c:pt>
                <c:pt idx="54">
                  <c:v>5.68</c:v>
                </c:pt>
                <c:pt idx="55">
                  <c:v>5.68</c:v>
                </c:pt>
                <c:pt idx="56">
                  <c:v>5.68</c:v>
                </c:pt>
                <c:pt idx="57">
                  <c:v>5.68</c:v>
                </c:pt>
                <c:pt idx="58">
                  <c:v>5.68</c:v>
                </c:pt>
                <c:pt idx="59">
                  <c:v>5.68</c:v>
                </c:pt>
                <c:pt idx="60">
                  <c:v>5.68</c:v>
                </c:pt>
                <c:pt idx="61">
                  <c:v>5.68</c:v>
                </c:pt>
                <c:pt idx="62">
                  <c:v>5.68</c:v>
                </c:pt>
                <c:pt idx="63">
                  <c:v>5.68</c:v>
                </c:pt>
                <c:pt idx="64">
                  <c:v>5.68</c:v>
                </c:pt>
                <c:pt idx="65">
                  <c:v>5.68</c:v>
                </c:pt>
                <c:pt idx="66">
                  <c:v>5.68</c:v>
                </c:pt>
                <c:pt idx="67">
                  <c:v>5.68</c:v>
                </c:pt>
                <c:pt idx="68">
                  <c:v>5.68</c:v>
                </c:pt>
                <c:pt idx="69">
                  <c:v>5.68</c:v>
                </c:pt>
                <c:pt idx="70">
                  <c:v>5.68</c:v>
                </c:pt>
                <c:pt idx="71">
                  <c:v>5.68</c:v>
                </c:pt>
                <c:pt idx="72">
                  <c:v>5.68</c:v>
                </c:pt>
                <c:pt idx="73">
                  <c:v>5.68</c:v>
                </c:pt>
                <c:pt idx="74">
                  <c:v>5.68</c:v>
                </c:pt>
                <c:pt idx="75">
                  <c:v>5.68</c:v>
                </c:pt>
                <c:pt idx="76">
                  <c:v>5.68</c:v>
                </c:pt>
                <c:pt idx="77">
                  <c:v>5.68</c:v>
                </c:pt>
                <c:pt idx="78">
                  <c:v>5.68</c:v>
                </c:pt>
                <c:pt idx="79">
                  <c:v>5.68</c:v>
                </c:pt>
                <c:pt idx="80">
                  <c:v>5.68</c:v>
                </c:pt>
                <c:pt idx="81">
                  <c:v>5.68</c:v>
                </c:pt>
                <c:pt idx="82">
                  <c:v>5.68</c:v>
                </c:pt>
                <c:pt idx="83">
                  <c:v>5.68</c:v>
                </c:pt>
                <c:pt idx="84">
                  <c:v>5.68</c:v>
                </c:pt>
                <c:pt idx="85">
                  <c:v>5.68</c:v>
                </c:pt>
                <c:pt idx="86">
                  <c:v>5.68</c:v>
                </c:pt>
                <c:pt idx="87">
                  <c:v>5.68</c:v>
                </c:pt>
                <c:pt idx="88">
                  <c:v>5.68</c:v>
                </c:pt>
                <c:pt idx="89">
                  <c:v>5.68</c:v>
                </c:pt>
                <c:pt idx="90">
                  <c:v>5.68</c:v>
                </c:pt>
                <c:pt idx="91">
                  <c:v>5.68</c:v>
                </c:pt>
                <c:pt idx="92">
                  <c:v>5.68</c:v>
                </c:pt>
                <c:pt idx="93">
                  <c:v>5.68</c:v>
                </c:pt>
                <c:pt idx="94">
                  <c:v>5.68</c:v>
                </c:pt>
                <c:pt idx="95">
                  <c:v>5.68</c:v>
                </c:pt>
                <c:pt idx="96">
                  <c:v>5.68</c:v>
                </c:pt>
                <c:pt idx="97">
                  <c:v>5.68</c:v>
                </c:pt>
                <c:pt idx="98">
                  <c:v>5.68</c:v>
                </c:pt>
                <c:pt idx="99">
                  <c:v>5.68</c:v>
                </c:pt>
                <c:pt idx="100">
                  <c:v>5.68</c:v>
                </c:pt>
                <c:pt idx="101">
                  <c:v>5.68</c:v>
                </c:pt>
                <c:pt idx="102">
                  <c:v>5.68</c:v>
                </c:pt>
                <c:pt idx="103">
                  <c:v>5.68</c:v>
                </c:pt>
                <c:pt idx="104">
                  <c:v>5.68</c:v>
                </c:pt>
                <c:pt idx="105">
                  <c:v>5.68</c:v>
                </c:pt>
                <c:pt idx="106">
                  <c:v>5.68</c:v>
                </c:pt>
                <c:pt idx="107">
                  <c:v>5.68</c:v>
                </c:pt>
                <c:pt idx="108">
                  <c:v>5.68</c:v>
                </c:pt>
                <c:pt idx="109">
                  <c:v>5.68</c:v>
                </c:pt>
                <c:pt idx="110">
                  <c:v>5.68</c:v>
                </c:pt>
                <c:pt idx="111">
                  <c:v>5.68</c:v>
                </c:pt>
                <c:pt idx="112">
                  <c:v>5.68</c:v>
                </c:pt>
                <c:pt idx="113">
                  <c:v>5.68</c:v>
                </c:pt>
                <c:pt idx="114">
                  <c:v>5.68</c:v>
                </c:pt>
                <c:pt idx="115">
                  <c:v>5.68</c:v>
                </c:pt>
                <c:pt idx="116">
                  <c:v>5.68</c:v>
                </c:pt>
                <c:pt idx="117">
                  <c:v>5.68</c:v>
                </c:pt>
                <c:pt idx="118">
                  <c:v>5.68</c:v>
                </c:pt>
                <c:pt idx="119">
                  <c:v>5.68</c:v>
                </c:pt>
                <c:pt idx="120">
                  <c:v>5.68</c:v>
                </c:pt>
                <c:pt idx="121">
                  <c:v>5.68</c:v>
                </c:pt>
                <c:pt idx="122">
                  <c:v>5.68</c:v>
                </c:pt>
                <c:pt idx="123">
                  <c:v>5.68</c:v>
                </c:pt>
                <c:pt idx="124">
                  <c:v>5.68</c:v>
                </c:pt>
                <c:pt idx="125">
                  <c:v>5.68</c:v>
                </c:pt>
                <c:pt idx="126">
                  <c:v>5.68</c:v>
                </c:pt>
                <c:pt idx="127">
                  <c:v>5.68</c:v>
                </c:pt>
                <c:pt idx="128">
                  <c:v>5.68</c:v>
                </c:pt>
                <c:pt idx="129">
                  <c:v>5.68</c:v>
                </c:pt>
                <c:pt idx="130">
                  <c:v>5.68</c:v>
                </c:pt>
                <c:pt idx="131">
                  <c:v>5.68</c:v>
                </c:pt>
                <c:pt idx="132">
                  <c:v>5.68</c:v>
                </c:pt>
                <c:pt idx="133">
                  <c:v>5.68</c:v>
                </c:pt>
                <c:pt idx="134">
                  <c:v>5.68</c:v>
                </c:pt>
                <c:pt idx="135">
                  <c:v>5.68</c:v>
                </c:pt>
                <c:pt idx="136">
                  <c:v>5.68</c:v>
                </c:pt>
                <c:pt idx="137">
                  <c:v>5.68</c:v>
                </c:pt>
                <c:pt idx="138">
                  <c:v>5.68</c:v>
                </c:pt>
                <c:pt idx="139">
                  <c:v>5.68</c:v>
                </c:pt>
                <c:pt idx="140">
                  <c:v>5.68</c:v>
                </c:pt>
                <c:pt idx="141">
                  <c:v>5.68</c:v>
                </c:pt>
                <c:pt idx="142">
                  <c:v>5.68</c:v>
                </c:pt>
                <c:pt idx="143">
                  <c:v>5.68</c:v>
                </c:pt>
                <c:pt idx="144">
                  <c:v>5.68</c:v>
                </c:pt>
                <c:pt idx="145">
                  <c:v>5.68</c:v>
                </c:pt>
                <c:pt idx="146">
                  <c:v>5.68</c:v>
                </c:pt>
                <c:pt idx="147">
                  <c:v>5.68</c:v>
                </c:pt>
                <c:pt idx="148">
                  <c:v>5.68</c:v>
                </c:pt>
                <c:pt idx="149">
                  <c:v>5.68</c:v>
                </c:pt>
                <c:pt idx="150">
                  <c:v>5.68</c:v>
                </c:pt>
                <c:pt idx="151">
                  <c:v>5.68</c:v>
                </c:pt>
                <c:pt idx="152">
                  <c:v>5.68</c:v>
                </c:pt>
                <c:pt idx="153">
                  <c:v>5.68</c:v>
                </c:pt>
                <c:pt idx="154">
                  <c:v>5.68</c:v>
                </c:pt>
                <c:pt idx="155">
                  <c:v>5.68</c:v>
                </c:pt>
                <c:pt idx="156">
                  <c:v>5.68</c:v>
                </c:pt>
                <c:pt idx="157">
                  <c:v>5.68</c:v>
                </c:pt>
                <c:pt idx="158">
                  <c:v>5.68</c:v>
                </c:pt>
                <c:pt idx="159">
                  <c:v>5.68</c:v>
                </c:pt>
                <c:pt idx="160">
                  <c:v>5.68</c:v>
                </c:pt>
                <c:pt idx="161">
                  <c:v>5.68</c:v>
                </c:pt>
                <c:pt idx="162">
                  <c:v>5.68</c:v>
                </c:pt>
                <c:pt idx="163">
                  <c:v>5.68</c:v>
                </c:pt>
                <c:pt idx="164">
                  <c:v>5.68</c:v>
                </c:pt>
                <c:pt idx="165">
                  <c:v>5.68</c:v>
                </c:pt>
                <c:pt idx="166">
                  <c:v>5.68</c:v>
                </c:pt>
                <c:pt idx="167">
                  <c:v>5.68</c:v>
                </c:pt>
                <c:pt idx="168">
                  <c:v>5.68</c:v>
                </c:pt>
                <c:pt idx="169">
                  <c:v>5.68</c:v>
                </c:pt>
                <c:pt idx="170">
                  <c:v>5.68</c:v>
                </c:pt>
                <c:pt idx="171">
                  <c:v>5.68</c:v>
                </c:pt>
                <c:pt idx="172">
                  <c:v>5.68</c:v>
                </c:pt>
                <c:pt idx="173">
                  <c:v>5.68</c:v>
                </c:pt>
                <c:pt idx="174">
                  <c:v>5.68</c:v>
                </c:pt>
                <c:pt idx="175">
                  <c:v>5.68</c:v>
                </c:pt>
                <c:pt idx="176">
                  <c:v>5.68</c:v>
                </c:pt>
                <c:pt idx="177">
                  <c:v>5.68</c:v>
                </c:pt>
                <c:pt idx="178">
                  <c:v>5.68</c:v>
                </c:pt>
                <c:pt idx="179">
                  <c:v>5.68</c:v>
                </c:pt>
                <c:pt idx="180">
                  <c:v>5.68</c:v>
                </c:pt>
                <c:pt idx="181">
                  <c:v>5.68</c:v>
                </c:pt>
                <c:pt idx="182">
                  <c:v>5.68</c:v>
                </c:pt>
                <c:pt idx="183">
                  <c:v>5.68</c:v>
                </c:pt>
                <c:pt idx="184">
                  <c:v>5.68</c:v>
                </c:pt>
                <c:pt idx="185">
                  <c:v>5.68</c:v>
                </c:pt>
                <c:pt idx="186">
                  <c:v>5.68</c:v>
                </c:pt>
                <c:pt idx="187">
                  <c:v>5.68</c:v>
                </c:pt>
                <c:pt idx="188">
                  <c:v>5.68</c:v>
                </c:pt>
                <c:pt idx="189">
                  <c:v>5.68</c:v>
                </c:pt>
                <c:pt idx="190">
                  <c:v>5.68</c:v>
                </c:pt>
                <c:pt idx="191">
                  <c:v>5.68</c:v>
                </c:pt>
                <c:pt idx="192">
                  <c:v>5.68</c:v>
                </c:pt>
                <c:pt idx="193">
                  <c:v>5.68</c:v>
                </c:pt>
                <c:pt idx="194">
                  <c:v>5.68</c:v>
                </c:pt>
                <c:pt idx="195">
                  <c:v>5.68</c:v>
                </c:pt>
                <c:pt idx="196">
                  <c:v>5.68</c:v>
                </c:pt>
                <c:pt idx="197">
                  <c:v>5.68</c:v>
                </c:pt>
                <c:pt idx="198">
                  <c:v>5.68</c:v>
                </c:pt>
                <c:pt idx="199">
                  <c:v>5.68</c:v>
                </c:pt>
                <c:pt idx="200">
                  <c:v>5.68</c:v>
                </c:pt>
                <c:pt idx="201">
                  <c:v>5.68</c:v>
                </c:pt>
                <c:pt idx="202">
                  <c:v>5.68</c:v>
                </c:pt>
                <c:pt idx="203">
                  <c:v>5.68</c:v>
                </c:pt>
                <c:pt idx="204">
                  <c:v>5.68</c:v>
                </c:pt>
                <c:pt idx="205">
                  <c:v>5.68</c:v>
                </c:pt>
                <c:pt idx="206">
                  <c:v>5.68</c:v>
                </c:pt>
                <c:pt idx="207">
                  <c:v>5.68</c:v>
                </c:pt>
                <c:pt idx="208">
                  <c:v>5.68</c:v>
                </c:pt>
                <c:pt idx="209">
                  <c:v>5.68</c:v>
                </c:pt>
                <c:pt idx="210">
                  <c:v>5.68</c:v>
                </c:pt>
                <c:pt idx="211">
                  <c:v>5.68</c:v>
                </c:pt>
                <c:pt idx="212">
                  <c:v>5.68</c:v>
                </c:pt>
                <c:pt idx="213">
                  <c:v>5.68</c:v>
                </c:pt>
                <c:pt idx="214">
                  <c:v>5.68</c:v>
                </c:pt>
                <c:pt idx="215">
                  <c:v>5.68</c:v>
                </c:pt>
                <c:pt idx="216">
                  <c:v>5.68</c:v>
                </c:pt>
                <c:pt idx="217">
                  <c:v>5.68</c:v>
                </c:pt>
                <c:pt idx="218">
                  <c:v>5.68</c:v>
                </c:pt>
                <c:pt idx="219">
                  <c:v>5.68</c:v>
                </c:pt>
                <c:pt idx="220">
                  <c:v>5.68</c:v>
                </c:pt>
                <c:pt idx="221">
                  <c:v>5.68</c:v>
                </c:pt>
                <c:pt idx="222">
                  <c:v>5.68</c:v>
                </c:pt>
                <c:pt idx="223">
                  <c:v>5.68</c:v>
                </c:pt>
                <c:pt idx="224">
                  <c:v>5.68</c:v>
                </c:pt>
                <c:pt idx="225">
                  <c:v>5.68</c:v>
                </c:pt>
                <c:pt idx="226">
                  <c:v>5.68</c:v>
                </c:pt>
                <c:pt idx="227">
                  <c:v>5.68</c:v>
                </c:pt>
                <c:pt idx="228">
                  <c:v>5.68</c:v>
                </c:pt>
                <c:pt idx="229">
                  <c:v>5.68</c:v>
                </c:pt>
                <c:pt idx="230">
                  <c:v>5.68</c:v>
                </c:pt>
                <c:pt idx="231">
                  <c:v>5.68</c:v>
                </c:pt>
                <c:pt idx="232">
                  <c:v>5.68</c:v>
                </c:pt>
                <c:pt idx="233">
                  <c:v>5.68</c:v>
                </c:pt>
                <c:pt idx="234">
                  <c:v>5.68</c:v>
                </c:pt>
                <c:pt idx="235">
                  <c:v>5.68</c:v>
                </c:pt>
                <c:pt idx="236">
                  <c:v>5.68</c:v>
                </c:pt>
                <c:pt idx="237">
                  <c:v>5.68</c:v>
                </c:pt>
                <c:pt idx="238">
                  <c:v>5.68</c:v>
                </c:pt>
                <c:pt idx="239">
                  <c:v>5.68</c:v>
                </c:pt>
                <c:pt idx="240">
                  <c:v>5.68</c:v>
                </c:pt>
                <c:pt idx="241">
                  <c:v>5.68</c:v>
                </c:pt>
                <c:pt idx="242">
                  <c:v>5.68</c:v>
                </c:pt>
                <c:pt idx="243">
                  <c:v>5.68</c:v>
                </c:pt>
                <c:pt idx="244">
                  <c:v>5.68</c:v>
                </c:pt>
                <c:pt idx="245">
                  <c:v>5.68</c:v>
                </c:pt>
                <c:pt idx="246">
                  <c:v>5.68</c:v>
                </c:pt>
                <c:pt idx="247">
                  <c:v>5.68</c:v>
                </c:pt>
                <c:pt idx="248">
                  <c:v>5.68</c:v>
                </c:pt>
                <c:pt idx="249">
                  <c:v>5.68</c:v>
                </c:pt>
                <c:pt idx="250">
                  <c:v>5.68</c:v>
                </c:pt>
                <c:pt idx="251">
                  <c:v>5.68</c:v>
                </c:pt>
                <c:pt idx="252">
                  <c:v>5.68</c:v>
                </c:pt>
                <c:pt idx="253">
                  <c:v>5.68</c:v>
                </c:pt>
                <c:pt idx="254">
                  <c:v>5.68</c:v>
                </c:pt>
                <c:pt idx="255">
                  <c:v>5.68</c:v>
                </c:pt>
                <c:pt idx="256">
                  <c:v>5.68</c:v>
                </c:pt>
                <c:pt idx="257">
                  <c:v>5.68</c:v>
                </c:pt>
                <c:pt idx="258">
                  <c:v>5.68</c:v>
                </c:pt>
                <c:pt idx="259">
                  <c:v>5.68</c:v>
                </c:pt>
                <c:pt idx="260">
                  <c:v>5.68</c:v>
                </c:pt>
                <c:pt idx="261">
                  <c:v>5.68</c:v>
                </c:pt>
                <c:pt idx="262">
                  <c:v>5.68</c:v>
                </c:pt>
                <c:pt idx="263">
                  <c:v>5.68</c:v>
                </c:pt>
                <c:pt idx="264">
                  <c:v>5.68</c:v>
                </c:pt>
                <c:pt idx="265">
                  <c:v>5.68</c:v>
                </c:pt>
                <c:pt idx="266">
                  <c:v>5.68</c:v>
                </c:pt>
                <c:pt idx="267">
                  <c:v>5.68</c:v>
                </c:pt>
                <c:pt idx="268">
                  <c:v>5.68</c:v>
                </c:pt>
                <c:pt idx="269">
                  <c:v>5.68</c:v>
                </c:pt>
                <c:pt idx="270">
                  <c:v>5.68</c:v>
                </c:pt>
                <c:pt idx="271">
                  <c:v>5.68</c:v>
                </c:pt>
                <c:pt idx="272">
                  <c:v>5.68</c:v>
                </c:pt>
                <c:pt idx="273">
                  <c:v>5.68</c:v>
                </c:pt>
                <c:pt idx="274">
                  <c:v>5.68</c:v>
                </c:pt>
                <c:pt idx="275">
                  <c:v>5.68</c:v>
                </c:pt>
                <c:pt idx="276">
                  <c:v>5.68</c:v>
                </c:pt>
                <c:pt idx="277">
                  <c:v>5.68</c:v>
                </c:pt>
                <c:pt idx="278">
                  <c:v>5.68</c:v>
                </c:pt>
                <c:pt idx="279">
                  <c:v>5.68</c:v>
                </c:pt>
                <c:pt idx="280">
                  <c:v>5.68</c:v>
                </c:pt>
                <c:pt idx="281">
                  <c:v>5.68</c:v>
                </c:pt>
                <c:pt idx="282">
                  <c:v>5.68</c:v>
                </c:pt>
                <c:pt idx="283">
                  <c:v>5.68</c:v>
                </c:pt>
                <c:pt idx="284">
                  <c:v>5.68</c:v>
                </c:pt>
                <c:pt idx="285">
                  <c:v>5.68</c:v>
                </c:pt>
                <c:pt idx="286">
                  <c:v>5.68</c:v>
                </c:pt>
                <c:pt idx="287">
                  <c:v>5.68</c:v>
                </c:pt>
                <c:pt idx="288">
                  <c:v>5.68</c:v>
                </c:pt>
                <c:pt idx="289">
                  <c:v>5.68</c:v>
                </c:pt>
                <c:pt idx="290">
                  <c:v>5.68</c:v>
                </c:pt>
                <c:pt idx="291">
                  <c:v>5.68</c:v>
                </c:pt>
                <c:pt idx="292">
                  <c:v>5.68</c:v>
                </c:pt>
                <c:pt idx="293">
                  <c:v>5.68</c:v>
                </c:pt>
                <c:pt idx="294">
                  <c:v>5.68</c:v>
                </c:pt>
                <c:pt idx="295">
                  <c:v>5.68</c:v>
                </c:pt>
                <c:pt idx="296">
                  <c:v>5.68</c:v>
                </c:pt>
                <c:pt idx="297">
                  <c:v>5.68</c:v>
                </c:pt>
                <c:pt idx="298">
                  <c:v>5.68</c:v>
                </c:pt>
                <c:pt idx="299">
                  <c:v>5.68</c:v>
                </c:pt>
                <c:pt idx="300">
                  <c:v>5.68</c:v>
                </c:pt>
                <c:pt idx="301">
                  <c:v>5.68</c:v>
                </c:pt>
                <c:pt idx="302">
                  <c:v>5.68</c:v>
                </c:pt>
                <c:pt idx="303">
                  <c:v>5.68</c:v>
                </c:pt>
                <c:pt idx="304">
                  <c:v>5.68</c:v>
                </c:pt>
                <c:pt idx="305">
                  <c:v>5.68</c:v>
                </c:pt>
                <c:pt idx="306">
                  <c:v>5.68</c:v>
                </c:pt>
                <c:pt idx="307">
                  <c:v>5.68</c:v>
                </c:pt>
                <c:pt idx="308">
                  <c:v>5.68</c:v>
                </c:pt>
                <c:pt idx="309">
                  <c:v>5.68</c:v>
                </c:pt>
                <c:pt idx="310">
                  <c:v>5.68</c:v>
                </c:pt>
                <c:pt idx="311">
                  <c:v>5.68</c:v>
                </c:pt>
                <c:pt idx="312">
                  <c:v>5.68</c:v>
                </c:pt>
                <c:pt idx="313">
                  <c:v>5.68</c:v>
                </c:pt>
                <c:pt idx="314">
                  <c:v>5.68</c:v>
                </c:pt>
                <c:pt idx="315">
                  <c:v>5.68</c:v>
                </c:pt>
                <c:pt idx="316">
                  <c:v>5.68</c:v>
                </c:pt>
                <c:pt idx="317">
                  <c:v>5.68</c:v>
                </c:pt>
                <c:pt idx="318">
                  <c:v>5.68</c:v>
                </c:pt>
                <c:pt idx="319">
                  <c:v>5.68</c:v>
                </c:pt>
                <c:pt idx="320">
                  <c:v>5.68</c:v>
                </c:pt>
                <c:pt idx="321">
                  <c:v>5.68</c:v>
                </c:pt>
                <c:pt idx="322">
                  <c:v>5.68</c:v>
                </c:pt>
                <c:pt idx="323">
                  <c:v>5.68</c:v>
                </c:pt>
                <c:pt idx="324">
                  <c:v>5.68</c:v>
                </c:pt>
                <c:pt idx="325">
                  <c:v>5.68</c:v>
                </c:pt>
                <c:pt idx="326">
                  <c:v>5.68</c:v>
                </c:pt>
                <c:pt idx="327">
                  <c:v>5.68</c:v>
                </c:pt>
                <c:pt idx="328">
                  <c:v>5.68</c:v>
                </c:pt>
                <c:pt idx="329">
                  <c:v>5.68</c:v>
                </c:pt>
                <c:pt idx="330">
                  <c:v>5.68</c:v>
                </c:pt>
                <c:pt idx="331">
                  <c:v>5.68</c:v>
                </c:pt>
                <c:pt idx="332">
                  <c:v>5.68</c:v>
                </c:pt>
                <c:pt idx="333">
                  <c:v>5.68</c:v>
                </c:pt>
                <c:pt idx="334">
                  <c:v>5.68</c:v>
                </c:pt>
                <c:pt idx="335">
                  <c:v>5.68</c:v>
                </c:pt>
                <c:pt idx="336">
                  <c:v>5.68</c:v>
                </c:pt>
                <c:pt idx="337">
                  <c:v>5.68</c:v>
                </c:pt>
                <c:pt idx="338">
                  <c:v>5.68</c:v>
                </c:pt>
                <c:pt idx="339">
                  <c:v>5.68</c:v>
                </c:pt>
                <c:pt idx="340">
                  <c:v>5.68</c:v>
                </c:pt>
                <c:pt idx="341">
                  <c:v>5.68</c:v>
                </c:pt>
                <c:pt idx="342">
                  <c:v>5.68</c:v>
                </c:pt>
                <c:pt idx="343">
                  <c:v>5.68</c:v>
                </c:pt>
                <c:pt idx="344">
                  <c:v>5.68</c:v>
                </c:pt>
                <c:pt idx="345">
                  <c:v>5.68</c:v>
                </c:pt>
                <c:pt idx="346">
                  <c:v>5.68</c:v>
                </c:pt>
                <c:pt idx="347">
                  <c:v>5.68</c:v>
                </c:pt>
                <c:pt idx="348">
                  <c:v>5.68</c:v>
                </c:pt>
                <c:pt idx="349">
                  <c:v>5.68</c:v>
                </c:pt>
                <c:pt idx="350">
                  <c:v>5.68</c:v>
                </c:pt>
                <c:pt idx="351">
                  <c:v>5.68</c:v>
                </c:pt>
                <c:pt idx="352">
                  <c:v>5.68</c:v>
                </c:pt>
                <c:pt idx="353">
                  <c:v>5.68</c:v>
                </c:pt>
                <c:pt idx="354">
                  <c:v>5.68</c:v>
                </c:pt>
                <c:pt idx="355">
                  <c:v>5.68</c:v>
                </c:pt>
                <c:pt idx="356">
                  <c:v>5.68</c:v>
                </c:pt>
                <c:pt idx="357">
                  <c:v>5.68</c:v>
                </c:pt>
                <c:pt idx="358">
                  <c:v>5.68</c:v>
                </c:pt>
                <c:pt idx="359">
                  <c:v>5.68</c:v>
                </c:pt>
                <c:pt idx="360">
                  <c:v>5.68</c:v>
                </c:pt>
                <c:pt idx="361">
                  <c:v>5.68</c:v>
                </c:pt>
                <c:pt idx="362">
                  <c:v>5.68</c:v>
                </c:pt>
                <c:pt idx="363">
                  <c:v>5.68</c:v>
                </c:pt>
                <c:pt idx="364">
                  <c:v>5.68</c:v>
                </c:pt>
                <c:pt idx="365">
                  <c:v>5.68</c:v>
                </c:pt>
                <c:pt idx="366">
                  <c:v>5.68</c:v>
                </c:pt>
                <c:pt idx="367">
                  <c:v>5.68</c:v>
                </c:pt>
                <c:pt idx="368">
                  <c:v>5.68</c:v>
                </c:pt>
                <c:pt idx="369">
                  <c:v>5.68</c:v>
                </c:pt>
                <c:pt idx="370">
                  <c:v>5.68</c:v>
                </c:pt>
                <c:pt idx="371">
                  <c:v>5.68</c:v>
                </c:pt>
                <c:pt idx="372">
                  <c:v>5.68</c:v>
                </c:pt>
                <c:pt idx="373">
                  <c:v>5.68</c:v>
                </c:pt>
                <c:pt idx="374">
                  <c:v>5.68</c:v>
                </c:pt>
                <c:pt idx="375">
                  <c:v>5.68</c:v>
                </c:pt>
                <c:pt idx="376">
                  <c:v>5.68</c:v>
                </c:pt>
                <c:pt idx="377">
                  <c:v>5.68</c:v>
                </c:pt>
                <c:pt idx="378">
                  <c:v>5.68</c:v>
                </c:pt>
                <c:pt idx="379">
                  <c:v>5.68</c:v>
                </c:pt>
                <c:pt idx="380">
                  <c:v>5.68</c:v>
                </c:pt>
                <c:pt idx="381">
                  <c:v>5.68</c:v>
                </c:pt>
                <c:pt idx="382">
                  <c:v>5.68</c:v>
                </c:pt>
                <c:pt idx="383">
                  <c:v>5.68</c:v>
                </c:pt>
                <c:pt idx="384">
                  <c:v>5.68</c:v>
                </c:pt>
                <c:pt idx="385">
                  <c:v>5.68</c:v>
                </c:pt>
                <c:pt idx="386">
                  <c:v>5.68</c:v>
                </c:pt>
                <c:pt idx="387">
                  <c:v>5.68</c:v>
                </c:pt>
                <c:pt idx="388">
                  <c:v>5.68</c:v>
                </c:pt>
                <c:pt idx="389">
                  <c:v>5.68</c:v>
                </c:pt>
                <c:pt idx="390">
                  <c:v>5.68</c:v>
                </c:pt>
                <c:pt idx="391">
                  <c:v>5.68</c:v>
                </c:pt>
                <c:pt idx="392">
                  <c:v>5.68</c:v>
                </c:pt>
                <c:pt idx="393">
                  <c:v>5.68</c:v>
                </c:pt>
                <c:pt idx="394">
                  <c:v>5.68</c:v>
                </c:pt>
                <c:pt idx="395">
                  <c:v>5.68</c:v>
                </c:pt>
                <c:pt idx="396">
                  <c:v>5.68</c:v>
                </c:pt>
                <c:pt idx="397">
                  <c:v>5.68</c:v>
                </c:pt>
                <c:pt idx="398">
                  <c:v>5.68</c:v>
                </c:pt>
                <c:pt idx="399">
                  <c:v>5.68</c:v>
                </c:pt>
                <c:pt idx="400">
                  <c:v>5.68</c:v>
                </c:pt>
                <c:pt idx="401">
                  <c:v>5.68</c:v>
                </c:pt>
                <c:pt idx="402">
                  <c:v>5.68</c:v>
                </c:pt>
                <c:pt idx="403">
                  <c:v>5.68</c:v>
                </c:pt>
                <c:pt idx="404">
                  <c:v>5.68</c:v>
                </c:pt>
                <c:pt idx="405">
                  <c:v>5.68</c:v>
                </c:pt>
                <c:pt idx="406">
                  <c:v>5.68</c:v>
                </c:pt>
                <c:pt idx="407">
                  <c:v>5.68</c:v>
                </c:pt>
                <c:pt idx="408">
                  <c:v>5.68</c:v>
                </c:pt>
                <c:pt idx="409">
                  <c:v>5.68</c:v>
                </c:pt>
                <c:pt idx="410">
                  <c:v>5.68</c:v>
                </c:pt>
                <c:pt idx="411">
                  <c:v>5.68</c:v>
                </c:pt>
                <c:pt idx="412">
                  <c:v>5.68</c:v>
                </c:pt>
                <c:pt idx="413">
                  <c:v>5.68</c:v>
                </c:pt>
                <c:pt idx="414">
                  <c:v>5.68</c:v>
                </c:pt>
                <c:pt idx="415">
                  <c:v>5.68</c:v>
                </c:pt>
                <c:pt idx="416">
                  <c:v>5.68</c:v>
                </c:pt>
                <c:pt idx="417">
                  <c:v>5.68</c:v>
                </c:pt>
                <c:pt idx="418">
                  <c:v>5.68</c:v>
                </c:pt>
                <c:pt idx="419">
                  <c:v>5.68</c:v>
                </c:pt>
                <c:pt idx="420">
                  <c:v>5.68</c:v>
                </c:pt>
                <c:pt idx="421">
                  <c:v>5.68</c:v>
                </c:pt>
                <c:pt idx="422">
                  <c:v>5.68</c:v>
                </c:pt>
                <c:pt idx="423">
                  <c:v>5.68</c:v>
                </c:pt>
                <c:pt idx="424">
                  <c:v>5.68</c:v>
                </c:pt>
                <c:pt idx="425">
                  <c:v>5.68</c:v>
                </c:pt>
                <c:pt idx="426">
                  <c:v>5.68</c:v>
                </c:pt>
                <c:pt idx="427">
                  <c:v>5.68</c:v>
                </c:pt>
                <c:pt idx="428">
                  <c:v>5.68</c:v>
                </c:pt>
                <c:pt idx="429">
                  <c:v>5.68</c:v>
                </c:pt>
                <c:pt idx="430">
                  <c:v>5.68</c:v>
                </c:pt>
                <c:pt idx="431">
                  <c:v>5.68</c:v>
                </c:pt>
                <c:pt idx="432">
                  <c:v>5.68</c:v>
                </c:pt>
                <c:pt idx="433">
                  <c:v>5.68</c:v>
                </c:pt>
                <c:pt idx="434">
                  <c:v>5.68</c:v>
                </c:pt>
                <c:pt idx="435">
                  <c:v>5.68</c:v>
                </c:pt>
                <c:pt idx="436">
                  <c:v>5.68</c:v>
                </c:pt>
                <c:pt idx="437">
                  <c:v>5.68</c:v>
                </c:pt>
                <c:pt idx="438">
                  <c:v>5.68</c:v>
                </c:pt>
                <c:pt idx="439">
                  <c:v>5.68</c:v>
                </c:pt>
                <c:pt idx="440">
                  <c:v>5.68</c:v>
                </c:pt>
                <c:pt idx="441">
                  <c:v>5.68</c:v>
                </c:pt>
                <c:pt idx="442">
                  <c:v>5.68</c:v>
                </c:pt>
                <c:pt idx="443">
                  <c:v>5.68</c:v>
                </c:pt>
                <c:pt idx="444">
                  <c:v>5.68</c:v>
                </c:pt>
                <c:pt idx="445">
                  <c:v>5.68</c:v>
                </c:pt>
                <c:pt idx="446">
                  <c:v>5.68</c:v>
                </c:pt>
                <c:pt idx="447">
                  <c:v>5.68</c:v>
                </c:pt>
                <c:pt idx="448">
                  <c:v>5.68</c:v>
                </c:pt>
                <c:pt idx="449">
                  <c:v>5.68</c:v>
                </c:pt>
                <c:pt idx="450">
                  <c:v>5.68</c:v>
                </c:pt>
                <c:pt idx="451">
                  <c:v>5.68</c:v>
                </c:pt>
                <c:pt idx="452">
                  <c:v>5.68</c:v>
                </c:pt>
                <c:pt idx="453">
                  <c:v>5.68</c:v>
                </c:pt>
                <c:pt idx="454">
                  <c:v>5.68</c:v>
                </c:pt>
                <c:pt idx="455">
                  <c:v>5.68</c:v>
                </c:pt>
                <c:pt idx="456">
                  <c:v>5.68</c:v>
                </c:pt>
                <c:pt idx="457">
                  <c:v>5.68</c:v>
                </c:pt>
                <c:pt idx="458">
                  <c:v>5.68</c:v>
                </c:pt>
                <c:pt idx="459">
                  <c:v>5.68</c:v>
                </c:pt>
                <c:pt idx="460">
                  <c:v>5.68</c:v>
                </c:pt>
                <c:pt idx="461">
                  <c:v>5.68</c:v>
                </c:pt>
                <c:pt idx="462">
                  <c:v>5.68</c:v>
                </c:pt>
                <c:pt idx="463">
                  <c:v>5.68</c:v>
                </c:pt>
                <c:pt idx="464">
                  <c:v>5.68</c:v>
                </c:pt>
                <c:pt idx="465">
                  <c:v>5.68</c:v>
                </c:pt>
                <c:pt idx="466">
                  <c:v>5.68</c:v>
                </c:pt>
                <c:pt idx="467">
                  <c:v>5.68</c:v>
                </c:pt>
                <c:pt idx="468">
                  <c:v>5.68</c:v>
                </c:pt>
                <c:pt idx="469">
                  <c:v>5.68</c:v>
                </c:pt>
                <c:pt idx="470">
                  <c:v>5.68</c:v>
                </c:pt>
                <c:pt idx="471">
                  <c:v>5.68</c:v>
                </c:pt>
                <c:pt idx="472">
                  <c:v>5.68</c:v>
                </c:pt>
                <c:pt idx="473">
                  <c:v>5.68</c:v>
                </c:pt>
                <c:pt idx="474">
                  <c:v>5.68</c:v>
                </c:pt>
                <c:pt idx="475">
                  <c:v>5.68</c:v>
                </c:pt>
                <c:pt idx="476">
                  <c:v>5.68</c:v>
                </c:pt>
                <c:pt idx="477">
                  <c:v>5.68</c:v>
                </c:pt>
                <c:pt idx="478">
                  <c:v>5.68</c:v>
                </c:pt>
                <c:pt idx="479">
                  <c:v>5.68</c:v>
                </c:pt>
                <c:pt idx="480">
                  <c:v>5.68</c:v>
                </c:pt>
                <c:pt idx="481">
                  <c:v>5.68</c:v>
                </c:pt>
                <c:pt idx="482">
                  <c:v>5.68</c:v>
                </c:pt>
                <c:pt idx="483">
                  <c:v>5.68</c:v>
                </c:pt>
                <c:pt idx="484">
                  <c:v>5.68</c:v>
                </c:pt>
                <c:pt idx="485">
                  <c:v>5.68</c:v>
                </c:pt>
                <c:pt idx="486">
                  <c:v>5.68</c:v>
                </c:pt>
                <c:pt idx="487">
                  <c:v>5.68</c:v>
                </c:pt>
                <c:pt idx="488">
                  <c:v>5.68</c:v>
                </c:pt>
                <c:pt idx="489">
                  <c:v>5.68</c:v>
                </c:pt>
                <c:pt idx="490">
                  <c:v>5.68</c:v>
                </c:pt>
                <c:pt idx="491">
                  <c:v>5.68</c:v>
                </c:pt>
                <c:pt idx="492">
                  <c:v>5.68</c:v>
                </c:pt>
                <c:pt idx="493">
                  <c:v>5.68</c:v>
                </c:pt>
                <c:pt idx="494">
                  <c:v>5.68</c:v>
                </c:pt>
                <c:pt idx="495">
                  <c:v>5.68</c:v>
                </c:pt>
                <c:pt idx="496">
                  <c:v>5.68</c:v>
                </c:pt>
                <c:pt idx="497">
                  <c:v>5.68</c:v>
                </c:pt>
                <c:pt idx="498">
                  <c:v>5.68</c:v>
                </c:pt>
                <c:pt idx="499">
                  <c:v>5.68</c:v>
                </c:pt>
                <c:pt idx="500">
                  <c:v>5.68</c:v>
                </c:pt>
                <c:pt idx="501">
                  <c:v>5.68</c:v>
                </c:pt>
                <c:pt idx="502">
                  <c:v>5.68</c:v>
                </c:pt>
                <c:pt idx="503">
                  <c:v>5.68</c:v>
                </c:pt>
                <c:pt idx="504">
                  <c:v>5.68</c:v>
                </c:pt>
                <c:pt idx="505">
                  <c:v>5.68</c:v>
                </c:pt>
                <c:pt idx="506">
                  <c:v>5.68</c:v>
                </c:pt>
                <c:pt idx="507">
                  <c:v>5.68</c:v>
                </c:pt>
                <c:pt idx="508">
                  <c:v>5.68</c:v>
                </c:pt>
                <c:pt idx="509">
                  <c:v>5.68</c:v>
                </c:pt>
                <c:pt idx="510">
                  <c:v>5.68</c:v>
                </c:pt>
                <c:pt idx="511">
                  <c:v>5.68</c:v>
                </c:pt>
                <c:pt idx="512">
                  <c:v>5.68</c:v>
                </c:pt>
                <c:pt idx="513">
                  <c:v>5.68</c:v>
                </c:pt>
                <c:pt idx="514">
                  <c:v>5.68</c:v>
                </c:pt>
                <c:pt idx="515">
                  <c:v>5.68</c:v>
                </c:pt>
                <c:pt idx="516">
                  <c:v>5.68</c:v>
                </c:pt>
                <c:pt idx="517">
                  <c:v>5.68</c:v>
                </c:pt>
                <c:pt idx="518">
                  <c:v>5.68</c:v>
                </c:pt>
                <c:pt idx="519">
                  <c:v>5.68</c:v>
                </c:pt>
                <c:pt idx="520">
                  <c:v>5.68</c:v>
                </c:pt>
                <c:pt idx="521">
                  <c:v>5.68</c:v>
                </c:pt>
                <c:pt idx="522">
                  <c:v>5.68</c:v>
                </c:pt>
                <c:pt idx="523">
                  <c:v>5.68</c:v>
                </c:pt>
                <c:pt idx="524">
                  <c:v>5.68</c:v>
                </c:pt>
                <c:pt idx="525">
                  <c:v>5.68</c:v>
                </c:pt>
                <c:pt idx="526">
                  <c:v>5.68</c:v>
                </c:pt>
                <c:pt idx="527">
                  <c:v>5.68</c:v>
                </c:pt>
                <c:pt idx="528">
                  <c:v>5.68</c:v>
                </c:pt>
                <c:pt idx="529">
                  <c:v>5.68</c:v>
                </c:pt>
                <c:pt idx="530">
                  <c:v>5.68</c:v>
                </c:pt>
                <c:pt idx="531">
                  <c:v>5.68</c:v>
                </c:pt>
                <c:pt idx="532">
                  <c:v>5.68</c:v>
                </c:pt>
                <c:pt idx="533">
                  <c:v>5.68</c:v>
                </c:pt>
                <c:pt idx="534">
                  <c:v>5.68</c:v>
                </c:pt>
                <c:pt idx="535">
                  <c:v>5.68</c:v>
                </c:pt>
                <c:pt idx="536">
                  <c:v>5.68</c:v>
                </c:pt>
                <c:pt idx="537">
                  <c:v>5.68</c:v>
                </c:pt>
                <c:pt idx="538">
                  <c:v>5.68</c:v>
                </c:pt>
                <c:pt idx="539">
                  <c:v>5.68</c:v>
                </c:pt>
                <c:pt idx="540">
                  <c:v>5.68</c:v>
                </c:pt>
                <c:pt idx="541">
                  <c:v>5.68</c:v>
                </c:pt>
                <c:pt idx="542">
                  <c:v>5.68</c:v>
                </c:pt>
                <c:pt idx="543">
                  <c:v>5.68</c:v>
                </c:pt>
                <c:pt idx="544">
                  <c:v>5.68</c:v>
                </c:pt>
                <c:pt idx="545">
                  <c:v>5.68</c:v>
                </c:pt>
                <c:pt idx="546">
                  <c:v>5.68</c:v>
                </c:pt>
                <c:pt idx="547">
                  <c:v>5.68</c:v>
                </c:pt>
                <c:pt idx="548">
                  <c:v>5.68</c:v>
                </c:pt>
                <c:pt idx="549">
                  <c:v>5.68</c:v>
                </c:pt>
                <c:pt idx="550">
                  <c:v>5.68</c:v>
                </c:pt>
                <c:pt idx="551">
                  <c:v>5.68</c:v>
                </c:pt>
                <c:pt idx="552">
                  <c:v>5.68</c:v>
                </c:pt>
                <c:pt idx="553">
                  <c:v>5.68</c:v>
                </c:pt>
                <c:pt idx="554">
                  <c:v>5.68</c:v>
                </c:pt>
                <c:pt idx="555">
                  <c:v>5.68</c:v>
                </c:pt>
                <c:pt idx="556">
                  <c:v>5.68</c:v>
                </c:pt>
                <c:pt idx="557">
                  <c:v>5.68</c:v>
                </c:pt>
                <c:pt idx="558">
                  <c:v>5.68</c:v>
                </c:pt>
                <c:pt idx="559">
                  <c:v>5.68</c:v>
                </c:pt>
                <c:pt idx="560">
                  <c:v>5.68</c:v>
                </c:pt>
                <c:pt idx="561">
                  <c:v>5.68</c:v>
                </c:pt>
                <c:pt idx="562">
                  <c:v>5.68</c:v>
                </c:pt>
                <c:pt idx="563">
                  <c:v>5.68</c:v>
                </c:pt>
                <c:pt idx="564">
                  <c:v>5.68</c:v>
                </c:pt>
                <c:pt idx="565">
                  <c:v>5.68</c:v>
                </c:pt>
                <c:pt idx="566">
                  <c:v>5.68</c:v>
                </c:pt>
                <c:pt idx="567">
                  <c:v>5.68</c:v>
                </c:pt>
                <c:pt idx="568">
                  <c:v>5.68</c:v>
                </c:pt>
                <c:pt idx="569">
                  <c:v>5.68</c:v>
                </c:pt>
                <c:pt idx="570">
                  <c:v>5.68</c:v>
                </c:pt>
                <c:pt idx="571">
                  <c:v>5.68</c:v>
                </c:pt>
                <c:pt idx="572">
                  <c:v>5.68</c:v>
                </c:pt>
                <c:pt idx="573">
                  <c:v>5.68</c:v>
                </c:pt>
                <c:pt idx="574">
                  <c:v>5.68</c:v>
                </c:pt>
                <c:pt idx="575">
                  <c:v>5.68</c:v>
                </c:pt>
                <c:pt idx="576">
                  <c:v>5.68</c:v>
                </c:pt>
                <c:pt idx="577">
                  <c:v>5.68</c:v>
                </c:pt>
                <c:pt idx="578">
                  <c:v>5.68</c:v>
                </c:pt>
                <c:pt idx="579">
                  <c:v>5.68</c:v>
                </c:pt>
                <c:pt idx="580">
                  <c:v>5.68</c:v>
                </c:pt>
                <c:pt idx="581">
                  <c:v>5.68</c:v>
                </c:pt>
                <c:pt idx="582">
                  <c:v>5.68</c:v>
                </c:pt>
                <c:pt idx="583">
                  <c:v>5.68</c:v>
                </c:pt>
                <c:pt idx="584">
                  <c:v>5.68</c:v>
                </c:pt>
                <c:pt idx="585">
                  <c:v>5.68</c:v>
                </c:pt>
                <c:pt idx="586">
                  <c:v>5.68</c:v>
                </c:pt>
                <c:pt idx="587">
                  <c:v>5.68</c:v>
                </c:pt>
                <c:pt idx="588">
                  <c:v>5.68</c:v>
                </c:pt>
                <c:pt idx="589">
                  <c:v>5.68</c:v>
                </c:pt>
                <c:pt idx="590">
                  <c:v>5.68</c:v>
                </c:pt>
                <c:pt idx="591">
                  <c:v>5.68</c:v>
                </c:pt>
                <c:pt idx="592">
                  <c:v>5.68</c:v>
                </c:pt>
                <c:pt idx="593">
                  <c:v>5.68</c:v>
                </c:pt>
                <c:pt idx="594">
                  <c:v>5.68</c:v>
                </c:pt>
                <c:pt idx="595">
                  <c:v>5.68</c:v>
                </c:pt>
                <c:pt idx="596">
                  <c:v>5.68</c:v>
                </c:pt>
                <c:pt idx="597">
                  <c:v>5.68</c:v>
                </c:pt>
                <c:pt idx="598">
                  <c:v>5.68</c:v>
                </c:pt>
                <c:pt idx="599">
                  <c:v>5.68</c:v>
                </c:pt>
                <c:pt idx="600">
                  <c:v>5.68</c:v>
                </c:pt>
                <c:pt idx="601">
                  <c:v>5.68</c:v>
                </c:pt>
                <c:pt idx="602">
                  <c:v>5.68</c:v>
                </c:pt>
                <c:pt idx="603">
                  <c:v>5.68</c:v>
                </c:pt>
                <c:pt idx="604">
                  <c:v>5.68</c:v>
                </c:pt>
                <c:pt idx="605">
                  <c:v>5.68</c:v>
                </c:pt>
                <c:pt idx="606">
                  <c:v>5.68</c:v>
                </c:pt>
                <c:pt idx="607">
                  <c:v>5.68</c:v>
                </c:pt>
                <c:pt idx="608">
                  <c:v>5.68</c:v>
                </c:pt>
                <c:pt idx="609">
                  <c:v>5.68</c:v>
                </c:pt>
                <c:pt idx="610">
                  <c:v>5.68</c:v>
                </c:pt>
                <c:pt idx="611">
                  <c:v>5.68</c:v>
                </c:pt>
                <c:pt idx="612">
                  <c:v>5.68</c:v>
                </c:pt>
                <c:pt idx="613">
                  <c:v>5.68</c:v>
                </c:pt>
                <c:pt idx="614">
                  <c:v>5.68</c:v>
                </c:pt>
                <c:pt idx="615">
                  <c:v>5.68</c:v>
                </c:pt>
                <c:pt idx="616">
                  <c:v>5.68</c:v>
                </c:pt>
                <c:pt idx="617">
                  <c:v>5.68</c:v>
                </c:pt>
                <c:pt idx="618">
                  <c:v>5.68</c:v>
                </c:pt>
                <c:pt idx="619">
                  <c:v>5.68</c:v>
                </c:pt>
                <c:pt idx="620">
                  <c:v>5.68</c:v>
                </c:pt>
                <c:pt idx="621">
                  <c:v>5.68</c:v>
                </c:pt>
                <c:pt idx="622">
                  <c:v>5.68</c:v>
                </c:pt>
                <c:pt idx="623">
                  <c:v>5.68</c:v>
                </c:pt>
                <c:pt idx="624">
                  <c:v>5.68</c:v>
                </c:pt>
                <c:pt idx="625">
                  <c:v>5.68</c:v>
                </c:pt>
                <c:pt idx="626">
                  <c:v>5.68</c:v>
                </c:pt>
                <c:pt idx="627">
                  <c:v>5.68</c:v>
                </c:pt>
                <c:pt idx="628">
                  <c:v>5.68</c:v>
                </c:pt>
                <c:pt idx="629">
                  <c:v>5.68</c:v>
                </c:pt>
                <c:pt idx="630">
                  <c:v>5.68</c:v>
                </c:pt>
                <c:pt idx="631">
                  <c:v>5.68</c:v>
                </c:pt>
                <c:pt idx="632">
                  <c:v>5.68</c:v>
                </c:pt>
                <c:pt idx="633">
                  <c:v>5.68</c:v>
                </c:pt>
                <c:pt idx="634">
                  <c:v>5.68</c:v>
                </c:pt>
                <c:pt idx="635">
                  <c:v>5.68</c:v>
                </c:pt>
                <c:pt idx="636">
                  <c:v>5.68</c:v>
                </c:pt>
                <c:pt idx="637">
                  <c:v>5.68</c:v>
                </c:pt>
                <c:pt idx="638">
                  <c:v>5.68</c:v>
                </c:pt>
                <c:pt idx="639">
                  <c:v>5.68</c:v>
                </c:pt>
                <c:pt idx="640">
                  <c:v>5.68</c:v>
                </c:pt>
                <c:pt idx="641">
                  <c:v>5.68</c:v>
                </c:pt>
                <c:pt idx="642">
                  <c:v>5.68</c:v>
                </c:pt>
                <c:pt idx="643">
                  <c:v>5.68</c:v>
                </c:pt>
                <c:pt idx="644">
                  <c:v>5.68</c:v>
                </c:pt>
                <c:pt idx="645">
                  <c:v>5.68</c:v>
                </c:pt>
                <c:pt idx="646">
                  <c:v>5.68</c:v>
                </c:pt>
                <c:pt idx="647">
                  <c:v>5.68</c:v>
                </c:pt>
                <c:pt idx="648">
                  <c:v>5.68</c:v>
                </c:pt>
                <c:pt idx="649">
                  <c:v>5.68</c:v>
                </c:pt>
                <c:pt idx="650">
                  <c:v>5.68</c:v>
                </c:pt>
                <c:pt idx="651">
                  <c:v>5.68</c:v>
                </c:pt>
                <c:pt idx="652">
                  <c:v>5.68</c:v>
                </c:pt>
                <c:pt idx="653">
                  <c:v>5.68</c:v>
                </c:pt>
                <c:pt idx="654">
                  <c:v>5.68</c:v>
                </c:pt>
                <c:pt idx="655">
                  <c:v>5.68</c:v>
                </c:pt>
                <c:pt idx="656">
                  <c:v>5.68</c:v>
                </c:pt>
                <c:pt idx="657">
                  <c:v>5.68</c:v>
                </c:pt>
                <c:pt idx="658">
                  <c:v>5.68</c:v>
                </c:pt>
                <c:pt idx="659">
                  <c:v>5.68</c:v>
                </c:pt>
                <c:pt idx="660">
                  <c:v>5.68</c:v>
                </c:pt>
                <c:pt idx="661">
                  <c:v>5.68</c:v>
                </c:pt>
                <c:pt idx="662">
                  <c:v>5.68</c:v>
                </c:pt>
                <c:pt idx="663">
                  <c:v>5.68</c:v>
                </c:pt>
                <c:pt idx="664">
                  <c:v>5.68</c:v>
                </c:pt>
                <c:pt idx="665">
                  <c:v>5.68</c:v>
                </c:pt>
                <c:pt idx="666">
                  <c:v>5.68</c:v>
                </c:pt>
                <c:pt idx="667">
                  <c:v>5.68</c:v>
                </c:pt>
                <c:pt idx="668">
                  <c:v>5.68</c:v>
                </c:pt>
                <c:pt idx="669">
                  <c:v>5.68</c:v>
                </c:pt>
                <c:pt idx="670">
                  <c:v>5.68</c:v>
                </c:pt>
                <c:pt idx="671">
                  <c:v>5.68</c:v>
                </c:pt>
                <c:pt idx="672">
                  <c:v>5.68</c:v>
                </c:pt>
                <c:pt idx="673">
                  <c:v>5.68</c:v>
                </c:pt>
                <c:pt idx="674">
                  <c:v>5.68</c:v>
                </c:pt>
                <c:pt idx="675">
                  <c:v>5.68</c:v>
                </c:pt>
                <c:pt idx="676">
                  <c:v>5.68</c:v>
                </c:pt>
                <c:pt idx="677">
                  <c:v>5.68</c:v>
                </c:pt>
                <c:pt idx="678">
                  <c:v>5.68</c:v>
                </c:pt>
                <c:pt idx="679">
                  <c:v>5.68</c:v>
                </c:pt>
                <c:pt idx="680">
                  <c:v>5.68</c:v>
                </c:pt>
                <c:pt idx="681">
                  <c:v>5.68</c:v>
                </c:pt>
                <c:pt idx="682">
                  <c:v>5.68</c:v>
                </c:pt>
                <c:pt idx="683">
                  <c:v>5.68</c:v>
                </c:pt>
                <c:pt idx="684">
                  <c:v>5.68</c:v>
                </c:pt>
                <c:pt idx="685">
                  <c:v>5.68</c:v>
                </c:pt>
                <c:pt idx="686">
                  <c:v>5.68</c:v>
                </c:pt>
                <c:pt idx="687">
                  <c:v>5.68</c:v>
                </c:pt>
                <c:pt idx="688">
                  <c:v>5.68</c:v>
                </c:pt>
                <c:pt idx="689">
                  <c:v>5.68</c:v>
                </c:pt>
                <c:pt idx="690">
                  <c:v>5.68</c:v>
                </c:pt>
                <c:pt idx="691">
                  <c:v>5.68</c:v>
                </c:pt>
                <c:pt idx="692">
                  <c:v>5.68</c:v>
                </c:pt>
                <c:pt idx="693">
                  <c:v>5.68</c:v>
                </c:pt>
                <c:pt idx="694">
                  <c:v>5.68</c:v>
                </c:pt>
                <c:pt idx="695">
                  <c:v>5.68</c:v>
                </c:pt>
                <c:pt idx="696">
                  <c:v>5.68</c:v>
                </c:pt>
                <c:pt idx="697">
                  <c:v>5.68</c:v>
                </c:pt>
                <c:pt idx="698">
                  <c:v>5.68</c:v>
                </c:pt>
                <c:pt idx="699">
                  <c:v>5.68</c:v>
                </c:pt>
                <c:pt idx="700">
                  <c:v>5.68</c:v>
                </c:pt>
                <c:pt idx="701">
                  <c:v>5.68</c:v>
                </c:pt>
                <c:pt idx="702">
                  <c:v>5.68</c:v>
                </c:pt>
                <c:pt idx="703">
                  <c:v>5.68</c:v>
                </c:pt>
                <c:pt idx="704">
                  <c:v>5.68</c:v>
                </c:pt>
                <c:pt idx="705">
                  <c:v>5.68</c:v>
                </c:pt>
                <c:pt idx="706">
                  <c:v>5.68</c:v>
                </c:pt>
                <c:pt idx="707">
                  <c:v>5.68</c:v>
                </c:pt>
                <c:pt idx="708">
                  <c:v>5.68</c:v>
                </c:pt>
                <c:pt idx="709">
                  <c:v>5.68</c:v>
                </c:pt>
                <c:pt idx="710">
                  <c:v>5.68</c:v>
                </c:pt>
                <c:pt idx="711">
                  <c:v>5.68</c:v>
                </c:pt>
                <c:pt idx="712">
                  <c:v>5.68</c:v>
                </c:pt>
                <c:pt idx="713">
                  <c:v>5.68</c:v>
                </c:pt>
                <c:pt idx="714">
                  <c:v>5.68</c:v>
                </c:pt>
                <c:pt idx="715">
                  <c:v>5.68</c:v>
                </c:pt>
                <c:pt idx="716">
                  <c:v>5.68</c:v>
                </c:pt>
                <c:pt idx="717">
                  <c:v>5.68</c:v>
                </c:pt>
                <c:pt idx="718">
                  <c:v>5.68</c:v>
                </c:pt>
                <c:pt idx="719">
                  <c:v>5.68</c:v>
                </c:pt>
                <c:pt idx="720">
                  <c:v>5.68</c:v>
                </c:pt>
                <c:pt idx="721">
                  <c:v>5.68</c:v>
                </c:pt>
                <c:pt idx="722">
                  <c:v>5.68</c:v>
                </c:pt>
                <c:pt idx="723">
                  <c:v>5.68</c:v>
                </c:pt>
                <c:pt idx="724">
                  <c:v>5.68</c:v>
                </c:pt>
                <c:pt idx="725">
                  <c:v>5.68</c:v>
                </c:pt>
                <c:pt idx="726">
                  <c:v>5.68</c:v>
                </c:pt>
                <c:pt idx="727">
                  <c:v>5.68</c:v>
                </c:pt>
                <c:pt idx="728">
                  <c:v>5.68</c:v>
                </c:pt>
                <c:pt idx="729">
                  <c:v>5.68</c:v>
                </c:pt>
                <c:pt idx="730">
                  <c:v>5.68</c:v>
                </c:pt>
                <c:pt idx="731">
                  <c:v>5.68</c:v>
                </c:pt>
              </c:numCache>
            </c:numRef>
          </c:val>
          <c:smooth val="1"/>
          <c:extLst xmlns:c16r2="http://schemas.microsoft.com/office/drawing/2015/06/chart">
            <c:ext xmlns:c16="http://schemas.microsoft.com/office/drawing/2014/chart" uri="{C3380CC4-5D6E-409C-BE32-E72D297353CC}">
              <c16:uniqueId val="{00000008-110E-477E-89CD-1337CF072A50}"/>
            </c:ext>
          </c:extLst>
        </c:ser>
        <c:ser>
          <c:idx val="12"/>
          <c:order val="19"/>
          <c:tx>
            <c:v>MINIMO ABSOLUTO 1998</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DATOS!$AR$3:$AR$734</c:f>
              <c:numCache>
                <c:formatCode>0.00</c:formatCode>
                <c:ptCount val="732"/>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pt idx="21">
                  <c:v>0.1</c:v>
                </c:pt>
                <c:pt idx="22">
                  <c:v>0.1</c:v>
                </c:pt>
                <c:pt idx="23">
                  <c:v>0.1</c:v>
                </c:pt>
                <c:pt idx="24">
                  <c:v>0.1</c:v>
                </c:pt>
                <c:pt idx="25">
                  <c:v>0.1</c:v>
                </c:pt>
                <c:pt idx="26">
                  <c:v>0.1</c:v>
                </c:pt>
                <c:pt idx="27">
                  <c:v>0.1</c:v>
                </c:pt>
                <c:pt idx="28">
                  <c:v>0.1</c:v>
                </c:pt>
                <c:pt idx="29">
                  <c:v>0.1</c:v>
                </c:pt>
                <c:pt idx="30">
                  <c:v>0.1</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0.1</c:v>
                </c:pt>
                <c:pt idx="92">
                  <c:v>0.1</c:v>
                </c:pt>
                <c:pt idx="93">
                  <c:v>0.1</c:v>
                </c:pt>
                <c:pt idx="94">
                  <c:v>0.1</c:v>
                </c:pt>
                <c:pt idx="95">
                  <c:v>0.1</c:v>
                </c:pt>
                <c:pt idx="96">
                  <c:v>0.1</c:v>
                </c:pt>
                <c:pt idx="97">
                  <c:v>0.1</c:v>
                </c:pt>
                <c:pt idx="98">
                  <c:v>0.1</c:v>
                </c:pt>
                <c:pt idx="99">
                  <c:v>0.1</c:v>
                </c:pt>
                <c:pt idx="100">
                  <c:v>0.1</c:v>
                </c:pt>
                <c:pt idx="101">
                  <c:v>0.1</c:v>
                </c:pt>
                <c:pt idx="102">
                  <c:v>0.1</c:v>
                </c:pt>
                <c:pt idx="103">
                  <c:v>0.1</c:v>
                </c:pt>
                <c:pt idx="104">
                  <c:v>0.1</c:v>
                </c:pt>
                <c:pt idx="105">
                  <c:v>0.1</c:v>
                </c:pt>
                <c:pt idx="106">
                  <c:v>0.1</c:v>
                </c:pt>
                <c:pt idx="107">
                  <c:v>0.1</c:v>
                </c:pt>
                <c:pt idx="108">
                  <c:v>0.1</c:v>
                </c:pt>
                <c:pt idx="109">
                  <c:v>0.1</c:v>
                </c:pt>
                <c:pt idx="110">
                  <c:v>0.1</c:v>
                </c:pt>
                <c:pt idx="111">
                  <c:v>0.1</c:v>
                </c:pt>
                <c:pt idx="112">
                  <c:v>0.1</c:v>
                </c:pt>
                <c:pt idx="113">
                  <c:v>0.1</c:v>
                </c:pt>
                <c:pt idx="114">
                  <c:v>0.1</c:v>
                </c:pt>
                <c:pt idx="115">
                  <c:v>0.1</c:v>
                </c:pt>
                <c:pt idx="116">
                  <c:v>0.1</c:v>
                </c:pt>
                <c:pt idx="117">
                  <c:v>0.1</c:v>
                </c:pt>
                <c:pt idx="118">
                  <c:v>0.1</c:v>
                </c:pt>
                <c:pt idx="119">
                  <c:v>0.1</c:v>
                </c:pt>
                <c:pt idx="120">
                  <c:v>0.1</c:v>
                </c:pt>
                <c:pt idx="121">
                  <c:v>0.1</c:v>
                </c:pt>
                <c:pt idx="122">
                  <c:v>0.1</c:v>
                </c:pt>
                <c:pt idx="123">
                  <c:v>0.1</c:v>
                </c:pt>
                <c:pt idx="124">
                  <c:v>0.1</c:v>
                </c:pt>
                <c:pt idx="125">
                  <c:v>0.1</c:v>
                </c:pt>
                <c:pt idx="126">
                  <c:v>0.1</c:v>
                </c:pt>
                <c:pt idx="127">
                  <c:v>0.1</c:v>
                </c:pt>
                <c:pt idx="128">
                  <c:v>0.1</c:v>
                </c:pt>
                <c:pt idx="129">
                  <c:v>0.1</c:v>
                </c:pt>
                <c:pt idx="130">
                  <c:v>0.1</c:v>
                </c:pt>
                <c:pt idx="131">
                  <c:v>0.1</c:v>
                </c:pt>
                <c:pt idx="132">
                  <c:v>0.1</c:v>
                </c:pt>
                <c:pt idx="133">
                  <c:v>0.1</c:v>
                </c:pt>
                <c:pt idx="134">
                  <c:v>0.1</c:v>
                </c:pt>
                <c:pt idx="135">
                  <c:v>0.1</c:v>
                </c:pt>
                <c:pt idx="136">
                  <c:v>0.1</c:v>
                </c:pt>
                <c:pt idx="137">
                  <c:v>0.1</c:v>
                </c:pt>
                <c:pt idx="138">
                  <c:v>0.1</c:v>
                </c:pt>
                <c:pt idx="139">
                  <c:v>0.1</c:v>
                </c:pt>
                <c:pt idx="140">
                  <c:v>0.1</c:v>
                </c:pt>
                <c:pt idx="141">
                  <c:v>0.1</c:v>
                </c:pt>
                <c:pt idx="142">
                  <c:v>0.1</c:v>
                </c:pt>
                <c:pt idx="143">
                  <c:v>0.1</c:v>
                </c:pt>
                <c:pt idx="144">
                  <c:v>0.1</c:v>
                </c:pt>
                <c:pt idx="145">
                  <c:v>0.1</c:v>
                </c:pt>
                <c:pt idx="146">
                  <c:v>0.1</c:v>
                </c:pt>
                <c:pt idx="147">
                  <c:v>0.1</c:v>
                </c:pt>
                <c:pt idx="148">
                  <c:v>0.1</c:v>
                </c:pt>
                <c:pt idx="149">
                  <c:v>0.1</c:v>
                </c:pt>
                <c:pt idx="150">
                  <c:v>0.1</c:v>
                </c:pt>
                <c:pt idx="151">
                  <c:v>0.1</c:v>
                </c:pt>
                <c:pt idx="152">
                  <c:v>0.1</c:v>
                </c:pt>
                <c:pt idx="153">
                  <c:v>0.1</c:v>
                </c:pt>
                <c:pt idx="154">
                  <c:v>0.1</c:v>
                </c:pt>
                <c:pt idx="155">
                  <c:v>0.1</c:v>
                </c:pt>
                <c:pt idx="156">
                  <c:v>0.1</c:v>
                </c:pt>
                <c:pt idx="157">
                  <c:v>0.1</c:v>
                </c:pt>
                <c:pt idx="158">
                  <c:v>0.1</c:v>
                </c:pt>
                <c:pt idx="159">
                  <c:v>0.1</c:v>
                </c:pt>
                <c:pt idx="160">
                  <c:v>0.1</c:v>
                </c:pt>
                <c:pt idx="161">
                  <c:v>0.1</c:v>
                </c:pt>
                <c:pt idx="162">
                  <c:v>0.1</c:v>
                </c:pt>
                <c:pt idx="163">
                  <c:v>0.1</c:v>
                </c:pt>
                <c:pt idx="164">
                  <c:v>0.1</c:v>
                </c:pt>
                <c:pt idx="165">
                  <c:v>0.1</c:v>
                </c:pt>
                <c:pt idx="166">
                  <c:v>0.1</c:v>
                </c:pt>
                <c:pt idx="167">
                  <c:v>0.1</c:v>
                </c:pt>
                <c:pt idx="168">
                  <c:v>0.1</c:v>
                </c:pt>
                <c:pt idx="169">
                  <c:v>0.1</c:v>
                </c:pt>
                <c:pt idx="170">
                  <c:v>0.1</c:v>
                </c:pt>
                <c:pt idx="171">
                  <c:v>0.1</c:v>
                </c:pt>
                <c:pt idx="172">
                  <c:v>0.1</c:v>
                </c:pt>
                <c:pt idx="173">
                  <c:v>0.1</c:v>
                </c:pt>
                <c:pt idx="174">
                  <c:v>0.1</c:v>
                </c:pt>
                <c:pt idx="175">
                  <c:v>0.1</c:v>
                </c:pt>
                <c:pt idx="176">
                  <c:v>0.1</c:v>
                </c:pt>
                <c:pt idx="177">
                  <c:v>0.1</c:v>
                </c:pt>
                <c:pt idx="178">
                  <c:v>0.1</c:v>
                </c:pt>
                <c:pt idx="179">
                  <c:v>0.1</c:v>
                </c:pt>
                <c:pt idx="180">
                  <c:v>0.1</c:v>
                </c:pt>
                <c:pt idx="181">
                  <c:v>0.1</c:v>
                </c:pt>
                <c:pt idx="182">
                  <c:v>0.1</c:v>
                </c:pt>
                <c:pt idx="183">
                  <c:v>0.1</c:v>
                </c:pt>
                <c:pt idx="184">
                  <c:v>0.1</c:v>
                </c:pt>
                <c:pt idx="185">
                  <c:v>0.1</c:v>
                </c:pt>
                <c:pt idx="186">
                  <c:v>0.1</c:v>
                </c:pt>
                <c:pt idx="187">
                  <c:v>0.1</c:v>
                </c:pt>
                <c:pt idx="188">
                  <c:v>0.1</c:v>
                </c:pt>
                <c:pt idx="189">
                  <c:v>0.1</c:v>
                </c:pt>
                <c:pt idx="190">
                  <c:v>0.1</c:v>
                </c:pt>
                <c:pt idx="191">
                  <c:v>0.1</c:v>
                </c:pt>
                <c:pt idx="192">
                  <c:v>0.1</c:v>
                </c:pt>
                <c:pt idx="193">
                  <c:v>0.1</c:v>
                </c:pt>
                <c:pt idx="194">
                  <c:v>0.1</c:v>
                </c:pt>
                <c:pt idx="195">
                  <c:v>0.1</c:v>
                </c:pt>
                <c:pt idx="196">
                  <c:v>0.1</c:v>
                </c:pt>
                <c:pt idx="197">
                  <c:v>0.1</c:v>
                </c:pt>
                <c:pt idx="198">
                  <c:v>0.1</c:v>
                </c:pt>
                <c:pt idx="199">
                  <c:v>0.1</c:v>
                </c:pt>
                <c:pt idx="200">
                  <c:v>0.1</c:v>
                </c:pt>
                <c:pt idx="201">
                  <c:v>0.1</c:v>
                </c:pt>
                <c:pt idx="202">
                  <c:v>0.1</c:v>
                </c:pt>
                <c:pt idx="203">
                  <c:v>0.1</c:v>
                </c:pt>
                <c:pt idx="204">
                  <c:v>0.1</c:v>
                </c:pt>
                <c:pt idx="205">
                  <c:v>0.1</c:v>
                </c:pt>
                <c:pt idx="206">
                  <c:v>0.1</c:v>
                </c:pt>
                <c:pt idx="207">
                  <c:v>0.1</c:v>
                </c:pt>
                <c:pt idx="208">
                  <c:v>0.1</c:v>
                </c:pt>
                <c:pt idx="209">
                  <c:v>0.1</c:v>
                </c:pt>
                <c:pt idx="210">
                  <c:v>0.1</c:v>
                </c:pt>
                <c:pt idx="211">
                  <c:v>0.1</c:v>
                </c:pt>
                <c:pt idx="212">
                  <c:v>0.1</c:v>
                </c:pt>
                <c:pt idx="213">
                  <c:v>0.1</c:v>
                </c:pt>
                <c:pt idx="214">
                  <c:v>0.1</c:v>
                </c:pt>
                <c:pt idx="215">
                  <c:v>0.1</c:v>
                </c:pt>
                <c:pt idx="216">
                  <c:v>0.1</c:v>
                </c:pt>
                <c:pt idx="217">
                  <c:v>0.1</c:v>
                </c:pt>
                <c:pt idx="218">
                  <c:v>0.1</c:v>
                </c:pt>
                <c:pt idx="219">
                  <c:v>0.1</c:v>
                </c:pt>
                <c:pt idx="220">
                  <c:v>0.1</c:v>
                </c:pt>
                <c:pt idx="221">
                  <c:v>0.1</c:v>
                </c:pt>
                <c:pt idx="222">
                  <c:v>0.1</c:v>
                </c:pt>
                <c:pt idx="223">
                  <c:v>0.1</c:v>
                </c:pt>
                <c:pt idx="224">
                  <c:v>0.1</c:v>
                </c:pt>
                <c:pt idx="225">
                  <c:v>0.1</c:v>
                </c:pt>
                <c:pt idx="226">
                  <c:v>0.1</c:v>
                </c:pt>
                <c:pt idx="227">
                  <c:v>0.1</c:v>
                </c:pt>
                <c:pt idx="228">
                  <c:v>0.1</c:v>
                </c:pt>
                <c:pt idx="229">
                  <c:v>0.1</c:v>
                </c:pt>
                <c:pt idx="230">
                  <c:v>0.1</c:v>
                </c:pt>
                <c:pt idx="231">
                  <c:v>0.1</c:v>
                </c:pt>
                <c:pt idx="232">
                  <c:v>0.1</c:v>
                </c:pt>
                <c:pt idx="233">
                  <c:v>0.1</c:v>
                </c:pt>
                <c:pt idx="234">
                  <c:v>0.1</c:v>
                </c:pt>
                <c:pt idx="235">
                  <c:v>0.1</c:v>
                </c:pt>
                <c:pt idx="236">
                  <c:v>0.1</c:v>
                </c:pt>
                <c:pt idx="237">
                  <c:v>0.1</c:v>
                </c:pt>
                <c:pt idx="238">
                  <c:v>0.1</c:v>
                </c:pt>
                <c:pt idx="239">
                  <c:v>0.1</c:v>
                </c:pt>
                <c:pt idx="240">
                  <c:v>0.1</c:v>
                </c:pt>
                <c:pt idx="241">
                  <c:v>0.1</c:v>
                </c:pt>
                <c:pt idx="242">
                  <c:v>0.1</c:v>
                </c:pt>
                <c:pt idx="243">
                  <c:v>0.1</c:v>
                </c:pt>
                <c:pt idx="244">
                  <c:v>0.1</c:v>
                </c:pt>
                <c:pt idx="245">
                  <c:v>0.1</c:v>
                </c:pt>
                <c:pt idx="246">
                  <c:v>0.1</c:v>
                </c:pt>
                <c:pt idx="247">
                  <c:v>0.1</c:v>
                </c:pt>
                <c:pt idx="248">
                  <c:v>0.1</c:v>
                </c:pt>
                <c:pt idx="249">
                  <c:v>0.1</c:v>
                </c:pt>
                <c:pt idx="250">
                  <c:v>0.1</c:v>
                </c:pt>
                <c:pt idx="251">
                  <c:v>0.1</c:v>
                </c:pt>
                <c:pt idx="252">
                  <c:v>0.1</c:v>
                </c:pt>
                <c:pt idx="253">
                  <c:v>0.1</c:v>
                </c:pt>
                <c:pt idx="254">
                  <c:v>0.1</c:v>
                </c:pt>
                <c:pt idx="255">
                  <c:v>0.1</c:v>
                </c:pt>
                <c:pt idx="256">
                  <c:v>0.1</c:v>
                </c:pt>
                <c:pt idx="257">
                  <c:v>0.1</c:v>
                </c:pt>
                <c:pt idx="258">
                  <c:v>0.1</c:v>
                </c:pt>
                <c:pt idx="259">
                  <c:v>0.1</c:v>
                </c:pt>
                <c:pt idx="260">
                  <c:v>0.1</c:v>
                </c:pt>
                <c:pt idx="261">
                  <c:v>0.1</c:v>
                </c:pt>
                <c:pt idx="262">
                  <c:v>0.1</c:v>
                </c:pt>
                <c:pt idx="263">
                  <c:v>0.1</c:v>
                </c:pt>
                <c:pt idx="264">
                  <c:v>0.1</c:v>
                </c:pt>
                <c:pt idx="265">
                  <c:v>0.1</c:v>
                </c:pt>
                <c:pt idx="266">
                  <c:v>0.1</c:v>
                </c:pt>
                <c:pt idx="267">
                  <c:v>0.1</c:v>
                </c:pt>
                <c:pt idx="268">
                  <c:v>0.1</c:v>
                </c:pt>
                <c:pt idx="269">
                  <c:v>0.1</c:v>
                </c:pt>
                <c:pt idx="270">
                  <c:v>0.1</c:v>
                </c:pt>
                <c:pt idx="271">
                  <c:v>0.1</c:v>
                </c:pt>
                <c:pt idx="272">
                  <c:v>0.1</c:v>
                </c:pt>
                <c:pt idx="273">
                  <c:v>0.1</c:v>
                </c:pt>
                <c:pt idx="274">
                  <c:v>0.1</c:v>
                </c:pt>
                <c:pt idx="275">
                  <c:v>0.1</c:v>
                </c:pt>
                <c:pt idx="276">
                  <c:v>0.1</c:v>
                </c:pt>
                <c:pt idx="277">
                  <c:v>0.1</c:v>
                </c:pt>
                <c:pt idx="278">
                  <c:v>0.1</c:v>
                </c:pt>
                <c:pt idx="279">
                  <c:v>0.1</c:v>
                </c:pt>
                <c:pt idx="280">
                  <c:v>0.1</c:v>
                </c:pt>
                <c:pt idx="281">
                  <c:v>0.1</c:v>
                </c:pt>
                <c:pt idx="282">
                  <c:v>0.1</c:v>
                </c:pt>
                <c:pt idx="283">
                  <c:v>0.1</c:v>
                </c:pt>
                <c:pt idx="284">
                  <c:v>0.1</c:v>
                </c:pt>
                <c:pt idx="285">
                  <c:v>0.1</c:v>
                </c:pt>
                <c:pt idx="286">
                  <c:v>0.1</c:v>
                </c:pt>
                <c:pt idx="287">
                  <c:v>0.1</c:v>
                </c:pt>
                <c:pt idx="288">
                  <c:v>0.1</c:v>
                </c:pt>
                <c:pt idx="289">
                  <c:v>0.1</c:v>
                </c:pt>
                <c:pt idx="290">
                  <c:v>0.1</c:v>
                </c:pt>
                <c:pt idx="291">
                  <c:v>0.1</c:v>
                </c:pt>
                <c:pt idx="292">
                  <c:v>0.1</c:v>
                </c:pt>
                <c:pt idx="293">
                  <c:v>0.1</c:v>
                </c:pt>
                <c:pt idx="294">
                  <c:v>0.1</c:v>
                </c:pt>
                <c:pt idx="295">
                  <c:v>0.1</c:v>
                </c:pt>
                <c:pt idx="296">
                  <c:v>0.1</c:v>
                </c:pt>
                <c:pt idx="297">
                  <c:v>0.1</c:v>
                </c:pt>
                <c:pt idx="298">
                  <c:v>0.1</c:v>
                </c:pt>
                <c:pt idx="299">
                  <c:v>0.1</c:v>
                </c:pt>
                <c:pt idx="300">
                  <c:v>0.1</c:v>
                </c:pt>
                <c:pt idx="301">
                  <c:v>0.1</c:v>
                </c:pt>
                <c:pt idx="302">
                  <c:v>0.1</c:v>
                </c:pt>
                <c:pt idx="303">
                  <c:v>0.1</c:v>
                </c:pt>
                <c:pt idx="304">
                  <c:v>0.1</c:v>
                </c:pt>
                <c:pt idx="305">
                  <c:v>0.1</c:v>
                </c:pt>
                <c:pt idx="306">
                  <c:v>0.1</c:v>
                </c:pt>
                <c:pt idx="307">
                  <c:v>0.1</c:v>
                </c:pt>
                <c:pt idx="308">
                  <c:v>0.1</c:v>
                </c:pt>
                <c:pt idx="309">
                  <c:v>0.1</c:v>
                </c:pt>
                <c:pt idx="310">
                  <c:v>0.1</c:v>
                </c:pt>
                <c:pt idx="311">
                  <c:v>0.1</c:v>
                </c:pt>
                <c:pt idx="312">
                  <c:v>0.1</c:v>
                </c:pt>
                <c:pt idx="313">
                  <c:v>0.1</c:v>
                </c:pt>
                <c:pt idx="314">
                  <c:v>0.1</c:v>
                </c:pt>
                <c:pt idx="315">
                  <c:v>0.1</c:v>
                </c:pt>
                <c:pt idx="316">
                  <c:v>0.1</c:v>
                </c:pt>
                <c:pt idx="317">
                  <c:v>0.1</c:v>
                </c:pt>
                <c:pt idx="318">
                  <c:v>0.1</c:v>
                </c:pt>
                <c:pt idx="319">
                  <c:v>0.1</c:v>
                </c:pt>
                <c:pt idx="320">
                  <c:v>0.1</c:v>
                </c:pt>
                <c:pt idx="321">
                  <c:v>0.1</c:v>
                </c:pt>
                <c:pt idx="322">
                  <c:v>0.1</c:v>
                </c:pt>
                <c:pt idx="323">
                  <c:v>0.1</c:v>
                </c:pt>
                <c:pt idx="324">
                  <c:v>0.1</c:v>
                </c:pt>
                <c:pt idx="325">
                  <c:v>0.1</c:v>
                </c:pt>
                <c:pt idx="326">
                  <c:v>0.1</c:v>
                </c:pt>
                <c:pt idx="327">
                  <c:v>0.1</c:v>
                </c:pt>
                <c:pt idx="328">
                  <c:v>0.1</c:v>
                </c:pt>
                <c:pt idx="329">
                  <c:v>0.1</c:v>
                </c:pt>
                <c:pt idx="330">
                  <c:v>0.1</c:v>
                </c:pt>
                <c:pt idx="331">
                  <c:v>0.1</c:v>
                </c:pt>
                <c:pt idx="332">
                  <c:v>0.1</c:v>
                </c:pt>
                <c:pt idx="333">
                  <c:v>0.1</c:v>
                </c:pt>
                <c:pt idx="334">
                  <c:v>0.1</c:v>
                </c:pt>
                <c:pt idx="335">
                  <c:v>0.1</c:v>
                </c:pt>
                <c:pt idx="336">
                  <c:v>0.1</c:v>
                </c:pt>
                <c:pt idx="337">
                  <c:v>0.1</c:v>
                </c:pt>
                <c:pt idx="338">
                  <c:v>0.1</c:v>
                </c:pt>
                <c:pt idx="339">
                  <c:v>0.1</c:v>
                </c:pt>
                <c:pt idx="340">
                  <c:v>0.1</c:v>
                </c:pt>
                <c:pt idx="341">
                  <c:v>0.1</c:v>
                </c:pt>
                <c:pt idx="342">
                  <c:v>0.1</c:v>
                </c:pt>
                <c:pt idx="343">
                  <c:v>0.1</c:v>
                </c:pt>
                <c:pt idx="344">
                  <c:v>0.1</c:v>
                </c:pt>
                <c:pt idx="345">
                  <c:v>0.1</c:v>
                </c:pt>
                <c:pt idx="346">
                  <c:v>0.1</c:v>
                </c:pt>
                <c:pt idx="347">
                  <c:v>0.1</c:v>
                </c:pt>
                <c:pt idx="348">
                  <c:v>0.1</c:v>
                </c:pt>
                <c:pt idx="349">
                  <c:v>0.1</c:v>
                </c:pt>
                <c:pt idx="350">
                  <c:v>0.1</c:v>
                </c:pt>
                <c:pt idx="351">
                  <c:v>0.1</c:v>
                </c:pt>
                <c:pt idx="352">
                  <c:v>0.1</c:v>
                </c:pt>
                <c:pt idx="353">
                  <c:v>0.1</c:v>
                </c:pt>
                <c:pt idx="354">
                  <c:v>0.1</c:v>
                </c:pt>
                <c:pt idx="355">
                  <c:v>0.1</c:v>
                </c:pt>
                <c:pt idx="356">
                  <c:v>0.1</c:v>
                </c:pt>
                <c:pt idx="357">
                  <c:v>0.1</c:v>
                </c:pt>
                <c:pt idx="358">
                  <c:v>0.1</c:v>
                </c:pt>
                <c:pt idx="359">
                  <c:v>0.1</c:v>
                </c:pt>
                <c:pt idx="360">
                  <c:v>0.1</c:v>
                </c:pt>
                <c:pt idx="361">
                  <c:v>0.1</c:v>
                </c:pt>
                <c:pt idx="362">
                  <c:v>0.1</c:v>
                </c:pt>
                <c:pt idx="363">
                  <c:v>0.1</c:v>
                </c:pt>
                <c:pt idx="364">
                  <c:v>0.1</c:v>
                </c:pt>
                <c:pt idx="365">
                  <c:v>0.1</c:v>
                </c:pt>
                <c:pt idx="366">
                  <c:v>0.1</c:v>
                </c:pt>
                <c:pt idx="367">
                  <c:v>0.1</c:v>
                </c:pt>
                <c:pt idx="368">
                  <c:v>0.1</c:v>
                </c:pt>
                <c:pt idx="369">
                  <c:v>0.1</c:v>
                </c:pt>
                <c:pt idx="370">
                  <c:v>0.1</c:v>
                </c:pt>
                <c:pt idx="371">
                  <c:v>0.1</c:v>
                </c:pt>
                <c:pt idx="372">
                  <c:v>0.1</c:v>
                </c:pt>
                <c:pt idx="373">
                  <c:v>0.1</c:v>
                </c:pt>
                <c:pt idx="374">
                  <c:v>0.1</c:v>
                </c:pt>
                <c:pt idx="375">
                  <c:v>0.1</c:v>
                </c:pt>
                <c:pt idx="376">
                  <c:v>0.1</c:v>
                </c:pt>
                <c:pt idx="377">
                  <c:v>0.1</c:v>
                </c:pt>
                <c:pt idx="378">
                  <c:v>0.1</c:v>
                </c:pt>
                <c:pt idx="379">
                  <c:v>0.1</c:v>
                </c:pt>
                <c:pt idx="380">
                  <c:v>0.1</c:v>
                </c:pt>
                <c:pt idx="381">
                  <c:v>0.1</c:v>
                </c:pt>
                <c:pt idx="382">
                  <c:v>0.1</c:v>
                </c:pt>
                <c:pt idx="383">
                  <c:v>0.1</c:v>
                </c:pt>
                <c:pt idx="384">
                  <c:v>0.1</c:v>
                </c:pt>
                <c:pt idx="385">
                  <c:v>0.1</c:v>
                </c:pt>
                <c:pt idx="386">
                  <c:v>0.1</c:v>
                </c:pt>
                <c:pt idx="387">
                  <c:v>0.1</c:v>
                </c:pt>
                <c:pt idx="388">
                  <c:v>0.1</c:v>
                </c:pt>
                <c:pt idx="389">
                  <c:v>0.1</c:v>
                </c:pt>
                <c:pt idx="390">
                  <c:v>0.1</c:v>
                </c:pt>
                <c:pt idx="391">
                  <c:v>0.1</c:v>
                </c:pt>
                <c:pt idx="392">
                  <c:v>0.1</c:v>
                </c:pt>
                <c:pt idx="393">
                  <c:v>0.1</c:v>
                </c:pt>
                <c:pt idx="394">
                  <c:v>0.1</c:v>
                </c:pt>
                <c:pt idx="395">
                  <c:v>0.1</c:v>
                </c:pt>
                <c:pt idx="396">
                  <c:v>0.1</c:v>
                </c:pt>
                <c:pt idx="397">
                  <c:v>0.1</c:v>
                </c:pt>
                <c:pt idx="398">
                  <c:v>0.1</c:v>
                </c:pt>
                <c:pt idx="399">
                  <c:v>0.1</c:v>
                </c:pt>
                <c:pt idx="400">
                  <c:v>0.1</c:v>
                </c:pt>
                <c:pt idx="401">
                  <c:v>0.1</c:v>
                </c:pt>
                <c:pt idx="402">
                  <c:v>0.1</c:v>
                </c:pt>
                <c:pt idx="403">
                  <c:v>0.1</c:v>
                </c:pt>
                <c:pt idx="404">
                  <c:v>0.1</c:v>
                </c:pt>
                <c:pt idx="405">
                  <c:v>0.1</c:v>
                </c:pt>
                <c:pt idx="406">
                  <c:v>0.1</c:v>
                </c:pt>
                <c:pt idx="407">
                  <c:v>0.1</c:v>
                </c:pt>
                <c:pt idx="408">
                  <c:v>0.1</c:v>
                </c:pt>
                <c:pt idx="409">
                  <c:v>0.1</c:v>
                </c:pt>
                <c:pt idx="410">
                  <c:v>0.1</c:v>
                </c:pt>
                <c:pt idx="411">
                  <c:v>0.1</c:v>
                </c:pt>
                <c:pt idx="412">
                  <c:v>0.1</c:v>
                </c:pt>
                <c:pt idx="413">
                  <c:v>0.1</c:v>
                </c:pt>
                <c:pt idx="414">
                  <c:v>0.1</c:v>
                </c:pt>
                <c:pt idx="415">
                  <c:v>0.1</c:v>
                </c:pt>
                <c:pt idx="416">
                  <c:v>0.1</c:v>
                </c:pt>
                <c:pt idx="417">
                  <c:v>0.1</c:v>
                </c:pt>
                <c:pt idx="418">
                  <c:v>0.1</c:v>
                </c:pt>
                <c:pt idx="419">
                  <c:v>0.1</c:v>
                </c:pt>
                <c:pt idx="420">
                  <c:v>0.1</c:v>
                </c:pt>
                <c:pt idx="421">
                  <c:v>0.1</c:v>
                </c:pt>
                <c:pt idx="422">
                  <c:v>0.1</c:v>
                </c:pt>
                <c:pt idx="423">
                  <c:v>0.1</c:v>
                </c:pt>
                <c:pt idx="424">
                  <c:v>0.1</c:v>
                </c:pt>
                <c:pt idx="425">
                  <c:v>0.1</c:v>
                </c:pt>
                <c:pt idx="426">
                  <c:v>0.1</c:v>
                </c:pt>
                <c:pt idx="427">
                  <c:v>0.1</c:v>
                </c:pt>
                <c:pt idx="428">
                  <c:v>0.1</c:v>
                </c:pt>
                <c:pt idx="429">
                  <c:v>0.1</c:v>
                </c:pt>
                <c:pt idx="430">
                  <c:v>0.1</c:v>
                </c:pt>
                <c:pt idx="431">
                  <c:v>0.1</c:v>
                </c:pt>
                <c:pt idx="432">
                  <c:v>0.1</c:v>
                </c:pt>
                <c:pt idx="433">
                  <c:v>0.1</c:v>
                </c:pt>
                <c:pt idx="434">
                  <c:v>0.1</c:v>
                </c:pt>
                <c:pt idx="435">
                  <c:v>0.1</c:v>
                </c:pt>
                <c:pt idx="436">
                  <c:v>0.1</c:v>
                </c:pt>
                <c:pt idx="437">
                  <c:v>0.1</c:v>
                </c:pt>
                <c:pt idx="438">
                  <c:v>0.1</c:v>
                </c:pt>
                <c:pt idx="439">
                  <c:v>0.1</c:v>
                </c:pt>
                <c:pt idx="440">
                  <c:v>0.1</c:v>
                </c:pt>
                <c:pt idx="441">
                  <c:v>0.1</c:v>
                </c:pt>
                <c:pt idx="442">
                  <c:v>0.1</c:v>
                </c:pt>
                <c:pt idx="443">
                  <c:v>0.1</c:v>
                </c:pt>
                <c:pt idx="444">
                  <c:v>0.1</c:v>
                </c:pt>
                <c:pt idx="445">
                  <c:v>0.1</c:v>
                </c:pt>
                <c:pt idx="446">
                  <c:v>0.1</c:v>
                </c:pt>
                <c:pt idx="447">
                  <c:v>0.1</c:v>
                </c:pt>
                <c:pt idx="448">
                  <c:v>0.1</c:v>
                </c:pt>
                <c:pt idx="449">
                  <c:v>0.1</c:v>
                </c:pt>
                <c:pt idx="450">
                  <c:v>0.1</c:v>
                </c:pt>
                <c:pt idx="451">
                  <c:v>0.1</c:v>
                </c:pt>
                <c:pt idx="452">
                  <c:v>0.1</c:v>
                </c:pt>
                <c:pt idx="453">
                  <c:v>0.1</c:v>
                </c:pt>
                <c:pt idx="454">
                  <c:v>0.1</c:v>
                </c:pt>
                <c:pt idx="455">
                  <c:v>0.1</c:v>
                </c:pt>
                <c:pt idx="456">
                  <c:v>0.1</c:v>
                </c:pt>
                <c:pt idx="457">
                  <c:v>0.1</c:v>
                </c:pt>
                <c:pt idx="458">
                  <c:v>0.1</c:v>
                </c:pt>
                <c:pt idx="459">
                  <c:v>0.1</c:v>
                </c:pt>
                <c:pt idx="460">
                  <c:v>0.1</c:v>
                </c:pt>
                <c:pt idx="461">
                  <c:v>0.1</c:v>
                </c:pt>
                <c:pt idx="462">
                  <c:v>0.1</c:v>
                </c:pt>
                <c:pt idx="463">
                  <c:v>0.1</c:v>
                </c:pt>
                <c:pt idx="464">
                  <c:v>0.1</c:v>
                </c:pt>
                <c:pt idx="465">
                  <c:v>0.1</c:v>
                </c:pt>
                <c:pt idx="466">
                  <c:v>0.1</c:v>
                </c:pt>
                <c:pt idx="467">
                  <c:v>0.1</c:v>
                </c:pt>
                <c:pt idx="468">
                  <c:v>0.1</c:v>
                </c:pt>
                <c:pt idx="469">
                  <c:v>0.1</c:v>
                </c:pt>
                <c:pt idx="470">
                  <c:v>0.1</c:v>
                </c:pt>
                <c:pt idx="471">
                  <c:v>0.1</c:v>
                </c:pt>
                <c:pt idx="472">
                  <c:v>0.1</c:v>
                </c:pt>
                <c:pt idx="473">
                  <c:v>0.1</c:v>
                </c:pt>
                <c:pt idx="474">
                  <c:v>0.1</c:v>
                </c:pt>
                <c:pt idx="475">
                  <c:v>0.1</c:v>
                </c:pt>
                <c:pt idx="476">
                  <c:v>0.1</c:v>
                </c:pt>
                <c:pt idx="477">
                  <c:v>0.1</c:v>
                </c:pt>
                <c:pt idx="478">
                  <c:v>0.1</c:v>
                </c:pt>
                <c:pt idx="479">
                  <c:v>0.1</c:v>
                </c:pt>
                <c:pt idx="480">
                  <c:v>0.1</c:v>
                </c:pt>
                <c:pt idx="481">
                  <c:v>0.1</c:v>
                </c:pt>
                <c:pt idx="482">
                  <c:v>0.1</c:v>
                </c:pt>
                <c:pt idx="483">
                  <c:v>0.1</c:v>
                </c:pt>
                <c:pt idx="484">
                  <c:v>0.1</c:v>
                </c:pt>
                <c:pt idx="485">
                  <c:v>0.1</c:v>
                </c:pt>
                <c:pt idx="486">
                  <c:v>0.1</c:v>
                </c:pt>
                <c:pt idx="487">
                  <c:v>0.1</c:v>
                </c:pt>
                <c:pt idx="488">
                  <c:v>0.1</c:v>
                </c:pt>
                <c:pt idx="489">
                  <c:v>0.1</c:v>
                </c:pt>
                <c:pt idx="490">
                  <c:v>0.1</c:v>
                </c:pt>
                <c:pt idx="491">
                  <c:v>0.1</c:v>
                </c:pt>
                <c:pt idx="492">
                  <c:v>0.1</c:v>
                </c:pt>
                <c:pt idx="493">
                  <c:v>0.1</c:v>
                </c:pt>
                <c:pt idx="494">
                  <c:v>0.1</c:v>
                </c:pt>
                <c:pt idx="495">
                  <c:v>0.1</c:v>
                </c:pt>
                <c:pt idx="496">
                  <c:v>0.1</c:v>
                </c:pt>
                <c:pt idx="497">
                  <c:v>0.1</c:v>
                </c:pt>
                <c:pt idx="498">
                  <c:v>0.1</c:v>
                </c:pt>
                <c:pt idx="499">
                  <c:v>0.1</c:v>
                </c:pt>
                <c:pt idx="500">
                  <c:v>0.1</c:v>
                </c:pt>
                <c:pt idx="501">
                  <c:v>0.1</c:v>
                </c:pt>
                <c:pt idx="502">
                  <c:v>0.1</c:v>
                </c:pt>
                <c:pt idx="503">
                  <c:v>0.1</c:v>
                </c:pt>
                <c:pt idx="504">
                  <c:v>0.1</c:v>
                </c:pt>
                <c:pt idx="505">
                  <c:v>0.1</c:v>
                </c:pt>
                <c:pt idx="506">
                  <c:v>0.1</c:v>
                </c:pt>
                <c:pt idx="507">
                  <c:v>0.1</c:v>
                </c:pt>
                <c:pt idx="508">
                  <c:v>0.1</c:v>
                </c:pt>
                <c:pt idx="509">
                  <c:v>0.1</c:v>
                </c:pt>
                <c:pt idx="510">
                  <c:v>0.1</c:v>
                </c:pt>
                <c:pt idx="511">
                  <c:v>0.1</c:v>
                </c:pt>
                <c:pt idx="512">
                  <c:v>0.1</c:v>
                </c:pt>
                <c:pt idx="513">
                  <c:v>0.1</c:v>
                </c:pt>
                <c:pt idx="514">
                  <c:v>0.1</c:v>
                </c:pt>
                <c:pt idx="515">
                  <c:v>0.1</c:v>
                </c:pt>
                <c:pt idx="516">
                  <c:v>0.1</c:v>
                </c:pt>
                <c:pt idx="517">
                  <c:v>0.1</c:v>
                </c:pt>
                <c:pt idx="518">
                  <c:v>0.1</c:v>
                </c:pt>
                <c:pt idx="519">
                  <c:v>0.1</c:v>
                </c:pt>
                <c:pt idx="520">
                  <c:v>0.1</c:v>
                </c:pt>
                <c:pt idx="521">
                  <c:v>0.1</c:v>
                </c:pt>
                <c:pt idx="522">
                  <c:v>0.1</c:v>
                </c:pt>
                <c:pt idx="523">
                  <c:v>0.1</c:v>
                </c:pt>
                <c:pt idx="524">
                  <c:v>0.1</c:v>
                </c:pt>
                <c:pt idx="525">
                  <c:v>0.1</c:v>
                </c:pt>
                <c:pt idx="526">
                  <c:v>0.1</c:v>
                </c:pt>
                <c:pt idx="527">
                  <c:v>0.1</c:v>
                </c:pt>
                <c:pt idx="528">
                  <c:v>0.1</c:v>
                </c:pt>
                <c:pt idx="529">
                  <c:v>0.1</c:v>
                </c:pt>
                <c:pt idx="530">
                  <c:v>0.1</c:v>
                </c:pt>
                <c:pt idx="531">
                  <c:v>0.1</c:v>
                </c:pt>
                <c:pt idx="532">
                  <c:v>0.1</c:v>
                </c:pt>
                <c:pt idx="533">
                  <c:v>0.1</c:v>
                </c:pt>
                <c:pt idx="534">
                  <c:v>0.1</c:v>
                </c:pt>
                <c:pt idx="535">
                  <c:v>0.1</c:v>
                </c:pt>
                <c:pt idx="536">
                  <c:v>0.1</c:v>
                </c:pt>
                <c:pt idx="537">
                  <c:v>0.1</c:v>
                </c:pt>
                <c:pt idx="538">
                  <c:v>0.1</c:v>
                </c:pt>
                <c:pt idx="539">
                  <c:v>0.1</c:v>
                </c:pt>
                <c:pt idx="540">
                  <c:v>0.1</c:v>
                </c:pt>
                <c:pt idx="541">
                  <c:v>0.1</c:v>
                </c:pt>
                <c:pt idx="542">
                  <c:v>0.1</c:v>
                </c:pt>
                <c:pt idx="543">
                  <c:v>0.1</c:v>
                </c:pt>
                <c:pt idx="544">
                  <c:v>0.1</c:v>
                </c:pt>
                <c:pt idx="545">
                  <c:v>0.1</c:v>
                </c:pt>
                <c:pt idx="546">
                  <c:v>0.1</c:v>
                </c:pt>
                <c:pt idx="547">
                  <c:v>0.1</c:v>
                </c:pt>
                <c:pt idx="548">
                  <c:v>0.1</c:v>
                </c:pt>
                <c:pt idx="549">
                  <c:v>0.1</c:v>
                </c:pt>
                <c:pt idx="550">
                  <c:v>0.1</c:v>
                </c:pt>
                <c:pt idx="551">
                  <c:v>0.1</c:v>
                </c:pt>
                <c:pt idx="552">
                  <c:v>0.1</c:v>
                </c:pt>
                <c:pt idx="553">
                  <c:v>0.1</c:v>
                </c:pt>
                <c:pt idx="554">
                  <c:v>0.1</c:v>
                </c:pt>
                <c:pt idx="555">
                  <c:v>0.1</c:v>
                </c:pt>
                <c:pt idx="556">
                  <c:v>0.1</c:v>
                </c:pt>
                <c:pt idx="557">
                  <c:v>0.1</c:v>
                </c:pt>
                <c:pt idx="558">
                  <c:v>0.1</c:v>
                </c:pt>
                <c:pt idx="559">
                  <c:v>0.1</c:v>
                </c:pt>
                <c:pt idx="560">
                  <c:v>0.1</c:v>
                </c:pt>
                <c:pt idx="561">
                  <c:v>0.1</c:v>
                </c:pt>
                <c:pt idx="562">
                  <c:v>0.1</c:v>
                </c:pt>
                <c:pt idx="563">
                  <c:v>0.1</c:v>
                </c:pt>
                <c:pt idx="564">
                  <c:v>0.1</c:v>
                </c:pt>
                <c:pt idx="565">
                  <c:v>0.1</c:v>
                </c:pt>
                <c:pt idx="566">
                  <c:v>0.1</c:v>
                </c:pt>
                <c:pt idx="567">
                  <c:v>0.1</c:v>
                </c:pt>
                <c:pt idx="568">
                  <c:v>0.1</c:v>
                </c:pt>
                <c:pt idx="569">
                  <c:v>0.1</c:v>
                </c:pt>
                <c:pt idx="570">
                  <c:v>0.1</c:v>
                </c:pt>
                <c:pt idx="571">
                  <c:v>0.1</c:v>
                </c:pt>
                <c:pt idx="572">
                  <c:v>0.1</c:v>
                </c:pt>
                <c:pt idx="573">
                  <c:v>0.1</c:v>
                </c:pt>
                <c:pt idx="574">
                  <c:v>0.1</c:v>
                </c:pt>
                <c:pt idx="575">
                  <c:v>0.1</c:v>
                </c:pt>
                <c:pt idx="576">
                  <c:v>0.1</c:v>
                </c:pt>
                <c:pt idx="577">
                  <c:v>0.1</c:v>
                </c:pt>
                <c:pt idx="578">
                  <c:v>0.1</c:v>
                </c:pt>
                <c:pt idx="579">
                  <c:v>0.1</c:v>
                </c:pt>
                <c:pt idx="580">
                  <c:v>0.1</c:v>
                </c:pt>
                <c:pt idx="581">
                  <c:v>0.1</c:v>
                </c:pt>
                <c:pt idx="582">
                  <c:v>0.1</c:v>
                </c:pt>
                <c:pt idx="583">
                  <c:v>0.1</c:v>
                </c:pt>
                <c:pt idx="584">
                  <c:v>0.1</c:v>
                </c:pt>
                <c:pt idx="585">
                  <c:v>0.1</c:v>
                </c:pt>
                <c:pt idx="586">
                  <c:v>0.1</c:v>
                </c:pt>
                <c:pt idx="587">
                  <c:v>0.1</c:v>
                </c:pt>
                <c:pt idx="588">
                  <c:v>0.1</c:v>
                </c:pt>
                <c:pt idx="589">
                  <c:v>0.1</c:v>
                </c:pt>
                <c:pt idx="590">
                  <c:v>0.1</c:v>
                </c:pt>
                <c:pt idx="591">
                  <c:v>0.1</c:v>
                </c:pt>
                <c:pt idx="592">
                  <c:v>0.1</c:v>
                </c:pt>
                <c:pt idx="593">
                  <c:v>0.1</c:v>
                </c:pt>
                <c:pt idx="594">
                  <c:v>0.1</c:v>
                </c:pt>
                <c:pt idx="595">
                  <c:v>0.1</c:v>
                </c:pt>
                <c:pt idx="596">
                  <c:v>0.1</c:v>
                </c:pt>
                <c:pt idx="597">
                  <c:v>0.1</c:v>
                </c:pt>
                <c:pt idx="598">
                  <c:v>0.1</c:v>
                </c:pt>
                <c:pt idx="599">
                  <c:v>0.1</c:v>
                </c:pt>
                <c:pt idx="600">
                  <c:v>0.1</c:v>
                </c:pt>
                <c:pt idx="601">
                  <c:v>0.1</c:v>
                </c:pt>
                <c:pt idx="602">
                  <c:v>0.1</c:v>
                </c:pt>
                <c:pt idx="603">
                  <c:v>0.1</c:v>
                </c:pt>
                <c:pt idx="604">
                  <c:v>0.1</c:v>
                </c:pt>
                <c:pt idx="605">
                  <c:v>0.1</c:v>
                </c:pt>
                <c:pt idx="606">
                  <c:v>0.1</c:v>
                </c:pt>
                <c:pt idx="607">
                  <c:v>0.1</c:v>
                </c:pt>
                <c:pt idx="608">
                  <c:v>0.1</c:v>
                </c:pt>
                <c:pt idx="609">
                  <c:v>0.1</c:v>
                </c:pt>
                <c:pt idx="610">
                  <c:v>0.1</c:v>
                </c:pt>
                <c:pt idx="611">
                  <c:v>0.1</c:v>
                </c:pt>
                <c:pt idx="612">
                  <c:v>0.1</c:v>
                </c:pt>
                <c:pt idx="613">
                  <c:v>0.1</c:v>
                </c:pt>
                <c:pt idx="614">
                  <c:v>0.1</c:v>
                </c:pt>
                <c:pt idx="615">
                  <c:v>0.1</c:v>
                </c:pt>
                <c:pt idx="616">
                  <c:v>0.1</c:v>
                </c:pt>
                <c:pt idx="617">
                  <c:v>0.1</c:v>
                </c:pt>
                <c:pt idx="618">
                  <c:v>0.1</c:v>
                </c:pt>
                <c:pt idx="619">
                  <c:v>0.1</c:v>
                </c:pt>
                <c:pt idx="620">
                  <c:v>0.1</c:v>
                </c:pt>
                <c:pt idx="621">
                  <c:v>0.1</c:v>
                </c:pt>
                <c:pt idx="622">
                  <c:v>0.1</c:v>
                </c:pt>
                <c:pt idx="623">
                  <c:v>0.1</c:v>
                </c:pt>
                <c:pt idx="624">
                  <c:v>0.1</c:v>
                </c:pt>
                <c:pt idx="625">
                  <c:v>0.1</c:v>
                </c:pt>
                <c:pt idx="626">
                  <c:v>0.1</c:v>
                </c:pt>
                <c:pt idx="627">
                  <c:v>0.1</c:v>
                </c:pt>
                <c:pt idx="628">
                  <c:v>0.1</c:v>
                </c:pt>
                <c:pt idx="629">
                  <c:v>0.1</c:v>
                </c:pt>
                <c:pt idx="630">
                  <c:v>0.1</c:v>
                </c:pt>
                <c:pt idx="631">
                  <c:v>0.1</c:v>
                </c:pt>
                <c:pt idx="632">
                  <c:v>0.1</c:v>
                </c:pt>
                <c:pt idx="633">
                  <c:v>0.1</c:v>
                </c:pt>
                <c:pt idx="634">
                  <c:v>0.1</c:v>
                </c:pt>
                <c:pt idx="635">
                  <c:v>0.1</c:v>
                </c:pt>
                <c:pt idx="636">
                  <c:v>0.1</c:v>
                </c:pt>
                <c:pt idx="637">
                  <c:v>0.1</c:v>
                </c:pt>
                <c:pt idx="638">
                  <c:v>0.1</c:v>
                </c:pt>
                <c:pt idx="639">
                  <c:v>0.1</c:v>
                </c:pt>
                <c:pt idx="640">
                  <c:v>0.1</c:v>
                </c:pt>
                <c:pt idx="641">
                  <c:v>0.1</c:v>
                </c:pt>
                <c:pt idx="642">
                  <c:v>0.1</c:v>
                </c:pt>
                <c:pt idx="643">
                  <c:v>0.1</c:v>
                </c:pt>
                <c:pt idx="644">
                  <c:v>0.1</c:v>
                </c:pt>
                <c:pt idx="645">
                  <c:v>0.1</c:v>
                </c:pt>
                <c:pt idx="646">
                  <c:v>0.1</c:v>
                </c:pt>
                <c:pt idx="647">
                  <c:v>0.1</c:v>
                </c:pt>
                <c:pt idx="648">
                  <c:v>0.1</c:v>
                </c:pt>
                <c:pt idx="649">
                  <c:v>0.1</c:v>
                </c:pt>
                <c:pt idx="650">
                  <c:v>0.1</c:v>
                </c:pt>
                <c:pt idx="651">
                  <c:v>0.1</c:v>
                </c:pt>
                <c:pt idx="652">
                  <c:v>0.1</c:v>
                </c:pt>
                <c:pt idx="653">
                  <c:v>0.1</c:v>
                </c:pt>
                <c:pt idx="654">
                  <c:v>0.1</c:v>
                </c:pt>
                <c:pt idx="655">
                  <c:v>0.1</c:v>
                </c:pt>
                <c:pt idx="656">
                  <c:v>0.1</c:v>
                </c:pt>
                <c:pt idx="657">
                  <c:v>0.1</c:v>
                </c:pt>
                <c:pt idx="658">
                  <c:v>0.1</c:v>
                </c:pt>
                <c:pt idx="659">
                  <c:v>0.1</c:v>
                </c:pt>
                <c:pt idx="660">
                  <c:v>0.1</c:v>
                </c:pt>
                <c:pt idx="661">
                  <c:v>0.1</c:v>
                </c:pt>
                <c:pt idx="662">
                  <c:v>0.1</c:v>
                </c:pt>
                <c:pt idx="663">
                  <c:v>0.1</c:v>
                </c:pt>
                <c:pt idx="664">
                  <c:v>0.1</c:v>
                </c:pt>
                <c:pt idx="665">
                  <c:v>0.1</c:v>
                </c:pt>
                <c:pt idx="666">
                  <c:v>0.1</c:v>
                </c:pt>
                <c:pt idx="667">
                  <c:v>0.1</c:v>
                </c:pt>
                <c:pt idx="668">
                  <c:v>0.1</c:v>
                </c:pt>
                <c:pt idx="669">
                  <c:v>0.1</c:v>
                </c:pt>
                <c:pt idx="670">
                  <c:v>0.1</c:v>
                </c:pt>
                <c:pt idx="671">
                  <c:v>0.1</c:v>
                </c:pt>
                <c:pt idx="672">
                  <c:v>0.1</c:v>
                </c:pt>
                <c:pt idx="673">
                  <c:v>0.1</c:v>
                </c:pt>
                <c:pt idx="674">
                  <c:v>0.1</c:v>
                </c:pt>
                <c:pt idx="675">
                  <c:v>0.1</c:v>
                </c:pt>
                <c:pt idx="676">
                  <c:v>0.1</c:v>
                </c:pt>
                <c:pt idx="677">
                  <c:v>0.1</c:v>
                </c:pt>
                <c:pt idx="678">
                  <c:v>0.1</c:v>
                </c:pt>
                <c:pt idx="679">
                  <c:v>0.1</c:v>
                </c:pt>
                <c:pt idx="680">
                  <c:v>0.1</c:v>
                </c:pt>
                <c:pt idx="681">
                  <c:v>0.1</c:v>
                </c:pt>
                <c:pt idx="682">
                  <c:v>0.1</c:v>
                </c:pt>
                <c:pt idx="683">
                  <c:v>0.1</c:v>
                </c:pt>
                <c:pt idx="684">
                  <c:v>0.1</c:v>
                </c:pt>
                <c:pt idx="685">
                  <c:v>0.1</c:v>
                </c:pt>
                <c:pt idx="686">
                  <c:v>0.1</c:v>
                </c:pt>
                <c:pt idx="687">
                  <c:v>0.1</c:v>
                </c:pt>
                <c:pt idx="688">
                  <c:v>0.1</c:v>
                </c:pt>
                <c:pt idx="689">
                  <c:v>0.1</c:v>
                </c:pt>
                <c:pt idx="690">
                  <c:v>0.1</c:v>
                </c:pt>
                <c:pt idx="691">
                  <c:v>0.1</c:v>
                </c:pt>
                <c:pt idx="692">
                  <c:v>0.1</c:v>
                </c:pt>
                <c:pt idx="693">
                  <c:v>0.1</c:v>
                </c:pt>
                <c:pt idx="694">
                  <c:v>0.1</c:v>
                </c:pt>
                <c:pt idx="695">
                  <c:v>0.1</c:v>
                </c:pt>
                <c:pt idx="696">
                  <c:v>0.1</c:v>
                </c:pt>
                <c:pt idx="697">
                  <c:v>0.1</c:v>
                </c:pt>
                <c:pt idx="698">
                  <c:v>0.1</c:v>
                </c:pt>
                <c:pt idx="699">
                  <c:v>0.1</c:v>
                </c:pt>
                <c:pt idx="700">
                  <c:v>0.1</c:v>
                </c:pt>
                <c:pt idx="701">
                  <c:v>0.1</c:v>
                </c:pt>
                <c:pt idx="702">
                  <c:v>0.1</c:v>
                </c:pt>
                <c:pt idx="703">
                  <c:v>0.1</c:v>
                </c:pt>
                <c:pt idx="704">
                  <c:v>0.1</c:v>
                </c:pt>
                <c:pt idx="705">
                  <c:v>0.1</c:v>
                </c:pt>
                <c:pt idx="706">
                  <c:v>0.1</c:v>
                </c:pt>
                <c:pt idx="707">
                  <c:v>0.1</c:v>
                </c:pt>
                <c:pt idx="708">
                  <c:v>0.1</c:v>
                </c:pt>
                <c:pt idx="709">
                  <c:v>0.1</c:v>
                </c:pt>
                <c:pt idx="710">
                  <c:v>0.1</c:v>
                </c:pt>
                <c:pt idx="711">
                  <c:v>0.1</c:v>
                </c:pt>
                <c:pt idx="712">
                  <c:v>0.1</c:v>
                </c:pt>
                <c:pt idx="713">
                  <c:v>0.1</c:v>
                </c:pt>
                <c:pt idx="714">
                  <c:v>0.1</c:v>
                </c:pt>
                <c:pt idx="715">
                  <c:v>0.1</c:v>
                </c:pt>
                <c:pt idx="716">
                  <c:v>0.1</c:v>
                </c:pt>
                <c:pt idx="717">
                  <c:v>0.1</c:v>
                </c:pt>
                <c:pt idx="718">
                  <c:v>0.1</c:v>
                </c:pt>
                <c:pt idx="719">
                  <c:v>0.1</c:v>
                </c:pt>
                <c:pt idx="720">
                  <c:v>0.1</c:v>
                </c:pt>
                <c:pt idx="721">
                  <c:v>0.1</c:v>
                </c:pt>
                <c:pt idx="722">
                  <c:v>0.1</c:v>
                </c:pt>
                <c:pt idx="723">
                  <c:v>0.1</c:v>
                </c:pt>
                <c:pt idx="724">
                  <c:v>0.1</c:v>
                </c:pt>
                <c:pt idx="725">
                  <c:v>0.1</c:v>
                </c:pt>
                <c:pt idx="726">
                  <c:v>0.1</c:v>
                </c:pt>
                <c:pt idx="727">
                  <c:v>0.1</c:v>
                </c:pt>
                <c:pt idx="728">
                  <c:v>0.1</c:v>
                </c:pt>
                <c:pt idx="729">
                  <c:v>0.1</c:v>
                </c:pt>
                <c:pt idx="730">
                  <c:v>0.1</c:v>
                </c:pt>
                <c:pt idx="731">
                  <c:v>0.1</c:v>
                </c:pt>
              </c:numCache>
            </c:numRef>
          </c:val>
          <c:smooth val="1"/>
          <c:extLst xmlns:c16r2="http://schemas.microsoft.com/office/drawing/2015/06/chart">
            <c:ext xmlns:c16="http://schemas.microsoft.com/office/drawing/2014/chart" uri="{C3380CC4-5D6E-409C-BE32-E72D297353CC}">
              <c16:uniqueId val="{00000009-110E-477E-89CD-1337CF072A50}"/>
            </c:ext>
          </c:extLst>
        </c:ser>
        <c:dLbls>
          <c:showLegendKey val="0"/>
          <c:showVal val="0"/>
          <c:showCatName val="0"/>
          <c:showSerName val="0"/>
          <c:showPercent val="0"/>
          <c:showBubbleSize val="0"/>
        </c:dLbls>
        <c:marker val="1"/>
        <c:smooth val="0"/>
        <c:axId val="210556944"/>
        <c:axId val="210557336"/>
        <c:extLst xmlns:c16r2="http://schemas.microsoft.com/office/drawing/2015/06/char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xmlns:c16r2="http://schemas.microsoft.com/office/drawing/2015/06/char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6r2="http://schemas.microsoft.com/office/drawing/2015/06/chart">
                      <c:ext uri="{02D57815-91ED-43cb-92C2-25804820EDAC}">
                        <c15:formulaRef>
                          <c15:sqref>DATOS!$Z$3:$Z$734</c15:sqref>
                        </c15:formulaRef>
                      </c:ext>
                    </c:extLst>
                    <c:numCache>
                      <c:formatCode>0.00</c:formatCode>
                      <c:ptCount val="732"/>
                      <c:pt idx="0">
                        <c:v>4.55</c:v>
                      </c:pt>
                      <c:pt idx="1">
                        <c:v>4.45</c:v>
                      </c:pt>
                      <c:pt idx="2">
                        <c:v>4.37</c:v>
                      </c:pt>
                      <c:pt idx="3">
                        <c:v>4.38</c:v>
                      </c:pt>
                      <c:pt idx="4">
                        <c:v>4.3</c:v>
                      </c:pt>
                      <c:pt idx="5">
                        <c:v>4.46</c:v>
                      </c:pt>
                      <c:pt idx="6">
                        <c:v>4.3499999999999996</c:v>
                      </c:pt>
                      <c:pt idx="7">
                        <c:v>4.25</c:v>
                      </c:pt>
                      <c:pt idx="8">
                        <c:v>4.1399999999999997</c:v>
                      </c:pt>
                      <c:pt idx="9">
                        <c:v>4.0599999999999996</c:v>
                      </c:pt>
                      <c:pt idx="10">
                        <c:v>4.0199999999999996</c:v>
                      </c:pt>
                      <c:pt idx="11">
                        <c:v>3.97</c:v>
                      </c:pt>
                      <c:pt idx="12">
                        <c:v>4.3600000000000003</c:v>
                      </c:pt>
                      <c:pt idx="13">
                        <c:v>4.4800000000000004</c:v>
                      </c:pt>
                      <c:pt idx="14">
                        <c:v>4.72</c:v>
                      </c:pt>
                      <c:pt idx="15">
                        <c:v>4.84</c:v>
                      </c:pt>
                      <c:pt idx="16">
                        <c:v>4.76</c:v>
                      </c:pt>
                      <c:pt idx="17">
                        <c:v>4.5199999999999996</c:v>
                      </c:pt>
                      <c:pt idx="18">
                        <c:v>4.4400000000000004</c:v>
                      </c:pt>
                      <c:pt idx="19">
                        <c:v>4.37</c:v>
                      </c:pt>
                      <c:pt idx="20">
                        <c:v>4.43</c:v>
                      </c:pt>
                      <c:pt idx="21">
                        <c:v>4.41</c:v>
                      </c:pt>
                      <c:pt idx="22">
                        <c:v>4.38</c:v>
                      </c:pt>
                      <c:pt idx="23">
                        <c:v>4.25</c:v>
                      </c:pt>
                      <c:pt idx="24">
                        <c:v>4.22</c:v>
                      </c:pt>
                      <c:pt idx="25">
                        <c:v>4.1399999999999997</c:v>
                      </c:pt>
                      <c:pt idx="26">
                        <c:v>4.0599999999999996</c:v>
                      </c:pt>
                      <c:pt idx="27">
                        <c:v>4.01</c:v>
                      </c:pt>
                      <c:pt idx="28">
                        <c:v>3.99</c:v>
                      </c:pt>
                      <c:pt idx="29">
                        <c:v>4</c:v>
                      </c:pt>
                      <c:pt idx="30">
                        <c:v>3.96</c:v>
                      </c:pt>
                      <c:pt idx="31">
                        <c:v>3.93</c:v>
                      </c:pt>
                      <c:pt idx="32">
                        <c:v>3.91</c:v>
                      </c:pt>
                      <c:pt idx="33">
                        <c:v>4.0199999999999996</c:v>
                      </c:pt>
                      <c:pt idx="34">
                        <c:v>3.98</c:v>
                      </c:pt>
                      <c:pt idx="35">
                        <c:v>3.98</c:v>
                      </c:pt>
                      <c:pt idx="36">
                        <c:v>4</c:v>
                      </c:pt>
                      <c:pt idx="37">
                        <c:v>3.92</c:v>
                      </c:pt>
                      <c:pt idx="38">
                        <c:v>3.9</c:v>
                      </c:pt>
                      <c:pt idx="39">
                        <c:v>3.9</c:v>
                      </c:pt>
                      <c:pt idx="40">
                        <c:v>3.93</c:v>
                      </c:pt>
                      <c:pt idx="41">
                        <c:v>3.91</c:v>
                      </c:pt>
                      <c:pt idx="42">
                        <c:v>3.9</c:v>
                      </c:pt>
                      <c:pt idx="43">
                        <c:v>3.91</c:v>
                      </c:pt>
                      <c:pt idx="44">
                        <c:v>3.9</c:v>
                      </c:pt>
                      <c:pt idx="45">
                        <c:v>3.87</c:v>
                      </c:pt>
                      <c:pt idx="46">
                        <c:v>3.86</c:v>
                      </c:pt>
                      <c:pt idx="47">
                        <c:v>3.84</c:v>
                      </c:pt>
                      <c:pt idx="48">
                        <c:v>3.77</c:v>
                      </c:pt>
                      <c:pt idx="49">
                        <c:v>3.75</c:v>
                      </c:pt>
                      <c:pt idx="50">
                        <c:v>3.82</c:v>
                      </c:pt>
                      <c:pt idx="51">
                        <c:v>3.69</c:v>
                      </c:pt>
                      <c:pt idx="52">
                        <c:v>3.68</c:v>
                      </c:pt>
                      <c:pt idx="53">
                        <c:v>3.57</c:v>
                      </c:pt>
                      <c:pt idx="54">
                        <c:v>3.46</c:v>
                      </c:pt>
                      <c:pt idx="55">
                        <c:v>3.31</c:v>
                      </c:pt>
                      <c:pt idx="56">
                        <c:v>3.04</c:v>
                      </c:pt>
                      <c:pt idx="57">
                        <c:v>3.3</c:v>
                      </c:pt>
                      <c:pt idx="58">
                        <c:v>3.51</c:v>
                      </c:pt>
                      <c:pt idx="59">
                        <c:v>3.56</c:v>
                      </c:pt>
                      <c:pt idx="60">
                        <c:v>3.59</c:v>
                      </c:pt>
                      <c:pt idx="61">
                        <c:v>3.6</c:v>
                      </c:pt>
                      <c:pt idx="62">
                        <c:v>3.6</c:v>
                      </c:pt>
                      <c:pt idx="63">
                        <c:v>3.85</c:v>
                      </c:pt>
                      <c:pt idx="64">
                        <c:v>3.7</c:v>
                      </c:pt>
                      <c:pt idx="65">
                        <c:v>3.62</c:v>
                      </c:pt>
                      <c:pt idx="66">
                        <c:v>3.59</c:v>
                      </c:pt>
                      <c:pt idx="67">
                        <c:v>3.46</c:v>
                      </c:pt>
                      <c:pt idx="68">
                        <c:v>3.44</c:v>
                      </c:pt>
                      <c:pt idx="69">
                        <c:v>3.41</c:v>
                      </c:pt>
                      <c:pt idx="70">
                        <c:v>3.42</c:v>
                      </c:pt>
                      <c:pt idx="71">
                        <c:v>3.4</c:v>
                      </c:pt>
                      <c:pt idx="72">
                        <c:v>3.38</c:v>
                      </c:pt>
                      <c:pt idx="73">
                        <c:v>3.34</c:v>
                      </c:pt>
                      <c:pt idx="74">
                        <c:v>3.31</c:v>
                      </c:pt>
                      <c:pt idx="75">
                        <c:v>3.28</c:v>
                      </c:pt>
                      <c:pt idx="76">
                        <c:v>3.22</c:v>
                      </c:pt>
                      <c:pt idx="77">
                        <c:v>3.18</c:v>
                      </c:pt>
                      <c:pt idx="78">
                        <c:v>3.12</c:v>
                      </c:pt>
                      <c:pt idx="79">
                        <c:v>3.14</c:v>
                      </c:pt>
                      <c:pt idx="80">
                        <c:v>3.12</c:v>
                      </c:pt>
                      <c:pt idx="81">
                        <c:v>3.07</c:v>
                      </c:pt>
                      <c:pt idx="82">
                        <c:v>3</c:v>
                      </c:pt>
                      <c:pt idx="83">
                        <c:v>3.01</c:v>
                      </c:pt>
                      <c:pt idx="84">
                        <c:v>2.99</c:v>
                      </c:pt>
                      <c:pt idx="85">
                        <c:v>3.02</c:v>
                      </c:pt>
                      <c:pt idx="86">
                        <c:v>2.98</c:v>
                      </c:pt>
                      <c:pt idx="87">
                        <c:v>2.76</c:v>
                      </c:pt>
                      <c:pt idx="88">
                        <c:v>2.52</c:v>
                      </c:pt>
                      <c:pt idx="89">
                        <c:v>2.4</c:v>
                      </c:pt>
                      <c:pt idx="90">
                        <c:v>2.2999999999999998</c:v>
                      </c:pt>
                      <c:pt idx="91">
                        <c:v>2.25</c:v>
                      </c:pt>
                      <c:pt idx="92">
                        <c:v>2.35</c:v>
                      </c:pt>
                      <c:pt idx="93">
                        <c:v>2.38</c:v>
                      </c:pt>
                      <c:pt idx="94">
                        <c:v>2.58</c:v>
                      </c:pt>
                      <c:pt idx="95">
                        <c:v>3</c:v>
                      </c:pt>
                      <c:pt idx="96">
                        <c:v>2.98</c:v>
                      </c:pt>
                      <c:pt idx="97">
                        <c:v>3</c:v>
                      </c:pt>
                      <c:pt idx="98">
                        <c:v>2.99</c:v>
                      </c:pt>
                      <c:pt idx="99">
                        <c:v>3.1</c:v>
                      </c:pt>
                      <c:pt idx="100">
                        <c:v>3.23</c:v>
                      </c:pt>
                      <c:pt idx="101">
                        <c:v>3.35</c:v>
                      </c:pt>
                      <c:pt idx="102">
                        <c:v>3.5</c:v>
                      </c:pt>
                      <c:pt idx="103">
                        <c:v>3.39</c:v>
                      </c:pt>
                      <c:pt idx="104">
                        <c:v>3.44</c:v>
                      </c:pt>
                      <c:pt idx="105">
                        <c:v>3.82</c:v>
                      </c:pt>
                      <c:pt idx="106">
                        <c:v>3.92</c:v>
                      </c:pt>
                      <c:pt idx="107">
                        <c:v>3.74</c:v>
                      </c:pt>
                      <c:pt idx="108">
                        <c:v>3.95</c:v>
                      </c:pt>
                      <c:pt idx="109">
                        <c:v>4.21</c:v>
                      </c:pt>
                      <c:pt idx="110">
                        <c:v>4.82</c:v>
                      </c:pt>
                      <c:pt idx="111">
                        <c:v>4.7</c:v>
                      </c:pt>
                      <c:pt idx="112">
                        <c:v>4.4400000000000004</c:v>
                      </c:pt>
                      <c:pt idx="113">
                        <c:v>4.63</c:v>
                      </c:pt>
                      <c:pt idx="114">
                        <c:v>4.7</c:v>
                      </c:pt>
                      <c:pt idx="115">
                        <c:v>4.8499999999999996</c:v>
                      </c:pt>
                      <c:pt idx="116">
                        <c:v>5.13</c:v>
                      </c:pt>
                      <c:pt idx="117">
                        <c:v>4.88</c:v>
                      </c:pt>
                      <c:pt idx="118">
                        <c:v>4.7</c:v>
                      </c:pt>
                      <c:pt idx="119">
                        <c:v>4.6399999999999997</c:v>
                      </c:pt>
                      <c:pt idx="120">
                        <c:v>4.5599999999999996</c:v>
                      </c:pt>
                      <c:pt idx="121">
                        <c:v>4.8600000000000003</c:v>
                      </c:pt>
                      <c:pt idx="122">
                        <c:v>4.6900000000000004</c:v>
                      </c:pt>
                      <c:pt idx="123">
                        <c:v>4.5999999999999996</c:v>
                      </c:pt>
                      <c:pt idx="124">
                        <c:v>4.82</c:v>
                      </c:pt>
                      <c:pt idx="125">
                        <c:v>4.7</c:v>
                      </c:pt>
                      <c:pt idx="126">
                        <c:v>4.6500000000000004</c:v>
                      </c:pt>
                      <c:pt idx="127">
                        <c:v>4.74</c:v>
                      </c:pt>
                      <c:pt idx="128">
                        <c:v>4.49</c:v>
                      </c:pt>
                      <c:pt idx="129">
                        <c:v>4.34</c:v>
                      </c:pt>
                      <c:pt idx="130">
                        <c:v>4.2</c:v>
                      </c:pt>
                      <c:pt idx="131">
                        <c:v>4.0999999999999996</c:v>
                      </c:pt>
                      <c:pt idx="132">
                        <c:v>4.25</c:v>
                      </c:pt>
                      <c:pt idx="133">
                        <c:v>4.3600000000000003</c:v>
                      </c:pt>
                      <c:pt idx="134">
                        <c:v>4.22</c:v>
                      </c:pt>
                      <c:pt idx="135">
                        <c:v>4.7</c:v>
                      </c:pt>
                      <c:pt idx="136">
                        <c:v>4.24</c:v>
                      </c:pt>
                      <c:pt idx="137">
                        <c:v>4.33</c:v>
                      </c:pt>
                      <c:pt idx="138">
                        <c:v>4.29</c:v>
                      </c:pt>
                      <c:pt idx="139">
                        <c:v>4.29</c:v>
                      </c:pt>
                      <c:pt idx="140">
                        <c:v>4.0999999999999996</c:v>
                      </c:pt>
                      <c:pt idx="141">
                        <c:v>4.0199999999999996</c:v>
                      </c:pt>
                      <c:pt idx="142">
                        <c:v>4.08</c:v>
                      </c:pt>
                      <c:pt idx="143">
                        <c:v>3.95</c:v>
                      </c:pt>
                      <c:pt idx="144">
                        <c:v>3.97</c:v>
                      </c:pt>
                      <c:pt idx="145">
                        <c:v>4.26</c:v>
                      </c:pt>
                      <c:pt idx="146">
                        <c:v>4.03</c:v>
                      </c:pt>
                      <c:pt idx="147">
                        <c:v>4.07</c:v>
                      </c:pt>
                      <c:pt idx="148">
                        <c:v>4.0599999999999996</c:v>
                      </c:pt>
                      <c:pt idx="149">
                        <c:v>3.91</c:v>
                      </c:pt>
                      <c:pt idx="150">
                        <c:v>3.77</c:v>
                      </c:pt>
                      <c:pt idx="151">
                        <c:v>3.75</c:v>
                      </c:pt>
                      <c:pt idx="152">
                        <c:v>3.81</c:v>
                      </c:pt>
                      <c:pt idx="153">
                        <c:v>3.73</c:v>
                      </c:pt>
                      <c:pt idx="154">
                        <c:v>3.65</c:v>
                      </c:pt>
                      <c:pt idx="155">
                        <c:v>3.67</c:v>
                      </c:pt>
                      <c:pt idx="156">
                        <c:v>3.66</c:v>
                      </c:pt>
                      <c:pt idx="157">
                        <c:v>3.94</c:v>
                      </c:pt>
                      <c:pt idx="158">
                        <c:v>3.68</c:v>
                      </c:pt>
                      <c:pt idx="159">
                        <c:v>3.76</c:v>
                      </c:pt>
                      <c:pt idx="160">
                        <c:v>3.46</c:v>
                      </c:pt>
                      <c:pt idx="161">
                        <c:v>3.1</c:v>
                      </c:pt>
                      <c:pt idx="162">
                        <c:v>2.97</c:v>
                      </c:pt>
                      <c:pt idx="163">
                        <c:v>3.1</c:v>
                      </c:pt>
                      <c:pt idx="164">
                        <c:v>3.23</c:v>
                      </c:pt>
                      <c:pt idx="165">
                        <c:v>3.36</c:v>
                      </c:pt>
                      <c:pt idx="166">
                        <c:v>3.44</c:v>
                      </c:pt>
                      <c:pt idx="167">
                        <c:v>3.43</c:v>
                      </c:pt>
                      <c:pt idx="168">
                        <c:v>3.34</c:v>
                      </c:pt>
                      <c:pt idx="169">
                        <c:v>3.77</c:v>
                      </c:pt>
                      <c:pt idx="170">
                        <c:v>3.85</c:v>
                      </c:pt>
                      <c:pt idx="171">
                        <c:v>3.69</c:v>
                      </c:pt>
                      <c:pt idx="172">
                        <c:v>3.81</c:v>
                      </c:pt>
                      <c:pt idx="173">
                        <c:v>3.77</c:v>
                      </c:pt>
                      <c:pt idx="174">
                        <c:v>3.72</c:v>
                      </c:pt>
                      <c:pt idx="175">
                        <c:v>3.7</c:v>
                      </c:pt>
                      <c:pt idx="176">
                        <c:v>3.66</c:v>
                      </c:pt>
                      <c:pt idx="177">
                        <c:v>3.68</c:v>
                      </c:pt>
                      <c:pt idx="178">
                        <c:v>3.72</c:v>
                      </c:pt>
                      <c:pt idx="179">
                        <c:v>3.77</c:v>
                      </c:pt>
                      <c:pt idx="180">
                        <c:v>3.9</c:v>
                      </c:pt>
                      <c:pt idx="181">
                        <c:v>3.86</c:v>
                      </c:pt>
                      <c:pt idx="182">
                        <c:v>3.78</c:v>
                      </c:pt>
                      <c:pt idx="183">
                        <c:v>3.71</c:v>
                      </c:pt>
                      <c:pt idx="184">
                        <c:v>3.67</c:v>
                      </c:pt>
                      <c:pt idx="185">
                        <c:v>3.66</c:v>
                      </c:pt>
                      <c:pt idx="186">
                        <c:v>3.62</c:v>
                      </c:pt>
                      <c:pt idx="187">
                        <c:v>3.65</c:v>
                      </c:pt>
                      <c:pt idx="188">
                        <c:v>3.7</c:v>
                      </c:pt>
                      <c:pt idx="189">
                        <c:v>3.74</c:v>
                      </c:pt>
                      <c:pt idx="190">
                        <c:v>3.86</c:v>
                      </c:pt>
                      <c:pt idx="191">
                        <c:v>4</c:v>
                      </c:pt>
                      <c:pt idx="192">
                        <c:v>3.96</c:v>
                      </c:pt>
                      <c:pt idx="193">
                        <c:v>3.93</c:v>
                      </c:pt>
                      <c:pt idx="194">
                        <c:v>3.86</c:v>
                      </c:pt>
                      <c:pt idx="195">
                        <c:v>3.79</c:v>
                      </c:pt>
                      <c:pt idx="196">
                        <c:v>4.26</c:v>
                      </c:pt>
                      <c:pt idx="197">
                        <c:v>3.9</c:v>
                      </c:pt>
                      <c:pt idx="198">
                        <c:v>3.8</c:v>
                      </c:pt>
                      <c:pt idx="199">
                        <c:v>3.74</c:v>
                      </c:pt>
                      <c:pt idx="200">
                        <c:v>3.7</c:v>
                      </c:pt>
                      <c:pt idx="201">
                        <c:v>3.62</c:v>
                      </c:pt>
                      <c:pt idx="202">
                        <c:v>3.55</c:v>
                      </c:pt>
                      <c:pt idx="203">
                        <c:v>3.47</c:v>
                      </c:pt>
                      <c:pt idx="204">
                        <c:v>3.45</c:v>
                      </c:pt>
                      <c:pt idx="205">
                        <c:v>3.65</c:v>
                      </c:pt>
                      <c:pt idx="206">
                        <c:v>3.85</c:v>
                      </c:pt>
                      <c:pt idx="207">
                        <c:v>3.88</c:v>
                      </c:pt>
                      <c:pt idx="208">
                        <c:v>3.77</c:v>
                      </c:pt>
                      <c:pt idx="209">
                        <c:v>4.22</c:v>
                      </c:pt>
                      <c:pt idx="210">
                        <c:v>4.12</c:v>
                      </c:pt>
                      <c:pt idx="211">
                        <c:v>4.21</c:v>
                      </c:pt>
                      <c:pt idx="212">
                        <c:v>4.03</c:v>
                      </c:pt>
                      <c:pt idx="213">
                        <c:v>3.91</c:v>
                      </c:pt>
                      <c:pt idx="214">
                        <c:v>4.32</c:v>
                      </c:pt>
                      <c:pt idx="215">
                        <c:v>4.79</c:v>
                      </c:pt>
                      <c:pt idx="216">
                        <c:v>4.5199999999999996</c:v>
                      </c:pt>
                      <c:pt idx="217">
                        <c:v>4.37</c:v>
                      </c:pt>
                      <c:pt idx="218">
                        <c:v>4.45</c:v>
                      </c:pt>
                      <c:pt idx="219">
                        <c:v>4.26</c:v>
                      </c:pt>
                      <c:pt idx="220">
                        <c:v>4.09</c:v>
                      </c:pt>
                      <c:pt idx="221">
                        <c:v>4</c:v>
                      </c:pt>
                      <c:pt idx="222">
                        <c:v>3.96</c:v>
                      </c:pt>
                      <c:pt idx="223">
                        <c:v>3.91</c:v>
                      </c:pt>
                      <c:pt idx="224">
                        <c:v>3.75</c:v>
                      </c:pt>
                      <c:pt idx="225">
                        <c:v>3.77</c:v>
                      </c:pt>
                      <c:pt idx="226">
                        <c:v>3.67</c:v>
                      </c:pt>
                      <c:pt idx="227">
                        <c:v>3.87</c:v>
                      </c:pt>
                      <c:pt idx="228">
                        <c:v>3.91</c:v>
                      </c:pt>
                      <c:pt idx="229">
                        <c:v>3.82</c:v>
                      </c:pt>
                      <c:pt idx="230">
                        <c:v>3.81</c:v>
                      </c:pt>
                      <c:pt idx="231">
                        <c:v>3.82</c:v>
                      </c:pt>
                      <c:pt idx="232">
                        <c:v>3.8</c:v>
                      </c:pt>
                      <c:pt idx="233">
                        <c:v>3.8</c:v>
                      </c:pt>
                      <c:pt idx="234">
                        <c:v>3.64</c:v>
                      </c:pt>
                      <c:pt idx="235">
                        <c:v>3.59</c:v>
                      </c:pt>
                      <c:pt idx="236">
                        <c:v>3.56</c:v>
                      </c:pt>
                      <c:pt idx="237">
                        <c:v>3.46</c:v>
                      </c:pt>
                      <c:pt idx="238">
                        <c:v>3.67</c:v>
                      </c:pt>
                      <c:pt idx="239">
                        <c:v>3.67</c:v>
                      </c:pt>
                      <c:pt idx="240">
                        <c:v>3.56</c:v>
                      </c:pt>
                      <c:pt idx="241">
                        <c:v>3.42</c:v>
                      </c:pt>
                      <c:pt idx="242">
                        <c:v>3.42</c:v>
                      </c:pt>
                      <c:pt idx="243">
                        <c:v>3.72</c:v>
                      </c:pt>
                      <c:pt idx="244">
                        <c:v>3.62</c:v>
                      </c:pt>
                      <c:pt idx="245">
                        <c:v>3.55</c:v>
                      </c:pt>
                      <c:pt idx="246">
                        <c:v>3.37</c:v>
                      </c:pt>
                      <c:pt idx="247">
                        <c:v>3.27</c:v>
                      </c:pt>
                      <c:pt idx="248">
                        <c:v>3.26</c:v>
                      </c:pt>
                      <c:pt idx="249">
                        <c:v>3.32</c:v>
                      </c:pt>
                      <c:pt idx="250">
                        <c:v>3.64</c:v>
                      </c:pt>
                      <c:pt idx="251">
                        <c:v>3.35</c:v>
                      </c:pt>
                      <c:pt idx="252">
                        <c:v>3.9</c:v>
                      </c:pt>
                      <c:pt idx="253">
                        <c:v>4.6100000000000003</c:v>
                      </c:pt>
                      <c:pt idx="254">
                        <c:v>4.71</c:v>
                      </c:pt>
                      <c:pt idx="255">
                        <c:v>4.2300000000000004</c:v>
                      </c:pt>
                      <c:pt idx="256">
                        <c:v>4.29</c:v>
                      </c:pt>
                      <c:pt idx="257">
                        <c:v>4.9000000000000004</c:v>
                      </c:pt>
                      <c:pt idx="258">
                        <c:v>4.57</c:v>
                      </c:pt>
                      <c:pt idx="259">
                        <c:v>4.28</c:v>
                      </c:pt>
                      <c:pt idx="260">
                        <c:v>4.04</c:v>
                      </c:pt>
                      <c:pt idx="261">
                        <c:v>3.92</c:v>
                      </c:pt>
                      <c:pt idx="262">
                        <c:v>3.94</c:v>
                      </c:pt>
                      <c:pt idx="263">
                        <c:v>3.83</c:v>
                      </c:pt>
                      <c:pt idx="264">
                        <c:v>3.8</c:v>
                      </c:pt>
                      <c:pt idx="265">
                        <c:v>3.72</c:v>
                      </c:pt>
                      <c:pt idx="266">
                        <c:v>3.91</c:v>
                      </c:pt>
                      <c:pt idx="267">
                        <c:v>3.72</c:v>
                      </c:pt>
                      <c:pt idx="268">
                        <c:v>3.58</c:v>
                      </c:pt>
                      <c:pt idx="269">
                        <c:v>3.47</c:v>
                      </c:pt>
                      <c:pt idx="270">
                        <c:v>3.51</c:v>
                      </c:pt>
                      <c:pt idx="271">
                        <c:v>3.31</c:v>
                      </c:pt>
                      <c:pt idx="272">
                        <c:v>3.2</c:v>
                      </c:pt>
                      <c:pt idx="273">
                        <c:v>3.6</c:v>
                      </c:pt>
                      <c:pt idx="274">
                        <c:v>3.33</c:v>
                      </c:pt>
                      <c:pt idx="275">
                        <c:v>3.3</c:v>
                      </c:pt>
                      <c:pt idx="276">
                        <c:v>3.27</c:v>
                      </c:pt>
                      <c:pt idx="277">
                        <c:v>4.1900000000000004</c:v>
                      </c:pt>
                      <c:pt idx="278">
                        <c:v>4.91</c:v>
                      </c:pt>
                      <c:pt idx="279">
                        <c:v>5.17</c:v>
                      </c:pt>
                      <c:pt idx="280">
                        <c:v>4.25</c:v>
                      </c:pt>
                      <c:pt idx="281">
                        <c:v>4.5999999999999996</c:v>
                      </c:pt>
                      <c:pt idx="282">
                        <c:v>4.7699999999999996</c:v>
                      </c:pt>
                      <c:pt idx="283">
                        <c:v>4.8099999999999996</c:v>
                      </c:pt>
                      <c:pt idx="284">
                        <c:v>4.9000000000000004</c:v>
                      </c:pt>
                      <c:pt idx="285">
                        <c:v>4.78</c:v>
                      </c:pt>
                      <c:pt idx="286">
                        <c:v>4.55</c:v>
                      </c:pt>
                      <c:pt idx="287">
                        <c:v>4.96</c:v>
                      </c:pt>
                      <c:pt idx="288">
                        <c:v>4.87</c:v>
                      </c:pt>
                      <c:pt idx="289">
                        <c:v>4.62</c:v>
                      </c:pt>
                      <c:pt idx="290">
                        <c:v>3.58</c:v>
                      </c:pt>
                      <c:pt idx="291">
                        <c:v>4.34</c:v>
                      </c:pt>
                      <c:pt idx="292">
                        <c:v>4.22</c:v>
                      </c:pt>
                      <c:pt idx="293">
                        <c:v>4.2300000000000004</c:v>
                      </c:pt>
                      <c:pt idx="294">
                        <c:v>3.85</c:v>
                      </c:pt>
                      <c:pt idx="295">
                        <c:v>3.74</c:v>
                      </c:pt>
                      <c:pt idx="296">
                        <c:v>3.7</c:v>
                      </c:pt>
                      <c:pt idx="297">
                        <c:v>3.77</c:v>
                      </c:pt>
                      <c:pt idx="298">
                        <c:v>4.1500000000000004</c:v>
                      </c:pt>
                      <c:pt idx="299">
                        <c:v>3.78</c:v>
                      </c:pt>
                      <c:pt idx="300">
                        <c:v>4.2</c:v>
                      </c:pt>
                      <c:pt idx="301">
                        <c:v>4.68</c:v>
                      </c:pt>
                      <c:pt idx="302">
                        <c:v>4.71</c:v>
                      </c:pt>
                      <c:pt idx="303">
                        <c:v>4.53</c:v>
                      </c:pt>
                      <c:pt idx="304">
                        <c:v>4.3099999999999996</c:v>
                      </c:pt>
                      <c:pt idx="305">
                        <c:v>4.5199999999999996</c:v>
                      </c:pt>
                      <c:pt idx="306">
                        <c:v>3.99</c:v>
                      </c:pt>
                      <c:pt idx="307">
                        <c:v>3.8</c:v>
                      </c:pt>
                      <c:pt idx="308">
                        <c:v>3.68</c:v>
                      </c:pt>
                      <c:pt idx="309">
                        <c:v>3.62</c:v>
                      </c:pt>
                      <c:pt idx="310">
                        <c:v>3.56</c:v>
                      </c:pt>
                      <c:pt idx="311">
                        <c:v>3.8</c:v>
                      </c:pt>
                      <c:pt idx="312">
                        <c:v>3.57</c:v>
                      </c:pt>
                      <c:pt idx="313">
                        <c:v>3.46</c:v>
                      </c:pt>
                      <c:pt idx="314">
                        <c:v>3.43</c:v>
                      </c:pt>
                      <c:pt idx="315">
                        <c:v>3.36</c:v>
                      </c:pt>
                      <c:pt idx="316">
                        <c:v>3.52</c:v>
                      </c:pt>
                      <c:pt idx="317">
                        <c:v>3.85</c:v>
                      </c:pt>
                      <c:pt idx="318">
                        <c:v>3.78</c:v>
                      </c:pt>
                      <c:pt idx="319">
                        <c:v>3.56</c:v>
                      </c:pt>
                      <c:pt idx="320">
                        <c:v>3.42</c:v>
                      </c:pt>
                      <c:pt idx="321">
                        <c:v>3.32</c:v>
                      </c:pt>
                      <c:pt idx="322">
                        <c:v>3.42</c:v>
                      </c:pt>
                      <c:pt idx="323">
                        <c:v>3.38</c:v>
                      </c:pt>
                      <c:pt idx="324">
                        <c:v>3.33</c:v>
                      </c:pt>
                      <c:pt idx="325">
                        <c:v>3.01</c:v>
                      </c:pt>
                      <c:pt idx="326">
                        <c:v>2.85</c:v>
                      </c:pt>
                      <c:pt idx="327">
                        <c:v>2.74</c:v>
                      </c:pt>
                      <c:pt idx="328">
                        <c:v>2.86</c:v>
                      </c:pt>
                      <c:pt idx="329">
                        <c:v>2.85</c:v>
                      </c:pt>
                      <c:pt idx="330">
                        <c:v>2.6</c:v>
                      </c:pt>
                      <c:pt idx="331">
                        <c:v>2.59</c:v>
                      </c:pt>
                      <c:pt idx="332">
                        <c:v>2.69</c:v>
                      </c:pt>
                      <c:pt idx="333">
                        <c:v>3.59</c:v>
                      </c:pt>
                      <c:pt idx="334">
                        <c:v>3.58</c:v>
                      </c:pt>
                      <c:pt idx="335">
                        <c:v>2.9</c:v>
                      </c:pt>
                      <c:pt idx="336">
                        <c:v>3.11</c:v>
                      </c:pt>
                      <c:pt idx="337">
                        <c:v>3.39</c:v>
                      </c:pt>
                      <c:pt idx="338">
                        <c:v>3.53</c:v>
                      </c:pt>
                      <c:pt idx="339">
                        <c:v>3.39</c:v>
                      </c:pt>
                      <c:pt idx="340">
                        <c:v>3.24</c:v>
                      </c:pt>
                      <c:pt idx="341">
                        <c:v>3.16</c:v>
                      </c:pt>
                      <c:pt idx="342">
                        <c:v>3.11</c:v>
                      </c:pt>
                      <c:pt idx="343">
                        <c:v>3.07</c:v>
                      </c:pt>
                      <c:pt idx="344">
                        <c:v>2.95</c:v>
                      </c:pt>
                      <c:pt idx="345">
                        <c:v>2.96</c:v>
                      </c:pt>
                      <c:pt idx="346">
                        <c:v>2.99</c:v>
                      </c:pt>
                      <c:pt idx="347">
                        <c:v>3.11</c:v>
                      </c:pt>
                      <c:pt idx="348">
                        <c:v>3.1</c:v>
                      </c:pt>
                      <c:pt idx="349">
                        <c:v>3.44</c:v>
                      </c:pt>
                      <c:pt idx="350">
                        <c:v>3.73</c:v>
                      </c:pt>
                      <c:pt idx="351">
                        <c:v>4.1100000000000003</c:v>
                      </c:pt>
                      <c:pt idx="352">
                        <c:v>3.9</c:v>
                      </c:pt>
                      <c:pt idx="353">
                        <c:v>3.76</c:v>
                      </c:pt>
                      <c:pt idx="354">
                        <c:v>3.7</c:v>
                      </c:pt>
                      <c:pt idx="355">
                        <c:v>3.69</c:v>
                      </c:pt>
                      <c:pt idx="356">
                        <c:v>3.68</c:v>
                      </c:pt>
                      <c:pt idx="357">
                        <c:v>3.64</c:v>
                      </c:pt>
                      <c:pt idx="358">
                        <c:v>3.63</c:v>
                      </c:pt>
                      <c:pt idx="359">
                        <c:v>3.42</c:v>
                      </c:pt>
                      <c:pt idx="360">
                        <c:v>3.24</c:v>
                      </c:pt>
                      <c:pt idx="361">
                        <c:v>3.07</c:v>
                      </c:pt>
                      <c:pt idx="362">
                        <c:v>3.06</c:v>
                      </c:pt>
                      <c:pt idx="363">
                        <c:v>2.87</c:v>
                      </c:pt>
                      <c:pt idx="364">
                        <c:v>2.83</c:v>
                      </c:pt>
                      <c:pt idx="365">
                        <c:v>2.86</c:v>
                      </c:pt>
                      <c:pt idx="366">
                        <c:v>2.9</c:v>
                      </c:pt>
                      <c:pt idx="367">
                        <c:v>2.83</c:v>
                      </c:pt>
                      <c:pt idx="368">
                        <c:v>2.8</c:v>
                      </c:pt>
                      <c:pt idx="369">
                        <c:v>2.78</c:v>
                      </c:pt>
                      <c:pt idx="370">
                        <c:v>2.59</c:v>
                      </c:pt>
                      <c:pt idx="371">
                        <c:v>2.42</c:v>
                      </c:pt>
                      <c:pt idx="372">
                        <c:v>2.41</c:v>
                      </c:pt>
                      <c:pt idx="373">
                        <c:v>2.38</c:v>
                      </c:pt>
                      <c:pt idx="374">
                        <c:v>2.38</c:v>
                      </c:pt>
                      <c:pt idx="375">
                        <c:v>2.37</c:v>
                      </c:pt>
                      <c:pt idx="376">
                        <c:v>2.54</c:v>
                      </c:pt>
                      <c:pt idx="377">
                        <c:v>2.38</c:v>
                      </c:pt>
                      <c:pt idx="378">
                        <c:v>2.2999999999999998</c:v>
                      </c:pt>
                      <c:pt idx="379">
                        <c:v>2.29</c:v>
                      </c:pt>
                      <c:pt idx="380">
                        <c:v>2.2799999999999998</c:v>
                      </c:pt>
                      <c:pt idx="381">
                        <c:v>2.27</c:v>
                      </c:pt>
                      <c:pt idx="382">
                        <c:v>2.2000000000000002</c:v>
                      </c:pt>
                      <c:pt idx="383">
                        <c:v>2.17</c:v>
                      </c:pt>
                      <c:pt idx="384">
                        <c:v>2.0699999999999998</c:v>
                      </c:pt>
                      <c:pt idx="385">
                        <c:v>2.0299999999999998</c:v>
                      </c:pt>
                      <c:pt idx="386">
                        <c:v>2.04</c:v>
                      </c:pt>
                      <c:pt idx="387">
                        <c:v>2.08</c:v>
                      </c:pt>
                      <c:pt idx="388">
                        <c:v>2.2000000000000002</c:v>
                      </c:pt>
                      <c:pt idx="389">
                        <c:v>2.12</c:v>
                      </c:pt>
                      <c:pt idx="390">
                        <c:v>2.06</c:v>
                      </c:pt>
                      <c:pt idx="391">
                        <c:v>2.1</c:v>
                      </c:pt>
                      <c:pt idx="392">
                        <c:v>2.14</c:v>
                      </c:pt>
                      <c:pt idx="393">
                        <c:v>2.14</c:v>
                      </c:pt>
                      <c:pt idx="394">
                        <c:v>2.14</c:v>
                      </c:pt>
                      <c:pt idx="395">
                        <c:v>2.2599999999999998</c:v>
                      </c:pt>
                      <c:pt idx="396">
                        <c:v>2.12</c:v>
                      </c:pt>
                      <c:pt idx="397">
                        <c:v>2.1</c:v>
                      </c:pt>
                      <c:pt idx="398">
                        <c:v>2.04</c:v>
                      </c:pt>
                      <c:pt idx="399">
                        <c:v>2.02</c:v>
                      </c:pt>
                      <c:pt idx="400">
                        <c:v>2.09</c:v>
                      </c:pt>
                      <c:pt idx="401">
                        <c:v>2.14</c:v>
                      </c:pt>
                      <c:pt idx="402">
                        <c:v>2.57</c:v>
                      </c:pt>
                      <c:pt idx="403">
                        <c:v>2.78</c:v>
                      </c:pt>
                      <c:pt idx="404">
                        <c:v>2.57</c:v>
                      </c:pt>
                      <c:pt idx="405">
                        <c:v>2.36</c:v>
                      </c:pt>
                      <c:pt idx="406">
                        <c:v>2.27</c:v>
                      </c:pt>
                      <c:pt idx="407">
                        <c:v>2.2799999999999998</c:v>
                      </c:pt>
                      <c:pt idx="408">
                        <c:v>2.2200000000000002</c:v>
                      </c:pt>
                      <c:pt idx="409">
                        <c:v>2.17</c:v>
                      </c:pt>
                      <c:pt idx="410">
                        <c:v>2.0499999999999998</c:v>
                      </c:pt>
                      <c:pt idx="411">
                        <c:v>2.0099999999999998</c:v>
                      </c:pt>
                      <c:pt idx="412">
                        <c:v>1.9</c:v>
                      </c:pt>
                      <c:pt idx="413">
                        <c:v>1.85</c:v>
                      </c:pt>
                      <c:pt idx="414">
                        <c:v>1.84</c:v>
                      </c:pt>
                      <c:pt idx="415">
                        <c:v>1.9</c:v>
                      </c:pt>
                      <c:pt idx="416">
                        <c:v>1.9</c:v>
                      </c:pt>
                      <c:pt idx="417">
                        <c:v>1.96</c:v>
                      </c:pt>
                      <c:pt idx="418">
                        <c:v>1.9</c:v>
                      </c:pt>
                      <c:pt idx="419">
                        <c:v>1.91</c:v>
                      </c:pt>
                      <c:pt idx="420">
                        <c:v>1.97</c:v>
                      </c:pt>
                      <c:pt idx="421">
                        <c:v>1.96</c:v>
                      </c:pt>
                      <c:pt idx="422">
                        <c:v>1.97</c:v>
                      </c:pt>
                      <c:pt idx="423">
                        <c:v>1.94</c:v>
                      </c:pt>
                      <c:pt idx="424">
                        <c:v>1.91</c:v>
                      </c:pt>
                      <c:pt idx="425">
                        <c:v>2.08</c:v>
                      </c:pt>
                      <c:pt idx="426">
                        <c:v>1.97</c:v>
                      </c:pt>
                      <c:pt idx="427">
                        <c:v>1.89</c:v>
                      </c:pt>
                      <c:pt idx="428">
                        <c:v>1.88</c:v>
                      </c:pt>
                      <c:pt idx="429">
                        <c:v>1.77</c:v>
                      </c:pt>
                      <c:pt idx="430">
                        <c:v>2.1</c:v>
                      </c:pt>
                      <c:pt idx="431">
                        <c:v>1.92</c:v>
                      </c:pt>
                      <c:pt idx="432">
                        <c:v>1.89</c:v>
                      </c:pt>
                      <c:pt idx="433">
                        <c:v>1.8</c:v>
                      </c:pt>
                      <c:pt idx="434">
                        <c:v>1.79</c:v>
                      </c:pt>
                      <c:pt idx="435">
                        <c:v>1.8</c:v>
                      </c:pt>
                      <c:pt idx="436">
                        <c:v>1.8</c:v>
                      </c:pt>
                      <c:pt idx="437">
                        <c:v>1.8</c:v>
                      </c:pt>
                      <c:pt idx="438">
                        <c:v>1.88</c:v>
                      </c:pt>
                      <c:pt idx="439">
                        <c:v>1.75</c:v>
                      </c:pt>
                      <c:pt idx="440">
                        <c:v>1.7</c:v>
                      </c:pt>
                      <c:pt idx="441">
                        <c:v>1.64</c:v>
                      </c:pt>
                      <c:pt idx="442">
                        <c:v>1.67</c:v>
                      </c:pt>
                      <c:pt idx="443">
                        <c:v>1.71</c:v>
                      </c:pt>
                      <c:pt idx="444">
                        <c:v>1.74</c:v>
                      </c:pt>
                      <c:pt idx="445">
                        <c:v>1.7</c:v>
                      </c:pt>
                      <c:pt idx="446">
                        <c:v>1.66</c:v>
                      </c:pt>
                      <c:pt idx="447">
                        <c:v>1.87</c:v>
                      </c:pt>
                      <c:pt idx="448">
                        <c:v>1.99</c:v>
                      </c:pt>
                      <c:pt idx="449">
                        <c:v>2.04</c:v>
                      </c:pt>
                      <c:pt idx="450">
                        <c:v>2.0499999999999998</c:v>
                      </c:pt>
                      <c:pt idx="451">
                        <c:v>2.0299999999999998</c:v>
                      </c:pt>
                      <c:pt idx="452">
                        <c:v>1.95</c:v>
                      </c:pt>
                      <c:pt idx="453">
                        <c:v>1.81</c:v>
                      </c:pt>
                      <c:pt idx="454">
                        <c:v>1.68</c:v>
                      </c:pt>
                      <c:pt idx="455">
                        <c:v>1.54</c:v>
                      </c:pt>
                      <c:pt idx="456">
                        <c:v>1.64</c:v>
                      </c:pt>
                      <c:pt idx="457">
                        <c:v>1.6</c:v>
                      </c:pt>
                      <c:pt idx="458">
                        <c:v>1.68</c:v>
                      </c:pt>
                      <c:pt idx="459">
                        <c:v>1.71</c:v>
                      </c:pt>
                      <c:pt idx="460">
                        <c:v>1.72</c:v>
                      </c:pt>
                      <c:pt idx="461">
                        <c:v>1.85</c:v>
                      </c:pt>
                      <c:pt idx="462">
                        <c:v>1.95</c:v>
                      </c:pt>
                      <c:pt idx="463">
                        <c:v>1.97</c:v>
                      </c:pt>
                      <c:pt idx="464">
                        <c:v>1.88</c:v>
                      </c:pt>
                      <c:pt idx="465">
                        <c:v>1.77</c:v>
                      </c:pt>
                      <c:pt idx="466">
                        <c:v>1.73</c:v>
                      </c:pt>
                      <c:pt idx="467">
                        <c:v>1.76</c:v>
                      </c:pt>
                      <c:pt idx="468">
                        <c:v>1.64</c:v>
                      </c:pt>
                      <c:pt idx="469">
                        <c:v>1.49</c:v>
                      </c:pt>
                      <c:pt idx="470">
                        <c:v>1.34</c:v>
                      </c:pt>
                      <c:pt idx="471">
                        <c:v>1.25</c:v>
                      </c:pt>
                      <c:pt idx="472">
                        <c:v>1.37</c:v>
                      </c:pt>
                      <c:pt idx="473">
                        <c:v>1.7</c:v>
                      </c:pt>
                      <c:pt idx="474">
                        <c:v>1.78</c:v>
                      </c:pt>
                      <c:pt idx="475">
                        <c:v>1.82</c:v>
                      </c:pt>
                      <c:pt idx="476">
                        <c:v>1.81</c:v>
                      </c:pt>
                      <c:pt idx="477">
                        <c:v>1.82</c:v>
                      </c:pt>
                      <c:pt idx="478">
                        <c:v>1.87</c:v>
                      </c:pt>
                      <c:pt idx="479">
                        <c:v>1.91</c:v>
                      </c:pt>
                      <c:pt idx="480">
                        <c:v>1.99</c:v>
                      </c:pt>
                      <c:pt idx="481">
                        <c:v>2.15</c:v>
                      </c:pt>
                      <c:pt idx="482">
                        <c:v>1.89</c:v>
                      </c:pt>
                      <c:pt idx="483">
                        <c:v>1.77</c:v>
                      </c:pt>
                      <c:pt idx="484">
                        <c:v>1.89</c:v>
                      </c:pt>
                      <c:pt idx="485">
                        <c:v>2.13</c:v>
                      </c:pt>
                      <c:pt idx="486">
                        <c:v>2.1</c:v>
                      </c:pt>
                      <c:pt idx="487">
                        <c:v>2.09</c:v>
                      </c:pt>
                      <c:pt idx="488">
                        <c:v>2.0699999999999998</c:v>
                      </c:pt>
                      <c:pt idx="489">
                        <c:v>2.06</c:v>
                      </c:pt>
                      <c:pt idx="490">
                        <c:v>2</c:v>
                      </c:pt>
                      <c:pt idx="491">
                        <c:v>1.97</c:v>
                      </c:pt>
                      <c:pt idx="492">
                        <c:v>1.98</c:v>
                      </c:pt>
                      <c:pt idx="493">
                        <c:v>2.4900000000000002</c:v>
                      </c:pt>
                      <c:pt idx="494">
                        <c:v>2.67</c:v>
                      </c:pt>
                      <c:pt idx="495">
                        <c:v>2.4500000000000002</c:v>
                      </c:pt>
                      <c:pt idx="496">
                        <c:v>2.14</c:v>
                      </c:pt>
                      <c:pt idx="497">
                        <c:v>1.96</c:v>
                      </c:pt>
                      <c:pt idx="498">
                        <c:v>2.25</c:v>
                      </c:pt>
                      <c:pt idx="499">
                        <c:v>3.16</c:v>
                      </c:pt>
                      <c:pt idx="500">
                        <c:v>2.56</c:v>
                      </c:pt>
                      <c:pt idx="501">
                        <c:v>2.33</c:v>
                      </c:pt>
                      <c:pt idx="502">
                        <c:v>2.12</c:v>
                      </c:pt>
                      <c:pt idx="503">
                        <c:v>2.2799999999999998</c:v>
                      </c:pt>
                      <c:pt idx="504">
                        <c:v>2.54</c:v>
                      </c:pt>
                      <c:pt idx="505">
                        <c:v>2.8</c:v>
                      </c:pt>
                      <c:pt idx="506">
                        <c:v>2.54</c:v>
                      </c:pt>
                      <c:pt idx="507">
                        <c:v>2.44</c:v>
                      </c:pt>
                      <c:pt idx="508">
                        <c:v>2.33</c:v>
                      </c:pt>
                      <c:pt idx="509">
                        <c:v>2.25</c:v>
                      </c:pt>
                      <c:pt idx="510">
                        <c:v>2.1</c:v>
                      </c:pt>
                      <c:pt idx="511">
                        <c:v>1.96</c:v>
                      </c:pt>
                      <c:pt idx="512">
                        <c:v>1.75</c:v>
                      </c:pt>
                      <c:pt idx="513">
                        <c:v>1.73</c:v>
                      </c:pt>
                      <c:pt idx="514">
                        <c:v>1.74</c:v>
                      </c:pt>
                      <c:pt idx="515">
                        <c:v>1.92</c:v>
                      </c:pt>
                      <c:pt idx="516">
                        <c:v>1.89</c:v>
                      </c:pt>
                      <c:pt idx="517">
                        <c:v>1.98</c:v>
                      </c:pt>
                      <c:pt idx="518">
                        <c:v>1.95</c:v>
                      </c:pt>
                      <c:pt idx="519">
                        <c:v>2</c:v>
                      </c:pt>
                      <c:pt idx="520">
                        <c:v>1.98</c:v>
                      </c:pt>
                      <c:pt idx="521">
                        <c:v>1.99</c:v>
                      </c:pt>
                      <c:pt idx="522">
                        <c:v>2</c:v>
                      </c:pt>
                      <c:pt idx="523">
                        <c:v>1.94</c:v>
                      </c:pt>
                      <c:pt idx="524">
                        <c:v>2</c:v>
                      </c:pt>
                      <c:pt idx="525">
                        <c:v>1.97</c:v>
                      </c:pt>
                      <c:pt idx="526">
                        <c:v>1.99</c:v>
                      </c:pt>
                      <c:pt idx="527">
                        <c:v>1.93</c:v>
                      </c:pt>
                      <c:pt idx="528">
                        <c:v>1.94</c:v>
                      </c:pt>
                      <c:pt idx="529">
                        <c:v>1.81</c:v>
                      </c:pt>
                      <c:pt idx="530">
                        <c:v>1.72</c:v>
                      </c:pt>
                      <c:pt idx="531">
                        <c:v>1.69</c:v>
                      </c:pt>
                      <c:pt idx="532">
                        <c:v>2.5</c:v>
                      </c:pt>
                      <c:pt idx="533">
                        <c:v>2.33</c:v>
                      </c:pt>
                      <c:pt idx="534">
                        <c:v>2.09</c:v>
                      </c:pt>
                      <c:pt idx="535">
                        <c:v>1.98</c:v>
                      </c:pt>
                      <c:pt idx="536">
                        <c:v>2.06</c:v>
                      </c:pt>
                      <c:pt idx="537">
                        <c:v>2.2200000000000002</c:v>
                      </c:pt>
                      <c:pt idx="538">
                        <c:v>2.2200000000000002</c:v>
                      </c:pt>
                      <c:pt idx="539">
                        <c:v>2.38</c:v>
                      </c:pt>
                      <c:pt idx="540">
                        <c:v>2.64</c:v>
                      </c:pt>
                      <c:pt idx="541">
                        <c:v>2.36</c:v>
                      </c:pt>
                      <c:pt idx="542">
                        <c:v>2.58</c:v>
                      </c:pt>
                      <c:pt idx="543">
                        <c:v>2.4500000000000002</c:v>
                      </c:pt>
                      <c:pt idx="544">
                        <c:v>2.4900000000000002</c:v>
                      </c:pt>
                      <c:pt idx="545">
                        <c:v>2.6</c:v>
                      </c:pt>
                      <c:pt idx="546">
                        <c:v>3.04</c:v>
                      </c:pt>
                      <c:pt idx="547">
                        <c:v>3.15</c:v>
                      </c:pt>
                      <c:pt idx="548">
                        <c:v>2.94</c:v>
                      </c:pt>
                      <c:pt idx="549">
                        <c:v>3.68</c:v>
                      </c:pt>
                      <c:pt idx="550">
                        <c:v>3.1</c:v>
                      </c:pt>
                      <c:pt idx="551">
                        <c:v>3.13</c:v>
                      </c:pt>
                      <c:pt idx="552">
                        <c:v>2.85</c:v>
                      </c:pt>
                      <c:pt idx="553">
                        <c:v>3</c:v>
                      </c:pt>
                      <c:pt idx="554">
                        <c:v>2.71</c:v>
                      </c:pt>
                      <c:pt idx="555">
                        <c:v>2.61</c:v>
                      </c:pt>
                      <c:pt idx="556">
                        <c:v>2.54</c:v>
                      </c:pt>
                      <c:pt idx="557">
                        <c:v>2.4500000000000002</c:v>
                      </c:pt>
                      <c:pt idx="558">
                        <c:v>2.39</c:v>
                      </c:pt>
                      <c:pt idx="559">
                        <c:v>2.29</c:v>
                      </c:pt>
                      <c:pt idx="560">
                        <c:v>2.19</c:v>
                      </c:pt>
                      <c:pt idx="561">
                        <c:v>2.2400000000000002</c:v>
                      </c:pt>
                      <c:pt idx="562">
                        <c:v>2.02</c:v>
                      </c:pt>
                      <c:pt idx="563">
                        <c:v>1.98</c:v>
                      </c:pt>
                      <c:pt idx="564">
                        <c:v>1.99</c:v>
                      </c:pt>
                      <c:pt idx="565">
                        <c:v>1.88</c:v>
                      </c:pt>
                      <c:pt idx="566">
                        <c:v>1.82</c:v>
                      </c:pt>
                      <c:pt idx="567">
                        <c:v>1.75</c:v>
                      </c:pt>
                      <c:pt idx="568">
                        <c:v>1.74</c:v>
                      </c:pt>
                      <c:pt idx="569">
                        <c:v>1.75</c:v>
                      </c:pt>
                      <c:pt idx="570">
                        <c:v>1.76</c:v>
                      </c:pt>
                      <c:pt idx="571">
                        <c:v>1.72</c:v>
                      </c:pt>
                      <c:pt idx="572">
                        <c:v>1.66</c:v>
                      </c:pt>
                      <c:pt idx="573">
                        <c:v>1.59</c:v>
                      </c:pt>
                      <c:pt idx="574">
                        <c:v>1.52</c:v>
                      </c:pt>
                      <c:pt idx="575">
                        <c:v>1.58</c:v>
                      </c:pt>
                      <c:pt idx="576">
                        <c:v>1.64</c:v>
                      </c:pt>
                      <c:pt idx="577">
                        <c:v>1.58</c:v>
                      </c:pt>
                      <c:pt idx="578">
                        <c:v>1.45</c:v>
                      </c:pt>
                      <c:pt idx="579">
                        <c:v>1.45</c:v>
                      </c:pt>
                      <c:pt idx="580">
                        <c:v>1.4</c:v>
                      </c:pt>
                      <c:pt idx="581">
                        <c:v>1.38</c:v>
                      </c:pt>
                      <c:pt idx="582">
                        <c:v>1.32</c:v>
                      </c:pt>
                      <c:pt idx="583">
                        <c:v>1.31</c:v>
                      </c:pt>
                      <c:pt idx="584">
                        <c:v>1.28</c:v>
                      </c:pt>
                      <c:pt idx="585">
                        <c:v>1.31</c:v>
                      </c:pt>
                      <c:pt idx="586">
                        <c:v>1.3</c:v>
                      </c:pt>
                      <c:pt idx="587">
                        <c:v>1.39</c:v>
                      </c:pt>
                      <c:pt idx="588">
                        <c:v>1.48</c:v>
                      </c:pt>
                      <c:pt idx="589">
                        <c:v>1.49</c:v>
                      </c:pt>
                      <c:pt idx="590">
                        <c:v>1.48</c:v>
                      </c:pt>
                      <c:pt idx="591">
                        <c:v>1.44</c:v>
                      </c:pt>
                      <c:pt idx="592">
                        <c:v>1.59</c:v>
                      </c:pt>
                      <c:pt idx="593">
                        <c:v>1.1000000000000001</c:v>
                      </c:pt>
                      <c:pt idx="594">
                        <c:v>1.81</c:v>
                      </c:pt>
                      <c:pt idx="595">
                        <c:v>2.1</c:v>
                      </c:pt>
                      <c:pt idx="596">
                        <c:v>2</c:v>
                      </c:pt>
                      <c:pt idx="597">
                        <c:v>2</c:v>
                      </c:pt>
                      <c:pt idx="598">
                        <c:v>2.1</c:v>
                      </c:pt>
                      <c:pt idx="599">
                        <c:v>2.1</c:v>
                      </c:pt>
                      <c:pt idx="600">
                        <c:v>2.1800000000000002</c:v>
                      </c:pt>
                      <c:pt idx="601">
                        <c:v>2.3199999999999998</c:v>
                      </c:pt>
                      <c:pt idx="602">
                        <c:v>2.16</c:v>
                      </c:pt>
                      <c:pt idx="603">
                        <c:v>1.95</c:v>
                      </c:pt>
                      <c:pt idx="604">
                        <c:v>2.0099999999999998</c:v>
                      </c:pt>
                      <c:pt idx="605">
                        <c:v>2.2000000000000002</c:v>
                      </c:pt>
                      <c:pt idx="606">
                        <c:v>2.29</c:v>
                      </c:pt>
                      <c:pt idx="607">
                        <c:v>2.25</c:v>
                      </c:pt>
                      <c:pt idx="608">
                        <c:v>2.2599999999999998</c:v>
                      </c:pt>
                      <c:pt idx="609">
                        <c:v>2.27</c:v>
                      </c:pt>
                      <c:pt idx="610">
                        <c:v>2.34</c:v>
                      </c:pt>
                      <c:pt idx="611">
                        <c:v>2.35</c:v>
                      </c:pt>
                      <c:pt idx="612">
                        <c:v>3.45</c:v>
                      </c:pt>
                      <c:pt idx="613">
                        <c:v>3.09</c:v>
                      </c:pt>
                      <c:pt idx="614">
                        <c:v>2.99</c:v>
                      </c:pt>
                      <c:pt idx="615">
                        <c:v>3.03</c:v>
                      </c:pt>
                      <c:pt idx="616">
                        <c:v>3.15</c:v>
                      </c:pt>
                      <c:pt idx="617">
                        <c:v>3.24</c:v>
                      </c:pt>
                      <c:pt idx="618">
                        <c:v>3.51</c:v>
                      </c:pt>
                      <c:pt idx="619">
                        <c:v>4.08</c:v>
                      </c:pt>
                      <c:pt idx="620">
                        <c:v>3.79</c:v>
                      </c:pt>
                      <c:pt idx="621">
                        <c:v>4.4400000000000004</c:v>
                      </c:pt>
                      <c:pt idx="622">
                        <c:v>4.7300000000000004</c:v>
                      </c:pt>
                      <c:pt idx="623">
                        <c:v>4.46</c:v>
                      </c:pt>
                      <c:pt idx="624">
                        <c:v>4.4169999999999998</c:v>
                      </c:pt>
                      <c:pt idx="625">
                        <c:v>3.63</c:v>
                      </c:pt>
                      <c:pt idx="626">
                        <c:v>3.96</c:v>
                      </c:pt>
                      <c:pt idx="627">
                        <c:v>3.4</c:v>
                      </c:pt>
                      <c:pt idx="628">
                        <c:v>3.3</c:v>
                      </c:pt>
                      <c:pt idx="629">
                        <c:v>3.9</c:v>
                      </c:pt>
                      <c:pt idx="630">
                        <c:v>3.96</c:v>
                      </c:pt>
                      <c:pt idx="631">
                        <c:v>3.38</c:v>
                      </c:pt>
                      <c:pt idx="632">
                        <c:v>3.15</c:v>
                      </c:pt>
                      <c:pt idx="633">
                        <c:v>3.11</c:v>
                      </c:pt>
                      <c:pt idx="634">
                        <c:v>3.12</c:v>
                      </c:pt>
                      <c:pt idx="635">
                        <c:v>3.4</c:v>
                      </c:pt>
                      <c:pt idx="636">
                        <c:v>3</c:v>
                      </c:pt>
                      <c:pt idx="637">
                        <c:v>3.27</c:v>
                      </c:pt>
                      <c:pt idx="638">
                        <c:v>3.15</c:v>
                      </c:pt>
                      <c:pt idx="639">
                        <c:v>3.03</c:v>
                      </c:pt>
                      <c:pt idx="640">
                        <c:v>3</c:v>
                      </c:pt>
                      <c:pt idx="641">
                        <c:v>2.97</c:v>
                      </c:pt>
                      <c:pt idx="642">
                        <c:v>3.07</c:v>
                      </c:pt>
                      <c:pt idx="643">
                        <c:v>3.04</c:v>
                      </c:pt>
                      <c:pt idx="644">
                        <c:v>3.9</c:v>
                      </c:pt>
                      <c:pt idx="645">
                        <c:v>3.52</c:v>
                      </c:pt>
                      <c:pt idx="646">
                        <c:v>3.53</c:v>
                      </c:pt>
                      <c:pt idx="647">
                        <c:v>4.0199999999999996</c:v>
                      </c:pt>
                      <c:pt idx="648">
                        <c:v>3.91</c:v>
                      </c:pt>
                      <c:pt idx="649">
                        <c:v>3.76</c:v>
                      </c:pt>
                      <c:pt idx="650">
                        <c:v>3.54</c:v>
                      </c:pt>
                      <c:pt idx="651">
                        <c:v>3.49</c:v>
                      </c:pt>
                      <c:pt idx="652">
                        <c:v>3.55</c:v>
                      </c:pt>
                      <c:pt idx="653">
                        <c:v>3.47</c:v>
                      </c:pt>
                      <c:pt idx="654">
                        <c:v>3.4</c:v>
                      </c:pt>
                      <c:pt idx="655">
                        <c:v>3.38</c:v>
                      </c:pt>
                      <c:pt idx="656">
                        <c:v>3.43</c:v>
                      </c:pt>
                      <c:pt idx="657">
                        <c:v>3.45</c:v>
                      </c:pt>
                      <c:pt idx="658">
                        <c:v>3.39</c:v>
                      </c:pt>
                      <c:pt idx="659">
                        <c:v>3.27</c:v>
                      </c:pt>
                      <c:pt idx="660">
                        <c:v>3.28</c:v>
                      </c:pt>
                      <c:pt idx="661">
                        <c:v>3.08</c:v>
                      </c:pt>
                      <c:pt idx="662">
                        <c:v>2.9</c:v>
                      </c:pt>
                      <c:pt idx="663">
                        <c:v>2.75</c:v>
                      </c:pt>
                      <c:pt idx="664">
                        <c:v>2.63</c:v>
                      </c:pt>
                      <c:pt idx="665">
                        <c:v>2.54</c:v>
                      </c:pt>
                      <c:pt idx="666">
                        <c:v>2.54</c:v>
                      </c:pt>
                      <c:pt idx="667">
                        <c:v>2.63</c:v>
                      </c:pt>
                      <c:pt idx="668">
                        <c:v>2.64</c:v>
                      </c:pt>
                      <c:pt idx="669">
                        <c:v>2.62</c:v>
                      </c:pt>
                      <c:pt idx="670">
                        <c:v>2.58</c:v>
                      </c:pt>
                      <c:pt idx="671">
                        <c:v>2.54</c:v>
                      </c:pt>
                      <c:pt idx="672">
                        <c:v>2.5499999999999998</c:v>
                      </c:pt>
                      <c:pt idx="673">
                        <c:v>2.5</c:v>
                      </c:pt>
                      <c:pt idx="674">
                        <c:v>2.34</c:v>
                      </c:pt>
                      <c:pt idx="675">
                        <c:v>2.19</c:v>
                      </c:pt>
                      <c:pt idx="676">
                        <c:v>2.1</c:v>
                      </c:pt>
                      <c:pt idx="677">
                        <c:v>2.0499999999999998</c:v>
                      </c:pt>
                      <c:pt idx="678">
                        <c:v>2.04</c:v>
                      </c:pt>
                      <c:pt idx="679">
                        <c:v>2.0099999999999998</c:v>
                      </c:pt>
                      <c:pt idx="680">
                        <c:v>2</c:v>
                      </c:pt>
                      <c:pt idx="681">
                        <c:v>1.96</c:v>
                      </c:pt>
                      <c:pt idx="682">
                        <c:v>1.88</c:v>
                      </c:pt>
                      <c:pt idx="683">
                        <c:v>1.91</c:v>
                      </c:pt>
                      <c:pt idx="684">
                        <c:v>1.92</c:v>
                      </c:pt>
                      <c:pt idx="685">
                        <c:v>1.88</c:v>
                      </c:pt>
                      <c:pt idx="686">
                        <c:v>1.99</c:v>
                      </c:pt>
                      <c:pt idx="687">
                        <c:v>1.95</c:v>
                      </c:pt>
                      <c:pt idx="688">
                        <c:v>2</c:v>
                      </c:pt>
                      <c:pt idx="689">
                        <c:v>1.95</c:v>
                      </c:pt>
                      <c:pt idx="690">
                        <c:v>1.91</c:v>
                      </c:pt>
                      <c:pt idx="691">
                        <c:v>1.9</c:v>
                      </c:pt>
                      <c:pt idx="692">
                        <c:v>1.87</c:v>
                      </c:pt>
                      <c:pt idx="693">
                        <c:v>1.78</c:v>
                      </c:pt>
                      <c:pt idx="694">
                        <c:v>1.8</c:v>
                      </c:pt>
                      <c:pt idx="695">
                        <c:v>1.89</c:v>
                      </c:pt>
                      <c:pt idx="696">
                        <c:v>2.12</c:v>
                      </c:pt>
                      <c:pt idx="697">
                        <c:v>1.94</c:v>
                      </c:pt>
                      <c:pt idx="698">
                        <c:v>1.83</c:v>
                      </c:pt>
                      <c:pt idx="699">
                        <c:v>1.95</c:v>
                      </c:pt>
                      <c:pt idx="700">
                        <c:v>1.92</c:v>
                      </c:pt>
                      <c:pt idx="701">
                        <c:v>2.0099999999999998</c:v>
                      </c:pt>
                      <c:pt idx="702">
                        <c:v>1.95</c:v>
                      </c:pt>
                      <c:pt idx="703">
                        <c:v>2.14</c:v>
                      </c:pt>
                      <c:pt idx="704">
                        <c:v>2.1</c:v>
                      </c:pt>
                      <c:pt idx="705">
                        <c:v>2.57</c:v>
                      </c:pt>
                      <c:pt idx="706">
                        <c:v>3.14</c:v>
                      </c:pt>
                      <c:pt idx="707">
                        <c:v>2.73</c:v>
                      </c:pt>
                      <c:pt idx="708">
                        <c:v>2.5</c:v>
                      </c:pt>
                      <c:pt idx="709">
                        <c:v>2.41</c:v>
                      </c:pt>
                      <c:pt idx="710">
                        <c:v>2.48</c:v>
                      </c:pt>
                      <c:pt idx="711">
                        <c:v>2.4700000000000002</c:v>
                      </c:pt>
                      <c:pt idx="712">
                        <c:v>2.38</c:v>
                      </c:pt>
                      <c:pt idx="713">
                        <c:v>2.2799999999999998</c:v>
                      </c:pt>
                      <c:pt idx="714">
                        <c:v>2.12</c:v>
                      </c:pt>
                      <c:pt idx="715">
                        <c:v>2.04</c:v>
                      </c:pt>
                      <c:pt idx="716">
                        <c:v>2</c:v>
                      </c:pt>
                      <c:pt idx="717">
                        <c:v>2.02</c:v>
                      </c:pt>
                      <c:pt idx="718">
                        <c:v>2.08</c:v>
                      </c:pt>
                      <c:pt idx="719">
                        <c:v>1.99</c:v>
                      </c:pt>
                      <c:pt idx="720">
                        <c:v>1.92</c:v>
                      </c:pt>
                      <c:pt idx="721">
                        <c:v>2.02</c:v>
                      </c:pt>
                      <c:pt idx="722">
                        <c:v>1.98</c:v>
                      </c:pt>
                      <c:pt idx="723">
                        <c:v>2.0099999999999998</c:v>
                      </c:pt>
                      <c:pt idx="724">
                        <c:v>2.2599999999999998</c:v>
                      </c:pt>
                      <c:pt idx="725">
                        <c:v>2.5499999999999998</c:v>
                      </c:pt>
                      <c:pt idx="726">
                        <c:v>2.42</c:v>
                      </c:pt>
                      <c:pt idx="727">
                        <c:v>2.42</c:v>
                      </c:pt>
                      <c:pt idx="728">
                        <c:v>2.34</c:v>
                      </c:pt>
                      <c:pt idx="729">
                        <c:v>2.34</c:v>
                      </c:pt>
                      <c:pt idx="730">
                        <c:v>2.33</c:v>
                      </c:pt>
                      <c:pt idx="731">
                        <c:v>2.33</c:v>
                      </c:pt>
                    </c:numCache>
                  </c:numRef>
                </c:val>
                <c:smooth val="1"/>
                <c:extLst xmlns:c16r2="http://schemas.microsoft.com/office/drawing/2015/06/chart">
                  <c:ext xmlns:c16="http://schemas.microsoft.com/office/drawing/2014/chart" uri="{C3380CC4-5D6E-409C-BE32-E72D297353CC}">
                    <c16:uniqueId val="{0000000A-110E-477E-89CD-1337CF072A50}"/>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DATOS!$AA$3:$AA$734</c15:sqref>
                        </c15:formulaRef>
                      </c:ext>
                    </c:extLst>
                    <c:numCache>
                      <c:formatCode>0.00</c:formatCode>
                      <c:ptCount val="732"/>
                      <c:pt idx="0">
                        <c:v>2.39</c:v>
                      </c:pt>
                      <c:pt idx="1">
                        <c:v>2.39</c:v>
                      </c:pt>
                      <c:pt idx="2">
                        <c:v>2.3199999999999998</c:v>
                      </c:pt>
                      <c:pt idx="3">
                        <c:v>2.41</c:v>
                      </c:pt>
                      <c:pt idx="4">
                        <c:v>2.37</c:v>
                      </c:pt>
                      <c:pt idx="5">
                        <c:v>2.2799999999999998</c:v>
                      </c:pt>
                      <c:pt idx="6">
                        <c:v>2.1</c:v>
                      </c:pt>
                      <c:pt idx="7">
                        <c:v>1.98</c:v>
                      </c:pt>
                      <c:pt idx="8">
                        <c:v>1.89</c:v>
                      </c:pt>
                      <c:pt idx="9">
                        <c:v>2.06</c:v>
                      </c:pt>
                      <c:pt idx="10">
                        <c:v>2.06</c:v>
                      </c:pt>
                      <c:pt idx="11">
                        <c:v>2.14</c:v>
                      </c:pt>
                      <c:pt idx="12">
                        <c:v>2.12</c:v>
                      </c:pt>
                      <c:pt idx="13">
                        <c:v>2.13</c:v>
                      </c:pt>
                      <c:pt idx="14">
                        <c:v>2</c:v>
                      </c:pt>
                      <c:pt idx="15">
                        <c:v>1.92</c:v>
                      </c:pt>
                      <c:pt idx="16">
                        <c:v>1.88</c:v>
                      </c:pt>
                      <c:pt idx="17">
                        <c:v>1.95</c:v>
                      </c:pt>
                      <c:pt idx="18">
                        <c:v>2</c:v>
                      </c:pt>
                      <c:pt idx="19">
                        <c:v>2.06</c:v>
                      </c:pt>
                      <c:pt idx="20">
                        <c:v>1.89</c:v>
                      </c:pt>
                      <c:pt idx="21">
                        <c:v>1.78</c:v>
                      </c:pt>
                      <c:pt idx="22">
                        <c:v>1.65</c:v>
                      </c:pt>
                      <c:pt idx="23">
                        <c:v>1.71</c:v>
                      </c:pt>
                      <c:pt idx="24">
                        <c:v>1.73</c:v>
                      </c:pt>
                      <c:pt idx="25">
                        <c:v>1.72</c:v>
                      </c:pt>
                      <c:pt idx="26">
                        <c:v>1.64</c:v>
                      </c:pt>
                      <c:pt idx="27">
                        <c:v>1.58</c:v>
                      </c:pt>
                      <c:pt idx="28">
                        <c:v>1.56</c:v>
                      </c:pt>
                      <c:pt idx="29">
                        <c:v>1.57</c:v>
                      </c:pt>
                      <c:pt idx="30">
                        <c:v>1.56</c:v>
                      </c:pt>
                      <c:pt idx="31">
                        <c:v>1.52</c:v>
                      </c:pt>
                      <c:pt idx="32">
                        <c:v>1.59</c:v>
                      </c:pt>
                      <c:pt idx="33">
                        <c:v>1.84</c:v>
                      </c:pt>
                      <c:pt idx="34">
                        <c:v>1.62</c:v>
                      </c:pt>
                      <c:pt idx="35">
                        <c:v>1.5</c:v>
                      </c:pt>
                      <c:pt idx="36">
                        <c:v>1.51</c:v>
                      </c:pt>
                      <c:pt idx="37">
                        <c:v>1.6</c:v>
                      </c:pt>
                      <c:pt idx="38">
                        <c:v>1.68</c:v>
                      </c:pt>
                      <c:pt idx="39">
                        <c:v>2.0299999999999998</c:v>
                      </c:pt>
                      <c:pt idx="40">
                        <c:v>1.98</c:v>
                      </c:pt>
                      <c:pt idx="41">
                        <c:v>2.0299999999999998</c:v>
                      </c:pt>
                      <c:pt idx="42">
                        <c:v>2.1</c:v>
                      </c:pt>
                      <c:pt idx="43">
                        <c:v>2.08</c:v>
                      </c:pt>
                      <c:pt idx="44">
                        <c:v>2.13</c:v>
                      </c:pt>
                      <c:pt idx="45">
                        <c:v>2.44</c:v>
                      </c:pt>
                      <c:pt idx="46">
                        <c:v>2.46</c:v>
                      </c:pt>
                      <c:pt idx="47">
                        <c:v>2.4</c:v>
                      </c:pt>
                      <c:pt idx="48">
                        <c:v>2.2799999999999998</c:v>
                      </c:pt>
                      <c:pt idx="49">
                        <c:v>2.2000000000000002</c:v>
                      </c:pt>
                      <c:pt idx="50">
                        <c:v>2.14</c:v>
                      </c:pt>
                      <c:pt idx="51">
                        <c:v>2.08</c:v>
                      </c:pt>
                      <c:pt idx="52">
                        <c:v>1.95</c:v>
                      </c:pt>
                      <c:pt idx="53">
                        <c:v>1.8</c:v>
                      </c:pt>
                      <c:pt idx="54">
                        <c:v>1.71</c:v>
                      </c:pt>
                      <c:pt idx="55">
                        <c:v>1.72</c:v>
                      </c:pt>
                      <c:pt idx="56">
                        <c:v>1.71</c:v>
                      </c:pt>
                      <c:pt idx="57">
                        <c:v>1.69</c:v>
                      </c:pt>
                      <c:pt idx="58">
                        <c:v>1.6</c:v>
                      </c:pt>
                      <c:pt idx="59">
                        <c:v>1.52</c:v>
                      </c:pt>
                      <c:pt idx="60">
                        <c:v>1.52</c:v>
                      </c:pt>
                      <c:pt idx="61">
                        <c:v>1.67</c:v>
                      </c:pt>
                      <c:pt idx="62">
                        <c:v>1.67</c:v>
                      </c:pt>
                      <c:pt idx="63">
                        <c:v>1.5</c:v>
                      </c:pt>
                      <c:pt idx="64">
                        <c:v>1.31</c:v>
                      </c:pt>
                      <c:pt idx="65">
                        <c:v>1.28</c:v>
                      </c:pt>
                      <c:pt idx="66">
                        <c:v>1.34</c:v>
                      </c:pt>
                      <c:pt idx="67">
                        <c:v>1.55</c:v>
                      </c:pt>
                      <c:pt idx="68">
                        <c:v>1.5</c:v>
                      </c:pt>
                      <c:pt idx="69">
                        <c:v>1.59</c:v>
                      </c:pt>
                      <c:pt idx="70">
                        <c:v>1.06</c:v>
                      </c:pt>
                      <c:pt idx="71">
                        <c:v>1.56</c:v>
                      </c:pt>
                      <c:pt idx="72">
                        <c:v>1.49</c:v>
                      </c:pt>
                      <c:pt idx="73">
                        <c:v>1.44</c:v>
                      </c:pt>
                      <c:pt idx="74">
                        <c:v>1.35</c:v>
                      </c:pt>
                      <c:pt idx="75">
                        <c:v>1.34</c:v>
                      </c:pt>
                      <c:pt idx="76">
                        <c:v>1.3</c:v>
                      </c:pt>
                      <c:pt idx="77">
                        <c:v>1.25</c:v>
                      </c:pt>
                      <c:pt idx="78">
                        <c:v>1.2</c:v>
                      </c:pt>
                      <c:pt idx="79">
                        <c:v>1.1399999999999999</c:v>
                      </c:pt>
                      <c:pt idx="80">
                        <c:v>1.1499999999999999</c:v>
                      </c:pt>
                      <c:pt idx="81">
                        <c:v>1</c:v>
                      </c:pt>
                      <c:pt idx="82">
                        <c:v>1.05</c:v>
                      </c:pt>
                      <c:pt idx="83">
                        <c:v>1.04</c:v>
                      </c:pt>
                      <c:pt idx="84">
                        <c:v>1.04</c:v>
                      </c:pt>
                      <c:pt idx="85">
                        <c:v>1.02</c:v>
                      </c:pt>
                      <c:pt idx="86">
                        <c:v>1.04</c:v>
                      </c:pt>
                      <c:pt idx="87">
                        <c:v>1.02</c:v>
                      </c:pt>
                      <c:pt idx="88">
                        <c:v>0.95</c:v>
                      </c:pt>
                      <c:pt idx="89">
                        <c:v>0.94</c:v>
                      </c:pt>
                      <c:pt idx="90">
                        <c:v>0.94</c:v>
                      </c:pt>
                      <c:pt idx="91">
                        <c:v>0.9</c:v>
                      </c:pt>
                      <c:pt idx="92">
                        <c:v>0.93</c:v>
                      </c:pt>
                      <c:pt idx="93">
                        <c:v>0.95</c:v>
                      </c:pt>
                      <c:pt idx="94">
                        <c:v>0.96</c:v>
                      </c:pt>
                      <c:pt idx="95">
                        <c:v>0.94</c:v>
                      </c:pt>
                      <c:pt idx="96">
                        <c:v>0.9</c:v>
                      </c:pt>
                      <c:pt idx="97">
                        <c:v>1</c:v>
                      </c:pt>
                      <c:pt idx="98">
                        <c:v>1.1200000000000001</c:v>
                      </c:pt>
                      <c:pt idx="99">
                        <c:v>1.2</c:v>
                      </c:pt>
                      <c:pt idx="100">
                        <c:v>1.19</c:v>
                      </c:pt>
                      <c:pt idx="101">
                        <c:v>1.18</c:v>
                      </c:pt>
                      <c:pt idx="102">
                        <c:v>1.1100000000000001</c:v>
                      </c:pt>
                      <c:pt idx="103">
                        <c:v>1.25</c:v>
                      </c:pt>
                      <c:pt idx="104">
                        <c:v>1.5</c:v>
                      </c:pt>
                      <c:pt idx="105">
                        <c:v>1.36</c:v>
                      </c:pt>
                      <c:pt idx="106">
                        <c:v>1.3</c:v>
                      </c:pt>
                      <c:pt idx="107">
                        <c:v>1.6</c:v>
                      </c:pt>
                      <c:pt idx="108">
                        <c:v>1.6</c:v>
                      </c:pt>
                      <c:pt idx="109">
                        <c:v>1.56</c:v>
                      </c:pt>
                      <c:pt idx="110">
                        <c:v>1.56</c:v>
                      </c:pt>
                      <c:pt idx="111">
                        <c:v>1.75</c:v>
                      </c:pt>
                      <c:pt idx="112">
                        <c:v>1.82</c:v>
                      </c:pt>
                      <c:pt idx="113">
                        <c:v>1.79</c:v>
                      </c:pt>
                      <c:pt idx="114">
                        <c:v>1.81</c:v>
                      </c:pt>
                      <c:pt idx="115">
                        <c:v>2.0499999999999998</c:v>
                      </c:pt>
                      <c:pt idx="116">
                        <c:v>2.02</c:v>
                      </c:pt>
                      <c:pt idx="117">
                        <c:v>1.92</c:v>
                      </c:pt>
                      <c:pt idx="118">
                        <c:v>1.8</c:v>
                      </c:pt>
                      <c:pt idx="119">
                        <c:v>1.85</c:v>
                      </c:pt>
                      <c:pt idx="120">
                        <c:v>1.82</c:v>
                      </c:pt>
                      <c:pt idx="121">
                        <c:v>1.87</c:v>
                      </c:pt>
                      <c:pt idx="122">
                        <c:v>1.78</c:v>
                      </c:pt>
                      <c:pt idx="123">
                        <c:v>1.68</c:v>
                      </c:pt>
                      <c:pt idx="124">
                        <c:v>1.67</c:v>
                      </c:pt>
                      <c:pt idx="125">
                        <c:v>1.76</c:v>
                      </c:pt>
                      <c:pt idx="126">
                        <c:v>2.04</c:v>
                      </c:pt>
                      <c:pt idx="127">
                        <c:v>1.88</c:v>
                      </c:pt>
                      <c:pt idx="128">
                        <c:v>1.63</c:v>
                      </c:pt>
                      <c:pt idx="129">
                        <c:v>1.64</c:v>
                      </c:pt>
                      <c:pt idx="130">
                        <c:v>1.61</c:v>
                      </c:pt>
                      <c:pt idx="131">
                        <c:v>1.6</c:v>
                      </c:pt>
                      <c:pt idx="132">
                        <c:v>1.59</c:v>
                      </c:pt>
                      <c:pt idx="133">
                        <c:v>1.52</c:v>
                      </c:pt>
                      <c:pt idx="134">
                        <c:v>1.6</c:v>
                      </c:pt>
                      <c:pt idx="135">
                        <c:v>1.71</c:v>
                      </c:pt>
                      <c:pt idx="136">
                        <c:v>1.78</c:v>
                      </c:pt>
                      <c:pt idx="137">
                        <c:v>1.82</c:v>
                      </c:pt>
                      <c:pt idx="138">
                        <c:v>1.89</c:v>
                      </c:pt>
                      <c:pt idx="139">
                        <c:v>2.0099999999999998</c:v>
                      </c:pt>
                      <c:pt idx="140">
                        <c:v>1.8</c:v>
                      </c:pt>
                      <c:pt idx="141">
                        <c:v>1.61</c:v>
                      </c:pt>
                      <c:pt idx="142">
                        <c:v>1.68</c:v>
                      </c:pt>
                      <c:pt idx="143">
                        <c:v>1.8</c:v>
                      </c:pt>
                      <c:pt idx="144">
                        <c:v>1.79</c:v>
                      </c:pt>
                      <c:pt idx="145">
                        <c:v>1.88</c:v>
                      </c:pt>
                      <c:pt idx="146">
                        <c:v>1.62</c:v>
                      </c:pt>
                      <c:pt idx="147">
                        <c:v>1.65</c:v>
                      </c:pt>
                      <c:pt idx="148">
                        <c:v>1.56</c:v>
                      </c:pt>
                      <c:pt idx="149">
                        <c:v>1.54</c:v>
                      </c:pt>
                      <c:pt idx="150">
                        <c:v>2</c:v>
                      </c:pt>
                      <c:pt idx="151">
                        <c:v>1.98</c:v>
                      </c:pt>
                      <c:pt idx="152">
                        <c:v>2.04</c:v>
                      </c:pt>
                      <c:pt idx="153">
                        <c:v>2.0299999999999998</c:v>
                      </c:pt>
                      <c:pt idx="154">
                        <c:v>2.2999999999999998</c:v>
                      </c:pt>
                      <c:pt idx="155">
                        <c:v>2.25</c:v>
                      </c:pt>
                      <c:pt idx="156">
                        <c:v>2.2799999999999998</c:v>
                      </c:pt>
                      <c:pt idx="157">
                        <c:v>2.1800000000000002</c:v>
                      </c:pt>
                      <c:pt idx="158">
                        <c:v>2.4</c:v>
                      </c:pt>
                      <c:pt idx="159">
                        <c:v>3</c:v>
                      </c:pt>
                      <c:pt idx="160">
                        <c:v>2.78</c:v>
                      </c:pt>
                      <c:pt idx="161">
                        <c:v>2.67</c:v>
                      </c:pt>
                      <c:pt idx="162">
                        <c:v>2.76</c:v>
                      </c:pt>
                      <c:pt idx="163">
                        <c:v>2.85</c:v>
                      </c:pt>
                      <c:pt idx="164">
                        <c:v>2.9</c:v>
                      </c:pt>
                      <c:pt idx="165">
                        <c:v>3.03</c:v>
                      </c:pt>
                      <c:pt idx="166">
                        <c:v>3</c:v>
                      </c:pt>
                      <c:pt idx="167">
                        <c:v>2.82</c:v>
                      </c:pt>
                      <c:pt idx="168">
                        <c:v>2.76</c:v>
                      </c:pt>
                      <c:pt idx="169">
                        <c:v>2.64</c:v>
                      </c:pt>
                      <c:pt idx="170">
                        <c:v>2.46</c:v>
                      </c:pt>
                      <c:pt idx="171">
                        <c:v>2.38</c:v>
                      </c:pt>
                      <c:pt idx="172">
                        <c:v>2.2999999999999998</c:v>
                      </c:pt>
                      <c:pt idx="173">
                        <c:v>2.21</c:v>
                      </c:pt>
                      <c:pt idx="174">
                        <c:v>2.1800000000000002</c:v>
                      </c:pt>
                      <c:pt idx="175">
                        <c:v>2.2000000000000002</c:v>
                      </c:pt>
                      <c:pt idx="176">
                        <c:v>2.4</c:v>
                      </c:pt>
                      <c:pt idx="177">
                        <c:v>2.2200000000000002</c:v>
                      </c:pt>
                      <c:pt idx="178">
                        <c:v>2.3199999999999998</c:v>
                      </c:pt>
                      <c:pt idx="179">
                        <c:v>2.46</c:v>
                      </c:pt>
                      <c:pt idx="180">
                        <c:v>2.46</c:v>
                      </c:pt>
                      <c:pt idx="181">
                        <c:v>2.38</c:v>
                      </c:pt>
                      <c:pt idx="182">
                        <c:v>2.2000000000000002</c:v>
                      </c:pt>
                      <c:pt idx="183">
                        <c:v>2.0499999999999998</c:v>
                      </c:pt>
                      <c:pt idx="184">
                        <c:v>1.94</c:v>
                      </c:pt>
                      <c:pt idx="185">
                        <c:v>1.84</c:v>
                      </c:pt>
                      <c:pt idx="186">
                        <c:v>1.82</c:v>
                      </c:pt>
                      <c:pt idx="187">
                        <c:v>1.99</c:v>
                      </c:pt>
                      <c:pt idx="188">
                        <c:v>1.98</c:v>
                      </c:pt>
                      <c:pt idx="189">
                        <c:v>1.85</c:v>
                      </c:pt>
                      <c:pt idx="190">
                        <c:v>1.7</c:v>
                      </c:pt>
                      <c:pt idx="191">
                        <c:v>1.61</c:v>
                      </c:pt>
                      <c:pt idx="192">
                        <c:v>1.58</c:v>
                      </c:pt>
                      <c:pt idx="193">
                        <c:v>1.74</c:v>
                      </c:pt>
                      <c:pt idx="194">
                        <c:v>1.69</c:v>
                      </c:pt>
                      <c:pt idx="195">
                        <c:v>1.62</c:v>
                      </c:pt>
                      <c:pt idx="196">
                        <c:v>1.63</c:v>
                      </c:pt>
                      <c:pt idx="197">
                        <c:v>1.92</c:v>
                      </c:pt>
                      <c:pt idx="198">
                        <c:v>2</c:v>
                      </c:pt>
                      <c:pt idx="199">
                        <c:v>1.95</c:v>
                      </c:pt>
                      <c:pt idx="200">
                        <c:v>1.73</c:v>
                      </c:pt>
                      <c:pt idx="201">
                        <c:v>1.61</c:v>
                      </c:pt>
                      <c:pt idx="202">
                        <c:v>1.64</c:v>
                      </c:pt>
                      <c:pt idx="203">
                        <c:v>1.52</c:v>
                      </c:pt>
                      <c:pt idx="204">
                        <c:v>1.59</c:v>
                      </c:pt>
                      <c:pt idx="205">
                        <c:v>1.62</c:v>
                      </c:pt>
                      <c:pt idx="206">
                        <c:v>1.6</c:v>
                      </c:pt>
                      <c:pt idx="207">
                        <c:v>1.71</c:v>
                      </c:pt>
                      <c:pt idx="208">
                        <c:v>1.9</c:v>
                      </c:pt>
                      <c:pt idx="209">
                        <c:v>1.8</c:v>
                      </c:pt>
                      <c:pt idx="210">
                        <c:v>1.86</c:v>
                      </c:pt>
                      <c:pt idx="211">
                        <c:v>1.82</c:v>
                      </c:pt>
                      <c:pt idx="212">
                        <c:v>1.78</c:v>
                      </c:pt>
                      <c:pt idx="213">
                        <c:v>1.73</c:v>
                      </c:pt>
                      <c:pt idx="214">
                        <c:v>1.74</c:v>
                      </c:pt>
                      <c:pt idx="215">
                        <c:v>1.71</c:v>
                      </c:pt>
                      <c:pt idx="216">
                        <c:v>1.8</c:v>
                      </c:pt>
                      <c:pt idx="217">
                        <c:v>2.1</c:v>
                      </c:pt>
                      <c:pt idx="218">
                        <c:v>1.82</c:v>
                      </c:pt>
                      <c:pt idx="219">
                        <c:v>1.7</c:v>
                      </c:pt>
                      <c:pt idx="220">
                        <c:v>1.67</c:v>
                      </c:pt>
                      <c:pt idx="221">
                        <c:v>1.62</c:v>
                      </c:pt>
                      <c:pt idx="222">
                        <c:v>1.59</c:v>
                      </c:pt>
                      <c:pt idx="223">
                        <c:v>1.53</c:v>
                      </c:pt>
                      <c:pt idx="224">
                        <c:v>1.68</c:v>
                      </c:pt>
                      <c:pt idx="225">
                        <c:v>1.64</c:v>
                      </c:pt>
                      <c:pt idx="226">
                        <c:v>1.7</c:v>
                      </c:pt>
                      <c:pt idx="227">
                        <c:v>1.65</c:v>
                      </c:pt>
                      <c:pt idx="228">
                        <c:v>1.55</c:v>
                      </c:pt>
                      <c:pt idx="229">
                        <c:v>1.55</c:v>
                      </c:pt>
                      <c:pt idx="230">
                        <c:v>1.52</c:v>
                      </c:pt>
                      <c:pt idx="231">
                        <c:v>1.46</c:v>
                      </c:pt>
                      <c:pt idx="232">
                        <c:v>1.34</c:v>
                      </c:pt>
                      <c:pt idx="233">
                        <c:v>1.3</c:v>
                      </c:pt>
                      <c:pt idx="234">
                        <c:v>1.2</c:v>
                      </c:pt>
                      <c:pt idx="235">
                        <c:v>1.26</c:v>
                      </c:pt>
                      <c:pt idx="236">
                        <c:v>1.37</c:v>
                      </c:pt>
                      <c:pt idx="237">
                        <c:v>1.34</c:v>
                      </c:pt>
                      <c:pt idx="238">
                        <c:v>1.26</c:v>
                      </c:pt>
                      <c:pt idx="239">
                        <c:v>1.61</c:v>
                      </c:pt>
                      <c:pt idx="240">
                        <c:v>1.71</c:v>
                      </c:pt>
                      <c:pt idx="241">
                        <c:v>1.62</c:v>
                      </c:pt>
                      <c:pt idx="242">
                        <c:v>1.71</c:v>
                      </c:pt>
                      <c:pt idx="243">
                        <c:v>1.8</c:v>
                      </c:pt>
                      <c:pt idx="244">
                        <c:v>1.74</c:v>
                      </c:pt>
                      <c:pt idx="245">
                        <c:v>2.02</c:v>
                      </c:pt>
                      <c:pt idx="246">
                        <c:v>1.62</c:v>
                      </c:pt>
                      <c:pt idx="247">
                        <c:v>1.57</c:v>
                      </c:pt>
                      <c:pt idx="248">
                        <c:v>1.71</c:v>
                      </c:pt>
                      <c:pt idx="249">
                        <c:v>1.9</c:v>
                      </c:pt>
                      <c:pt idx="250">
                        <c:v>1.89</c:v>
                      </c:pt>
                      <c:pt idx="251">
                        <c:v>1.87</c:v>
                      </c:pt>
                      <c:pt idx="252">
                        <c:v>1.52</c:v>
                      </c:pt>
                      <c:pt idx="253">
                        <c:v>1.46</c:v>
                      </c:pt>
                      <c:pt idx="254">
                        <c:v>1.64</c:v>
                      </c:pt>
                      <c:pt idx="255">
                        <c:v>1.93</c:v>
                      </c:pt>
                      <c:pt idx="256">
                        <c:v>2.56</c:v>
                      </c:pt>
                      <c:pt idx="257">
                        <c:v>2.35</c:v>
                      </c:pt>
                      <c:pt idx="258">
                        <c:v>2.38</c:v>
                      </c:pt>
                      <c:pt idx="259">
                        <c:v>2.09</c:v>
                      </c:pt>
                      <c:pt idx="260">
                        <c:v>2.1</c:v>
                      </c:pt>
                      <c:pt idx="261">
                        <c:v>2.13</c:v>
                      </c:pt>
                      <c:pt idx="262">
                        <c:v>2.13</c:v>
                      </c:pt>
                      <c:pt idx="263">
                        <c:v>1.95</c:v>
                      </c:pt>
                      <c:pt idx="264">
                        <c:v>1.83</c:v>
                      </c:pt>
                      <c:pt idx="265">
                        <c:v>2</c:v>
                      </c:pt>
                      <c:pt idx="266">
                        <c:v>1.96</c:v>
                      </c:pt>
                      <c:pt idx="267">
                        <c:v>1.8</c:v>
                      </c:pt>
                      <c:pt idx="268">
                        <c:v>1.7</c:v>
                      </c:pt>
                      <c:pt idx="269">
                        <c:v>1.71</c:v>
                      </c:pt>
                      <c:pt idx="270">
                        <c:v>1.72</c:v>
                      </c:pt>
                      <c:pt idx="271">
                        <c:v>2.02</c:v>
                      </c:pt>
                      <c:pt idx="272">
                        <c:v>1.68</c:v>
                      </c:pt>
                      <c:pt idx="273">
                        <c:v>1.64</c:v>
                      </c:pt>
                      <c:pt idx="274">
                        <c:v>1.53</c:v>
                      </c:pt>
                      <c:pt idx="275">
                        <c:v>1.48</c:v>
                      </c:pt>
                      <c:pt idx="276">
                        <c:v>1.62</c:v>
                      </c:pt>
                      <c:pt idx="277">
                        <c:v>1.6</c:v>
                      </c:pt>
                      <c:pt idx="278">
                        <c:v>1.71</c:v>
                      </c:pt>
                      <c:pt idx="279">
                        <c:v>1.62</c:v>
                      </c:pt>
                      <c:pt idx="280">
                        <c:v>1.5</c:v>
                      </c:pt>
                      <c:pt idx="281">
                        <c:v>1.99</c:v>
                      </c:pt>
                      <c:pt idx="282">
                        <c:v>1.69</c:v>
                      </c:pt>
                      <c:pt idx="283">
                        <c:v>1.57</c:v>
                      </c:pt>
                      <c:pt idx="284">
                        <c:v>1.63</c:v>
                      </c:pt>
                      <c:pt idx="285">
                        <c:v>1.56</c:v>
                      </c:pt>
                      <c:pt idx="286">
                        <c:v>1.65</c:v>
                      </c:pt>
                      <c:pt idx="287">
                        <c:v>2</c:v>
                      </c:pt>
                      <c:pt idx="288">
                        <c:v>1.84</c:v>
                      </c:pt>
                      <c:pt idx="289">
                        <c:v>1.65</c:v>
                      </c:pt>
                      <c:pt idx="290">
                        <c:v>1.61</c:v>
                      </c:pt>
                      <c:pt idx="291">
                        <c:v>1.8</c:v>
                      </c:pt>
                      <c:pt idx="292">
                        <c:v>1.91</c:v>
                      </c:pt>
                      <c:pt idx="293">
                        <c:v>2.0299999999999998</c:v>
                      </c:pt>
                      <c:pt idx="294">
                        <c:v>2.1</c:v>
                      </c:pt>
                      <c:pt idx="295">
                        <c:v>1.95</c:v>
                      </c:pt>
                      <c:pt idx="296">
                        <c:v>1.89</c:v>
                      </c:pt>
                      <c:pt idx="297">
                        <c:v>1.85</c:v>
                      </c:pt>
                      <c:pt idx="298">
                        <c:v>1.81</c:v>
                      </c:pt>
                      <c:pt idx="299">
                        <c:v>1.79</c:v>
                      </c:pt>
                      <c:pt idx="300">
                        <c:v>1.86</c:v>
                      </c:pt>
                      <c:pt idx="301">
                        <c:v>1.77</c:v>
                      </c:pt>
                      <c:pt idx="302">
                        <c:v>1.84</c:v>
                      </c:pt>
                      <c:pt idx="303">
                        <c:v>1.72</c:v>
                      </c:pt>
                      <c:pt idx="304">
                        <c:v>2.52</c:v>
                      </c:pt>
                      <c:pt idx="305">
                        <c:v>2.29</c:v>
                      </c:pt>
                      <c:pt idx="306">
                        <c:v>2.37</c:v>
                      </c:pt>
                      <c:pt idx="307">
                        <c:v>2.46</c:v>
                      </c:pt>
                      <c:pt idx="308">
                        <c:v>2.34</c:v>
                      </c:pt>
                      <c:pt idx="309">
                        <c:v>2.13</c:v>
                      </c:pt>
                      <c:pt idx="310">
                        <c:v>2.0299999999999998</c:v>
                      </c:pt>
                      <c:pt idx="311">
                        <c:v>2.0299999999999998</c:v>
                      </c:pt>
                      <c:pt idx="312">
                        <c:v>2.3199999999999998</c:v>
                      </c:pt>
                      <c:pt idx="313">
                        <c:v>2.2999999999999998</c:v>
                      </c:pt>
                      <c:pt idx="314">
                        <c:v>2.0699999999999998</c:v>
                      </c:pt>
                      <c:pt idx="315">
                        <c:v>1.9</c:v>
                      </c:pt>
                      <c:pt idx="316">
                        <c:v>1.82</c:v>
                      </c:pt>
                      <c:pt idx="317">
                        <c:v>1.8</c:v>
                      </c:pt>
                      <c:pt idx="318">
                        <c:v>1.68</c:v>
                      </c:pt>
                      <c:pt idx="319">
                        <c:v>1.65</c:v>
                      </c:pt>
                      <c:pt idx="320">
                        <c:v>1.62</c:v>
                      </c:pt>
                      <c:pt idx="321">
                        <c:v>1.55</c:v>
                      </c:pt>
                      <c:pt idx="322">
                        <c:v>1.63</c:v>
                      </c:pt>
                      <c:pt idx="323">
                        <c:v>1.5</c:v>
                      </c:pt>
                      <c:pt idx="324">
                        <c:v>1.56</c:v>
                      </c:pt>
                      <c:pt idx="325">
                        <c:v>1.62</c:v>
                      </c:pt>
                      <c:pt idx="326">
                        <c:v>1.66</c:v>
                      </c:pt>
                      <c:pt idx="327">
                        <c:v>1.66</c:v>
                      </c:pt>
                      <c:pt idx="328">
                        <c:v>1.71</c:v>
                      </c:pt>
                      <c:pt idx="329">
                        <c:v>1.68</c:v>
                      </c:pt>
                      <c:pt idx="330">
                        <c:v>1.8</c:v>
                      </c:pt>
                      <c:pt idx="331">
                        <c:v>1.59</c:v>
                      </c:pt>
                      <c:pt idx="332">
                        <c:v>1.85</c:v>
                      </c:pt>
                      <c:pt idx="333">
                        <c:v>1.7</c:v>
                      </c:pt>
                      <c:pt idx="334">
                        <c:v>1.64</c:v>
                      </c:pt>
                      <c:pt idx="335">
                        <c:v>1.6</c:v>
                      </c:pt>
                      <c:pt idx="336">
                        <c:v>1.48</c:v>
                      </c:pt>
                      <c:pt idx="337">
                        <c:v>1.7</c:v>
                      </c:pt>
                      <c:pt idx="338">
                        <c:v>1.64</c:v>
                      </c:pt>
                      <c:pt idx="339">
                        <c:v>1.3</c:v>
                      </c:pt>
                      <c:pt idx="340">
                        <c:v>1.27</c:v>
                      </c:pt>
                      <c:pt idx="341">
                        <c:v>1.23</c:v>
                      </c:pt>
                      <c:pt idx="342">
                        <c:v>1.2</c:v>
                      </c:pt>
                      <c:pt idx="343">
                        <c:v>1.18</c:v>
                      </c:pt>
                      <c:pt idx="344">
                        <c:v>1.18</c:v>
                      </c:pt>
                      <c:pt idx="345">
                        <c:v>1.2</c:v>
                      </c:pt>
                      <c:pt idx="346">
                        <c:v>1.21</c:v>
                      </c:pt>
                      <c:pt idx="347">
                        <c:v>1.26</c:v>
                      </c:pt>
                      <c:pt idx="348">
                        <c:v>1.28</c:v>
                      </c:pt>
                      <c:pt idx="349">
                        <c:v>1.26</c:v>
                      </c:pt>
                      <c:pt idx="350">
                        <c:v>1.2</c:v>
                      </c:pt>
                      <c:pt idx="351">
                        <c:v>1.1299999999999999</c:v>
                      </c:pt>
                      <c:pt idx="352">
                        <c:v>1.08</c:v>
                      </c:pt>
                      <c:pt idx="353">
                        <c:v>1</c:v>
                      </c:pt>
                      <c:pt idx="354">
                        <c:v>0.95</c:v>
                      </c:pt>
                      <c:pt idx="355">
                        <c:v>0.9</c:v>
                      </c:pt>
                      <c:pt idx="356">
                        <c:v>0.88</c:v>
                      </c:pt>
                      <c:pt idx="357">
                        <c:v>0.8</c:v>
                      </c:pt>
                      <c:pt idx="358">
                        <c:v>0.77</c:v>
                      </c:pt>
                      <c:pt idx="359">
                        <c:v>0.75</c:v>
                      </c:pt>
                      <c:pt idx="360">
                        <c:v>0.7</c:v>
                      </c:pt>
                      <c:pt idx="361">
                        <c:v>0.75</c:v>
                      </c:pt>
                      <c:pt idx="362">
                        <c:v>0.75</c:v>
                      </c:pt>
                      <c:pt idx="363">
                        <c:v>0.7</c:v>
                      </c:pt>
                      <c:pt idx="364">
                        <c:v>0.68</c:v>
                      </c:pt>
                      <c:pt idx="365">
                        <c:v>0.85</c:v>
                      </c:pt>
                      <c:pt idx="366">
                        <c:v>1.0900000000000001</c:v>
                      </c:pt>
                      <c:pt idx="367">
                        <c:v>1.1499999999999999</c:v>
                      </c:pt>
                      <c:pt idx="368">
                        <c:v>1.2</c:v>
                      </c:pt>
                      <c:pt idx="369">
                        <c:v>1.1000000000000001</c:v>
                      </c:pt>
                      <c:pt idx="370">
                        <c:v>1.0900000000000001</c:v>
                      </c:pt>
                      <c:pt idx="371">
                        <c:v>1</c:v>
                      </c:pt>
                      <c:pt idx="372">
                        <c:v>0.98</c:v>
                      </c:pt>
                      <c:pt idx="373">
                        <c:v>0.9</c:v>
                      </c:pt>
                      <c:pt idx="374">
                        <c:v>0.8</c:v>
                      </c:pt>
                      <c:pt idx="375">
                        <c:v>0.75</c:v>
                      </c:pt>
                      <c:pt idx="376">
                        <c:v>0.7</c:v>
                      </c:pt>
                      <c:pt idx="377">
                        <c:v>0.85</c:v>
                      </c:pt>
                      <c:pt idx="378">
                        <c:v>0.98</c:v>
                      </c:pt>
                      <c:pt idx="379">
                        <c:v>0.95</c:v>
                      </c:pt>
                      <c:pt idx="380">
                        <c:v>0.94</c:v>
                      </c:pt>
                      <c:pt idx="381">
                        <c:v>0.92</c:v>
                      </c:pt>
                      <c:pt idx="382">
                        <c:v>0.9</c:v>
                      </c:pt>
                      <c:pt idx="383">
                        <c:v>0.9</c:v>
                      </c:pt>
                      <c:pt idx="384">
                        <c:v>0.88</c:v>
                      </c:pt>
                      <c:pt idx="385">
                        <c:v>0.85</c:v>
                      </c:pt>
                      <c:pt idx="386">
                        <c:v>0.85</c:v>
                      </c:pt>
                      <c:pt idx="387">
                        <c:v>1</c:v>
                      </c:pt>
                      <c:pt idx="388">
                        <c:v>1.19</c:v>
                      </c:pt>
                      <c:pt idx="389">
                        <c:v>1.2</c:v>
                      </c:pt>
                      <c:pt idx="390">
                        <c:v>1.0900000000000001</c:v>
                      </c:pt>
                      <c:pt idx="391">
                        <c:v>0.95</c:v>
                      </c:pt>
                      <c:pt idx="392">
                        <c:v>0.95</c:v>
                      </c:pt>
                      <c:pt idx="393">
                        <c:v>0.9</c:v>
                      </c:pt>
                      <c:pt idx="394">
                        <c:v>0.9</c:v>
                      </c:pt>
                      <c:pt idx="395">
                        <c:v>0.85</c:v>
                      </c:pt>
                      <c:pt idx="396">
                        <c:v>0.8</c:v>
                      </c:pt>
                      <c:pt idx="397">
                        <c:v>0.83</c:v>
                      </c:pt>
                      <c:pt idx="398">
                        <c:v>0.8</c:v>
                      </c:pt>
                      <c:pt idx="399">
                        <c:v>0.9</c:v>
                      </c:pt>
                      <c:pt idx="400">
                        <c:v>0.85</c:v>
                      </c:pt>
                      <c:pt idx="401">
                        <c:v>0.8</c:v>
                      </c:pt>
                      <c:pt idx="402">
                        <c:v>0.85</c:v>
                      </c:pt>
                      <c:pt idx="403">
                        <c:v>0.92</c:v>
                      </c:pt>
                      <c:pt idx="404">
                        <c:v>0.95</c:v>
                      </c:pt>
                      <c:pt idx="405">
                        <c:v>0.95</c:v>
                      </c:pt>
                      <c:pt idx="406">
                        <c:v>1.1100000000000001</c:v>
                      </c:pt>
                      <c:pt idx="407">
                        <c:v>1.2</c:v>
                      </c:pt>
                      <c:pt idx="408">
                        <c:v>1.18</c:v>
                      </c:pt>
                      <c:pt idx="409">
                        <c:v>1</c:v>
                      </c:pt>
                      <c:pt idx="410">
                        <c:v>0.95</c:v>
                      </c:pt>
                      <c:pt idx="411">
                        <c:v>0.9</c:v>
                      </c:pt>
                      <c:pt idx="412">
                        <c:v>0.88</c:v>
                      </c:pt>
                      <c:pt idx="413">
                        <c:v>0.85</c:v>
                      </c:pt>
                      <c:pt idx="414">
                        <c:v>0.8</c:v>
                      </c:pt>
                      <c:pt idx="415">
                        <c:v>0.8</c:v>
                      </c:pt>
                      <c:pt idx="416">
                        <c:v>0.78</c:v>
                      </c:pt>
                      <c:pt idx="417">
                        <c:v>0.95</c:v>
                      </c:pt>
                      <c:pt idx="418">
                        <c:v>0.9</c:v>
                      </c:pt>
                      <c:pt idx="419">
                        <c:v>0.9</c:v>
                      </c:pt>
                      <c:pt idx="420">
                        <c:v>0.85</c:v>
                      </c:pt>
                      <c:pt idx="421">
                        <c:v>0.8</c:v>
                      </c:pt>
                      <c:pt idx="422">
                        <c:v>0.8</c:v>
                      </c:pt>
                      <c:pt idx="423">
                        <c:v>0.79</c:v>
                      </c:pt>
                      <c:pt idx="424">
                        <c:v>0.7</c:v>
                      </c:pt>
                      <c:pt idx="425">
                        <c:v>0.7</c:v>
                      </c:pt>
                      <c:pt idx="426">
                        <c:v>0.95</c:v>
                      </c:pt>
                      <c:pt idx="427">
                        <c:v>1.03</c:v>
                      </c:pt>
                      <c:pt idx="428">
                        <c:v>0.95</c:v>
                      </c:pt>
                      <c:pt idx="429">
                        <c:v>1</c:v>
                      </c:pt>
                      <c:pt idx="430">
                        <c:v>0.95</c:v>
                      </c:pt>
                      <c:pt idx="431">
                        <c:v>1.17</c:v>
                      </c:pt>
                      <c:pt idx="432">
                        <c:v>1.1599999999999999</c:v>
                      </c:pt>
                      <c:pt idx="433">
                        <c:v>1.1000000000000001</c:v>
                      </c:pt>
                      <c:pt idx="434">
                        <c:v>0.98</c:v>
                      </c:pt>
                      <c:pt idx="435">
                        <c:v>0.94</c:v>
                      </c:pt>
                      <c:pt idx="436">
                        <c:v>0.9</c:v>
                      </c:pt>
                      <c:pt idx="437">
                        <c:v>0.88</c:v>
                      </c:pt>
                      <c:pt idx="438">
                        <c:v>0.85</c:v>
                      </c:pt>
                      <c:pt idx="439">
                        <c:v>0.8</c:v>
                      </c:pt>
                      <c:pt idx="440">
                        <c:v>0.77</c:v>
                      </c:pt>
                      <c:pt idx="441">
                        <c:v>0.75</c:v>
                      </c:pt>
                      <c:pt idx="442">
                        <c:v>0.7</c:v>
                      </c:pt>
                      <c:pt idx="443">
                        <c:v>0.7</c:v>
                      </c:pt>
                      <c:pt idx="444">
                        <c:v>0.68</c:v>
                      </c:pt>
                      <c:pt idx="445">
                        <c:v>0.65</c:v>
                      </c:pt>
                      <c:pt idx="446">
                        <c:v>0.6</c:v>
                      </c:pt>
                      <c:pt idx="447">
                        <c:v>0.6</c:v>
                      </c:pt>
                      <c:pt idx="448">
                        <c:v>0.55000000000000004</c:v>
                      </c:pt>
                      <c:pt idx="449">
                        <c:v>0.55000000000000004</c:v>
                      </c:pt>
                      <c:pt idx="450">
                        <c:v>0.5</c:v>
                      </c:pt>
                      <c:pt idx="451">
                        <c:v>0.49</c:v>
                      </c:pt>
                      <c:pt idx="452">
                        <c:v>0.48</c:v>
                      </c:pt>
                      <c:pt idx="453">
                        <c:v>0.48</c:v>
                      </c:pt>
                      <c:pt idx="454">
                        <c:v>0.45</c:v>
                      </c:pt>
                      <c:pt idx="455">
                        <c:v>0.42</c:v>
                      </c:pt>
                      <c:pt idx="456">
                        <c:v>0.46</c:v>
                      </c:pt>
                      <c:pt idx="457">
                        <c:v>0.4</c:v>
                      </c:pt>
                      <c:pt idx="458">
                        <c:v>0.38</c:v>
                      </c:pt>
                      <c:pt idx="459">
                        <c:v>0.38</c:v>
                      </c:pt>
                      <c:pt idx="460">
                        <c:v>0.36</c:v>
                      </c:pt>
                      <c:pt idx="461">
                        <c:v>1.02</c:v>
                      </c:pt>
                      <c:pt idx="462">
                        <c:v>1.1499999999999999</c:v>
                      </c:pt>
                      <c:pt idx="463">
                        <c:v>1.17</c:v>
                      </c:pt>
                      <c:pt idx="464">
                        <c:v>1.17</c:v>
                      </c:pt>
                      <c:pt idx="465">
                        <c:v>1.19</c:v>
                      </c:pt>
                      <c:pt idx="466">
                        <c:v>1.19</c:v>
                      </c:pt>
                      <c:pt idx="467">
                        <c:v>1.08</c:v>
                      </c:pt>
                      <c:pt idx="468">
                        <c:v>0.98</c:v>
                      </c:pt>
                      <c:pt idx="469">
                        <c:v>0.95</c:v>
                      </c:pt>
                      <c:pt idx="470">
                        <c:v>0.97</c:v>
                      </c:pt>
                      <c:pt idx="471">
                        <c:v>0.95</c:v>
                      </c:pt>
                      <c:pt idx="472">
                        <c:v>0.9</c:v>
                      </c:pt>
                      <c:pt idx="473">
                        <c:v>0.88</c:v>
                      </c:pt>
                      <c:pt idx="474">
                        <c:v>0.87</c:v>
                      </c:pt>
                      <c:pt idx="475">
                        <c:v>0.85</c:v>
                      </c:pt>
                      <c:pt idx="476">
                        <c:v>0.8</c:v>
                      </c:pt>
                      <c:pt idx="477">
                        <c:v>0.8</c:v>
                      </c:pt>
                      <c:pt idx="478">
                        <c:v>0.78</c:v>
                      </c:pt>
                      <c:pt idx="479">
                        <c:v>0.75</c:v>
                      </c:pt>
                      <c:pt idx="480">
                        <c:v>0.7</c:v>
                      </c:pt>
                      <c:pt idx="481">
                        <c:v>0.68</c:v>
                      </c:pt>
                      <c:pt idx="482">
                        <c:v>0.67</c:v>
                      </c:pt>
                      <c:pt idx="483">
                        <c:v>0.5</c:v>
                      </c:pt>
                      <c:pt idx="484">
                        <c:v>0.45</c:v>
                      </c:pt>
                      <c:pt idx="485">
                        <c:v>0.56000000000000005</c:v>
                      </c:pt>
                      <c:pt idx="486">
                        <c:v>0.62</c:v>
                      </c:pt>
                      <c:pt idx="487">
                        <c:v>0.55000000000000004</c:v>
                      </c:pt>
                      <c:pt idx="488">
                        <c:v>0.5</c:v>
                      </c:pt>
                      <c:pt idx="489">
                        <c:v>0.48</c:v>
                      </c:pt>
                      <c:pt idx="490">
                        <c:v>0.48</c:v>
                      </c:pt>
                      <c:pt idx="491">
                        <c:v>0.48</c:v>
                      </c:pt>
                      <c:pt idx="492">
                        <c:v>0.45</c:v>
                      </c:pt>
                      <c:pt idx="493">
                        <c:v>0.43</c:v>
                      </c:pt>
                      <c:pt idx="494">
                        <c:v>0.4</c:v>
                      </c:pt>
                      <c:pt idx="495">
                        <c:v>0.39</c:v>
                      </c:pt>
                      <c:pt idx="496">
                        <c:v>0.39</c:v>
                      </c:pt>
                      <c:pt idx="497">
                        <c:v>2.42</c:v>
                      </c:pt>
                      <c:pt idx="498">
                        <c:v>2.4</c:v>
                      </c:pt>
                      <c:pt idx="499">
                        <c:v>2.4500000000000002</c:v>
                      </c:pt>
                      <c:pt idx="500">
                        <c:v>2.5</c:v>
                      </c:pt>
                      <c:pt idx="501">
                        <c:v>0.55000000000000004</c:v>
                      </c:pt>
                      <c:pt idx="502">
                        <c:v>0.53</c:v>
                      </c:pt>
                      <c:pt idx="503">
                        <c:v>0.5</c:v>
                      </c:pt>
                      <c:pt idx="504">
                        <c:v>0.5</c:v>
                      </c:pt>
                      <c:pt idx="505">
                        <c:v>0.55000000000000004</c:v>
                      </c:pt>
                      <c:pt idx="506">
                        <c:v>0.54</c:v>
                      </c:pt>
                      <c:pt idx="507">
                        <c:v>0.57999999999999996</c:v>
                      </c:pt>
                      <c:pt idx="508">
                        <c:v>0.67</c:v>
                      </c:pt>
                      <c:pt idx="509">
                        <c:v>1.3</c:v>
                      </c:pt>
                      <c:pt idx="510">
                        <c:v>1.1000000000000001</c:v>
                      </c:pt>
                      <c:pt idx="511">
                        <c:v>1.05</c:v>
                      </c:pt>
                      <c:pt idx="512">
                        <c:v>1.07</c:v>
                      </c:pt>
                      <c:pt idx="513">
                        <c:v>1.19</c:v>
                      </c:pt>
                      <c:pt idx="514">
                        <c:v>1.34</c:v>
                      </c:pt>
                      <c:pt idx="515">
                        <c:v>1.27</c:v>
                      </c:pt>
                      <c:pt idx="516">
                        <c:v>1.28</c:v>
                      </c:pt>
                      <c:pt idx="517">
                        <c:v>1.21</c:v>
                      </c:pt>
                      <c:pt idx="518">
                        <c:v>1.17</c:v>
                      </c:pt>
                      <c:pt idx="519">
                        <c:v>1.18</c:v>
                      </c:pt>
                      <c:pt idx="520">
                        <c:v>1.34</c:v>
                      </c:pt>
                      <c:pt idx="521">
                        <c:v>1.59</c:v>
                      </c:pt>
                      <c:pt idx="522">
                        <c:v>1.7</c:v>
                      </c:pt>
                      <c:pt idx="523">
                        <c:v>1.74</c:v>
                      </c:pt>
                      <c:pt idx="524">
                        <c:v>1.6</c:v>
                      </c:pt>
                      <c:pt idx="525">
                        <c:v>1.31</c:v>
                      </c:pt>
                      <c:pt idx="526">
                        <c:v>1.2</c:v>
                      </c:pt>
                      <c:pt idx="527">
                        <c:v>1.17</c:v>
                      </c:pt>
                      <c:pt idx="528">
                        <c:v>1.17</c:v>
                      </c:pt>
                      <c:pt idx="529">
                        <c:v>1.18</c:v>
                      </c:pt>
                      <c:pt idx="530">
                        <c:v>1.21</c:v>
                      </c:pt>
                      <c:pt idx="531">
                        <c:v>1.22</c:v>
                      </c:pt>
                      <c:pt idx="532">
                        <c:v>1.27</c:v>
                      </c:pt>
                      <c:pt idx="533">
                        <c:v>1.08</c:v>
                      </c:pt>
                      <c:pt idx="534">
                        <c:v>1.1499999999999999</c:v>
                      </c:pt>
                      <c:pt idx="535">
                        <c:v>1.1499999999999999</c:v>
                      </c:pt>
                      <c:pt idx="536">
                        <c:v>1.1399999999999999</c:v>
                      </c:pt>
                      <c:pt idx="537">
                        <c:v>1.1000000000000001</c:v>
                      </c:pt>
                      <c:pt idx="538">
                        <c:v>1.1200000000000001</c:v>
                      </c:pt>
                      <c:pt idx="539">
                        <c:v>1.1299999999999999</c:v>
                      </c:pt>
                      <c:pt idx="540">
                        <c:v>1.1599999999999999</c:v>
                      </c:pt>
                      <c:pt idx="541">
                        <c:v>1.05</c:v>
                      </c:pt>
                      <c:pt idx="542">
                        <c:v>1</c:v>
                      </c:pt>
                      <c:pt idx="543">
                        <c:v>1.3</c:v>
                      </c:pt>
                      <c:pt idx="544">
                        <c:v>1</c:v>
                      </c:pt>
                      <c:pt idx="545">
                        <c:v>0.98</c:v>
                      </c:pt>
                      <c:pt idx="546">
                        <c:v>0.95</c:v>
                      </c:pt>
                      <c:pt idx="547">
                        <c:v>0.93</c:v>
                      </c:pt>
                      <c:pt idx="548">
                        <c:v>0.9</c:v>
                      </c:pt>
                      <c:pt idx="549">
                        <c:v>0.98</c:v>
                      </c:pt>
                      <c:pt idx="550">
                        <c:v>1.1399999999999999</c:v>
                      </c:pt>
                      <c:pt idx="551">
                        <c:v>1.05</c:v>
                      </c:pt>
                      <c:pt idx="552">
                        <c:v>0.96</c:v>
                      </c:pt>
                      <c:pt idx="553">
                        <c:v>0.98</c:v>
                      </c:pt>
                      <c:pt idx="554">
                        <c:v>0.9</c:v>
                      </c:pt>
                      <c:pt idx="555">
                        <c:v>0.88</c:v>
                      </c:pt>
                      <c:pt idx="556">
                        <c:v>0.85</c:v>
                      </c:pt>
                      <c:pt idx="557">
                        <c:v>0.83</c:v>
                      </c:pt>
                      <c:pt idx="558">
                        <c:v>0.8</c:v>
                      </c:pt>
                      <c:pt idx="559">
                        <c:v>0.8</c:v>
                      </c:pt>
                      <c:pt idx="560">
                        <c:v>0.79</c:v>
                      </c:pt>
                      <c:pt idx="561">
                        <c:v>0.75</c:v>
                      </c:pt>
                      <c:pt idx="562">
                        <c:v>0.73</c:v>
                      </c:pt>
                      <c:pt idx="563">
                        <c:v>0.9</c:v>
                      </c:pt>
                      <c:pt idx="564">
                        <c:v>0.68</c:v>
                      </c:pt>
                      <c:pt idx="565">
                        <c:v>0.65</c:v>
                      </c:pt>
                      <c:pt idx="566">
                        <c:v>0.64</c:v>
                      </c:pt>
                      <c:pt idx="567">
                        <c:v>0.6</c:v>
                      </c:pt>
                      <c:pt idx="568">
                        <c:v>0.59</c:v>
                      </c:pt>
                      <c:pt idx="569">
                        <c:v>0.55000000000000004</c:v>
                      </c:pt>
                      <c:pt idx="570">
                        <c:v>0.53</c:v>
                      </c:pt>
                      <c:pt idx="571">
                        <c:v>0.5</c:v>
                      </c:pt>
                      <c:pt idx="572">
                        <c:v>0.4</c:v>
                      </c:pt>
                      <c:pt idx="573">
                        <c:v>0.45</c:v>
                      </c:pt>
                      <c:pt idx="574">
                        <c:v>0.43</c:v>
                      </c:pt>
                      <c:pt idx="575">
                        <c:v>0.43</c:v>
                      </c:pt>
                      <c:pt idx="576">
                        <c:v>0.46</c:v>
                      </c:pt>
                      <c:pt idx="577">
                        <c:v>0.9</c:v>
                      </c:pt>
                      <c:pt idx="578">
                        <c:v>1.0900000000000001</c:v>
                      </c:pt>
                      <c:pt idx="579">
                        <c:v>1</c:v>
                      </c:pt>
                      <c:pt idx="580">
                        <c:v>0.9</c:v>
                      </c:pt>
                      <c:pt idx="581">
                        <c:v>1.93</c:v>
                      </c:pt>
                      <c:pt idx="582">
                        <c:v>0.92</c:v>
                      </c:pt>
                      <c:pt idx="583">
                        <c:v>0.9</c:v>
                      </c:pt>
                      <c:pt idx="584">
                        <c:v>0.88</c:v>
                      </c:pt>
                      <c:pt idx="585">
                        <c:v>0.85</c:v>
                      </c:pt>
                      <c:pt idx="586">
                        <c:v>0.95</c:v>
                      </c:pt>
                      <c:pt idx="587">
                        <c:v>1</c:v>
                      </c:pt>
                      <c:pt idx="588">
                        <c:v>0.95</c:v>
                      </c:pt>
                      <c:pt idx="589">
                        <c:v>1</c:v>
                      </c:pt>
                      <c:pt idx="590">
                        <c:v>0.95</c:v>
                      </c:pt>
                      <c:pt idx="591">
                        <c:v>1.43</c:v>
                      </c:pt>
                      <c:pt idx="592">
                        <c:v>1.46</c:v>
                      </c:pt>
                      <c:pt idx="593">
                        <c:v>1.6</c:v>
                      </c:pt>
                      <c:pt idx="594">
                        <c:v>1.35</c:v>
                      </c:pt>
                      <c:pt idx="595">
                        <c:v>1.19</c:v>
                      </c:pt>
                      <c:pt idx="596">
                        <c:v>1.18</c:v>
                      </c:pt>
                      <c:pt idx="597">
                        <c:v>1.54</c:v>
                      </c:pt>
                      <c:pt idx="598">
                        <c:v>1.78</c:v>
                      </c:pt>
                      <c:pt idx="599">
                        <c:v>1.8</c:v>
                      </c:pt>
                      <c:pt idx="600">
                        <c:v>1.69</c:v>
                      </c:pt>
                      <c:pt idx="601">
                        <c:v>1.52</c:v>
                      </c:pt>
                      <c:pt idx="602">
                        <c:v>1.44</c:v>
                      </c:pt>
                      <c:pt idx="603">
                        <c:v>1.39</c:v>
                      </c:pt>
                      <c:pt idx="604">
                        <c:v>1.33</c:v>
                      </c:pt>
                      <c:pt idx="605">
                        <c:v>1.63</c:v>
                      </c:pt>
                      <c:pt idx="606">
                        <c:v>1.9</c:v>
                      </c:pt>
                      <c:pt idx="607">
                        <c:v>1.7</c:v>
                      </c:pt>
                      <c:pt idx="608">
                        <c:v>1.61</c:v>
                      </c:pt>
                      <c:pt idx="609">
                        <c:v>1.7</c:v>
                      </c:pt>
                      <c:pt idx="610">
                        <c:v>1.63</c:v>
                      </c:pt>
                      <c:pt idx="611">
                        <c:v>1.7</c:v>
                      </c:pt>
                      <c:pt idx="612">
                        <c:v>1.88</c:v>
                      </c:pt>
                      <c:pt idx="613">
                        <c:v>1.62</c:v>
                      </c:pt>
                      <c:pt idx="614">
                        <c:v>1.46</c:v>
                      </c:pt>
                      <c:pt idx="615">
                        <c:v>1.36</c:v>
                      </c:pt>
                      <c:pt idx="616">
                        <c:v>1.32</c:v>
                      </c:pt>
                      <c:pt idx="617">
                        <c:v>1.34</c:v>
                      </c:pt>
                      <c:pt idx="618">
                        <c:v>1.29</c:v>
                      </c:pt>
                      <c:pt idx="619">
                        <c:v>1.2</c:v>
                      </c:pt>
                      <c:pt idx="620">
                        <c:v>1.24</c:v>
                      </c:pt>
                      <c:pt idx="621">
                        <c:v>1.1000000000000001</c:v>
                      </c:pt>
                      <c:pt idx="622">
                        <c:v>1</c:v>
                      </c:pt>
                      <c:pt idx="623">
                        <c:v>0.9</c:v>
                      </c:pt>
                      <c:pt idx="624">
                        <c:v>0.88</c:v>
                      </c:pt>
                      <c:pt idx="625">
                        <c:v>0.85</c:v>
                      </c:pt>
                      <c:pt idx="626">
                        <c:v>0.8</c:v>
                      </c:pt>
                      <c:pt idx="627">
                        <c:v>0.79</c:v>
                      </c:pt>
                      <c:pt idx="628">
                        <c:v>0.77</c:v>
                      </c:pt>
                      <c:pt idx="629">
                        <c:v>0.78</c:v>
                      </c:pt>
                      <c:pt idx="630">
                        <c:v>0.8</c:v>
                      </c:pt>
                      <c:pt idx="631">
                        <c:v>0.85</c:v>
                      </c:pt>
                      <c:pt idx="632">
                        <c:v>0.9</c:v>
                      </c:pt>
                      <c:pt idx="633">
                        <c:v>0.95</c:v>
                      </c:pt>
                      <c:pt idx="634">
                        <c:v>1.53</c:v>
                      </c:pt>
                      <c:pt idx="635">
                        <c:v>1.37</c:v>
                      </c:pt>
                      <c:pt idx="636">
                        <c:v>1.41</c:v>
                      </c:pt>
                      <c:pt idx="637">
                        <c:v>1.52</c:v>
                      </c:pt>
                      <c:pt idx="638">
                        <c:v>1.64</c:v>
                      </c:pt>
                      <c:pt idx="639">
                        <c:v>2.04</c:v>
                      </c:pt>
                      <c:pt idx="640">
                        <c:v>2.1</c:v>
                      </c:pt>
                      <c:pt idx="641">
                        <c:v>2.06</c:v>
                      </c:pt>
                      <c:pt idx="642">
                        <c:v>1.89</c:v>
                      </c:pt>
                      <c:pt idx="643">
                        <c:v>1.63</c:v>
                      </c:pt>
                      <c:pt idx="644">
                        <c:v>1.62</c:v>
                      </c:pt>
                      <c:pt idx="645">
                        <c:v>1.62</c:v>
                      </c:pt>
                      <c:pt idx="646">
                        <c:v>1.72</c:v>
                      </c:pt>
                      <c:pt idx="647">
                        <c:v>1.52</c:v>
                      </c:pt>
                      <c:pt idx="648">
                        <c:v>1.44</c:v>
                      </c:pt>
                      <c:pt idx="649">
                        <c:v>1.8</c:v>
                      </c:pt>
                      <c:pt idx="650">
                        <c:v>2.34</c:v>
                      </c:pt>
                      <c:pt idx="651">
                        <c:v>2.1</c:v>
                      </c:pt>
                      <c:pt idx="652">
                        <c:v>1.92</c:v>
                      </c:pt>
                      <c:pt idx="653">
                        <c:v>1.86</c:v>
                      </c:pt>
                      <c:pt idx="654">
                        <c:v>1.94</c:v>
                      </c:pt>
                      <c:pt idx="655">
                        <c:v>2.06</c:v>
                      </c:pt>
                      <c:pt idx="656">
                        <c:v>2.0699999999999998</c:v>
                      </c:pt>
                      <c:pt idx="657">
                        <c:v>2.06</c:v>
                      </c:pt>
                      <c:pt idx="658">
                        <c:v>2.04</c:v>
                      </c:pt>
                      <c:pt idx="659">
                        <c:v>2.04</c:v>
                      </c:pt>
                      <c:pt idx="660">
                        <c:v>2.5</c:v>
                      </c:pt>
                      <c:pt idx="661">
                        <c:v>2.5</c:v>
                      </c:pt>
                      <c:pt idx="662">
                        <c:v>2.58</c:v>
                      </c:pt>
                      <c:pt idx="663">
                        <c:v>2.88</c:v>
                      </c:pt>
                      <c:pt idx="664">
                        <c:v>3.03</c:v>
                      </c:pt>
                      <c:pt idx="665">
                        <c:v>3.08</c:v>
                      </c:pt>
                      <c:pt idx="666">
                        <c:v>3.34</c:v>
                      </c:pt>
                      <c:pt idx="667">
                        <c:v>3.2</c:v>
                      </c:pt>
                      <c:pt idx="668">
                        <c:v>3.12</c:v>
                      </c:pt>
                      <c:pt idx="669">
                        <c:v>3.98</c:v>
                      </c:pt>
                      <c:pt idx="670">
                        <c:v>4.3099999999999996</c:v>
                      </c:pt>
                      <c:pt idx="671">
                        <c:v>4.32</c:v>
                      </c:pt>
                      <c:pt idx="672">
                        <c:v>4</c:v>
                      </c:pt>
                      <c:pt idx="673">
                        <c:v>3.8</c:v>
                      </c:pt>
                      <c:pt idx="674">
                        <c:v>3.74</c:v>
                      </c:pt>
                      <c:pt idx="675">
                        <c:v>3.68</c:v>
                      </c:pt>
                      <c:pt idx="676">
                        <c:v>3.54</c:v>
                      </c:pt>
                      <c:pt idx="677">
                        <c:v>3.35</c:v>
                      </c:pt>
                      <c:pt idx="678">
                        <c:v>3.08</c:v>
                      </c:pt>
                      <c:pt idx="679">
                        <c:v>2.86</c:v>
                      </c:pt>
                      <c:pt idx="680">
                        <c:v>2.7</c:v>
                      </c:pt>
                      <c:pt idx="681">
                        <c:v>2.62</c:v>
                      </c:pt>
                      <c:pt idx="682">
                        <c:v>2.5499999999999998</c:v>
                      </c:pt>
                      <c:pt idx="683">
                        <c:v>2.75</c:v>
                      </c:pt>
                      <c:pt idx="684">
                        <c:v>3.08</c:v>
                      </c:pt>
                      <c:pt idx="685">
                        <c:v>3.37</c:v>
                      </c:pt>
                      <c:pt idx="686">
                        <c:v>3.12</c:v>
                      </c:pt>
                      <c:pt idx="687">
                        <c:v>2.84</c:v>
                      </c:pt>
                      <c:pt idx="688">
                        <c:v>2.71</c:v>
                      </c:pt>
                      <c:pt idx="689">
                        <c:v>2.6</c:v>
                      </c:pt>
                      <c:pt idx="690">
                        <c:v>2.61</c:v>
                      </c:pt>
                      <c:pt idx="691">
                        <c:v>2.5099999999999998</c:v>
                      </c:pt>
                      <c:pt idx="692">
                        <c:v>2.56</c:v>
                      </c:pt>
                      <c:pt idx="693">
                        <c:v>2.85</c:v>
                      </c:pt>
                      <c:pt idx="694">
                        <c:v>2.95</c:v>
                      </c:pt>
                      <c:pt idx="695">
                        <c:v>2.96</c:v>
                      </c:pt>
                      <c:pt idx="696">
                        <c:v>2.88</c:v>
                      </c:pt>
                      <c:pt idx="697">
                        <c:v>2.98</c:v>
                      </c:pt>
                      <c:pt idx="698">
                        <c:v>3.01</c:v>
                      </c:pt>
                      <c:pt idx="699">
                        <c:v>3.04</c:v>
                      </c:pt>
                      <c:pt idx="700">
                        <c:v>2.92</c:v>
                      </c:pt>
                      <c:pt idx="701">
                        <c:v>2.78</c:v>
                      </c:pt>
                      <c:pt idx="702">
                        <c:v>2.76</c:v>
                      </c:pt>
                      <c:pt idx="703">
                        <c:v>2.75</c:v>
                      </c:pt>
                      <c:pt idx="704">
                        <c:v>2.68</c:v>
                      </c:pt>
                      <c:pt idx="705">
                        <c:v>2.4500000000000002</c:v>
                      </c:pt>
                      <c:pt idx="706">
                        <c:v>2.36</c:v>
                      </c:pt>
                      <c:pt idx="707">
                        <c:v>2.35</c:v>
                      </c:pt>
                      <c:pt idx="708">
                        <c:v>2.57</c:v>
                      </c:pt>
                      <c:pt idx="709">
                        <c:v>2.56</c:v>
                      </c:pt>
                      <c:pt idx="710">
                        <c:v>2.59</c:v>
                      </c:pt>
                      <c:pt idx="711">
                        <c:v>2.59</c:v>
                      </c:pt>
                      <c:pt idx="712">
                        <c:v>2.4900000000000002</c:v>
                      </c:pt>
                      <c:pt idx="713">
                        <c:v>2.36</c:v>
                      </c:pt>
                      <c:pt idx="714">
                        <c:v>2.35</c:v>
                      </c:pt>
                      <c:pt idx="715">
                        <c:v>2.4</c:v>
                      </c:pt>
                      <c:pt idx="716">
                        <c:v>2.52</c:v>
                      </c:pt>
                      <c:pt idx="717">
                        <c:v>2.44</c:v>
                      </c:pt>
                      <c:pt idx="718">
                        <c:v>2.35</c:v>
                      </c:pt>
                      <c:pt idx="719">
                        <c:v>2.3199999999999998</c:v>
                      </c:pt>
                      <c:pt idx="720">
                        <c:v>2.4</c:v>
                      </c:pt>
                      <c:pt idx="721">
                        <c:v>2.52</c:v>
                      </c:pt>
                      <c:pt idx="722">
                        <c:v>2.4</c:v>
                      </c:pt>
                      <c:pt idx="723">
                        <c:v>2.31</c:v>
                      </c:pt>
                      <c:pt idx="724">
                        <c:v>2.25</c:v>
                      </c:pt>
                      <c:pt idx="725">
                        <c:v>2.2599999999999998</c:v>
                      </c:pt>
                      <c:pt idx="726">
                        <c:v>2.35</c:v>
                      </c:pt>
                      <c:pt idx="727">
                        <c:v>2.38</c:v>
                      </c:pt>
                      <c:pt idx="728">
                        <c:v>2.34</c:v>
                      </c:pt>
                      <c:pt idx="729">
                        <c:v>2.2799999999999998</c:v>
                      </c:pt>
                      <c:pt idx="730">
                        <c:v>2.21</c:v>
                      </c:pt>
                      <c:pt idx="731">
                        <c:v>2.16</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B-110E-477E-89CD-1337CF072A50}"/>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DATOS!$AB$3:$AB$734</c15:sqref>
                        </c15:formulaRef>
                      </c:ext>
                    </c:extLst>
                    <c:numCache>
                      <c:formatCode>0.00</c:formatCode>
                      <c:ptCount val="732"/>
                      <c:pt idx="0">
                        <c:v>2.13</c:v>
                      </c:pt>
                      <c:pt idx="1">
                        <c:v>2.27</c:v>
                      </c:pt>
                      <c:pt idx="2">
                        <c:v>2.1800000000000002</c:v>
                      </c:pt>
                      <c:pt idx="3">
                        <c:v>2.1800000000000002</c:v>
                      </c:pt>
                      <c:pt idx="4">
                        <c:v>2.12</c:v>
                      </c:pt>
                      <c:pt idx="5">
                        <c:v>2.15</c:v>
                      </c:pt>
                      <c:pt idx="6">
                        <c:v>2.0499999999999998</c:v>
                      </c:pt>
                      <c:pt idx="7">
                        <c:v>2.0299999999999998</c:v>
                      </c:pt>
                      <c:pt idx="8">
                        <c:v>1.98</c:v>
                      </c:pt>
                      <c:pt idx="9">
                        <c:v>1.9</c:v>
                      </c:pt>
                      <c:pt idx="10">
                        <c:v>1.92</c:v>
                      </c:pt>
                      <c:pt idx="11">
                        <c:v>1.9</c:v>
                      </c:pt>
                      <c:pt idx="12">
                        <c:v>1.88</c:v>
                      </c:pt>
                      <c:pt idx="13">
                        <c:v>1.98</c:v>
                      </c:pt>
                      <c:pt idx="14">
                        <c:v>2.0499999999999998</c:v>
                      </c:pt>
                      <c:pt idx="15">
                        <c:v>2.38</c:v>
                      </c:pt>
                      <c:pt idx="16">
                        <c:v>2.31</c:v>
                      </c:pt>
                      <c:pt idx="17">
                        <c:v>2.2000000000000002</c:v>
                      </c:pt>
                      <c:pt idx="18">
                        <c:v>2.3199999999999998</c:v>
                      </c:pt>
                      <c:pt idx="19">
                        <c:v>2.37</c:v>
                      </c:pt>
                      <c:pt idx="20">
                        <c:v>2.25</c:v>
                      </c:pt>
                      <c:pt idx="21">
                        <c:v>2.1800000000000002</c:v>
                      </c:pt>
                      <c:pt idx="22">
                        <c:v>2.1</c:v>
                      </c:pt>
                      <c:pt idx="23">
                        <c:v>2.13</c:v>
                      </c:pt>
                      <c:pt idx="24">
                        <c:v>2.06</c:v>
                      </c:pt>
                      <c:pt idx="25">
                        <c:v>2.04</c:v>
                      </c:pt>
                      <c:pt idx="26">
                        <c:v>2.08</c:v>
                      </c:pt>
                      <c:pt idx="27">
                        <c:v>2.06</c:v>
                      </c:pt>
                      <c:pt idx="28">
                        <c:v>2</c:v>
                      </c:pt>
                      <c:pt idx="29">
                        <c:v>2</c:v>
                      </c:pt>
                      <c:pt idx="30">
                        <c:v>2.04</c:v>
                      </c:pt>
                      <c:pt idx="31">
                        <c:v>2.1</c:v>
                      </c:pt>
                      <c:pt idx="32">
                        <c:v>2.08</c:v>
                      </c:pt>
                      <c:pt idx="33">
                        <c:v>2.04</c:v>
                      </c:pt>
                      <c:pt idx="34">
                        <c:v>1.96</c:v>
                      </c:pt>
                      <c:pt idx="35">
                        <c:v>1.85</c:v>
                      </c:pt>
                      <c:pt idx="36">
                        <c:v>1.96</c:v>
                      </c:pt>
                      <c:pt idx="37">
                        <c:v>1.8</c:v>
                      </c:pt>
                      <c:pt idx="38">
                        <c:v>1.78</c:v>
                      </c:pt>
                      <c:pt idx="39">
                        <c:v>1.75</c:v>
                      </c:pt>
                      <c:pt idx="40">
                        <c:v>1.74</c:v>
                      </c:pt>
                      <c:pt idx="41">
                        <c:v>1.81</c:v>
                      </c:pt>
                      <c:pt idx="42">
                        <c:v>1.7</c:v>
                      </c:pt>
                      <c:pt idx="43">
                        <c:v>1.8</c:v>
                      </c:pt>
                      <c:pt idx="44">
                        <c:v>1.7</c:v>
                      </c:pt>
                      <c:pt idx="45">
                        <c:v>1.65</c:v>
                      </c:pt>
                      <c:pt idx="46">
                        <c:v>1.58</c:v>
                      </c:pt>
                      <c:pt idx="47">
                        <c:v>1.65</c:v>
                      </c:pt>
                      <c:pt idx="48">
                        <c:v>1.63</c:v>
                      </c:pt>
                      <c:pt idx="49">
                        <c:v>1.6</c:v>
                      </c:pt>
                      <c:pt idx="50">
                        <c:v>1.6</c:v>
                      </c:pt>
                      <c:pt idx="51">
                        <c:v>1.58</c:v>
                      </c:pt>
                      <c:pt idx="52">
                        <c:v>1.57</c:v>
                      </c:pt>
                      <c:pt idx="53">
                        <c:v>1.55</c:v>
                      </c:pt>
                      <c:pt idx="54">
                        <c:v>1.6</c:v>
                      </c:pt>
                      <c:pt idx="55">
                        <c:v>1.52</c:v>
                      </c:pt>
                      <c:pt idx="56">
                        <c:v>1.63</c:v>
                      </c:pt>
                      <c:pt idx="57">
                        <c:v>1.6</c:v>
                      </c:pt>
                      <c:pt idx="58">
                        <c:v>1.7</c:v>
                      </c:pt>
                      <c:pt idx="59">
                        <c:v>1.6</c:v>
                      </c:pt>
                      <c:pt idx="60">
                        <c:v>1.6</c:v>
                      </c:pt>
                      <c:pt idx="61">
                        <c:v>1.5</c:v>
                      </c:pt>
                      <c:pt idx="62">
                        <c:v>1.48</c:v>
                      </c:pt>
                      <c:pt idx="63">
                        <c:v>1.47</c:v>
                      </c:pt>
                      <c:pt idx="64">
                        <c:v>1.45</c:v>
                      </c:pt>
                      <c:pt idx="65">
                        <c:v>1.6</c:v>
                      </c:pt>
                      <c:pt idx="66">
                        <c:v>1.6</c:v>
                      </c:pt>
                      <c:pt idx="67">
                        <c:v>1.41</c:v>
                      </c:pt>
                      <c:pt idx="68">
                        <c:v>1.43</c:v>
                      </c:pt>
                      <c:pt idx="69">
                        <c:v>1.4</c:v>
                      </c:pt>
                      <c:pt idx="70">
                        <c:v>1.4</c:v>
                      </c:pt>
                      <c:pt idx="71">
                        <c:v>1.38</c:v>
                      </c:pt>
                      <c:pt idx="72">
                        <c:v>1.36</c:v>
                      </c:pt>
                      <c:pt idx="73">
                        <c:v>1.34</c:v>
                      </c:pt>
                      <c:pt idx="74">
                        <c:v>1.34</c:v>
                      </c:pt>
                      <c:pt idx="75">
                        <c:v>1.33</c:v>
                      </c:pt>
                      <c:pt idx="76">
                        <c:v>1.3</c:v>
                      </c:pt>
                      <c:pt idx="77">
                        <c:v>1.3</c:v>
                      </c:pt>
                      <c:pt idx="78">
                        <c:v>1.28</c:v>
                      </c:pt>
                      <c:pt idx="79">
                        <c:v>1.28</c:v>
                      </c:pt>
                      <c:pt idx="80">
                        <c:v>1.29</c:v>
                      </c:pt>
                      <c:pt idx="81">
                        <c:v>1.27</c:v>
                      </c:pt>
                      <c:pt idx="82">
                        <c:v>1.25</c:v>
                      </c:pt>
                      <c:pt idx="83">
                        <c:v>1.23</c:v>
                      </c:pt>
                      <c:pt idx="84">
                        <c:v>1.25</c:v>
                      </c:pt>
                      <c:pt idx="85">
                        <c:v>1.29</c:v>
                      </c:pt>
                      <c:pt idx="86">
                        <c:v>1.27</c:v>
                      </c:pt>
                      <c:pt idx="87">
                        <c:v>1.25</c:v>
                      </c:pt>
                      <c:pt idx="88">
                        <c:v>1.23</c:v>
                      </c:pt>
                      <c:pt idx="89">
                        <c:v>1.21</c:v>
                      </c:pt>
                      <c:pt idx="90">
                        <c:v>1.21</c:v>
                      </c:pt>
                      <c:pt idx="91">
                        <c:v>1.21</c:v>
                      </c:pt>
                      <c:pt idx="92">
                        <c:v>1.2</c:v>
                      </c:pt>
                      <c:pt idx="93">
                        <c:v>1.19</c:v>
                      </c:pt>
                      <c:pt idx="94">
                        <c:v>1.19</c:v>
                      </c:pt>
                      <c:pt idx="95">
                        <c:v>1.18</c:v>
                      </c:pt>
                      <c:pt idx="96">
                        <c:v>1.1499999999999999</c:v>
                      </c:pt>
                      <c:pt idx="97">
                        <c:v>1.1499999999999999</c:v>
                      </c:pt>
                      <c:pt idx="98">
                        <c:v>1.1599999999999999</c:v>
                      </c:pt>
                      <c:pt idx="99">
                        <c:v>1.2</c:v>
                      </c:pt>
                      <c:pt idx="100">
                        <c:v>1.19</c:v>
                      </c:pt>
                      <c:pt idx="101">
                        <c:v>1.19</c:v>
                      </c:pt>
                      <c:pt idx="102">
                        <c:v>1.17</c:v>
                      </c:pt>
                      <c:pt idx="103">
                        <c:v>1.1599999999999999</c:v>
                      </c:pt>
                      <c:pt idx="104">
                        <c:v>1.1399999999999999</c:v>
                      </c:pt>
                      <c:pt idx="105">
                        <c:v>1.1399999999999999</c:v>
                      </c:pt>
                      <c:pt idx="106">
                        <c:v>1.1000000000000001</c:v>
                      </c:pt>
                      <c:pt idx="107">
                        <c:v>1.08</c:v>
                      </c:pt>
                      <c:pt idx="108">
                        <c:v>1.06</c:v>
                      </c:pt>
                      <c:pt idx="109">
                        <c:v>1.06</c:v>
                      </c:pt>
                      <c:pt idx="110">
                        <c:v>1.05</c:v>
                      </c:pt>
                      <c:pt idx="111">
                        <c:v>1.03</c:v>
                      </c:pt>
                      <c:pt idx="112">
                        <c:v>1.03</c:v>
                      </c:pt>
                      <c:pt idx="113">
                        <c:v>1.01</c:v>
                      </c:pt>
                      <c:pt idx="114">
                        <c:v>1</c:v>
                      </c:pt>
                      <c:pt idx="115">
                        <c:v>1.01</c:v>
                      </c:pt>
                      <c:pt idx="116">
                        <c:v>0.98</c:v>
                      </c:pt>
                      <c:pt idx="117">
                        <c:v>0.96</c:v>
                      </c:pt>
                      <c:pt idx="118">
                        <c:v>0.96</c:v>
                      </c:pt>
                      <c:pt idx="119">
                        <c:v>0.94</c:v>
                      </c:pt>
                      <c:pt idx="120">
                        <c:v>0.94</c:v>
                      </c:pt>
                      <c:pt idx="121">
                        <c:v>0.92</c:v>
                      </c:pt>
                      <c:pt idx="122">
                        <c:v>0.9</c:v>
                      </c:pt>
                      <c:pt idx="123">
                        <c:v>0.92</c:v>
                      </c:pt>
                      <c:pt idx="124">
                        <c:v>0.93</c:v>
                      </c:pt>
                      <c:pt idx="125">
                        <c:v>0.93</c:v>
                      </c:pt>
                      <c:pt idx="126">
                        <c:v>0.99</c:v>
                      </c:pt>
                      <c:pt idx="127">
                        <c:v>1.01</c:v>
                      </c:pt>
                      <c:pt idx="128">
                        <c:v>0.98</c:v>
                      </c:pt>
                      <c:pt idx="129">
                        <c:v>0.98</c:v>
                      </c:pt>
                      <c:pt idx="130">
                        <c:v>0.93</c:v>
                      </c:pt>
                      <c:pt idx="131">
                        <c:v>0.9</c:v>
                      </c:pt>
                      <c:pt idx="132">
                        <c:v>0.9</c:v>
                      </c:pt>
                      <c:pt idx="133">
                        <c:v>0.88</c:v>
                      </c:pt>
                      <c:pt idx="134">
                        <c:v>0.88</c:v>
                      </c:pt>
                      <c:pt idx="135">
                        <c:v>0.85</c:v>
                      </c:pt>
                      <c:pt idx="136">
                        <c:v>0.85</c:v>
                      </c:pt>
                      <c:pt idx="137">
                        <c:v>0.83</c:v>
                      </c:pt>
                      <c:pt idx="138">
                        <c:v>0.81</c:v>
                      </c:pt>
                      <c:pt idx="139">
                        <c:v>0.8</c:v>
                      </c:pt>
                      <c:pt idx="140">
                        <c:v>0.78</c:v>
                      </c:pt>
                      <c:pt idx="141">
                        <c:v>0.8</c:v>
                      </c:pt>
                      <c:pt idx="142">
                        <c:v>0.76</c:v>
                      </c:pt>
                      <c:pt idx="143">
                        <c:v>0.79</c:v>
                      </c:pt>
                      <c:pt idx="144">
                        <c:v>0.76</c:v>
                      </c:pt>
                      <c:pt idx="145">
                        <c:v>0.85</c:v>
                      </c:pt>
                      <c:pt idx="146">
                        <c:v>0.83</c:v>
                      </c:pt>
                      <c:pt idx="147">
                        <c:v>0.96</c:v>
                      </c:pt>
                      <c:pt idx="148">
                        <c:v>1.04</c:v>
                      </c:pt>
                      <c:pt idx="149">
                        <c:v>1.1599999999999999</c:v>
                      </c:pt>
                      <c:pt idx="150">
                        <c:v>1.1599999999999999</c:v>
                      </c:pt>
                      <c:pt idx="151">
                        <c:v>1.32</c:v>
                      </c:pt>
                      <c:pt idx="152">
                        <c:v>1.34</c:v>
                      </c:pt>
                      <c:pt idx="153">
                        <c:v>1.21</c:v>
                      </c:pt>
                      <c:pt idx="154">
                        <c:v>1.31</c:v>
                      </c:pt>
                      <c:pt idx="155">
                        <c:v>1.42</c:v>
                      </c:pt>
                      <c:pt idx="156">
                        <c:v>1.56</c:v>
                      </c:pt>
                      <c:pt idx="157">
                        <c:v>1.69</c:v>
                      </c:pt>
                      <c:pt idx="158">
                        <c:v>1.76</c:v>
                      </c:pt>
                      <c:pt idx="159">
                        <c:v>1.95</c:v>
                      </c:pt>
                      <c:pt idx="160">
                        <c:v>1.96</c:v>
                      </c:pt>
                      <c:pt idx="161">
                        <c:v>1.96</c:v>
                      </c:pt>
                      <c:pt idx="162">
                        <c:v>2</c:v>
                      </c:pt>
                      <c:pt idx="163">
                        <c:v>2</c:v>
                      </c:pt>
                      <c:pt idx="164">
                        <c:v>2.04</c:v>
                      </c:pt>
                      <c:pt idx="165">
                        <c:v>2.16</c:v>
                      </c:pt>
                      <c:pt idx="166">
                        <c:v>2.2200000000000002</c:v>
                      </c:pt>
                      <c:pt idx="167">
                        <c:v>2.2999999999999998</c:v>
                      </c:pt>
                      <c:pt idx="168">
                        <c:v>2.19</c:v>
                      </c:pt>
                      <c:pt idx="169">
                        <c:v>2.04</c:v>
                      </c:pt>
                      <c:pt idx="170">
                        <c:v>1.98</c:v>
                      </c:pt>
                      <c:pt idx="171">
                        <c:v>2.0299999999999998</c:v>
                      </c:pt>
                      <c:pt idx="172">
                        <c:v>1.9</c:v>
                      </c:pt>
                      <c:pt idx="173">
                        <c:v>1.95</c:v>
                      </c:pt>
                      <c:pt idx="174">
                        <c:v>2.0099999999999998</c:v>
                      </c:pt>
                      <c:pt idx="175">
                        <c:v>2.1</c:v>
                      </c:pt>
                      <c:pt idx="176">
                        <c:v>2.12</c:v>
                      </c:pt>
                      <c:pt idx="177">
                        <c:v>2.34</c:v>
                      </c:pt>
                      <c:pt idx="178">
                        <c:v>2.34</c:v>
                      </c:pt>
                      <c:pt idx="179">
                        <c:v>2.14</c:v>
                      </c:pt>
                      <c:pt idx="180">
                        <c:v>2.14</c:v>
                      </c:pt>
                      <c:pt idx="181">
                        <c:v>2.0099999999999998</c:v>
                      </c:pt>
                      <c:pt idx="182">
                        <c:v>1.93</c:v>
                      </c:pt>
                      <c:pt idx="183">
                        <c:v>1.84</c:v>
                      </c:pt>
                      <c:pt idx="184">
                        <c:v>1.82</c:v>
                      </c:pt>
                      <c:pt idx="185">
                        <c:v>1.9</c:v>
                      </c:pt>
                      <c:pt idx="186">
                        <c:v>1.95</c:v>
                      </c:pt>
                      <c:pt idx="187">
                        <c:v>2</c:v>
                      </c:pt>
                      <c:pt idx="188">
                        <c:v>2.0699999999999998</c:v>
                      </c:pt>
                      <c:pt idx="189">
                        <c:v>2.12</c:v>
                      </c:pt>
                      <c:pt idx="190">
                        <c:v>2.1</c:v>
                      </c:pt>
                      <c:pt idx="191">
                        <c:v>2.34</c:v>
                      </c:pt>
                      <c:pt idx="192">
                        <c:v>2.27</c:v>
                      </c:pt>
                      <c:pt idx="193">
                        <c:v>2.78</c:v>
                      </c:pt>
                      <c:pt idx="194">
                        <c:v>2.78</c:v>
                      </c:pt>
                      <c:pt idx="195">
                        <c:v>2.65</c:v>
                      </c:pt>
                      <c:pt idx="196">
                        <c:v>3.4</c:v>
                      </c:pt>
                      <c:pt idx="197">
                        <c:v>3.67</c:v>
                      </c:pt>
                      <c:pt idx="198">
                        <c:v>3.48</c:v>
                      </c:pt>
                      <c:pt idx="199">
                        <c:v>3.48</c:v>
                      </c:pt>
                      <c:pt idx="200">
                        <c:v>3.51</c:v>
                      </c:pt>
                      <c:pt idx="201">
                        <c:v>3.46</c:v>
                      </c:pt>
                      <c:pt idx="202">
                        <c:v>3.22</c:v>
                      </c:pt>
                      <c:pt idx="203">
                        <c:v>3.1</c:v>
                      </c:pt>
                      <c:pt idx="204">
                        <c:v>2.82</c:v>
                      </c:pt>
                      <c:pt idx="205">
                        <c:v>2.63</c:v>
                      </c:pt>
                      <c:pt idx="206">
                        <c:v>2.56</c:v>
                      </c:pt>
                      <c:pt idx="207">
                        <c:v>2.4300000000000002</c:v>
                      </c:pt>
                      <c:pt idx="208">
                        <c:v>2.25</c:v>
                      </c:pt>
                      <c:pt idx="209">
                        <c:v>2.14</c:v>
                      </c:pt>
                      <c:pt idx="210">
                        <c:v>2.1</c:v>
                      </c:pt>
                      <c:pt idx="211">
                        <c:v>2.02</c:v>
                      </c:pt>
                      <c:pt idx="212">
                        <c:v>1.92</c:v>
                      </c:pt>
                      <c:pt idx="213">
                        <c:v>1.92</c:v>
                      </c:pt>
                      <c:pt idx="214">
                        <c:v>1.97</c:v>
                      </c:pt>
                      <c:pt idx="215">
                        <c:v>2.06</c:v>
                      </c:pt>
                      <c:pt idx="216">
                        <c:v>2.2999999999999998</c:v>
                      </c:pt>
                      <c:pt idx="217">
                        <c:v>2.2599999999999998</c:v>
                      </c:pt>
                      <c:pt idx="218">
                        <c:v>2.2400000000000002</c:v>
                      </c:pt>
                      <c:pt idx="219">
                        <c:v>2.5</c:v>
                      </c:pt>
                      <c:pt idx="220">
                        <c:v>2.67</c:v>
                      </c:pt>
                      <c:pt idx="221">
                        <c:v>2.87</c:v>
                      </c:pt>
                      <c:pt idx="222">
                        <c:v>2.7</c:v>
                      </c:pt>
                      <c:pt idx="223">
                        <c:v>2.69</c:v>
                      </c:pt>
                      <c:pt idx="224">
                        <c:v>2.71</c:v>
                      </c:pt>
                      <c:pt idx="225">
                        <c:v>2.67</c:v>
                      </c:pt>
                      <c:pt idx="226">
                        <c:v>2.9</c:v>
                      </c:pt>
                      <c:pt idx="227">
                        <c:v>2.8</c:v>
                      </c:pt>
                      <c:pt idx="228">
                        <c:v>3.68</c:v>
                      </c:pt>
                      <c:pt idx="229">
                        <c:v>4.34</c:v>
                      </c:pt>
                      <c:pt idx="230">
                        <c:v>3.8</c:v>
                      </c:pt>
                      <c:pt idx="231">
                        <c:v>3.5</c:v>
                      </c:pt>
                      <c:pt idx="232">
                        <c:v>3.7</c:v>
                      </c:pt>
                      <c:pt idx="233">
                        <c:v>3.89</c:v>
                      </c:pt>
                      <c:pt idx="234">
                        <c:v>4.3</c:v>
                      </c:pt>
                      <c:pt idx="235">
                        <c:v>4.28</c:v>
                      </c:pt>
                      <c:pt idx="236">
                        <c:v>4.46</c:v>
                      </c:pt>
                      <c:pt idx="237">
                        <c:v>4.5599999999999996</c:v>
                      </c:pt>
                      <c:pt idx="238">
                        <c:v>4.3899999999999997</c:v>
                      </c:pt>
                      <c:pt idx="239">
                        <c:v>4.26</c:v>
                      </c:pt>
                      <c:pt idx="240">
                        <c:v>4.1500000000000004</c:v>
                      </c:pt>
                      <c:pt idx="241">
                        <c:v>3.88</c:v>
                      </c:pt>
                      <c:pt idx="242">
                        <c:v>3.76</c:v>
                      </c:pt>
                      <c:pt idx="243">
                        <c:v>3.65</c:v>
                      </c:pt>
                      <c:pt idx="244">
                        <c:v>3.55</c:v>
                      </c:pt>
                      <c:pt idx="245">
                        <c:v>3.38</c:v>
                      </c:pt>
                      <c:pt idx="246">
                        <c:v>3.31</c:v>
                      </c:pt>
                      <c:pt idx="247">
                        <c:v>2.86</c:v>
                      </c:pt>
                      <c:pt idx="248">
                        <c:v>2.76</c:v>
                      </c:pt>
                      <c:pt idx="249">
                        <c:v>3.7</c:v>
                      </c:pt>
                      <c:pt idx="250">
                        <c:v>3.04</c:v>
                      </c:pt>
                      <c:pt idx="251">
                        <c:v>2.68</c:v>
                      </c:pt>
                      <c:pt idx="252">
                        <c:v>2.56</c:v>
                      </c:pt>
                      <c:pt idx="253">
                        <c:v>2.4300000000000002</c:v>
                      </c:pt>
                      <c:pt idx="254">
                        <c:v>2.33</c:v>
                      </c:pt>
                      <c:pt idx="255">
                        <c:v>2.25</c:v>
                      </c:pt>
                      <c:pt idx="256">
                        <c:v>2.1800000000000002</c:v>
                      </c:pt>
                      <c:pt idx="257">
                        <c:v>2.2000000000000002</c:v>
                      </c:pt>
                      <c:pt idx="258">
                        <c:v>2.17</c:v>
                      </c:pt>
                      <c:pt idx="259">
                        <c:v>2.1</c:v>
                      </c:pt>
                      <c:pt idx="260">
                        <c:v>2.06</c:v>
                      </c:pt>
                      <c:pt idx="261">
                        <c:v>2.0299999999999998</c:v>
                      </c:pt>
                      <c:pt idx="262">
                        <c:v>1.95</c:v>
                      </c:pt>
                      <c:pt idx="263">
                        <c:v>1.92</c:v>
                      </c:pt>
                      <c:pt idx="264">
                        <c:v>1.86</c:v>
                      </c:pt>
                      <c:pt idx="265">
                        <c:v>1.82</c:v>
                      </c:pt>
                      <c:pt idx="266">
                        <c:v>1.78</c:v>
                      </c:pt>
                      <c:pt idx="267">
                        <c:v>1.71</c:v>
                      </c:pt>
                      <c:pt idx="268">
                        <c:v>1.65</c:v>
                      </c:pt>
                      <c:pt idx="269">
                        <c:v>1.6</c:v>
                      </c:pt>
                      <c:pt idx="270">
                        <c:v>1.61</c:v>
                      </c:pt>
                      <c:pt idx="271">
                        <c:v>1.5</c:v>
                      </c:pt>
                      <c:pt idx="272">
                        <c:v>1.7</c:v>
                      </c:pt>
                      <c:pt idx="273">
                        <c:v>1.54</c:v>
                      </c:pt>
                      <c:pt idx="274">
                        <c:v>1.66</c:v>
                      </c:pt>
                      <c:pt idx="275">
                        <c:v>1.55</c:v>
                      </c:pt>
                      <c:pt idx="276">
                        <c:v>1.6</c:v>
                      </c:pt>
                      <c:pt idx="277">
                        <c:v>1.7</c:v>
                      </c:pt>
                      <c:pt idx="278">
                        <c:v>1.84</c:v>
                      </c:pt>
                      <c:pt idx="279">
                        <c:v>1.82</c:v>
                      </c:pt>
                      <c:pt idx="280">
                        <c:v>2.11</c:v>
                      </c:pt>
                      <c:pt idx="281">
                        <c:v>2.4700000000000002</c:v>
                      </c:pt>
                      <c:pt idx="282">
                        <c:v>2.4700000000000002</c:v>
                      </c:pt>
                      <c:pt idx="283">
                        <c:v>2.4700000000000002</c:v>
                      </c:pt>
                      <c:pt idx="284">
                        <c:v>2.2799999999999998</c:v>
                      </c:pt>
                      <c:pt idx="285">
                        <c:v>2.2000000000000002</c:v>
                      </c:pt>
                      <c:pt idx="286">
                        <c:v>2.2999999999999998</c:v>
                      </c:pt>
                      <c:pt idx="287">
                        <c:v>2.2400000000000002</c:v>
                      </c:pt>
                      <c:pt idx="288">
                        <c:v>1.93</c:v>
                      </c:pt>
                      <c:pt idx="289">
                        <c:v>2.1</c:v>
                      </c:pt>
                      <c:pt idx="290">
                        <c:v>2.5499999999999998</c:v>
                      </c:pt>
                      <c:pt idx="291">
                        <c:v>2.5</c:v>
                      </c:pt>
                      <c:pt idx="292">
                        <c:v>2.1800000000000002</c:v>
                      </c:pt>
                      <c:pt idx="293">
                        <c:v>2.17</c:v>
                      </c:pt>
                      <c:pt idx="294">
                        <c:v>2.35</c:v>
                      </c:pt>
                      <c:pt idx="295">
                        <c:v>2.96</c:v>
                      </c:pt>
                      <c:pt idx="296">
                        <c:v>2.7</c:v>
                      </c:pt>
                      <c:pt idx="297">
                        <c:v>2.38</c:v>
                      </c:pt>
                      <c:pt idx="298">
                        <c:v>2.15</c:v>
                      </c:pt>
                      <c:pt idx="299">
                        <c:v>2</c:v>
                      </c:pt>
                      <c:pt idx="300">
                        <c:v>1.94</c:v>
                      </c:pt>
                      <c:pt idx="301">
                        <c:v>1.93</c:v>
                      </c:pt>
                      <c:pt idx="302">
                        <c:v>1.89</c:v>
                      </c:pt>
                      <c:pt idx="303">
                        <c:v>1.88</c:v>
                      </c:pt>
                      <c:pt idx="304">
                        <c:v>2.04</c:v>
                      </c:pt>
                      <c:pt idx="305">
                        <c:v>2.02</c:v>
                      </c:pt>
                      <c:pt idx="306">
                        <c:v>1.88</c:v>
                      </c:pt>
                      <c:pt idx="307">
                        <c:v>1.82</c:v>
                      </c:pt>
                      <c:pt idx="308">
                        <c:v>2.0099999999999998</c:v>
                      </c:pt>
                      <c:pt idx="309">
                        <c:v>1.93</c:v>
                      </c:pt>
                      <c:pt idx="310">
                        <c:v>1.95</c:v>
                      </c:pt>
                      <c:pt idx="311">
                        <c:v>1.93</c:v>
                      </c:pt>
                      <c:pt idx="312">
                        <c:v>2.37</c:v>
                      </c:pt>
                      <c:pt idx="313">
                        <c:v>2.9</c:v>
                      </c:pt>
                      <c:pt idx="314">
                        <c:v>2.92</c:v>
                      </c:pt>
                      <c:pt idx="315">
                        <c:v>2.96</c:v>
                      </c:pt>
                      <c:pt idx="316">
                        <c:v>2.87</c:v>
                      </c:pt>
                      <c:pt idx="317">
                        <c:v>2.87</c:v>
                      </c:pt>
                      <c:pt idx="318">
                        <c:v>3.13</c:v>
                      </c:pt>
                      <c:pt idx="319">
                        <c:v>2.96</c:v>
                      </c:pt>
                      <c:pt idx="320">
                        <c:v>2.92</c:v>
                      </c:pt>
                      <c:pt idx="321">
                        <c:v>2.72</c:v>
                      </c:pt>
                      <c:pt idx="322">
                        <c:v>2.5499999999999998</c:v>
                      </c:pt>
                      <c:pt idx="323">
                        <c:v>2.46</c:v>
                      </c:pt>
                      <c:pt idx="324">
                        <c:v>2.62</c:v>
                      </c:pt>
                      <c:pt idx="325">
                        <c:v>2.5</c:v>
                      </c:pt>
                      <c:pt idx="326">
                        <c:v>2.5499999999999998</c:v>
                      </c:pt>
                      <c:pt idx="327">
                        <c:v>2.4500000000000002</c:v>
                      </c:pt>
                      <c:pt idx="328">
                        <c:v>2.33</c:v>
                      </c:pt>
                      <c:pt idx="329">
                        <c:v>2.2999999999999998</c:v>
                      </c:pt>
                      <c:pt idx="330">
                        <c:v>2.33</c:v>
                      </c:pt>
                      <c:pt idx="331">
                        <c:v>2.38</c:v>
                      </c:pt>
                      <c:pt idx="332">
                        <c:v>2.4300000000000002</c:v>
                      </c:pt>
                      <c:pt idx="333">
                        <c:v>2.36</c:v>
                      </c:pt>
                      <c:pt idx="334">
                        <c:v>2.38</c:v>
                      </c:pt>
                      <c:pt idx="335">
                        <c:v>2.2999999999999998</c:v>
                      </c:pt>
                      <c:pt idx="336">
                        <c:v>2.37</c:v>
                      </c:pt>
                      <c:pt idx="337">
                        <c:v>2.2599999999999998</c:v>
                      </c:pt>
                      <c:pt idx="338">
                        <c:v>2.2200000000000002</c:v>
                      </c:pt>
                      <c:pt idx="339">
                        <c:v>2.19</c:v>
                      </c:pt>
                      <c:pt idx="340">
                        <c:v>2.16</c:v>
                      </c:pt>
                      <c:pt idx="341">
                        <c:v>2.12</c:v>
                      </c:pt>
                      <c:pt idx="342">
                        <c:v>2.1</c:v>
                      </c:pt>
                      <c:pt idx="343">
                        <c:v>2.15</c:v>
                      </c:pt>
                      <c:pt idx="344">
                        <c:v>1.99</c:v>
                      </c:pt>
                      <c:pt idx="345">
                        <c:v>1.92</c:v>
                      </c:pt>
                      <c:pt idx="346">
                        <c:v>1.86</c:v>
                      </c:pt>
                      <c:pt idx="347">
                        <c:v>1.77</c:v>
                      </c:pt>
                      <c:pt idx="348">
                        <c:v>1.74</c:v>
                      </c:pt>
                      <c:pt idx="349">
                        <c:v>1.81</c:v>
                      </c:pt>
                      <c:pt idx="350">
                        <c:v>1.86</c:v>
                      </c:pt>
                      <c:pt idx="351">
                        <c:v>1.85</c:v>
                      </c:pt>
                      <c:pt idx="352">
                        <c:v>1.91</c:v>
                      </c:pt>
                      <c:pt idx="353">
                        <c:v>2</c:v>
                      </c:pt>
                      <c:pt idx="354">
                        <c:v>1.87</c:v>
                      </c:pt>
                      <c:pt idx="355">
                        <c:v>1.94</c:v>
                      </c:pt>
                      <c:pt idx="356">
                        <c:v>1.9</c:v>
                      </c:pt>
                      <c:pt idx="357">
                        <c:v>1.86</c:v>
                      </c:pt>
                      <c:pt idx="358">
                        <c:v>1.79</c:v>
                      </c:pt>
                      <c:pt idx="359">
                        <c:v>1.75</c:v>
                      </c:pt>
                      <c:pt idx="360">
                        <c:v>1.7</c:v>
                      </c:pt>
                      <c:pt idx="361">
                        <c:v>1.69</c:v>
                      </c:pt>
                      <c:pt idx="362">
                        <c:v>1.68</c:v>
                      </c:pt>
                      <c:pt idx="363">
                        <c:v>1.6</c:v>
                      </c:pt>
                      <c:pt idx="364">
                        <c:v>1.55</c:v>
                      </c:pt>
                      <c:pt idx="365">
                        <c:v>1.4</c:v>
                      </c:pt>
                      <c:pt idx="366">
                        <c:v>1.35</c:v>
                      </c:pt>
                      <c:pt idx="367">
                        <c:v>1.24</c:v>
                      </c:pt>
                      <c:pt idx="368">
                        <c:v>1.28</c:v>
                      </c:pt>
                      <c:pt idx="369">
                        <c:v>1.1499999999999999</c:v>
                      </c:pt>
                      <c:pt idx="370">
                        <c:v>1.1200000000000001</c:v>
                      </c:pt>
                      <c:pt idx="371">
                        <c:v>1.4</c:v>
                      </c:pt>
                      <c:pt idx="372">
                        <c:v>1.87</c:v>
                      </c:pt>
                      <c:pt idx="373">
                        <c:v>1.8</c:v>
                      </c:pt>
                      <c:pt idx="374">
                        <c:v>1.91</c:v>
                      </c:pt>
                      <c:pt idx="375">
                        <c:v>1.77</c:v>
                      </c:pt>
                      <c:pt idx="376">
                        <c:v>1.69</c:v>
                      </c:pt>
                      <c:pt idx="377">
                        <c:v>1.71</c:v>
                      </c:pt>
                      <c:pt idx="378">
                        <c:v>1.76</c:v>
                      </c:pt>
                      <c:pt idx="379">
                        <c:v>1.67</c:v>
                      </c:pt>
                      <c:pt idx="380">
                        <c:v>1.56</c:v>
                      </c:pt>
                      <c:pt idx="381">
                        <c:v>1.35</c:v>
                      </c:pt>
                      <c:pt idx="382">
                        <c:v>1.46</c:v>
                      </c:pt>
                      <c:pt idx="383">
                        <c:v>1.3</c:v>
                      </c:pt>
                      <c:pt idx="384">
                        <c:v>1.5</c:v>
                      </c:pt>
                      <c:pt idx="385">
                        <c:v>1.4</c:v>
                      </c:pt>
                      <c:pt idx="386">
                        <c:v>1.37</c:v>
                      </c:pt>
                      <c:pt idx="387">
                        <c:v>1.35</c:v>
                      </c:pt>
                      <c:pt idx="388">
                        <c:v>1.32</c:v>
                      </c:pt>
                      <c:pt idx="389">
                        <c:v>1.3</c:v>
                      </c:pt>
                      <c:pt idx="390">
                        <c:v>1.3</c:v>
                      </c:pt>
                      <c:pt idx="391">
                        <c:v>1.28</c:v>
                      </c:pt>
                      <c:pt idx="392">
                        <c:v>1.27</c:v>
                      </c:pt>
                      <c:pt idx="393">
                        <c:v>1.2</c:v>
                      </c:pt>
                      <c:pt idx="394">
                        <c:v>1.18</c:v>
                      </c:pt>
                      <c:pt idx="395">
                        <c:v>1.18</c:v>
                      </c:pt>
                      <c:pt idx="396">
                        <c:v>1.1599999999999999</c:v>
                      </c:pt>
                      <c:pt idx="397">
                        <c:v>1.22</c:v>
                      </c:pt>
                      <c:pt idx="398">
                        <c:v>1.1499999999999999</c:v>
                      </c:pt>
                      <c:pt idx="399">
                        <c:v>1.1000000000000001</c:v>
                      </c:pt>
                      <c:pt idx="400">
                        <c:v>1.2</c:v>
                      </c:pt>
                      <c:pt idx="401">
                        <c:v>1.1499999999999999</c:v>
                      </c:pt>
                      <c:pt idx="402">
                        <c:v>1.3</c:v>
                      </c:pt>
                      <c:pt idx="403">
                        <c:v>1.39</c:v>
                      </c:pt>
                      <c:pt idx="404">
                        <c:v>1.28</c:v>
                      </c:pt>
                      <c:pt idx="405">
                        <c:v>1.17</c:v>
                      </c:pt>
                      <c:pt idx="406">
                        <c:v>1.17</c:v>
                      </c:pt>
                      <c:pt idx="407">
                        <c:v>1.1499999999999999</c:v>
                      </c:pt>
                      <c:pt idx="408">
                        <c:v>1.1499999999999999</c:v>
                      </c:pt>
                      <c:pt idx="409">
                        <c:v>1.1499999999999999</c:v>
                      </c:pt>
                      <c:pt idx="410">
                        <c:v>1.18</c:v>
                      </c:pt>
                      <c:pt idx="411">
                        <c:v>1.02</c:v>
                      </c:pt>
                      <c:pt idx="412">
                        <c:v>1.02</c:v>
                      </c:pt>
                      <c:pt idx="413">
                        <c:v>0.9</c:v>
                      </c:pt>
                      <c:pt idx="414">
                        <c:v>0.9</c:v>
                      </c:pt>
                      <c:pt idx="415">
                        <c:v>0.92</c:v>
                      </c:pt>
                      <c:pt idx="416">
                        <c:v>0.89</c:v>
                      </c:pt>
                      <c:pt idx="417">
                        <c:v>0.89</c:v>
                      </c:pt>
                      <c:pt idx="418">
                        <c:v>0.85</c:v>
                      </c:pt>
                      <c:pt idx="419">
                        <c:v>0.81</c:v>
                      </c:pt>
                      <c:pt idx="420">
                        <c:v>0.8</c:v>
                      </c:pt>
                      <c:pt idx="421">
                        <c:v>0.85</c:v>
                      </c:pt>
                      <c:pt idx="422">
                        <c:v>0.98</c:v>
                      </c:pt>
                      <c:pt idx="423">
                        <c:v>0.96</c:v>
                      </c:pt>
                      <c:pt idx="424">
                        <c:v>0.91</c:v>
                      </c:pt>
                      <c:pt idx="425">
                        <c:v>0.9</c:v>
                      </c:pt>
                      <c:pt idx="426">
                        <c:v>0.88</c:v>
                      </c:pt>
                      <c:pt idx="427">
                        <c:v>0.85</c:v>
                      </c:pt>
                      <c:pt idx="428">
                        <c:v>0.83</c:v>
                      </c:pt>
                      <c:pt idx="429">
                        <c:v>0.8</c:v>
                      </c:pt>
                      <c:pt idx="430">
                        <c:v>0.78</c:v>
                      </c:pt>
                      <c:pt idx="431">
                        <c:v>0.75</c:v>
                      </c:pt>
                      <c:pt idx="432">
                        <c:v>0.75</c:v>
                      </c:pt>
                      <c:pt idx="433">
                        <c:v>0.73</c:v>
                      </c:pt>
                      <c:pt idx="434">
                        <c:v>0.7</c:v>
                      </c:pt>
                      <c:pt idx="435">
                        <c:v>0.7</c:v>
                      </c:pt>
                      <c:pt idx="436">
                        <c:v>0.69</c:v>
                      </c:pt>
                      <c:pt idx="437">
                        <c:v>0.68</c:v>
                      </c:pt>
                      <c:pt idx="438">
                        <c:v>0.68</c:v>
                      </c:pt>
                      <c:pt idx="439">
                        <c:v>0.66</c:v>
                      </c:pt>
                      <c:pt idx="440">
                        <c:v>0.64</c:v>
                      </c:pt>
                      <c:pt idx="441">
                        <c:v>0.63</c:v>
                      </c:pt>
                      <c:pt idx="442">
                        <c:v>0.63</c:v>
                      </c:pt>
                      <c:pt idx="443">
                        <c:v>0.62</c:v>
                      </c:pt>
                      <c:pt idx="444">
                        <c:v>0.6</c:v>
                      </c:pt>
                      <c:pt idx="445">
                        <c:v>0.6</c:v>
                      </c:pt>
                      <c:pt idx="446">
                        <c:v>0.57999999999999996</c:v>
                      </c:pt>
                      <c:pt idx="447">
                        <c:v>0.95</c:v>
                      </c:pt>
                      <c:pt idx="448">
                        <c:v>1.05</c:v>
                      </c:pt>
                      <c:pt idx="449">
                        <c:v>1</c:v>
                      </c:pt>
                      <c:pt idx="450">
                        <c:v>0.97</c:v>
                      </c:pt>
                      <c:pt idx="451">
                        <c:v>0.8</c:v>
                      </c:pt>
                      <c:pt idx="452">
                        <c:v>0.78</c:v>
                      </c:pt>
                      <c:pt idx="453">
                        <c:v>0.75</c:v>
                      </c:pt>
                      <c:pt idx="454">
                        <c:v>0.73</c:v>
                      </c:pt>
                      <c:pt idx="455">
                        <c:v>0.74</c:v>
                      </c:pt>
                      <c:pt idx="456">
                        <c:v>0.74</c:v>
                      </c:pt>
                      <c:pt idx="457">
                        <c:v>0.74</c:v>
                      </c:pt>
                      <c:pt idx="458">
                        <c:v>0.72</c:v>
                      </c:pt>
                      <c:pt idx="459">
                        <c:v>0.71</c:v>
                      </c:pt>
                      <c:pt idx="460">
                        <c:v>0.7</c:v>
                      </c:pt>
                      <c:pt idx="461">
                        <c:v>0.7</c:v>
                      </c:pt>
                      <c:pt idx="462">
                        <c:v>0.69</c:v>
                      </c:pt>
                      <c:pt idx="463">
                        <c:v>0.68</c:v>
                      </c:pt>
                      <c:pt idx="464">
                        <c:v>0.66</c:v>
                      </c:pt>
                      <c:pt idx="465">
                        <c:v>0.66</c:v>
                      </c:pt>
                      <c:pt idx="466">
                        <c:v>0.65</c:v>
                      </c:pt>
                      <c:pt idx="467">
                        <c:v>0.64</c:v>
                      </c:pt>
                      <c:pt idx="468">
                        <c:v>0.64</c:v>
                      </c:pt>
                      <c:pt idx="469">
                        <c:v>0.62</c:v>
                      </c:pt>
                      <c:pt idx="470">
                        <c:v>0.6</c:v>
                      </c:pt>
                      <c:pt idx="471">
                        <c:v>0.6</c:v>
                      </c:pt>
                      <c:pt idx="472">
                        <c:v>0.59</c:v>
                      </c:pt>
                      <c:pt idx="473">
                        <c:v>0.6</c:v>
                      </c:pt>
                      <c:pt idx="474">
                        <c:v>0.62</c:v>
                      </c:pt>
                      <c:pt idx="475">
                        <c:v>0.61</c:v>
                      </c:pt>
                      <c:pt idx="476">
                        <c:v>0.61</c:v>
                      </c:pt>
                      <c:pt idx="477">
                        <c:v>0.63</c:v>
                      </c:pt>
                      <c:pt idx="478">
                        <c:v>0.61</c:v>
                      </c:pt>
                      <c:pt idx="479">
                        <c:v>0.62</c:v>
                      </c:pt>
                      <c:pt idx="480">
                        <c:v>0.64</c:v>
                      </c:pt>
                      <c:pt idx="481">
                        <c:v>0.85</c:v>
                      </c:pt>
                      <c:pt idx="482">
                        <c:v>0.96</c:v>
                      </c:pt>
                      <c:pt idx="483">
                        <c:v>0.84</c:v>
                      </c:pt>
                      <c:pt idx="484">
                        <c:v>0.82</c:v>
                      </c:pt>
                      <c:pt idx="485">
                        <c:v>0.8</c:v>
                      </c:pt>
                      <c:pt idx="486">
                        <c:v>0.78</c:v>
                      </c:pt>
                      <c:pt idx="487">
                        <c:v>0.79</c:v>
                      </c:pt>
                      <c:pt idx="488">
                        <c:v>1.05</c:v>
                      </c:pt>
                      <c:pt idx="489">
                        <c:v>0.98</c:v>
                      </c:pt>
                      <c:pt idx="490">
                        <c:v>0.95</c:v>
                      </c:pt>
                      <c:pt idx="491">
                        <c:v>0.91</c:v>
                      </c:pt>
                      <c:pt idx="492">
                        <c:v>0.89</c:v>
                      </c:pt>
                      <c:pt idx="493">
                        <c:v>0.85</c:v>
                      </c:pt>
                      <c:pt idx="494">
                        <c:v>0.84</c:v>
                      </c:pt>
                      <c:pt idx="495">
                        <c:v>0.83</c:v>
                      </c:pt>
                      <c:pt idx="496">
                        <c:v>0.8</c:v>
                      </c:pt>
                      <c:pt idx="497">
                        <c:v>0.88</c:v>
                      </c:pt>
                      <c:pt idx="498">
                        <c:v>0.85</c:v>
                      </c:pt>
                      <c:pt idx="499">
                        <c:v>0.84</c:v>
                      </c:pt>
                      <c:pt idx="500">
                        <c:v>0.83</c:v>
                      </c:pt>
                      <c:pt idx="501">
                        <c:v>0.7</c:v>
                      </c:pt>
                      <c:pt idx="502">
                        <c:v>0.68</c:v>
                      </c:pt>
                      <c:pt idx="503">
                        <c:v>0.68</c:v>
                      </c:pt>
                      <c:pt idx="504">
                        <c:v>0.65</c:v>
                      </c:pt>
                      <c:pt idx="505">
                        <c:v>0.65</c:v>
                      </c:pt>
                      <c:pt idx="506">
                        <c:v>0.63</c:v>
                      </c:pt>
                      <c:pt idx="507">
                        <c:v>0.61</c:v>
                      </c:pt>
                      <c:pt idx="508">
                        <c:v>0.6</c:v>
                      </c:pt>
                      <c:pt idx="509">
                        <c:v>0.6</c:v>
                      </c:pt>
                      <c:pt idx="510">
                        <c:v>0.62</c:v>
                      </c:pt>
                      <c:pt idx="511">
                        <c:v>0.65</c:v>
                      </c:pt>
                      <c:pt idx="512">
                        <c:v>0.6</c:v>
                      </c:pt>
                      <c:pt idx="513">
                        <c:v>0.6</c:v>
                      </c:pt>
                      <c:pt idx="514">
                        <c:v>0.57999999999999996</c:v>
                      </c:pt>
                      <c:pt idx="515">
                        <c:v>0.57999999999999996</c:v>
                      </c:pt>
                      <c:pt idx="516">
                        <c:v>0.56000000000000005</c:v>
                      </c:pt>
                      <c:pt idx="517">
                        <c:v>0.6</c:v>
                      </c:pt>
                      <c:pt idx="518">
                        <c:v>0.57999999999999996</c:v>
                      </c:pt>
                      <c:pt idx="519">
                        <c:v>0.56999999999999995</c:v>
                      </c:pt>
                      <c:pt idx="520">
                        <c:v>0.6</c:v>
                      </c:pt>
                      <c:pt idx="521">
                        <c:v>0.66</c:v>
                      </c:pt>
                      <c:pt idx="522">
                        <c:v>0.64</c:v>
                      </c:pt>
                      <c:pt idx="523">
                        <c:v>0.62</c:v>
                      </c:pt>
                      <c:pt idx="524">
                        <c:v>0.6</c:v>
                      </c:pt>
                      <c:pt idx="525">
                        <c:v>0.6</c:v>
                      </c:pt>
                      <c:pt idx="526">
                        <c:v>0.57999999999999996</c:v>
                      </c:pt>
                      <c:pt idx="527">
                        <c:v>0.56999999999999995</c:v>
                      </c:pt>
                      <c:pt idx="528">
                        <c:v>0.56999999999999995</c:v>
                      </c:pt>
                      <c:pt idx="529">
                        <c:v>0.56000000000000005</c:v>
                      </c:pt>
                      <c:pt idx="530">
                        <c:v>0.55000000000000004</c:v>
                      </c:pt>
                      <c:pt idx="531">
                        <c:v>0.6</c:v>
                      </c:pt>
                      <c:pt idx="532">
                        <c:v>0.59</c:v>
                      </c:pt>
                      <c:pt idx="533">
                        <c:v>0.68</c:v>
                      </c:pt>
                      <c:pt idx="534">
                        <c:v>0.75</c:v>
                      </c:pt>
                      <c:pt idx="535">
                        <c:v>0.78</c:v>
                      </c:pt>
                      <c:pt idx="536">
                        <c:v>0.8</c:v>
                      </c:pt>
                      <c:pt idx="537">
                        <c:v>1.27</c:v>
                      </c:pt>
                      <c:pt idx="538">
                        <c:v>1.49</c:v>
                      </c:pt>
                      <c:pt idx="539">
                        <c:v>1.49</c:v>
                      </c:pt>
                      <c:pt idx="540">
                        <c:v>1.64</c:v>
                      </c:pt>
                      <c:pt idx="541">
                        <c:v>1.92</c:v>
                      </c:pt>
                      <c:pt idx="542">
                        <c:v>1.69</c:v>
                      </c:pt>
                      <c:pt idx="543">
                        <c:v>1.56</c:v>
                      </c:pt>
                      <c:pt idx="544">
                        <c:v>1.39</c:v>
                      </c:pt>
                      <c:pt idx="545">
                        <c:v>1.35</c:v>
                      </c:pt>
                      <c:pt idx="546">
                        <c:v>1.33</c:v>
                      </c:pt>
                      <c:pt idx="547">
                        <c:v>1.32</c:v>
                      </c:pt>
                      <c:pt idx="548">
                        <c:v>1.3</c:v>
                      </c:pt>
                      <c:pt idx="549">
                        <c:v>1.25</c:v>
                      </c:pt>
                      <c:pt idx="550">
                        <c:v>0.98</c:v>
                      </c:pt>
                      <c:pt idx="551">
                        <c:v>0.9</c:v>
                      </c:pt>
                      <c:pt idx="552">
                        <c:v>0.88</c:v>
                      </c:pt>
                      <c:pt idx="553">
                        <c:v>0.88</c:v>
                      </c:pt>
                      <c:pt idx="554">
                        <c:v>0.85</c:v>
                      </c:pt>
                      <c:pt idx="555">
                        <c:v>0.84</c:v>
                      </c:pt>
                      <c:pt idx="556">
                        <c:v>0.8</c:v>
                      </c:pt>
                      <c:pt idx="557">
                        <c:v>0.8</c:v>
                      </c:pt>
                      <c:pt idx="558">
                        <c:v>0.87</c:v>
                      </c:pt>
                      <c:pt idx="559">
                        <c:v>0.76</c:v>
                      </c:pt>
                      <c:pt idx="560">
                        <c:v>0.75</c:v>
                      </c:pt>
                      <c:pt idx="561">
                        <c:v>0.73</c:v>
                      </c:pt>
                      <c:pt idx="562">
                        <c:v>0.7</c:v>
                      </c:pt>
                      <c:pt idx="563">
                        <c:v>0.7</c:v>
                      </c:pt>
                      <c:pt idx="564">
                        <c:v>0.69</c:v>
                      </c:pt>
                      <c:pt idx="565">
                        <c:v>0.7</c:v>
                      </c:pt>
                      <c:pt idx="566">
                        <c:v>0.72</c:v>
                      </c:pt>
                      <c:pt idx="567">
                        <c:v>0.86</c:v>
                      </c:pt>
                      <c:pt idx="568">
                        <c:v>0.92</c:v>
                      </c:pt>
                      <c:pt idx="569">
                        <c:v>1</c:v>
                      </c:pt>
                      <c:pt idx="570">
                        <c:v>0.96</c:v>
                      </c:pt>
                      <c:pt idx="571">
                        <c:v>0.96</c:v>
                      </c:pt>
                      <c:pt idx="572">
                        <c:v>1</c:v>
                      </c:pt>
                      <c:pt idx="573">
                        <c:v>1.01</c:v>
                      </c:pt>
                      <c:pt idx="574">
                        <c:v>0.96</c:v>
                      </c:pt>
                      <c:pt idx="575">
                        <c:v>0.94</c:v>
                      </c:pt>
                      <c:pt idx="576">
                        <c:v>0.9</c:v>
                      </c:pt>
                      <c:pt idx="577">
                        <c:v>0.86</c:v>
                      </c:pt>
                      <c:pt idx="578">
                        <c:v>0.85</c:v>
                      </c:pt>
                      <c:pt idx="579">
                        <c:v>0.8</c:v>
                      </c:pt>
                      <c:pt idx="580">
                        <c:v>0.85</c:v>
                      </c:pt>
                      <c:pt idx="581">
                        <c:v>0.9</c:v>
                      </c:pt>
                      <c:pt idx="582">
                        <c:v>0.86</c:v>
                      </c:pt>
                      <c:pt idx="583">
                        <c:v>0.93</c:v>
                      </c:pt>
                      <c:pt idx="584">
                        <c:v>0.93</c:v>
                      </c:pt>
                      <c:pt idx="585">
                        <c:v>0.9</c:v>
                      </c:pt>
                      <c:pt idx="586">
                        <c:v>0.99</c:v>
                      </c:pt>
                      <c:pt idx="587">
                        <c:v>1</c:v>
                      </c:pt>
                      <c:pt idx="588">
                        <c:v>0.98</c:v>
                      </c:pt>
                      <c:pt idx="589">
                        <c:v>1.28</c:v>
                      </c:pt>
                      <c:pt idx="590">
                        <c:v>1.38</c:v>
                      </c:pt>
                      <c:pt idx="591">
                        <c:v>1.36</c:v>
                      </c:pt>
                      <c:pt idx="592">
                        <c:v>1.44</c:v>
                      </c:pt>
                      <c:pt idx="593">
                        <c:v>1.65</c:v>
                      </c:pt>
                      <c:pt idx="594">
                        <c:v>1.73</c:v>
                      </c:pt>
                      <c:pt idx="595">
                        <c:v>1.66</c:v>
                      </c:pt>
                      <c:pt idx="596">
                        <c:v>1.59</c:v>
                      </c:pt>
                      <c:pt idx="597">
                        <c:v>1.84</c:v>
                      </c:pt>
                      <c:pt idx="598">
                        <c:v>1.96</c:v>
                      </c:pt>
                      <c:pt idx="599">
                        <c:v>2.65</c:v>
                      </c:pt>
                      <c:pt idx="600">
                        <c:v>2.4300000000000002</c:v>
                      </c:pt>
                      <c:pt idx="601">
                        <c:v>2.2599999999999998</c:v>
                      </c:pt>
                      <c:pt idx="602">
                        <c:v>2.14</c:v>
                      </c:pt>
                      <c:pt idx="603">
                        <c:v>2.19</c:v>
                      </c:pt>
                      <c:pt idx="604">
                        <c:v>2.3199999999999998</c:v>
                      </c:pt>
                      <c:pt idx="605">
                        <c:v>2.34</c:v>
                      </c:pt>
                      <c:pt idx="606">
                        <c:v>2.36</c:v>
                      </c:pt>
                      <c:pt idx="607">
                        <c:v>2.38</c:v>
                      </c:pt>
                      <c:pt idx="608">
                        <c:v>2.41</c:v>
                      </c:pt>
                      <c:pt idx="609">
                        <c:v>2.93</c:v>
                      </c:pt>
                      <c:pt idx="610">
                        <c:v>3.71</c:v>
                      </c:pt>
                      <c:pt idx="611">
                        <c:v>2.76</c:v>
                      </c:pt>
                      <c:pt idx="612">
                        <c:v>2.83</c:v>
                      </c:pt>
                      <c:pt idx="613">
                        <c:v>2.84</c:v>
                      </c:pt>
                      <c:pt idx="614">
                        <c:v>3.09</c:v>
                      </c:pt>
                      <c:pt idx="615">
                        <c:v>3.01</c:v>
                      </c:pt>
                      <c:pt idx="616">
                        <c:v>3.15</c:v>
                      </c:pt>
                      <c:pt idx="617">
                        <c:v>3.16</c:v>
                      </c:pt>
                      <c:pt idx="618">
                        <c:v>3.01</c:v>
                      </c:pt>
                      <c:pt idx="619">
                        <c:v>3.24</c:v>
                      </c:pt>
                      <c:pt idx="620">
                        <c:v>3.16</c:v>
                      </c:pt>
                      <c:pt idx="621">
                        <c:v>3.14</c:v>
                      </c:pt>
                      <c:pt idx="622">
                        <c:v>3.18</c:v>
                      </c:pt>
                      <c:pt idx="623">
                        <c:v>3.34</c:v>
                      </c:pt>
                      <c:pt idx="624">
                        <c:v>3.49</c:v>
                      </c:pt>
                      <c:pt idx="625">
                        <c:v>3.33</c:v>
                      </c:pt>
                      <c:pt idx="626">
                        <c:v>3.18</c:v>
                      </c:pt>
                      <c:pt idx="627">
                        <c:v>2.96</c:v>
                      </c:pt>
                      <c:pt idx="628">
                        <c:v>2.82</c:v>
                      </c:pt>
                      <c:pt idx="629">
                        <c:v>2.64</c:v>
                      </c:pt>
                      <c:pt idx="630">
                        <c:v>2.6</c:v>
                      </c:pt>
                      <c:pt idx="631">
                        <c:v>2.52</c:v>
                      </c:pt>
                      <c:pt idx="632">
                        <c:v>2.4500000000000002</c:v>
                      </c:pt>
                      <c:pt idx="633">
                        <c:v>2.4700000000000002</c:v>
                      </c:pt>
                      <c:pt idx="634">
                        <c:v>2.4500000000000002</c:v>
                      </c:pt>
                      <c:pt idx="635">
                        <c:v>2.75</c:v>
                      </c:pt>
                      <c:pt idx="636">
                        <c:v>2.44</c:v>
                      </c:pt>
                      <c:pt idx="637">
                        <c:v>2.25</c:v>
                      </c:pt>
                      <c:pt idx="638">
                        <c:v>2.15</c:v>
                      </c:pt>
                      <c:pt idx="639">
                        <c:v>2.15</c:v>
                      </c:pt>
                      <c:pt idx="640">
                        <c:v>2.16</c:v>
                      </c:pt>
                      <c:pt idx="641">
                        <c:v>2.0699999999999998</c:v>
                      </c:pt>
                      <c:pt idx="642">
                        <c:v>1.96</c:v>
                      </c:pt>
                      <c:pt idx="643">
                        <c:v>1.92</c:v>
                      </c:pt>
                      <c:pt idx="644">
                        <c:v>1.99</c:v>
                      </c:pt>
                      <c:pt idx="645">
                        <c:v>1.89</c:v>
                      </c:pt>
                      <c:pt idx="646">
                        <c:v>1.8</c:v>
                      </c:pt>
                      <c:pt idx="647">
                        <c:v>1.61</c:v>
                      </c:pt>
                      <c:pt idx="648">
                        <c:v>1.62</c:v>
                      </c:pt>
                      <c:pt idx="649">
                        <c:v>1.59</c:v>
                      </c:pt>
                      <c:pt idx="650">
                        <c:v>1.64</c:v>
                      </c:pt>
                      <c:pt idx="651">
                        <c:v>1.6</c:v>
                      </c:pt>
                      <c:pt idx="652">
                        <c:v>1.55</c:v>
                      </c:pt>
                      <c:pt idx="653">
                        <c:v>1.45</c:v>
                      </c:pt>
                      <c:pt idx="654">
                        <c:v>1.4</c:v>
                      </c:pt>
                      <c:pt idx="655">
                        <c:v>1.3</c:v>
                      </c:pt>
                      <c:pt idx="656">
                        <c:v>1.29</c:v>
                      </c:pt>
                      <c:pt idx="657">
                        <c:v>1.28</c:v>
                      </c:pt>
                      <c:pt idx="658">
                        <c:v>1.26</c:v>
                      </c:pt>
                      <c:pt idx="659">
                        <c:v>1.24</c:v>
                      </c:pt>
                      <c:pt idx="660">
                        <c:v>1.22</c:v>
                      </c:pt>
                      <c:pt idx="661">
                        <c:v>1.22</c:v>
                      </c:pt>
                      <c:pt idx="662">
                        <c:v>1.2</c:v>
                      </c:pt>
                      <c:pt idx="663">
                        <c:v>1.18</c:v>
                      </c:pt>
                      <c:pt idx="664">
                        <c:v>1.17</c:v>
                      </c:pt>
                      <c:pt idx="665">
                        <c:v>1.1599999999999999</c:v>
                      </c:pt>
                      <c:pt idx="666">
                        <c:v>1.1399999999999999</c:v>
                      </c:pt>
                      <c:pt idx="667">
                        <c:v>1.1399999999999999</c:v>
                      </c:pt>
                      <c:pt idx="668">
                        <c:v>1.1299999999999999</c:v>
                      </c:pt>
                      <c:pt idx="669">
                        <c:v>1.1200000000000001</c:v>
                      </c:pt>
                      <c:pt idx="670">
                        <c:v>1.1000000000000001</c:v>
                      </c:pt>
                      <c:pt idx="671">
                        <c:v>1.0900000000000001</c:v>
                      </c:pt>
                      <c:pt idx="672">
                        <c:v>1.07</c:v>
                      </c:pt>
                      <c:pt idx="673">
                        <c:v>1.07</c:v>
                      </c:pt>
                      <c:pt idx="674">
                        <c:v>1.06</c:v>
                      </c:pt>
                      <c:pt idx="675">
                        <c:v>1.04</c:v>
                      </c:pt>
                      <c:pt idx="676">
                        <c:v>1.04</c:v>
                      </c:pt>
                      <c:pt idx="677">
                        <c:v>1.02</c:v>
                      </c:pt>
                      <c:pt idx="678">
                        <c:v>1</c:v>
                      </c:pt>
                      <c:pt idx="679">
                        <c:v>1.17</c:v>
                      </c:pt>
                      <c:pt idx="680">
                        <c:v>1.1499999999999999</c:v>
                      </c:pt>
                      <c:pt idx="681">
                        <c:v>1.2</c:v>
                      </c:pt>
                      <c:pt idx="682">
                        <c:v>1.1599999999999999</c:v>
                      </c:pt>
                      <c:pt idx="683">
                        <c:v>1.46</c:v>
                      </c:pt>
                      <c:pt idx="684">
                        <c:v>1.6</c:v>
                      </c:pt>
                      <c:pt idx="685">
                        <c:v>1.5</c:v>
                      </c:pt>
                      <c:pt idx="686">
                        <c:v>1.38</c:v>
                      </c:pt>
                      <c:pt idx="687">
                        <c:v>1.3</c:v>
                      </c:pt>
                      <c:pt idx="688">
                        <c:v>1.25</c:v>
                      </c:pt>
                      <c:pt idx="689">
                        <c:v>1.2</c:v>
                      </c:pt>
                      <c:pt idx="690">
                        <c:v>1.1499999999999999</c:v>
                      </c:pt>
                      <c:pt idx="691">
                        <c:v>1.1399999999999999</c:v>
                      </c:pt>
                      <c:pt idx="692">
                        <c:v>1.1200000000000001</c:v>
                      </c:pt>
                      <c:pt idx="693">
                        <c:v>1.1000000000000001</c:v>
                      </c:pt>
                      <c:pt idx="694">
                        <c:v>1.05</c:v>
                      </c:pt>
                      <c:pt idx="695">
                        <c:v>1.1000000000000001</c:v>
                      </c:pt>
                      <c:pt idx="696">
                        <c:v>1.2</c:v>
                      </c:pt>
                      <c:pt idx="697">
                        <c:v>2.13</c:v>
                      </c:pt>
                      <c:pt idx="698">
                        <c:v>2.48</c:v>
                      </c:pt>
                      <c:pt idx="699">
                        <c:v>2.58</c:v>
                      </c:pt>
                      <c:pt idx="700">
                        <c:v>3.22</c:v>
                      </c:pt>
                      <c:pt idx="701">
                        <c:v>3.42</c:v>
                      </c:pt>
                      <c:pt idx="702">
                        <c:v>3.63</c:v>
                      </c:pt>
                      <c:pt idx="703">
                        <c:v>3.78</c:v>
                      </c:pt>
                      <c:pt idx="704">
                        <c:v>3.79</c:v>
                      </c:pt>
                      <c:pt idx="705">
                        <c:v>3.57</c:v>
                      </c:pt>
                      <c:pt idx="706">
                        <c:v>3.44</c:v>
                      </c:pt>
                      <c:pt idx="707">
                        <c:v>3.33</c:v>
                      </c:pt>
                      <c:pt idx="708">
                        <c:v>3.22</c:v>
                      </c:pt>
                      <c:pt idx="709">
                        <c:v>3.1</c:v>
                      </c:pt>
                      <c:pt idx="710">
                        <c:v>2.83</c:v>
                      </c:pt>
                      <c:pt idx="711">
                        <c:v>2.6</c:v>
                      </c:pt>
                      <c:pt idx="712">
                        <c:v>2.4700000000000002</c:v>
                      </c:pt>
                      <c:pt idx="713">
                        <c:v>2.4500000000000002</c:v>
                      </c:pt>
                      <c:pt idx="714">
                        <c:v>2.41</c:v>
                      </c:pt>
                      <c:pt idx="715">
                        <c:v>2.2999999999999998</c:v>
                      </c:pt>
                      <c:pt idx="716">
                        <c:v>2.16</c:v>
                      </c:pt>
                      <c:pt idx="717">
                        <c:v>2.06</c:v>
                      </c:pt>
                      <c:pt idx="718">
                        <c:v>2.1800000000000002</c:v>
                      </c:pt>
                      <c:pt idx="719">
                        <c:v>2.2999999999999998</c:v>
                      </c:pt>
                      <c:pt idx="720">
                        <c:v>2.17</c:v>
                      </c:pt>
                      <c:pt idx="721">
                        <c:v>1.97</c:v>
                      </c:pt>
                      <c:pt idx="722">
                        <c:v>1.78</c:v>
                      </c:pt>
                      <c:pt idx="723">
                        <c:v>1.67</c:v>
                      </c:pt>
                      <c:pt idx="724">
                        <c:v>1.59</c:v>
                      </c:pt>
                      <c:pt idx="725">
                        <c:v>1.4</c:v>
                      </c:pt>
                      <c:pt idx="726">
                        <c:v>1.48</c:v>
                      </c:pt>
                      <c:pt idx="727">
                        <c:v>1.49</c:v>
                      </c:pt>
                      <c:pt idx="728">
                        <c:v>1.45</c:v>
                      </c:pt>
                      <c:pt idx="729">
                        <c:v>1.46</c:v>
                      </c:pt>
                      <c:pt idx="730">
                        <c:v>1.47</c:v>
                      </c:pt>
                      <c:pt idx="731">
                        <c:v>1.48</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C-110E-477E-89CD-1337CF072A50}"/>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DATOS!$AC$3:$AC$734</c15:sqref>
                        </c15:formulaRef>
                      </c:ext>
                    </c:extLst>
                    <c:numCache>
                      <c:formatCode>0.00</c:formatCode>
                      <c:ptCount val="732"/>
                      <c:pt idx="0">
                        <c:v>1.42</c:v>
                      </c:pt>
                      <c:pt idx="1">
                        <c:v>1.43</c:v>
                      </c:pt>
                      <c:pt idx="2">
                        <c:v>1.45</c:v>
                      </c:pt>
                      <c:pt idx="3">
                        <c:v>1.43</c:v>
                      </c:pt>
                      <c:pt idx="4">
                        <c:v>1.4</c:v>
                      </c:pt>
                      <c:pt idx="5">
                        <c:v>1.42</c:v>
                      </c:pt>
                      <c:pt idx="6">
                        <c:v>1.36</c:v>
                      </c:pt>
                      <c:pt idx="7">
                        <c:v>1.3</c:v>
                      </c:pt>
                      <c:pt idx="8">
                        <c:v>1.28</c:v>
                      </c:pt>
                      <c:pt idx="9">
                        <c:v>1.27</c:v>
                      </c:pt>
                      <c:pt idx="10">
                        <c:v>1.25</c:v>
                      </c:pt>
                      <c:pt idx="11">
                        <c:v>1.25</c:v>
                      </c:pt>
                      <c:pt idx="12">
                        <c:v>1.2</c:v>
                      </c:pt>
                      <c:pt idx="13">
                        <c:v>1.18</c:v>
                      </c:pt>
                      <c:pt idx="14">
                        <c:v>1.17</c:v>
                      </c:pt>
                      <c:pt idx="15">
                        <c:v>1.1499999999999999</c:v>
                      </c:pt>
                      <c:pt idx="16">
                        <c:v>1.1000000000000001</c:v>
                      </c:pt>
                      <c:pt idx="17">
                        <c:v>1.05</c:v>
                      </c:pt>
                      <c:pt idx="18">
                        <c:v>1.03</c:v>
                      </c:pt>
                      <c:pt idx="19">
                        <c:v>1.03</c:v>
                      </c:pt>
                      <c:pt idx="20">
                        <c:v>1</c:v>
                      </c:pt>
                      <c:pt idx="21">
                        <c:v>1</c:v>
                      </c:pt>
                      <c:pt idx="22">
                        <c:v>0.96</c:v>
                      </c:pt>
                      <c:pt idx="23">
                        <c:v>0.94</c:v>
                      </c:pt>
                      <c:pt idx="24">
                        <c:v>0.93</c:v>
                      </c:pt>
                      <c:pt idx="25">
                        <c:v>0.93</c:v>
                      </c:pt>
                      <c:pt idx="26">
                        <c:v>0.91</c:v>
                      </c:pt>
                      <c:pt idx="27">
                        <c:v>0.88</c:v>
                      </c:pt>
                      <c:pt idx="28">
                        <c:v>0.87</c:v>
                      </c:pt>
                      <c:pt idx="29">
                        <c:v>0.85</c:v>
                      </c:pt>
                      <c:pt idx="30">
                        <c:v>0.85</c:v>
                      </c:pt>
                      <c:pt idx="31">
                        <c:v>0.8</c:v>
                      </c:pt>
                      <c:pt idx="32">
                        <c:v>0.78</c:v>
                      </c:pt>
                      <c:pt idx="33">
                        <c:v>0.77</c:v>
                      </c:pt>
                      <c:pt idx="34">
                        <c:v>0.75</c:v>
                      </c:pt>
                      <c:pt idx="35">
                        <c:v>0.75</c:v>
                      </c:pt>
                      <c:pt idx="36">
                        <c:v>0.73</c:v>
                      </c:pt>
                      <c:pt idx="37">
                        <c:v>0.88</c:v>
                      </c:pt>
                      <c:pt idx="38">
                        <c:v>0.96</c:v>
                      </c:pt>
                      <c:pt idx="39">
                        <c:v>1.4</c:v>
                      </c:pt>
                      <c:pt idx="40">
                        <c:v>1.49</c:v>
                      </c:pt>
                      <c:pt idx="41">
                        <c:v>1.4</c:v>
                      </c:pt>
                      <c:pt idx="42">
                        <c:v>1.41</c:v>
                      </c:pt>
                      <c:pt idx="43">
                        <c:v>1.65</c:v>
                      </c:pt>
                      <c:pt idx="44">
                        <c:v>1.7</c:v>
                      </c:pt>
                      <c:pt idx="45">
                        <c:v>1.64</c:v>
                      </c:pt>
                      <c:pt idx="46">
                        <c:v>1.49</c:v>
                      </c:pt>
                      <c:pt idx="47">
                        <c:v>1.4</c:v>
                      </c:pt>
                      <c:pt idx="48">
                        <c:v>1.3</c:v>
                      </c:pt>
                      <c:pt idx="49">
                        <c:v>1.22</c:v>
                      </c:pt>
                      <c:pt idx="50">
                        <c:v>1.44</c:v>
                      </c:pt>
                      <c:pt idx="51">
                        <c:v>1.05</c:v>
                      </c:pt>
                      <c:pt idx="52">
                        <c:v>0.95</c:v>
                      </c:pt>
                      <c:pt idx="53">
                        <c:v>0.93</c:v>
                      </c:pt>
                      <c:pt idx="54">
                        <c:v>0.88</c:v>
                      </c:pt>
                      <c:pt idx="55">
                        <c:v>0.85</c:v>
                      </c:pt>
                      <c:pt idx="56">
                        <c:v>0.83</c:v>
                      </c:pt>
                      <c:pt idx="57">
                        <c:v>0.81</c:v>
                      </c:pt>
                      <c:pt idx="58">
                        <c:v>0.8</c:v>
                      </c:pt>
                      <c:pt idx="59">
                        <c:v>0.78</c:v>
                      </c:pt>
                      <c:pt idx="60">
                        <c:v>0.75</c:v>
                      </c:pt>
                      <c:pt idx="61">
                        <c:v>0.69</c:v>
                      </c:pt>
                      <c:pt idx="62">
                        <c:v>0.69</c:v>
                      </c:pt>
                      <c:pt idx="63">
                        <c:v>0.67</c:v>
                      </c:pt>
                      <c:pt idx="64">
                        <c:v>0.65</c:v>
                      </c:pt>
                      <c:pt idx="65">
                        <c:v>0.65</c:v>
                      </c:pt>
                      <c:pt idx="66">
                        <c:v>0.64</c:v>
                      </c:pt>
                      <c:pt idx="67">
                        <c:v>0.85</c:v>
                      </c:pt>
                      <c:pt idx="68">
                        <c:v>1.05</c:v>
                      </c:pt>
                      <c:pt idx="69">
                        <c:v>1.03</c:v>
                      </c:pt>
                      <c:pt idx="70">
                        <c:v>1.03</c:v>
                      </c:pt>
                      <c:pt idx="71">
                        <c:v>0.98</c:v>
                      </c:pt>
                      <c:pt idx="72">
                        <c:v>0.96</c:v>
                      </c:pt>
                      <c:pt idx="73">
                        <c:v>0.94</c:v>
                      </c:pt>
                      <c:pt idx="74">
                        <c:v>0.9</c:v>
                      </c:pt>
                      <c:pt idx="75">
                        <c:v>0.8</c:v>
                      </c:pt>
                      <c:pt idx="76">
                        <c:v>0.71</c:v>
                      </c:pt>
                      <c:pt idx="77">
                        <c:v>0.65</c:v>
                      </c:pt>
                      <c:pt idx="78">
                        <c:v>0.6</c:v>
                      </c:pt>
                      <c:pt idx="79">
                        <c:v>0.59</c:v>
                      </c:pt>
                      <c:pt idx="80">
                        <c:v>0.6</c:v>
                      </c:pt>
                      <c:pt idx="81">
                        <c:v>0.6</c:v>
                      </c:pt>
                      <c:pt idx="82">
                        <c:v>0.57999999999999996</c:v>
                      </c:pt>
                      <c:pt idx="83">
                        <c:v>0.56999999999999995</c:v>
                      </c:pt>
                      <c:pt idx="84">
                        <c:v>0.63</c:v>
                      </c:pt>
                      <c:pt idx="85">
                        <c:v>0.65</c:v>
                      </c:pt>
                      <c:pt idx="86">
                        <c:v>0.63</c:v>
                      </c:pt>
                      <c:pt idx="87">
                        <c:v>0.6</c:v>
                      </c:pt>
                      <c:pt idx="88">
                        <c:v>0.57999999999999996</c:v>
                      </c:pt>
                      <c:pt idx="89">
                        <c:v>0.55000000000000004</c:v>
                      </c:pt>
                      <c:pt idx="90">
                        <c:v>0.65</c:v>
                      </c:pt>
                      <c:pt idx="91">
                        <c:v>0.63</c:v>
                      </c:pt>
                      <c:pt idx="92">
                        <c:v>0.6</c:v>
                      </c:pt>
                      <c:pt idx="93">
                        <c:v>0.98</c:v>
                      </c:pt>
                      <c:pt idx="94">
                        <c:v>1.01</c:v>
                      </c:pt>
                      <c:pt idx="95">
                        <c:v>1.03</c:v>
                      </c:pt>
                      <c:pt idx="96">
                        <c:v>1.06</c:v>
                      </c:pt>
                      <c:pt idx="97">
                        <c:v>1.0900000000000001</c:v>
                      </c:pt>
                      <c:pt idx="98">
                        <c:v>1.1200000000000001</c:v>
                      </c:pt>
                      <c:pt idx="99">
                        <c:v>1.0900000000000001</c:v>
                      </c:pt>
                      <c:pt idx="100">
                        <c:v>1.06</c:v>
                      </c:pt>
                      <c:pt idx="101">
                        <c:v>1.1000000000000001</c:v>
                      </c:pt>
                      <c:pt idx="102">
                        <c:v>1.5</c:v>
                      </c:pt>
                      <c:pt idx="103">
                        <c:v>1.5</c:v>
                      </c:pt>
                      <c:pt idx="104">
                        <c:v>1.46</c:v>
                      </c:pt>
                      <c:pt idx="105">
                        <c:v>1.44</c:v>
                      </c:pt>
                      <c:pt idx="106">
                        <c:v>1.35</c:v>
                      </c:pt>
                      <c:pt idx="107">
                        <c:v>1.33</c:v>
                      </c:pt>
                      <c:pt idx="108">
                        <c:v>1.32</c:v>
                      </c:pt>
                      <c:pt idx="109">
                        <c:v>1.38</c:v>
                      </c:pt>
                      <c:pt idx="110">
                        <c:v>1.42</c:v>
                      </c:pt>
                      <c:pt idx="111">
                        <c:v>1.33</c:v>
                      </c:pt>
                      <c:pt idx="112">
                        <c:v>1.2</c:v>
                      </c:pt>
                      <c:pt idx="113">
                        <c:v>1.25</c:v>
                      </c:pt>
                      <c:pt idx="114">
                        <c:v>1.3</c:v>
                      </c:pt>
                      <c:pt idx="115">
                        <c:v>1.46</c:v>
                      </c:pt>
                      <c:pt idx="116">
                        <c:v>1.58</c:v>
                      </c:pt>
                      <c:pt idx="117">
                        <c:v>1.65</c:v>
                      </c:pt>
                      <c:pt idx="118">
                        <c:v>1.68</c:v>
                      </c:pt>
                      <c:pt idx="119">
                        <c:v>1.67</c:v>
                      </c:pt>
                      <c:pt idx="120">
                        <c:v>1.59</c:v>
                      </c:pt>
                      <c:pt idx="121">
                        <c:v>1.52</c:v>
                      </c:pt>
                      <c:pt idx="122">
                        <c:v>1.66</c:v>
                      </c:pt>
                      <c:pt idx="123">
                        <c:v>1.62</c:v>
                      </c:pt>
                      <c:pt idx="124">
                        <c:v>1.58</c:v>
                      </c:pt>
                      <c:pt idx="125">
                        <c:v>1.4</c:v>
                      </c:pt>
                      <c:pt idx="126">
                        <c:v>1.32</c:v>
                      </c:pt>
                      <c:pt idx="127">
                        <c:v>1.25</c:v>
                      </c:pt>
                      <c:pt idx="128">
                        <c:v>1.2</c:v>
                      </c:pt>
                      <c:pt idx="129">
                        <c:v>1.1000000000000001</c:v>
                      </c:pt>
                      <c:pt idx="130">
                        <c:v>0.96</c:v>
                      </c:pt>
                      <c:pt idx="131">
                        <c:v>0.85</c:v>
                      </c:pt>
                      <c:pt idx="132">
                        <c:v>0.8</c:v>
                      </c:pt>
                      <c:pt idx="133">
                        <c:v>0.78</c:v>
                      </c:pt>
                      <c:pt idx="134">
                        <c:v>0.73</c:v>
                      </c:pt>
                      <c:pt idx="135">
                        <c:v>0.71</c:v>
                      </c:pt>
                      <c:pt idx="136">
                        <c:v>0.7</c:v>
                      </c:pt>
                      <c:pt idx="137">
                        <c:v>0.68</c:v>
                      </c:pt>
                      <c:pt idx="138">
                        <c:v>0.66</c:v>
                      </c:pt>
                      <c:pt idx="139">
                        <c:v>0.65</c:v>
                      </c:pt>
                      <c:pt idx="140">
                        <c:v>0.64</c:v>
                      </c:pt>
                      <c:pt idx="141">
                        <c:v>0.63</c:v>
                      </c:pt>
                      <c:pt idx="142">
                        <c:v>0.55000000000000004</c:v>
                      </c:pt>
                      <c:pt idx="143">
                        <c:v>0.61</c:v>
                      </c:pt>
                      <c:pt idx="144">
                        <c:v>0.9</c:v>
                      </c:pt>
                      <c:pt idx="145">
                        <c:v>1</c:v>
                      </c:pt>
                      <c:pt idx="146">
                        <c:v>0.98</c:v>
                      </c:pt>
                      <c:pt idx="147">
                        <c:v>1.39</c:v>
                      </c:pt>
                      <c:pt idx="148">
                        <c:v>1.77</c:v>
                      </c:pt>
                      <c:pt idx="149">
                        <c:v>1.82</c:v>
                      </c:pt>
                      <c:pt idx="150">
                        <c:v>1.7</c:v>
                      </c:pt>
                      <c:pt idx="151">
                        <c:v>1.69</c:v>
                      </c:pt>
                      <c:pt idx="152">
                        <c:v>1.67</c:v>
                      </c:pt>
                      <c:pt idx="153">
                        <c:v>1.68</c:v>
                      </c:pt>
                      <c:pt idx="154">
                        <c:v>1.66</c:v>
                      </c:pt>
                      <c:pt idx="155">
                        <c:v>1.75</c:v>
                      </c:pt>
                      <c:pt idx="156">
                        <c:v>1.6</c:v>
                      </c:pt>
                      <c:pt idx="157">
                        <c:v>1.4</c:v>
                      </c:pt>
                      <c:pt idx="158">
                        <c:v>1.46</c:v>
                      </c:pt>
                      <c:pt idx="159">
                        <c:v>1.3</c:v>
                      </c:pt>
                      <c:pt idx="160">
                        <c:v>1.36</c:v>
                      </c:pt>
                      <c:pt idx="161">
                        <c:v>1.3</c:v>
                      </c:pt>
                      <c:pt idx="162">
                        <c:v>1.38</c:v>
                      </c:pt>
                      <c:pt idx="163">
                        <c:v>1.35</c:v>
                      </c:pt>
                      <c:pt idx="164">
                        <c:v>1.56</c:v>
                      </c:pt>
                      <c:pt idx="165">
                        <c:v>1.35</c:v>
                      </c:pt>
                      <c:pt idx="166">
                        <c:v>1.4</c:v>
                      </c:pt>
                      <c:pt idx="167">
                        <c:v>1.31</c:v>
                      </c:pt>
                      <c:pt idx="168">
                        <c:v>1.3</c:v>
                      </c:pt>
                      <c:pt idx="169">
                        <c:v>1.5</c:v>
                      </c:pt>
                      <c:pt idx="170">
                        <c:v>1.5</c:v>
                      </c:pt>
                      <c:pt idx="171">
                        <c:v>1.65</c:v>
                      </c:pt>
                      <c:pt idx="172">
                        <c:v>1.5</c:v>
                      </c:pt>
                      <c:pt idx="173">
                        <c:v>1.52</c:v>
                      </c:pt>
                      <c:pt idx="174">
                        <c:v>1.62</c:v>
                      </c:pt>
                      <c:pt idx="175">
                        <c:v>1.71</c:v>
                      </c:pt>
                      <c:pt idx="176">
                        <c:v>1.76</c:v>
                      </c:pt>
                      <c:pt idx="177">
                        <c:v>1.91</c:v>
                      </c:pt>
                      <c:pt idx="178">
                        <c:v>1.89</c:v>
                      </c:pt>
                      <c:pt idx="179">
                        <c:v>1.77</c:v>
                      </c:pt>
                      <c:pt idx="180">
                        <c:v>1.54</c:v>
                      </c:pt>
                      <c:pt idx="181">
                        <c:v>1.4</c:v>
                      </c:pt>
                      <c:pt idx="182">
                        <c:v>1.34</c:v>
                      </c:pt>
                      <c:pt idx="183">
                        <c:v>1.28</c:v>
                      </c:pt>
                      <c:pt idx="184">
                        <c:v>1.28</c:v>
                      </c:pt>
                      <c:pt idx="185">
                        <c:v>1.27</c:v>
                      </c:pt>
                      <c:pt idx="186">
                        <c:v>1.26</c:v>
                      </c:pt>
                      <c:pt idx="187">
                        <c:v>1.2</c:v>
                      </c:pt>
                      <c:pt idx="188">
                        <c:v>1.19</c:v>
                      </c:pt>
                      <c:pt idx="189">
                        <c:v>1.17</c:v>
                      </c:pt>
                      <c:pt idx="190">
                        <c:v>1.1399999999999999</c:v>
                      </c:pt>
                      <c:pt idx="191">
                        <c:v>1.03</c:v>
                      </c:pt>
                      <c:pt idx="192">
                        <c:v>1</c:v>
                      </c:pt>
                      <c:pt idx="193">
                        <c:v>1.1000000000000001</c:v>
                      </c:pt>
                      <c:pt idx="194">
                        <c:v>1.08</c:v>
                      </c:pt>
                      <c:pt idx="195">
                        <c:v>1.0900000000000001</c:v>
                      </c:pt>
                      <c:pt idx="196">
                        <c:v>1.2</c:v>
                      </c:pt>
                      <c:pt idx="197">
                        <c:v>1.25</c:v>
                      </c:pt>
                      <c:pt idx="198">
                        <c:v>1.74</c:v>
                      </c:pt>
                      <c:pt idx="199">
                        <c:v>1.54</c:v>
                      </c:pt>
                      <c:pt idx="200">
                        <c:v>1.58</c:v>
                      </c:pt>
                      <c:pt idx="201">
                        <c:v>1.5</c:v>
                      </c:pt>
                      <c:pt idx="202">
                        <c:v>1.44</c:v>
                      </c:pt>
                      <c:pt idx="203">
                        <c:v>1.8</c:v>
                      </c:pt>
                      <c:pt idx="204">
                        <c:v>2.1</c:v>
                      </c:pt>
                      <c:pt idx="205">
                        <c:v>2.3199999999999998</c:v>
                      </c:pt>
                      <c:pt idx="206">
                        <c:v>2.44</c:v>
                      </c:pt>
                      <c:pt idx="207">
                        <c:v>2.84</c:v>
                      </c:pt>
                      <c:pt idx="208">
                        <c:v>2.83</c:v>
                      </c:pt>
                      <c:pt idx="209">
                        <c:v>2.9</c:v>
                      </c:pt>
                      <c:pt idx="210">
                        <c:v>2.88</c:v>
                      </c:pt>
                      <c:pt idx="211">
                        <c:v>2.83</c:v>
                      </c:pt>
                      <c:pt idx="212">
                        <c:v>2.85</c:v>
                      </c:pt>
                      <c:pt idx="213">
                        <c:v>3.07</c:v>
                      </c:pt>
                      <c:pt idx="214">
                        <c:v>3.1</c:v>
                      </c:pt>
                      <c:pt idx="215">
                        <c:v>2.93</c:v>
                      </c:pt>
                      <c:pt idx="216">
                        <c:v>3.33</c:v>
                      </c:pt>
                      <c:pt idx="217">
                        <c:v>3.21</c:v>
                      </c:pt>
                      <c:pt idx="218">
                        <c:v>2.94</c:v>
                      </c:pt>
                      <c:pt idx="219">
                        <c:v>2.85</c:v>
                      </c:pt>
                      <c:pt idx="220">
                        <c:v>2.92</c:v>
                      </c:pt>
                      <c:pt idx="221">
                        <c:v>3.9</c:v>
                      </c:pt>
                      <c:pt idx="222">
                        <c:v>4.24</c:v>
                      </c:pt>
                      <c:pt idx="223">
                        <c:v>4.07</c:v>
                      </c:pt>
                      <c:pt idx="224">
                        <c:v>3.83</c:v>
                      </c:pt>
                      <c:pt idx="225">
                        <c:v>3.7</c:v>
                      </c:pt>
                      <c:pt idx="226">
                        <c:v>3.56</c:v>
                      </c:pt>
                      <c:pt idx="227">
                        <c:v>3.59</c:v>
                      </c:pt>
                      <c:pt idx="228">
                        <c:v>3.6</c:v>
                      </c:pt>
                      <c:pt idx="229">
                        <c:v>3.36</c:v>
                      </c:pt>
                      <c:pt idx="230">
                        <c:v>3.2</c:v>
                      </c:pt>
                      <c:pt idx="231">
                        <c:v>3.16</c:v>
                      </c:pt>
                      <c:pt idx="232">
                        <c:v>3.08</c:v>
                      </c:pt>
                      <c:pt idx="233">
                        <c:v>3.02</c:v>
                      </c:pt>
                      <c:pt idx="234">
                        <c:v>2.98</c:v>
                      </c:pt>
                      <c:pt idx="235">
                        <c:v>2.8</c:v>
                      </c:pt>
                      <c:pt idx="236">
                        <c:v>2.72</c:v>
                      </c:pt>
                      <c:pt idx="237">
                        <c:v>2.63</c:v>
                      </c:pt>
                      <c:pt idx="238">
                        <c:v>2.8</c:v>
                      </c:pt>
                      <c:pt idx="239">
                        <c:v>2.5</c:v>
                      </c:pt>
                      <c:pt idx="240">
                        <c:v>2.5499999999999998</c:v>
                      </c:pt>
                      <c:pt idx="241">
                        <c:v>2.37</c:v>
                      </c:pt>
                      <c:pt idx="242">
                        <c:v>2.2799999999999998</c:v>
                      </c:pt>
                      <c:pt idx="243">
                        <c:v>2.2799999999999998</c:v>
                      </c:pt>
                      <c:pt idx="244">
                        <c:v>2.27</c:v>
                      </c:pt>
                      <c:pt idx="245">
                        <c:v>2.21</c:v>
                      </c:pt>
                      <c:pt idx="246">
                        <c:v>2.2000000000000002</c:v>
                      </c:pt>
                      <c:pt idx="247">
                        <c:v>2.19</c:v>
                      </c:pt>
                      <c:pt idx="248">
                        <c:v>2.04</c:v>
                      </c:pt>
                      <c:pt idx="249">
                        <c:v>2.0099999999999998</c:v>
                      </c:pt>
                      <c:pt idx="250">
                        <c:v>2.29</c:v>
                      </c:pt>
                      <c:pt idx="251">
                        <c:v>2.04</c:v>
                      </c:pt>
                      <c:pt idx="252">
                        <c:v>2</c:v>
                      </c:pt>
                      <c:pt idx="253">
                        <c:v>2.02</c:v>
                      </c:pt>
                      <c:pt idx="254">
                        <c:v>2.19</c:v>
                      </c:pt>
                      <c:pt idx="255">
                        <c:v>2.15</c:v>
                      </c:pt>
                      <c:pt idx="256">
                        <c:v>2.17</c:v>
                      </c:pt>
                      <c:pt idx="257">
                        <c:v>2.16</c:v>
                      </c:pt>
                      <c:pt idx="258">
                        <c:v>2.21</c:v>
                      </c:pt>
                      <c:pt idx="259">
                        <c:v>2.16</c:v>
                      </c:pt>
                      <c:pt idx="260">
                        <c:v>2.09</c:v>
                      </c:pt>
                      <c:pt idx="261">
                        <c:v>2.06</c:v>
                      </c:pt>
                      <c:pt idx="262">
                        <c:v>2.08</c:v>
                      </c:pt>
                      <c:pt idx="263">
                        <c:v>2.06</c:v>
                      </c:pt>
                      <c:pt idx="264">
                        <c:v>2.16</c:v>
                      </c:pt>
                      <c:pt idx="265">
                        <c:v>2.02</c:v>
                      </c:pt>
                      <c:pt idx="266">
                        <c:v>2.0099999999999998</c:v>
                      </c:pt>
                      <c:pt idx="267">
                        <c:v>2.0299999999999998</c:v>
                      </c:pt>
                      <c:pt idx="268">
                        <c:v>1.98</c:v>
                      </c:pt>
                      <c:pt idx="269">
                        <c:v>1.9</c:v>
                      </c:pt>
                      <c:pt idx="270">
                        <c:v>1.84</c:v>
                      </c:pt>
                      <c:pt idx="271">
                        <c:v>1.77</c:v>
                      </c:pt>
                      <c:pt idx="272">
                        <c:v>1.74</c:v>
                      </c:pt>
                      <c:pt idx="273">
                        <c:v>1.77</c:v>
                      </c:pt>
                      <c:pt idx="274">
                        <c:v>1.87</c:v>
                      </c:pt>
                      <c:pt idx="275">
                        <c:v>2.76</c:v>
                      </c:pt>
                      <c:pt idx="276">
                        <c:v>2.94</c:v>
                      </c:pt>
                      <c:pt idx="277">
                        <c:v>2.65</c:v>
                      </c:pt>
                      <c:pt idx="278">
                        <c:v>2.4700000000000002</c:v>
                      </c:pt>
                      <c:pt idx="279">
                        <c:v>2.38</c:v>
                      </c:pt>
                      <c:pt idx="280">
                        <c:v>2.37</c:v>
                      </c:pt>
                      <c:pt idx="281">
                        <c:v>2.4</c:v>
                      </c:pt>
                      <c:pt idx="282">
                        <c:v>2.64</c:v>
                      </c:pt>
                      <c:pt idx="283">
                        <c:v>2.37</c:v>
                      </c:pt>
                      <c:pt idx="284">
                        <c:v>2.15</c:v>
                      </c:pt>
                      <c:pt idx="285">
                        <c:v>2.16</c:v>
                      </c:pt>
                      <c:pt idx="286">
                        <c:v>2.35</c:v>
                      </c:pt>
                      <c:pt idx="287">
                        <c:v>2.12</c:v>
                      </c:pt>
                      <c:pt idx="288">
                        <c:v>2.06</c:v>
                      </c:pt>
                      <c:pt idx="289">
                        <c:v>1.93</c:v>
                      </c:pt>
                      <c:pt idx="290">
                        <c:v>1.92</c:v>
                      </c:pt>
                      <c:pt idx="291">
                        <c:v>2</c:v>
                      </c:pt>
                      <c:pt idx="292">
                        <c:v>1.94</c:v>
                      </c:pt>
                      <c:pt idx="293">
                        <c:v>1.87</c:v>
                      </c:pt>
                      <c:pt idx="294">
                        <c:v>1.85</c:v>
                      </c:pt>
                      <c:pt idx="295">
                        <c:v>1.85</c:v>
                      </c:pt>
                      <c:pt idx="296">
                        <c:v>1.93</c:v>
                      </c:pt>
                      <c:pt idx="297">
                        <c:v>1.95</c:v>
                      </c:pt>
                      <c:pt idx="298">
                        <c:v>1.8</c:v>
                      </c:pt>
                      <c:pt idx="299">
                        <c:v>1.84</c:v>
                      </c:pt>
                      <c:pt idx="300">
                        <c:v>1.82</c:v>
                      </c:pt>
                      <c:pt idx="301">
                        <c:v>1.84</c:v>
                      </c:pt>
                      <c:pt idx="302">
                        <c:v>1.82</c:v>
                      </c:pt>
                      <c:pt idx="303">
                        <c:v>2.25</c:v>
                      </c:pt>
                      <c:pt idx="304">
                        <c:v>2.5</c:v>
                      </c:pt>
                      <c:pt idx="305">
                        <c:v>2.4</c:v>
                      </c:pt>
                      <c:pt idx="306">
                        <c:v>2.58</c:v>
                      </c:pt>
                      <c:pt idx="307">
                        <c:v>2.42</c:v>
                      </c:pt>
                      <c:pt idx="308">
                        <c:v>2.2400000000000002</c:v>
                      </c:pt>
                      <c:pt idx="309">
                        <c:v>2.2799999999999998</c:v>
                      </c:pt>
                      <c:pt idx="310">
                        <c:v>2.93</c:v>
                      </c:pt>
                      <c:pt idx="311">
                        <c:v>2.8</c:v>
                      </c:pt>
                      <c:pt idx="312">
                        <c:v>2.6</c:v>
                      </c:pt>
                      <c:pt idx="313">
                        <c:v>2.59</c:v>
                      </c:pt>
                      <c:pt idx="314">
                        <c:v>2.64</c:v>
                      </c:pt>
                      <c:pt idx="315">
                        <c:v>2.62</c:v>
                      </c:pt>
                      <c:pt idx="316">
                        <c:v>2.5499999999999998</c:v>
                      </c:pt>
                      <c:pt idx="317">
                        <c:v>2.4900000000000002</c:v>
                      </c:pt>
                      <c:pt idx="318">
                        <c:v>2.52</c:v>
                      </c:pt>
                      <c:pt idx="319">
                        <c:v>2.5</c:v>
                      </c:pt>
                      <c:pt idx="320">
                        <c:v>2.35</c:v>
                      </c:pt>
                      <c:pt idx="321">
                        <c:v>2.15</c:v>
                      </c:pt>
                      <c:pt idx="322">
                        <c:v>2.14</c:v>
                      </c:pt>
                      <c:pt idx="323">
                        <c:v>2.2400000000000002</c:v>
                      </c:pt>
                      <c:pt idx="324">
                        <c:v>2.06</c:v>
                      </c:pt>
                      <c:pt idx="325">
                        <c:v>2.14</c:v>
                      </c:pt>
                      <c:pt idx="326">
                        <c:v>2.1800000000000002</c:v>
                      </c:pt>
                      <c:pt idx="327">
                        <c:v>2.09</c:v>
                      </c:pt>
                      <c:pt idx="328">
                        <c:v>2.06</c:v>
                      </c:pt>
                      <c:pt idx="329">
                        <c:v>2.14</c:v>
                      </c:pt>
                      <c:pt idx="330">
                        <c:v>2.5499999999999998</c:v>
                      </c:pt>
                      <c:pt idx="331">
                        <c:v>2.2999999999999998</c:v>
                      </c:pt>
                      <c:pt idx="332">
                        <c:v>2.2599999999999998</c:v>
                      </c:pt>
                      <c:pt idx="333">
                        <c:v>2.2999999999999998</c:v>
                      </c:pt>
                      <c:pt idx="334">
                        <c:v>2.56</c:v>
                      </c:pt>
                      <c:pt idx="335">
                        <c:v>3.02</c:v>
                      </c:pt>
                      <c:pt idx="336">
                        <c:v>3.1</c:v>
                      </c:pt>
                      <c:pt idx="337">
                        <c:v>3.09</c:v>
                      </c:pt>
                      <c:pt idx="338">
                        <c:v>3.15</c:v>
                      </c:pt>
                      <c:pt idx="339">
                        <c:v>3.1</c:v>
                      </c:pt>
                      <c:pt idx="340">
                        <c:v>2.9</c:v>
                      </c:pt>
                      <c:pt idx="341">
                        <c:v>2.73</c:v>
                      </c:pt>
                      <c:pt idx="342">
                        <c:v>2.65</c:v>
                      </c:pt>
                      <c:pt idx="343">
                        <c:v>2.62</c:v>
                      </c:pt>
                      <c:pt idx="344">
                        <c:v>2.5</c:v>
                      </c:pt>
                      <c:pt idx="345">
                        <c:v>2.37</c:v>
                      </c:pt>
                      <c:pt idx="346">
                        <c:v>2.2400000000000002</c:v>
                      </c:pt>
                      <c:pt idx="347">
                        <c:v>2.2400000000000002</c:v>
                      </c:pt>
                      <c:pt idx="348">
                        <c:v>2.1800000000000002</c:v>
                      </c:pt>
                      <c:pt idx="349">
                        <c:v>2.0499999999999998</c:v>
                      </c:pt>
                      <c:pt idx="350">
                        <c:v>2</c:v>
                      </c:pt>
                      <c:pt idx="351">
                        <c:v>1.92</c:v>
                      </c:pt>
                      <c:pt idx="352">
                        <c:v>1.9</c:v>
                      </c:pt>
                      <c:pt idx="353">
                        <c:v>1.87</c:v>
                      </c:pt>
                      <c:pt idx="354">
                        <c:v>1.79</c:v>
                      </c:pt>
                      <c:pt idx="355">
                        <c:v>1.74</c:v>
                      </c:pt>
                      <c:pt idx="356">
                        <c:v>1.68</c:v>
                      </c:pt>
                      <c:pt idx="357">
                        <c:v>1.77</c:v>
                      </c:pt>
                      <c:pt idx="358">
                        <c:v>1.62</c:v>
                      </c:pt>
                      <c:pt idx="359">
                        <c:v>1.65</c:v>
                      </c:pt>
                      <c:pt idx="360">
                        <c:v>1.58</c:v>
                      </c:pt>
                      <c:pt idx="361">
                        <c:v>1.65</c:v>
                      </c:pt>
                      <c:pt idx="362">
                        <c:v>1.7</c:v>
                      </c:pt>
                      <c:pt idx="363">
                        <c:v>1.65</c:v>
                      </c:pt>
                      <c:pt idx="364">
                        <c:v>1.6</c:v>
                      </c:pt>
                      <c:pt idx="365">
                        <c:v>1.62</c:v>
                      </c:pt>
                      <c:pt idx="366">
                        <c:v>1.58</c:v>
                      </c:pt>
                      <c:pt idx="367">
                        <c:v>1.51</c:v>
                      </c:pt>
                      <c:pt idx="368">
                        <c:v>1.46</c:v>
                      </c:pt>
                      <c:pt idx="369">
                        <c:v>1.45</c:v>
                      </c:pt>
                      <c:pt idx="370">
                        <c:v>1.48</c:v>
                      </c:pt>
                      <c:pt idx="371">
                        <c:v>1.38</c:v>
                      </c:pt>
                      <c:pt idx="372">
                        <c:v>1.48</c:v>
                      </c:pt>
                      <c:pt idx="373">
                        <c:v>1.47</c:v>
                      </c:pt>
                      <c:pt idx="374">
                        <c:v>1.49</c:v>
                      </c:pt>
                      <c:pt idx="375">
                        <c:v>1.65</c:v>
                      </c:pt>
                      <c:pt idx="376">
                        <c:v>1.8</c:v>
                      </c:pt>
                      <c:pt idx="377">
                        <c:v>1.67</c:v>
                      </c:pt>
                      <c:pt idx="378">
                        <c:v>1.6</c:v>
                      </c:pt>
                      <c:pt idx="379">
                        <c:v>1.5</c:v>
                      </c:pt>
                      <c:pt idx="380">
                        <c:v>1.45</c:v>
                      </c:pt>
                      <c:pt idx="381">
                        <c:v>1.39</c:v>
                      </c:pt>
                      <c:pt idx="382">
                        <c:v>1.42</c:v>
                      </c:pt>
                      <c:pt idx="383">
                        <c:v>1.57</c:v>
                      </c:pt>
                      <c:pt idx="384">
                        <c:v>1.68</c:v>
                      </c:pt>
                      <c:pt idx="385">
                        <c:v>1.67</c:v>
                      </c:pt>
                      <c:pt idx="386">
                        <c:v>1.6</c:v>
                      </c:pt>
                      <c:pt idx="387">
                        <c:v>1.68</c:v>
                      </c:pt>
                      <c:pt idx="388">
                        <c:v>1.48</c:v>
                      </c:pt>
                      <c:pt idx="389">
                        <c:v>1.42</c:v>
                      </c:pt>
                      <c:pt idx="390">
                        <c:v>1.54</c:v>
                      </c:pt>
                      <c:pt idx="391">
                        <c:v>1.48</c:v>
                      </c:pt>
                      <c:pt idx="392">
                        <c:v>1.4</c:v>
                      </c:pt>
                      <c:pt idx="393">
                        <c:v>1.33</c:v>
                      </c:pt>
                      <c:pt idx="394">
                        <c:v>1.28</c:v>
                      </c:pt>
                      <c:pt idx="395">
                        <c:v>1.2</c:v>
                      </c:pt>
                      <c:pt idx="396">
                        <c:v>1.1399999999999999</c:v>
                      </c:pt>
                      <c:pt idx="397">
                        <c:v>1.08</c:v>
                      </c:pt>
                      <c:pt idx="398">
                        <c:v>1.02</c:v>
                      </c:pt>
                      <c:pt idx="399">
                        <c:v>1</c:v>
                      </c:pt>
                      <c:pt idx="400">
                        <c:v>1</c:v>
                      </c:pt>
                      <c:pt idx="401">
                        <c:v>0.99</c:v>
                      </c:pt>
                      <c:pt idx="402">
                        <c:v>0.98</c:v>
                      </c:pt>
                      <c:pt idx="403">
                        <c:v>1</c:v>
                      </c:pt>
                      <c:pt idx="404">
                        <c:v>0.99</c:v>
                      </c:pt>
                      <c:pt idx="405">
                        <c:v>0.96</c:v>
                      </c:pt>
                      <c:pt idx="406">
                        <c:v>0.9</c:v>
                      </c:pt>
                      <c:pt idx="407">
                        <c:v>0.88</c:v>
                      </c:pt>
                      <c:pt idx="408">
                        <c:v>0.84</c:v>
                      </c:pt>
                      <c:pt idx="409">
                        <c:v>0.79</c:v>
                      </c:pt>
                      <c:pt idx="410">
                        <c:v>0.77</c:v>
                      </c:pt>
                      <c:pt idx="411">
                        <c:v>0.69</c:v>
                      </c:pt>
                      <c:pt idx="412">
                        <c:v>0.67</c:v>
                      </c:pt>
                      <c:pt idx="413">
                        <c:v>0.62</c:v>
                      </c:pt>
                      <c:pt idx="414">
                        <c:v>0.65</c:v>
                      </c:pt>
                      <c:pt idx="415">
                        <c:v>0.64</c:v>
                      </c:pt>
                      <c:pt idx="416">
                        <c:v>0.84</c:v>
                      </c:pt>
                      <c:pt idx="417">
                        <c:v>0.9</c:v>
                      </c:pt>
                      <c:pt idx="418">
                        <c:v>0.88</c:v>
                      </c:pt>
                      <c:pt idx="419">
                        <c:v>0.86</c:v>
                      </c:pt>
                      <c:pt idx="420">
                        <c:v>0.85</c:v>
                      </c:pt>
                      <c:pt idx="421">
                        <c:v>0.83</c:v>
                      </c:pt>
                      <c:pt idx="422">
                        <c:v>0.9</c:v>
                      </c:pt>
                      <c:pt idx="423">
                        <c:v>1</c:v>
                      </c:pt>
                      <c:pt idx="424">
                        <c:v>0.95</c:v>
                      </c:pt>
                      <c:pt idx="425">
                        <c:v>1</c:v>
                      </c:pt>
                      <c:pt idx="426">
                        <c:v>1.3</c:v>
                      </c:pt>
                      <c:pt idx="427">
                        <c:v>1.27</c:v>
                      </c:pt>
                      <c:pt idx="428">
                        <c:v>1.39</c:v>
                      </c:pt>
                      <c:pt idx="429">
                        <c:v>1.29</c:v>
                      </c:pt>
                      <c:pt idx="430">
                        <c:v>1.29</c:v>
                      </c:pt>
                      <c:pt idx="431">
                        <c:v>1.27</c:v>
                      </c:pt>
                      <c:pt idx="432">
                        <c:v>1.18</c:v>
                      </c:pt>
                      <c:pt idx="433">
                        <c:v>1.1499999999999999</c:v>
                      </c:pt>
                      <c:pt idx="434">
                        <c:v>1.1000000000000001</c:v>
                      </c:pt>
                      <c:pt idx="435">
                        <c:v>1.05</c:v>
                      </c:pt>
                      <c:pt idx="436">
                        <c:v>1</c:v>
                      </c:pt>
                      <c:pt idx="437">
                        <c:v>0.98</c:v>
                      </c:pt>
                      <c:pt idx="438">
                        <c:v>0.96</c:v>
                      </c:pt>
                      <c:pt idx="439">
                        <c:v>0.9</c:v>
                      </c:pt>
                      <c:pt idx="440">
                        <c:v>0.96</c:v>
                      </c:pt>
                      <c:pt idx="441">
                        <c:v>0.94</c:v>
                      </c:pt>
                      <c:pt idx="442">
                        <c:v>0.92</c:v>
                      </c:pt>
                      <c:pt idx="443">
                        <c:v>0.9</c:v>
                      </c:pt>
                      <c:pt idx="444">
                        <c:v>0.88</c:v>
                      </c:pt>
                      <c:pt idx="445">
                        <c:v>0.86</c:v>
                      </c:pt>
                      <c:pt idx="446">
                        <c:v>0.94</c:v>
                      </c:pt>
                      <c:pt idx="447">
                        <c:v>0.94</c:v>
                      </c:pt>
                      <c:pt idx="448">
                        <c:v>0.93</c:v>
                      </c:pt>
                      <c:pt idx="449">
                        <c:v>0.91</c:v>
                      </c:pt>
                      <c:pt idx="450">
                        <c:v>0.9</c:v>
                      </c:pt>
                      <c:pt idx="451">
                        <c:v>0.88</c:v>
                      </c:pt>
                      <c:pt idx="452">
                        <c:v>0.87</c:v>
                      </c:pt>
                      <c:pt idx="453">
                        <c:v>0.85</c:v>
                      </c:pt>
                      <c:pt idx="454">
                        <c:v>0.84</c:v>
                      </c:pt>
                      <c:pt idx="455">
                        <c:v>0.82</c:v>
                      </c:pt>
                      <c:pt idx="456">
                        <c:v>0.82</c:v>
                      </c:pt>
                      <c:pt idx="457">
                        <c:v>0.81</c:v>
                      </c:pt>
                      <c:pt idx="458">
                        <c:v>0.79</c:v>
                      </c:pt>
                      <c:pt idx="459">
                        <c:v>0.75</c:v>
                      </c:pt>
                      <c:pt idx="460">
                        <c:v>0.73</c:v>
                      </c:pt>
                      <c:pt idx="461">
                        <c:v>0.69</c:v>
                      </c:pt>
                      <c:pt idx="462">
                        <c:v>0.7</c:v>
                      </c:pt>
                      <c:pt idx="463">
                        <c:v>0.68</c:v>
                      </c:pt>
                      <c:pt idx="464">
                        <c:v>0.68</c:v>
                      </c:pt>
                      <c:pt idx="465">
                        <c:v>0.66</c:v>
                      </c:pt>
                      <c:pt idx="466">
                        <c:v>0.9</c:v>
                      </c:pt>
                      <c:pt idx="467">
                        <c:v>1.1000000000000001</c:v>
                      </c:pt>
                      <c:pt idx="468">
                        <c:v>1.25</c:v>
                      </c:pt>
                      <c:pt idx="469">
                        <c:v>1.1000000000000001</c:v>
                      </c:pt>
                      <c:pt idx="470">
                        <c:v>1</c:v>
                      </c:pt>
                      <c:pt idx="471">
                        <c:v>0.92</c:v>
                      </c:pt>
                      <c:pt idx="472">
                        <c:v>0.9</c:v>
                      </c:pt>
                      <c:pt idx="473">
                        <c:v>0.88</c:v>
                      </c:pt>
                      <c:pt idx="474">
                        <c:v>0.85</c:v>
                      </c:pt>
                      <c:pt idx="475">
                        <c:v>0.85</c:v>
                      </c:pt>
                      <c:pt idx="476">
                        <c:v>0.84</c:v>
                      </c:pt>
                      <c:pt idx="477">
                        <c:v>0.82</c:v>
                      </c:pt>
                      <c:pt idx="478">
                        <c:v>0.81</c:v>
                      </c:pt>
                      <c:pt idx="479">
                        <c:v>0.69</c:v>
                      </c:pt>
                      <c:pt idx="480">
                        <c:v>0.78</c:v>
                      </c:pt>
                      <c:pt idx="481">
                        <c:v>0.76</c:v>
                      </c:pt>
                      <c:pt idx="482">
                        <c:v>0.8</c:v>
                      </c:pt>
                      <c:pt idx="483">
                        <c:v>0.73</c:v>
                      </c:pt>
                      <c:pt idx="484">
                        <c:v>0.7</c:v>
                      </c:pt>
                      <c:pt idx="485">
                        <c:v>0.68</c:v>
                      </c:pt>
                      <c:pt idx="486">
                        <c:v>0.67</c:v>
                      </c:pt>
                      <c:pt idx="487">
                        <c:v>0.65</c:v>
                      </c:pt>
                      <c:pt idx="488">
                        <c:v>0.63</c:v>
                      </c:pt>
                      <c:pt idx="489">
                        <c:v>0.63</c:v>
                      </c:pt>
                      <c:pt idx="490">
                        <c:v>0.62</c:v>
                      </c:pt>
                      <c:pt idx="491">
                        <c:v>0.6</c:v>
                      </c:pt>
                      <c:pt idx="492">
                        <c:v>0.6</c:v>
                      </c:pt>
                      <c:pt idx="493">
                        <c:v>0.57999999999999996</c:v>
                      </c:pt>
                      <c:pt idx="494">
                        <c:v>0.56999999999999995</c:v>
                      </c:pt>
                      <c:pt idx="495">
                        <c:v>0.55000000000000004</c:v>
                      </c:pt>
                      <c:pt idx="496">
                        <c:v>0.54</c:v>
                      </c:pt>
                      <c:pt idx="497">
                        <c:v>0.52</c:v>
                      </c:pt>
                      <c:pt idx="498">
                        <c:v>0.55000000000000004</c:v>
                      </c:pt>
                      <c:pt idx="499">
                        <c:v>0.6</c:v>
                      </c:pt>
                      <c:pt idx="500">
                        <c:v>0.64</c:v>
                      </c:pt>
                      <c:pt idx="501">
                        <c:v>0.61</c:v>
                      </c:pt>
                      <c:pt idx="502">
                        <c:v>0.75</c:v>
                      </c:pt>
                      <c:pt idx="503">
                        <c:v>0.73</c:v>
                      </c:pt>
                      <c:pt idx="504">
                        <c:v>0.8</c:v>
                      </c:pt>
                      <c:pt idx="505">
                        <c:v>0.85</c:v>
                      </c:pt>
                      <c:pt idx="506">
                        <c:v>0.9</c:v>
                      </c:pt>
                      <c:pt idx="507">
                        <c:v>0.82</c:v>
                      </c:pt>
                      <c:pt idx="508">
                        <c:v>0.75</c:v>
                      </c:pt>
                      <c:pt idx="509">
                        <c:v>0.73</c:v>
                      </c:pt>
                      <c:pt idx="510">
                        <c:v>0.72</c:v>
                      </c:pt>
                      <c:pt idx="511">
                        <c:v>0.7</c:v>
                      </c:pt>
                      <c:pt idx="512">
                        <c:v>0.68</c:v>
                      </c:pt>
                      <c:pt idx="513">
                        <c:v>0.67</c:v>
                      </c:pt>
                      <c:pt idx="514">
                        <c:v>0.65</c:v>
                      </c:pt>
                      <c:pt idx="515">
                        <c:v>0.64</c:v>
                      </c:pt>
                      <c:pt idx="516">
                        <c:v>0.63</c:v>
                      </c:pt>
                      <c:pt idx="517">
                        <c:v>0.61</c:v>
                      </c:pt>
                      <c:pt idx="518">
                        <c:v>0.6</c:v>
                      </c:pt>
                      <c:pt idx="519">
                        <c:v>0.59</c:v>
                      </c:pt>
                      <c:pt idx="520">
                        <c:v>0.6</c:v>
                      </c:pt>
                      <c:pt idx="521">
                        <c:v>0.7</c:v>
                      </c:pt>
                      <c:pt idx="522">
                        <c:v>0.67</c:v>
                      </c:pt>
                      <c:pt idx="523">
                        <c:v>0.7</c:v>
                      </c:pt>
                      <c:pt idx="524">
                        <c:v>0.88</c:v>
                      </c:pt>
                      <c:pt idx="525">
                        <c:v>0.95</c:v>
                      </c:pt>
                      <c:pt idx="526">
                        <c:v>0.8</c:v>
                      </c:pt>
                      <c:pt idx="527">
                        <c:v>0.75</c:v>
                      </c:pt>
                      <c:pt idx="528">
                        <c:v>0.76</c:v>
                      </c:pt>
                      <c:pt idx="529">
                        <c:v>0.73</c:v>
                      </c:pt>
                      <c:pt idx="530">
                        <c:v>0.7</c:v>
                      </c:pt>
                      <c:pt idx="531">
                        <c:v>0.75</c:v>
                      </c:pt>
                      <c:pt idx="532">
                        <c:v>0.77</c:v>
                      </c:pt>
                      <c:pt idx="533">
                        <c:v>0.72</c:v>
                      </c:pt>
                      <c:pt idx="534">
                        <c:v>0.69</c:v>
                      </c:pt>
                      <c:pt idx="535">
                        <c:v>0.67</c:v>
                      </c:pt>
                      <c:pt idx="536">
                        <c:v>0.66</c:v>
                      </c:pt>
                      <c:pt idx="537">
                        <c:v>0.68</c:v>
                      </c:pt>
                      <c:pt idx="538">
                        <c:v>0.7</c:v>
                      </c:pt>
                      <c:pt idx="539">
                        <c:v>0.73</c:v>
                      </c:pt>
                      <c:pt idx="540">
                        <c:v>0.99</c:v>
                      </c:pt>
                      <c:pt idx="541">
                        <c:v>1</c:v>
                      </c:pt>
                      <c:pt idx="542">
                        <c:v>1.05</c:v>
                      </c:pt>
                      <c:pt idx="543">
                        <c:v>1.1599999999999999</c:v>
                      </c:pt>
                      <c:pt idx="544">
                        <c:v>1.2</c:v>
                      </c:pt>
                      <c:pt idx="545">
                        <c:v>1.4</c:v>
                      </c:pt>
                      <c:pt idx="546">
                        <c:v>1.06</c:v>
                      </c:pt>
                      <c:pt idx="547">
                        <c:v>1.1000000000000001</c:v>
                      </c:pt>
                      <c:pt idx="548">
                        <c:v>1.38</c:v>
                      </c:pt>
                      <c:pt idx="549">
                        <c:v>1.0900000000000001</c:v>
                      </c:pt>
                      <c:pt idx="550">
                        <c:v>1.1499999999999999</c:v>
                      </c:pt>
                      <c:pt idx="551">
                        <c:v>1.1000000000000001</c:v>
                      </c:pt>
                      <c:pt idx="552">
                        <c:v>1.07</c:v>
                      </c:pt>
                      <c:pt idx="553">
                        <c:v>1.1000000000000001</c:v>
                      </c:pt>
                      <c:pt idx="554">
                        <c:v>1.25</c:v>
                      </c:pt>
                      <c:pt idx="555">
                        <c:v>1.3</c:v>
                      </c:pt>
                      <c:pt idx="556">
                        <c:v>1.1000000000000001</c:v>
                      </c:pt>
                      <c:pt idx="557">
                        <c:v>1.59</c:v>
                      </c:pt>
                      <c:pt idx="558">
                        <c:v>1.62</c:v>
                      </c:pt>
                      <c:pt idx="559">
                        <c:v>1.47</c:v>
                      </c:pt>
                      <c:pt idx="560">
                        <c:v>1.55</c:v>
                      </c:pt>
                      <c:pt idx="561">
                        <c:v>1.7</c:v>
                      </c:pt>
                      <c:pt idx="562">
                        <c:v>2</c:v>
                      </c:pt>
                      <c:pt idx="563">
                        <c:v>2.2599999999999998</c:v>
                      </c:pt>
                      <c:pt idx="564">
                        <c:v>2.27</c:v>
                      </c:pt>
                      <c:pt idx="565">
                        <c:v>2.36</c:v>
                      </c:pt>
                      <c:pt idx="566">
                        <c:v>2.5299999999999998</c:v>
                      </c:pt>
                      <c:pt idx="567">
                        <c:v>2.5299999999999998</c:v>
                      </c:pt>
                      <c:pt idx="568">
                        <c:v>2.33</c:v>
                      </c:pt>
                      <c:pt idx="569">
                        <c:v>2.19</c:v>
                      </c:pt>
                      <c:pt idx="570">
                        <c:v>2.11</c:v>
                      </c:pt>
                      <c:pt idx="571">
                        <c:v>1.94</c:v>
                      </c:pt>
                      <c:pt idx="572">
                        <c:v>1.99</c:v>
                      </c:pt>
                      <c:pt idx="573">
                        <c:v>1.99</c:v>
                      </c:pt>
                      <c:pt idx="574">
                        <c:v>1.94</c:v>
                      </c:pt>
                      <c:pt idx="575">
                        <c:v>1.93</c:v>
                      </c:pt>
                      <c:pt idx="576">
                        <c:v>2.0499999999999998</c:v>
                      </c:pt>
                      <c:pt idx="577">
                        <c:v>2.11</c:v>
                      </c:pt>
                      <c:pt idx="578">
                        <c:v>2.06</c:v>
                      </c:pt>
                      <c:pt idx="579">
                        <c:v>1.96</c:v>
                      </c:pt>
                      <c:pt idx="580">
                        <c:v>1.94</c:v>
                      </c:pt>
                      <c:pt idx="581">
                        <c:v>2.21</c:v>
                      </c:pt>
                      <c:pt idx="582">
                        <c:v>2.08</c:v>
                      </c:pt>
                      <c:pt idx="583">
                        <c:v>2.08</c:v>
                      </c:pt>
                      <c:pt idx="584">
                        <c:v>2.12</c:v>
                      </c:pt>
                      <c:pt idx="585">
                        <c:v>2.1</c:v>
                      </c:pt>
                      <c:pt idx="586">
                        <c:v>2.2599999999999998</c:v>
                      </c:pt>
                      <c:pt idx="587">
                        <c:v>2.3199999999999998</c:v>
                      </c:pt>
                      <c:pt idx="588">
                        <c:v>2.46</c:v>
                      </c:pt>
                      <c:pt idx="589">
                        <c:v>2.2000000000000002</c:v>
                      </c:pt>
                      <c:pt idx="590">
                        <c:v>2.2000000000000002</c:v>
                      </c:pt>
                      <c:pt idx="591">
                        <c:v>2.14</c:v>
                      </c:pt>
                      <c:pt idx="592">
                        <c:v>2.14</c:v>
                      </c:pt>
                      <c:pt idx="593">
                        <c:v>2.1800000000000002</c:v>
                      </c:pt>
                      <c:pt idx="594">
                        <c:v>2.37</c:v>
                      </c:pt>
                      <c:pt idx="595">
                        <c:v>1.93</c:v>
                      </c:pt>
                      <c:pt idx="596">
                        <c:v>2</c:v>
                      </c:pt>
                      <c:pt idx="597">
                        <c:v>1.88</c:v>
                      </c:pt>
                      <c:pt idx="598">
                        <c:v>2.2200000000000002</c:v>
                      </c:pt>
                      <c:pt idx="599">
                        <c:v>2.21</c:v>
                      </c:pt>
                      <c:pt idx="600">
                        <c:v>2.4</c:v>
                      </c:pt>
                      <c:pt idx="601">
                        <c:v>2.27</c:v>
                      </c:pt>
                      <c:pt idx="602">
                        <c:v>2.15</c:v>
                      </c:pt>
                      <c:pt idx="603">
                        <c:v>2.7</c:v>
                      </c:pt>
                      <c:pt idx="604">
                        <c:v>3.07</c:v>
                      </c:pt>
                      <c:pt idx="605">
                        <c:v>3.73</c:v>
                      </c:pt>
                      <c:pt idx="606">
                        <c:v>3.31</c:v>
                      </c:pt>
                      <c:pt idx="607">
                        <c:v>3.39</c:v>
                      </c:pt>
                      <c:pt idx="608">
                        <c:v>3.42</c:v>
                      </c:pt>
                      <c:pt idx="609">
                        <c:v>3.51</c:v>
                      </c:pt>
                      <c:pt idx="610">
                        <c:v>3.33</c:v>
                      </c:pt>
                      <c:pt idx="611">
                        <c:v>3.14</c:v>
                      </c:pt>
                      <c:pt idx="612">
                        <c:v>2.9</c:v>
                      </c:pt>
                      <c:pt idx="613">
                        <c:v>2.77</c:v>
                      </c:pt>
                      <c:pt idx="614">
                        <c:v>2.56</c:v>
                      </c:pt>
                      <c:pt idx="615">
                        <c:v>2.38</c:v>
                      </c:pt>
                      <c:pt idx="616">
                        <c:v>2.2000000000000002</c:v>
                      </c:pt>
                      <c:pt idx="617">
                        <c:v>2.12</c:v>
                      </c:pt>
                      <c:pt idx="618">
                        <c:v>2.02</c:v>
                      </c:pt>
                      <c:pt idx="619">
                        <c:v>2</c:v>
                      </c:pt>
                      <c:pt idx="620">
                        <c:v>2.0499999999999998</c:v>
                      </c:pt>
                      <c:pt idx="621">
                        <c:v>2.06</c:v>
                      </c:pt>
                      <c:pt idx="622">
                        <c:v>2.09</c:v>
                      </c:pt>
                      <c:pt idx="623">
                        <c:v>2</c:v>
                      </c:pt>
                      <c:pt idx="624">
                        <c:v>2</c:v>
                      </c:pt>
                      <c:pt idx="625">
                        <c:v>1.98</c:v>
                      </c:pt>
                      <c:pt idx="626">
                        <c:v>2.02</c:v>
                      </c:pt>
                      <c:pt idx="627">
                        <c:v>2.2799999999999998</c:v>
                      </c:pt>
                      <c:pt idx="628">
                        <c:v>2.33</c:v>
                      </c:pt>
                      <c:pt idx="629">
                        <c:v>2.4300000000000002</c:v>
                      </c:pt>
                      <c:pt idx="630">
                        <c:v>2.77</c:v>
                      </c:pt>
                      <c:pt idx="631">
                        <c:v>2.63</c:v>
                      </c:pt>
                      <c:pt idx="632">
                        <c:v>2.9</c:v>
                      </c:pt>
                      <c:pt idx="633">
                        <c:v>2.61</c:v>
                      </c:pt>
                      <c:pt idx="634">
                        <c:v>2.6</c:v>
                      </c:pt>
                      <c:pt idx="635">
                        <c:v>2.57</c:v>
                      </c:pt>
                      <c:pt idx="636">
                        <c:v>2.84</c:v>
                      </c:pt>
                      <c:pt idx="637">
                        <c:v>3.23</c:v>
                      </c:pt>
                      <c:pt idx="638">
                        <c:v>2.94</c:v>
                      </c:pt>
                      <c:pt idx="639">
                        <c:v>2.72</c:v>
                      </c:pt>
                      <c:pt idx="640">
                        <c:v>2.57</c:v>
                      </c:pt>
                      <c:pt idx="641">
                        <c:v>2.57</c:v>
                      </c:pt>
                      <c:pt idx="642">
                        <c:v>2.54</c:v>
                      </c:pt>
                      <c:pt idx="643">
                        <c:v>2.46</c:v>
                      </c:pt>
                      <c:pt idx="644">
                        <c:v>2.35</c:v>
                      </c:pt>
                      <c:pt idx="645">
                        <c:v>2.23</c:v>
                      </c:pt>
                      <c:pt idx="646">
                        <c:v>2.27</c:v>
                      </c:pt>
                      <c:pt idx="647">
                        <c:v>2.3199999999999998</c:v>
                      </c:pt>
                      <c:pt idx="648">
                        <c:v>2.52</c:v>
                      </c:pt>
                      <c:pt idx="649">
                        <c:v>2.5499999999999998</c:v>
                      </c:pt>
                      <c:pt idx="650">
                        <c:v>2.62</c:v>
                      </c:pt>
                      <c:pt idx="651">
                        <c:v>2.95</c:v>
                      </c:pt>
                      <c:pt idx="652">
                        <c:v>2.84</c:v>
                      </c:pt>
                      <c:pt idx="653">
                        <c:v>2.92</c:v>
                      </c:pt>
                      <c:pt idx="654">
                        <c:v>3.24</c:v>
                      </c:pt>
                      <c:pt idx="655">
                        <c:v>3.51</c:v>
                      </c:pt>
                      <c:pt idx="656">
                        <c:v>3.62</c:v>
                      </c:pt>
                      <c:pt idx="657">
                        <c:v>3.64</c:v>
                      </c:pt>
                      <c:pt idx="658">
                        <c:v>3.5</c:v>
                      </c:pt>
                      <c:pt idx="659">
                        <c:v>3.36</c:v>
                      </c:pt>
                      <c:pt idx="660">
                        <c:v>3.26</c:v>
                      </c:pt>
                      <c:pt idx="661">
                        <c:v>3.28</c:v>
                      </c:pt>
                      <c:pt idx="662">
                        <c:v>3.28</c:v>
                      </c:pt>
                      <c:pt idx="663">
                        <c:v>3.16</c:v>
                      </c:pt>
                      <c:pt idx="664">
                        <c:v>3.07</c:v>
                      </c:pt>
                      <c:pt idx="665">
                        <c:v>4.1399999999999997</c:v>
                      </c:pt>
                      <c:pt idx="666">
                        <c:v>3.81</c:v>
                      </c:pt>
                      <c:pt idx="667">
                        <c:v>3.68</c:v>
                      </c:pt>
                      <c:pt idx="668">
                        <c:v>3.41</c:v>
                      </c:pt>
                      <c:pt idx="669">
                        <c:v>3.25</c:v>
                      </c:pt>
                      <c:pt idx="670">
                        <c:v>3.22</c:v>
                      </c:pt>
                      <c:pt idx="671">
                        <c:v>3.79</c:v>
                      </c:pt>
                      <c:pt idx="672">
                        <c:v>4.0199999999999996</c:v>
                      </c:pt>
                      <c:pt idx="673">
                        <c:v>4.53</c:v>
                      </c:pt>
                      <c:pt idx="674">
                        <c:v>4.2699999999999996</c:v>
                      </c:pt>
                      <c:pt idx="675">
                        <c:v>4.3600000000000003</c:v>
                      </c:pt>
                      <c:pt idx="676">
                        <c:v>3.96</c:v>
                      </c:pt>
                      <c:pt idx="677">
                        <c:v>3.84</c:v>
                      </c:pt>
                      <c:pt idx="678">
                        <c:v>3.69</c:v>
                      </c:pt>
                      <c:pt idx="679">
                        <c:v>3.66</c:v>
                      </c:pt>
                      <c:pt idx="680">
                        <c:v>3.56</c:v>
                      </c:pt>
                      <c:pt idx="681">
                        <c:v>3.44</c:v>
                      </c:pt>
                      <c:pt idx="682">
                        <c:v>3.38</c:v>
                      </c:pt>
                      <c:pt idx="683">
                        <c:v>3.27</c:v>
                      </c:pt>
                      <c:pt idx="684">
                        <c:v>3.17</c:v>
                      </c:pt>
                      <c:pt idx="685">
                        <c:v>3.12</c:v>
                      </c:pt>
                      <c:pt idx="686">
                        <c:v>3.05</c:v>
                      </c:pt>
                      <c:pt idx="687">
                        <c:v>3</c:v>
                      </c:pt>
                      <c:pt idx="688">
                        <c:v>2.94</c:v>
                      </c:pt>
                      <c:pt idx="689">
                        <c:v>2.91</c:v>
                      </c:pt>
                      <c:pt idx="690">
                        <c:v>2.94</c:v>
                      </c:pt>
                      <c:pt idx="691">
                        <c:v>2.74</c:v>
                      </c:pt>
                      <c:pt idx="692">
                        <c:v>2.81</c:v>
                      </c:pt>
                      <c:pt idx="693">
                        <c:v>2.8</c:v>
                      </c:pt>
                      <c:pt idx="694">
                        <c:v>2.7</c:v>
                      </c:pt>
                      <c:pt idx="695">
                        <c:v>2.69</c:v>
                      </c:pt>
                      <c:pt idx="696">
                        <c:v>2.5499999999999998</c:v>
                      </c:pt>
                      <c:pt idx="697">
                        <c:v>2.4</c:v>
                      </c:pt>
                      <c:pt idx="698">
                        <c:v>2.4500000000000002</c:v>
                      </c:pt>
                      <c:pt idx="699">
                        <c:v>2.41</c:v>
                      </c:pt>
                      <c:pt idx="700">
                        <c:v>2.44</c:v>
                      </c:pt>
                      <c:pt idx="701">
                        <c:v>2.42</c:v>
                      </c:pt>
                      <c:pt idx="702">
                        <c:v>2.38</c:v>
                      </c:pt>
                      <c:pt idx="703">
                        <c:v>2.36</c:v>
                      </c:pt>
                      <c:pt idx="704">
                        <c:v>2.2799999999999998</c:v>
                      </c:pt>
                      <c:pt idx="705">
                        <c:v>2.25</c:v>
                      </c:pt>
                      <c:pt idx="706">
                        <c:v>2.25</c:v>
                      </c:pt>
                      <c:pt idx="707">
                        <c:v>2.2599999999999998</c:v>
                      </c:pt>
                      <c:pt idx="708">
                        <c:v>2.25</c:v>
                      </c:pt>
                      <c:pt idx="709">
                        <c:v>2.29</c:v>
                      </c:pt>
                      <c:pt idx="710">
                        <c:v>2.2799999999999998</c:v>
                      </c:pt>
                      <c:pt idx="711">
                        <c:v>2.2799999999999998</c:v>
                      </c:pt>
                      <c:pt idx="712">
                        <c:v>2.17</c:v>
                      </c:pt>
                      <c:pt idx="713">
                        <c:v>2.0699999999999998</c:v>
                      </c:pt>
                      <c:pt idx="714">
                        <c:v>1.98</c:v>
                      </c:pt>
                      <c:pt idx="715">
                        <c:v>1.94</c:v>
                      </c:pt>
                      <c:pt idx="716">
                        <c:v>1.9</c:v>
                      </c:pt>
                      <c:pt idx="717">
                        <c:v>1.92</c:v>
                      </c:pt>
                      <c:pt idx="718">
                        <c:v>1.94</c:v>
                      </c:pt>
                      <c:pt idx="719">
                        <c:v>2.0699999999999998</c:v>
                      </c:pt>
                      <c:pt idx="720">
                        <c:v>2.2400000000000002</c:v>
                      </c:pt>
                      <c:pt idx="721">
                        <c:v>2.34</c:v>
                      </c:pt>
                      <c:pt idx="722">
                        <c:v>2.35</c:v>
                      </c:pt>
                      <c:pt idx="723">
                        <c:v>2.46</c:v>
                      </c:pt>
                      <c:pt idx="724">
                        <c:v>2.4500000000000002</c:v>
                      </c:pt>
                      <c:pt idx="725">
                        <c:v>2.42</c:v>
                      </c:pt>
                      <c:pt idx="726">
                        <c:v>2.44</c:v>
                      </c:pt>
                      <c:pt idx="727">
                        <c:v>2.4500000000000002</c:v>
                      </c:pt>
                      <c:pt idx="728">
                        <c:v>2.41</c:v>
                      </c:pt>
                      <c:pt idx="729">
                        <c:v>2.39</c:v>
                      </c:pt>
                      <c:pt idx="730">
                        <c:v>2.36</c:v>
                      </c:pt>
                      <c:pt idx="731">
                        <c:v>2.34</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D-110E-477E-89CD-1337CF072A50}"/>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DATOS!$AD$3:$AD$734</c15:sqref>
                        </c15:formulaRef>
                      </c:ext>
                    </c:extLst>
                    <c:numCache>
                      <c:formatCode>0.00</c:formatCode>
                      <c:ptCount val="732"/>
                      <c:pt idx="0">
                        <c:v>2.25</c:v>
                      </c:pt>
                      <c:pt idx="1">
                        <c:v>2.23</c:v>
                      </c:pt>
                      <c:pt idx="2">
                        <c:v>2.2200000000000002</c:v>
                      </c:pt>
                      <c:pt idx="3">
                        <c:v>2.2000000000000002</c:v>
                      </c:pt>
                      <c:pt idx="4">
                        <c:v>2.12</c:v>
                      </c:pt>
                      <c:pt idx="5">
                        <c:v>2.08</c:v>
                      </c:pt>
                      <c:pt idx="6">
                        <c:v>1.98</c:v>
                      </c:pt>
                      <c:pt idx="7">
                        <c:v>1.92</c:v>
                      </c:pt>
                      <c:pt idx="8">
                        <c:v>1.86</c:v>
                      </c:pt>
                      <c:pt idx="9">
                        <c:v>2</c:v>
                      </c:pt>
                      <c:pt idx="10">
                        <c:v>1.78</c:v>
                      </c:pt>
                      <c:pt idx="11">
                        <c:v>1.89</c:v>
                      </c:pt>
                      <c:pt idx="12">
                        <c:v>1.95</c:v>
                      </c:pt>
                      <c:pt idx="13">
                        <c:v>2.2200000000000002</c:v>
                      </c:pt>
                      <c:pt idx="14">
                        <c:v>2.64</c:v>
                      </c:pt>
                      <c:pt idx="15">
                        <c:v>2.69</c:v>
                      </c:pt>
                      <c:pt idx="16">
                        <c:v>2.7</c:v>
                      </c:pt>
                      <c:pt idx="17">
                        <c:v>3.02</c:v>
                      </c:pt>
                      <c:pt idx="18">
                        <c:v>3.04</c:v>
                      </c:pt>
                      <c:pt idx="19">
                        <c:v>2.94</c:v>
                      </c:pt>
                      <c:pt idx="20">
                        <c:v>2.93</c:v>
                      </c:pt>
                      <c:pt idx="21">
                        <c:v>2.82</c:v>
                      </c:pt>
                      <c:pt idx="22">
                        <c:v>2.72</c:v>
                      </c:pt>
                      <c:pt idx="23">
                        <c:v>2.62</c:v>
                      </c:pt>
                      <c:pt idx="24">
                        <c:v>2.7</c:v>
                      </c:pt>
                      <c:pt idx="25">
                        <c:v>2.72</c:v>
                      </c:pt>
                      <c:pt idx="26">
                        <c:v>2.5</c:v>
                      </c:pt>
                      <c:pt idx="27">
                        <c:v>2.35</c:v>
                      </c:pt>
                      <c:pt idx="28">
                        <c:v>2.2000000000000002</c:v>
                      </c:pt>
                      <c:pt idx="29">
                        <c:v>2.12</c:v>
                      </c:pt>
                      <c:pt idx="30">
                        <c:v>2.59</c:v>
                      </c:pt>
                      <c:pt idx="31">
                        <c:v>2.29</c:v>
                      </c:pt>
                      <c:pt idx="32">
                        <c:v>2.21</c:v>
                      </c:pt>
                      <c:pt idx="33">
                        <c:v>2.25</c:v>
                      </c:pt>
                      <c:pt idx="34">
                        <c:v>2.5099999999999998</c:v>
                      </c:pt>
                      <c:pt idx="35">
                        <c:v>2.58</c:v>
                      </c:pt>
                      <c:pt idx="36">
                        <c:v>2.68</c:v>
                      </c:pt>
                      <c:pt idx="37">
                        <c:v>2.8</c:v>
                      </c:pt>
                      <c:pt idx="38">
                        <c:v>2.76</c:v>
                      </c:pt>
                      <c:pt idx="39">
                        <c:v>2.65</c:v>
                      </c:pt>
                      <c:pt idx="40">
                        <c:v>2.5099999999999998</c:v>
                      </c:pt>
                      <c:pt idx="41">
                        <c:v>2.4500000000000002</c:v>
                      </c:pt>
                      <c:pt idx="42">
                        <c:v>2.5</c:v>
                      </c:pt>
                      <c:pt idx="43">
                        <c:v>2.97</c:v>
                      </c:pt>
                      <c:pt idx="44">
                        <c:v>2.96</c:v>
                      </c:pt>
                      <c:pt idx="45">
                        <c:v>2.92</c:v>
                      </c:pt>
                      <c:pt idx="46">
                        <c:v>2.98</c:v>
                      </c:pt>
                      <c:pt idx="47">
                        <c:v>3.01</c:v>
                      </c:pt>
                      <c:pt idx="48">
                        <c:v>3.06</c:v>
                      </c:pt>
                      <c:pt idx="49">
                        <c:v>3.06</c:v>
                      </c:pt>
                      <c:pt idx="50">
                        <c:v>2.98</c:v>
                      </c:pt>
                      <c:pt idx="51">
                        <c:v>2.87</c:v>
                      </c:pt>
                      <c:pt idx="52">
                        <c:v>2.76</c:v>
                      </c:pt>
                      <c:pt idx="53">
                        <c:v>2.7</c:v>
                      </c:pt>
                      <c:pt idx="54">
                        <c:v>2.65</c:v>
                      </c:pt>
                      <c:pt idx="55">
                        <c:v>2.62</c:v>
                      </c:pt>
                      <c:pt idx="56">
                        <c:v>2.5099999999999998</c:v>
                      </c:pt>
                      <c:pt idx="57">
                        <c:v>2.4</c:v>
                      </c:pt>
                      <c:pt idx="58">
                        <c:v>2.2799999999999998</c:v>
                      </c:pt>
                      <c:pt idx="59">
                        <c:v>2.2999999999999998</c:v>
                      </c:pt>
                      <c:pt idx="60">
                        <c:v>2.34</c:v>
                      </c:pt>
                      <c:pt idx="61">
                        <c:v>2.4</c:v>
                      </c:pt>
                      <c:pt idx="62">
                        <c:v>2.37</c:v>
                      </c:pt>
                      <c:pt idx="63">
                        <c:v>2.3199999999999998</c:v>
                      </c:pt>
                      <c:pt idx="64">
                        <c:v>2.2999999999999998</c:v>
                      </c:pt>
                      <c:pt idx="65">
                        <c:v>2.2599999999999998</c:v>
                      </c:pt>
                      <c:pt idx="66">
                        <c:v>2.1</c:v>
                      </c:pt>
                      <c:pt idx="67">
                        <c:v>1.98</c:v>
                      </c:pt>
                      <c:pt idx="68">
                        <c:v>1.85</c:v>
                      </c:pt>
                      <c:pt idx="69">
                        <c:v>1.81</c:v>
                      </c:pt>
                      <c:pt idx="70">
                        <c:v>1.77</c:v>
                      </c:pt>
                      <c:pt idx="71">
                        <c:v>1.76</c:v>
                      </c:pt>
                      <c:pt idx="72">
                        <c:v>1.73</c:v>
                      </c:pt>
                      <c:pt idx="73">
                        <c:v>1.68</c:v>
                      </c:pt>
                      <c:pt idx="74">
                        <c:v>1.67</c:v>
                      </c:pt>
                      <c:pt idx="75">
                        <c:v>1.67</c:v>
                      </c:pt>
                      <c:pt idx="76">
                        <c:v>1.65</c:v>
                      </c:pt>
                      <c:pt idx="77">
                        <c:v>1.64</c:v>
                      </c:pt>
                      <c:pt idx="78">
                        <c:v>1.62</c:v>
                      </c:pt>
                      <c:pt idx="79">
                        <c:v>1.6</c:v>
                      </c:pt>
                      <c:pt idx="80">
                        <c:v>1.58</c:v>
                      </c:pt>
                      <c:pt idx="81">
                        <c:v>1.59</c:v>
                      </c:pt>
                      <c:pt idx="82">
                        <c:v>1.76</c:v>
                      </c:pt>
                      <c:pt idx="83">
                        <c:v>1.97</c:v>
                      </c:pt>
                      <c:pt idx="84">
                        <c:v>1.96</c:v>
                      </c:pt>
                      <c:pt idx="85">
                        <c:v>1.97</c:v>
                      </c:pt>
                      <c:pt idx="86">
                        <c:v>1.82</c:v>
                      </c:pt>
                      <c:pt idx="87">
                        <c:v>1.88</c:v>
                      </c:pt>
                      <c:pt idx="88">
                        <c:v>1.78</c:v>
                      </c:pt>
                      <c:pt idx="89">
                        <c:v>1.83</c:v>
                      </c:pt>
                      <c:pt idx="90">
                        <c:v>1.83</c:v>
                      </c:pt>
                      <c:pt idx="91">
                        <c:v>1.78</c:v>
                      </c:pt>
                      <c:pt idx="92">
                        <c:v>1.65</c:v>
                      </c:pt>
                      <c:pt idx="93">
                        <c:v>1.61</c:v>
                      </c:pt>
                      <c:pt idx="94">
                        <c:v>1.55</c:v>
                      </c:pt>
                      <c:pt idx="95">
                        <c:v>1.54</c:v>
                      </c:pt>
                      <c:pt idx="96">
                        <c:v>1.57</c:v>
                      </c:pt>
                      <c:pt idx="97">
                        <c:v>1.64</c:v>
                      </c:pt>
                      <c:pt idx="98">
                        <c:v>1.63</c:v>
                      </c:pt>
                      <c:pt idx="99">
                        <c:v>1.6</c:v>
                      </c:pt>
                      <c:pt idx="100">
                        <c:v>1.55</c:v>
                      </c:pt>
                      <c:pt idx="101">
                        <c:v>1.57</c:v>
                      </c:pt>
                      <c:pt idx="102">
                        <c:v>1.56</c:v>
                      </c:pt>
                      <c:pt idx="103">
                        <c:v>1.6</c:v>
                      </c:pt>
                      <c:pt idx="104">
                        <c:v>1.59</c:v>
                      </c:pt>
                      <c:pt idx="105">
                        <c:v>1.48</c:v>
                      </c:pt>
                      <c:pt idx="106">
                        <c:v>1.44</c:v>
                      </c:pt>
                      <c:pt idx="107">
                        <c:v>1.4</c:v>
                      </c:pt>
                      <c:pt idx="108">
                        <c:v>1.42</c:v>
                      </c:pt>
                      <c:pt idx="109">
                        <c:v>1.59</c:v>
                      </c:pt>
                      <c:pt idx="110">
                        <c:v>1.52</c:v>
                      </c:pt>
                      <c:pt idx="111">
                        <c:v>1.47</c:v>
                      </c:pt>
                      <c:pt idx="112">
                        <c:v>1.48</c:v>
                      </c:pt>
                      <c:pt idx="113">
                        <c:v>1.46</c:v>
                      </c:pt>
                      <c:pt idx="114">
                        <c:v>1.48</c:v>
                      </c:pt>
                      <c:pt idx="115">
                        <c:v>1.45</c:v>
                      </c:pt>
                      <c:pt idx="116">
                        <c:v>1.41</c:v>
                      </c:pt>
                      <c:pt idx="117">
                        <c:v>1.4</c:v>
                      </c:pt>
                      <c:pt idx="118">
                        <c:v>1.38</c:v>
                      </c:pt>
                      <c:pt idx="119">
                        <c:v>1.36</c:v>
                      </c:pt>
                      <c:pt idx="120">
                        <c:v>1.36</c:v>
                      </c:pt>
                      <c:pt idx="121">
                        <c:v>1.34</c:v>
                      </c:pt>
                      <c:pt idx="122">
                        <c:v>1.3</c:v>
                      </c:pt>
                      <c:pt idx="123">
                        <c:v>1.28</c:v>
                      </c:pt>
                      <c:pt idx="124">
                        <c:v>1.2</c:v>
                      </c:pt>
                      <c:pt idx="125">
                        <c:v>1.17</c:v>
                      </c:pt>
                      <c:pt idx="126">
                        <c:v>1.03</c:v>
                      </c:pt>
                      <c:pt idx="127">
                        <c:v>1.1000000000000001</c:v>
                      </c:pt>
                      <c:pt idx="128">
                        <c:v>1.25</c:v>
                      </c:pt>
                      <c:pt idx="129">
                        <c:v>1.35</c:v>
                      </c:pt>
                      <c:pt idx="130">
                        <c:v>1.4</c:v>
                      </c:pt>
                      <c:pt idx="131">
                        <c:v>1.25</c:v>
                      </c:pt>
                      <c:pt idx="132">
                        <c:v>1.25</c:v>
                      </c:pt>
                      <c:pt idx="133">
                        <c:v>1.2</c:v>
                      </c:pt>
                      <c:pt idx="134">
                        <c:v>1.33</c:v>
                      </c:pt>
                      <c:pt idx="135">
                        <c:v>1.26</c:v>
                      </c:pt>
                      <c:pt idx="136">
                        <c:v>1.25</c:v>
                      </c:pt>
                      <c:pt idx="137">
                        <c:v>1.26</c:v>
                      </c:pt>
                      <c:pt idx="138">
                        <c:v>1.27</c:v>
                      </c:pt>
                      <c:pt idx="139">
                        <c:v>1.24</c:v>
                      </c:pt>
                      <c:pt idx="140">
                        <c:v>1.2</c:v>
                      </c:pt>
                      <c:pt idx="141">
                        <c:v>1.1499999999999999</c:v>
                      </c:pt>
                      <c:pt idx="142">
                        <c:v>1.1399999999999999</c:v>
                      </c:pt>
                      <c:pt idx="143">
                        <c:v>1.1200000000000001</c:v>
                      </c:pt>
                      <c:pt idx="144">
                        <c:v>1.1000000000000001</c:v>
                      </c:pt>
                      <c:pt idx="145">
                        <c:v>1.03</c:v>
                      </c:pt>
                      <c:pt idx="146">
                        <c:v>1.01</c:v>
                      </c:pt>
                      <c:pt idx="147">
                        <c:v>1</c:v>
                      </c:pt>
                      <c:pt idx="148">
                        <c:v>0.99</c:v>
                      </c:pt>
                      <c:pt idx="149">
                        <c:v>0.98</c:v>
                      </c:pt>
                      <c:pt idx="150">
                        <c:v>0.91</c:v>
                      </c:pt>
                      <c:pt idx="151">
                        <c:v>0.9</c:v>
                      </c:pt>
                      <c:pt idx="152">
                        <c:v>0.89</c:v>
                      </c:pt>
                      <c:pt idx="153">
                        <c:v>0.89</c:v>
                      </c:pt>
                      <c:pt idx="154">
                        <c:v>0.86</c:v>
                      </c:pt>
                      <c:pt idx="155">
                        <c:v>0.85</c:v>
                      </c:pt>
                      <c:pt idx="156">
                        <c:v>0.82</c:v>
                      </c:pt>
                      <c:pt idx="157">
                        <c:v>0.81</c:v>
                      </c:pt>
                      <c:pt idx="158">
                        <c:v>0.81</c:v>
                      </c:pt>
                      <c:pt idx="159">
                        <c:v>0.75</c:v>
                      </c:pt>
                      <c:pt idx="160">
                        <c:v>0.78</c:v>
                      </c:pt>
                      <c:pt idx="161">
                        <c:v>0.8</c:v>
                      </c:pt>
                      <c:pt idx="162">
                        <c:v>0.82</c:v>
                      </c:pt>
                      <c:pt idx="163">
                        <c:v>0.86</c:v>
                      </c:pt>
                      <c:pt idx="164">
                        <c:v>0.77</c:v>
                      </c:pt>
                      <c:pt idx="165">
                        <c:v>0.8</c:v>
                      </c:pt>
                      <c:pt idx="166">
                        <c:v>0.78</c:v>
                      </c:pt>
                      <c:pt idx="167">
                        <c:v>0.75</c:v>
                      </c:pt>
                      <c:pt idx="168">
                        <c:v>0.71</c:v>
                      </c:pt>
                      <c:pt idx="169">
                        <c:v>0.75</c:v>
                      </c:pt>
                      <c:pt idx="170">
                        <c:v>0.85</c:v>
                      </c:pt>
                      <c:pt idx="171">
                        <c:v>0.87</c:v>
                      </c:pt>
                      <c:pt idx="172">
                        <c:v>0.8</c:v>
                      </c:pt>
                      <c:pt idx="173">
                        <c:v>0.85</c:v>
                      </c:pt>
                      <c:pt idx="174">
                        <c:v>0.78</c:v>
                      </c:pt>
                      <c:pt idx="175">
                        <c:v>1.1299999999999999</c:v>
                      </c:pt>
                      <c:pt idx="176">
                        <c:v>1.22</c:v>
                      </c:pt>
                      <c:pt idx="177">
                        <c:v>1.03</c:v>
                      </c:pt>
                      <c:pt idx="178">
                        <c:v>0.9</c:v>
                      </c:pt>
                      <c:pt idx="179">
                        <c:v>0.9</c:v>
                      </c:pt>
                      <c:pt idx="180">
                        <c:v>0.95</c:v>
                      </c:pt>
                      <c:pt idx="181">
                        <c:v>0.94</c:v>
                      </c:pt>
                      <c:pt idx="182">
                        <c:v>0.89</c:v>
                      </c:pt>
                      <c:pt idx="183">
                        <c:v>0.88</c:v>
                      </c:pt>
                      <c:pt idx="184">
                        <c:v>0.87</c:v>
                      </c:pt>
                      <c:pt idx="185">
                        <c:v>1.41</c:v>
                      </c:pt>
                      <c:pt idx="186">
                        <c:v>1.3</c:v>
                      </c:pt>
                      <c:pt idx="187">
                        <c:v>1.34</c:v>
                      </c:pt>
                      <c:pt idx="188">
                        <c:v>1.25</c:v>
                      </c:pt>
                      <c:pt idx="189">
                        <c:v>1.1000000000000001</c:v>
                      </c:pt>
                      <c:pt idx="190">
                        <c:v>1.0900000000000001</c:v>
                      </c:pt>
                      <c:pt idx="191">
                        <c:v>1.2</c:v>
                      </c:pt>
                      <c:pt idx="192">
                        <c:v>1.27</c:v>
                      </c:pt>
                      <c:pt idx="193">
                        <c:v>1.2</c:v>
                      </c:pt>
                      <c:pt idx="194">
                        <c:v>1.0900000000000001</c:v>
                      </c:pt>
                      <c:pt idx="195">
                        <c:v>1</c:v>
                      </c:pt>
                      <c:pt idx="196">
                        <c:v>0.99</c:v>
                      </c:pt>
                      <c:pt idx="197">
                        <c:v>0.98</c:v>
                      </c:pt>
                      <c:pt idx="198">
                        <c:v>0.9</c:v>
                      </c:pt>
                      <c:pt idx="199">
                        <c:v>1.02</c:v>
                      </c:pt>
                      <c:pt idx="200">
                        <c:v>0.94</c:v>
                      </c:pt>
                      <c:pt idx="201">
                        <c:v>1</c:v>
                      </c:pt>
                      <c:pt idx="202">
                        <c:v>0.85</c:v>
                      </c:pt>
                      <c:pt idx="203">
                        <c:v>0.77</c:v>
                      </c:pt>
                      <c:pt idx="204">
                        <c:v>0.76</c:v>
                      </c:pt>
                      <c:pt idx="205">
                        <c:v>0.88</c:v>
                      </c:pt>
                      <c:pt idx="206">
                        <c:v>0.76</c:v>
                      </c:pt>
                      <c:pt idx="207">
                        <c:v>1.04</c:v>
                      </c:pt>
                      <c:pt idx="208">
                        <c:v>1.48</c:v>
                      </c:pt>
                      <c:pt idx="209">
                        <c:v>1.77</c:v>
                      </c:pt>
                      <c:pt idx="210">
                        <c:v>2.08</c:v>
                      </c:pt>
                      <c:pt idx="211">
                        <c:v>2.25</c:v>
                      </c:pt>
                      <c:pt idx="212">
                        <c:v>2.2799999999999998</c:v>
                      </c:pt>
                      <c:pt idx="213">
                        <c:v>2.2999999999999998</c:v>
                      </c:pt>
                      <c:pt idx="214">
                        <c:v>2.2799999999999998</c:v>
                      </c:pt>
                      <c:pt idx="215">
                        <c:v>2.4300000000000002</c:v>
                      </c:pt>
                      <c:pt idx="216">
                        <c:v>2.36</c:v>
                      </c:pt>
                      <c:pt idx="217">
                        <c:v>2.4</c:v>
                      </c:pt>
                      <c:pt idx="218">
                        <c:v>2.27</c:v>
                      </c:pt>
                      <c:pt idx="219">
                        <c:v>2.1800000000000002</c:v>
                      </c:pt>
                      <c:pt idx="220">
                        <c:v>2.4</c:v>
                      </c:pt>
                      <c:pt idx="221">
                        <c:v>2.42</c:v>
                      </c:pt>
                      <c:pt idx="222">
                        <c:v>2.2000000000000002</c:v>
                      </c:pt>
                      <c:pt idx="223">
                        <c:v>2.12</c:v>
                      </c:pt>
                      <c:pt idx="224">
                        <c:v>2.25</c:v>
                      </c:pt>
                      <c:pt idx="225">
                        <c:v>2.21</c:v>
                      </c:pt>
                      <c:pt idx="226">
                        <c:v>2.1800000000000002</c:v>
                      </c:pt>
                      <c:pt idx="227">
                        <c:v>2.19</c:v>
                      </c:pt>
                      <c:pt idx="228">
                        <c:v>2.2200000000000002</c:v>
                      </c:pt>
                      <c:pt idx="229">
                        <c:v>2.94</c:v>
                      </c:pt>
                      <c:pt idx="230">
                        <c:v>2.9</c:v>
                      </c:pt>
                      <c:pt idx="231">
                        <c:v>2.61</c:v>
                      </c:pt>
                      <c:pt idx="232">
                        <c:v>2.4700000000000002</c:v>
                      </c:pt>
                      <c:pt idx="233">
                        <c:v>2.46</c:v>
                      </c:pt>
                      <c:pt idx="234">
                        <c:v>2.42</c:v>
                      </c:pt>
                      <c:pt idx="235">
                        <c:v>2.31</c:v>
                      </c:pt>
                      <c:pt idx="236">
                        <c:v>2.2000000000000002</c:v>
                      </c:pt>
                      <c:pt idx="237">
                        <c:v>2.08</c:v>
                      </c:pt>
                      <c:pt idx="238">
                        <c:v>2.0099999999999998</c:v>
                      </c:pt>
                      <c:pt idx="239">
                        <c:v>2.0099999999999998</c:v>
                      </c:pt>
                      <c:pt idx="240">
                        <c:v>2.14</c:v>
                      </c:pt>
                      <c:pt idx="241">
                        <c:v>2.1</c:v>
                      </c:pt>
                      <c:pt idx="242">
                        <c:v>2.08</c:v>
                      </c:pt>
                      <c:pt idx="243">
                        <c:v>2.4</c:v>
                      </c:pt>
                      <c:pt idx="244">
                        <c:v>2.15</c:v>
                      </c:pt>
                      <c:pt idx="245">
                        <c:v>2.38</c:v>
                      </c:pt>
                      <c:pt idx="246">
                        <c:v>2.2000000000000002</c:v>
                      </c:pt>
                      <c:pt idx="247">
                        <c:v>2.15</c:v>
                      </c:pt>
                      <c:pt idx="248">
                        <c:v>2.1</c:v>
                      </c:pt>
                      <c:pt idx="249">
                        <c:v>2.19</c:v>
                      </c:pt>
                      <c:pt idx="250">
                        <c:v>2.37</c:v>
                      </c:pt>
                      <c:pt idx="251">
                        <c:v>2.38</c:v>
                      </c:pt>
                      <c:pt idx="252">
                        <c:v>2.23</c:v>
                      </c:pt>
                      <c:pt idx="253">
                        <c:v>2.1</c:v>
                      </c:pt>
                      <c:pt idx="254">
                        <c:v>2.2000000000000002</c:v>
                      </c:pt>
                      <c:pt idx="255">
                        <c:v>2.1</c:v>
                      </c:pt>
                      <c:pt idx="256">
                        <c:v>1.96</c:v>
                      </c:pt>
                      <c:pt idx="257">
                        <c:v>1.94</c:v>
                      </c:pt>
                      <c:pt idx="258">
                        <c:v>1.94</c:v>
                      </c:pt>
                      <c:pt idx="259">
                        <c:v>2.0499999999999998</c:v>
                      </c:pt>
                      <c:pt idx="260">
                        <c:v>2.13</c:v>
                      </c:pt>
                      <c:pt idx="261">
                        <c:v>2.2999999999999998</c:v>
                      </c:pt>
                      <c:pt idx="262">
                        <c:v>2.2400000000000002</c:v>
                      </c:pt>
                      <c:pt idx="263">
                        <c:v>2.13</c:v>
                      </c:pt>
                      <c:pt idx="264">
                        <c:v>2.2799999999999998</c:v>
                      </c:pt>
                      <c:pt idx="265">
                        <c:v>2.11</c:v>
                      </c:pt>
                      <c:pt idx="266">
                        <c:v>1.97</c:v>
                      </c:pt>
                      <c:pt idx="267">
                        <c:v>1.88</c:v>
                      </c:pt>
                      <c:pt idx="268">
                        <c:v>1.8</c:v>
                      </c:pt>
                      <c:pt idx="269">
                        <c:v>1.79</c:v>
                      </c:pt>
                      <c:pt idx="270">
                        <c:v>1.62</c:v>
                      </c:pt>
                      <c:pt idx="271">
                        <c:v>1.72</c:v>
                      </c:pt>
                      <c:pt idx="272">
                        <c:v>1.84</c:v>
                      </c:pt>
                      <c:pt idx="273">
                        <c:v>2.13</c:v>
                      </c:pt>
                      <c:pt idx="274">
                        <c:v>2.36</c:v>
                      </c:pt>
                      <c:pt idx="275">
                        <c:v>1.95</c:v>
                      </c:pt>
                      <c:pt idx="276">
                        <c:v>2.16</c:v>
                      </c:pt>
                      <c:pt idx="277">
                        <c:v>2.36</c:v>
                      </c:pt>
                      <c:pt idx="278">
                        <c:v>2.63</c:v>
                      </c:pt>
                      <c:pt idx="279">
                        <c:v>2.63</c:v>
                      </c:pt>
                      <c:pt idx="280">
                        <c:v>2.88</c:v>
                      </c:pt>
                      <c:pt idx="281">
                        <c:v>3.11</c:v>
                      </c:pt>
                      <c:pt idx="282">
                        <c:v>2.95</c:v>
                      </c:pt>
                      <c:pt idx="283">
                        <c:v>3.28</c:v>
                      </c:pt>
                      <c:pt idx="284">
                        <c:v>2.99</c:v>
                      </c:pt>
                      <c:pt idx="285">
                        <c:v>2.66</c:v>
                      </c:pt>
                      <c:pt idx="286">
                        <c:v>2.6</c:v>
                      </c:pt>
                      <c:pt idx="287">
                        <c:v>2.36</c:v>
                      </c:pt>
                      <c:pt idx="288">
                        <c:v>2.35</c:v>
                      </c:pt>
                      <c:pt idx="289">
                        <c:v>2.2799999999999998</c:v>
                      </c:pt>
                      <c:pt idx="290">
                        <c:v>2.48</c:v>
                      </c:pt>
                      <c:pt idx="291">
                        <c:v>2.2599999999999998</c:v>
                      </c:pt>
                      <c:pt idx="292">
                        <c:v>2.12</c:v>
                      </c:pt>
                      <c:pt idx="293">
                        <c:v>2.0299999999999998</c:v>
                      </c:pt>
                      <c:pt idx="294">
                        <c:v>2.4</c:v>
                      </c:pt>
                      <c:pt idx="295">
                        <c:v>2.2000000000000002</c:v>
                      </c:pt>
                      <c:pt idx="296">
                        <c:v>2.35</c:v>
                      </c:pt>
                      <c:pt idx="297">
                        <c:v>2.15</c:v>
                      </c:pt>
                      <c:pt idx="298">
                        <c:v>2.06</c:v>
                      </c:pt>
                      <c:pt idx="299">
                        <c:v>2.0299999999999998</c:v>
                      </c:pt>
                      <c:pt idx="300">
                        <c:v>1.93</c:v>
                      </c:pt>
                      <c:pt idx="301">
                        <c:v>1.93</c:v>
                      </c:pt>
                      <c:pt idx="302">
                        <c:v>1.92</c:v>
                      </c:pt>
                      <c:pt idx="303">
                        <c:v>1.96</c:v>
                      </c:pt>
                      <c:pt idx="304">
                        <c:v>1.86</c:v>
                      </c:pt>
                      <c:pt idx="305">
                        <c:v>1.76</c:v>
                      </c:pt>
                      <c:pt idx="306">
                        <c:v>1.68</c:v>
                      </c:pt>
                      <c:pt idx="307">
                        <c:v>1.65</c:v>
                      </c:pt>
                      <c:pt idx="308">
                        <c:v>1.64</c:v>
                      </c:pt>
                      <c:pt idx="309">
                        <c:v>1.62</c:v>
                      </c:pt>
                      <c:pt idx="310">
                        <c:v>1.6</c:v>
                      </c:pt>
                      <c:pt idx="311">
                        <c:v>1.83</c:v>
                      </c:pt>
                      <c:pt idx="312">
                        <c:v>1.95</c:v>
                      </c:pt>
                      <c:pt idx="313">
                        <c:v>1.88</c:v>
                      </c:pt>
                      <c:pt idx="314">
                        <c:v>1.87</c:v>
                      </c:pt>
                      <c:pt idx="315">
                        <c:v>1.9</c:v>
                      </c:pt>
                      <c:pt idx="316">
                        <c:v>1.88</c:v>
                      </c:pt>
                      <c:pt idx="317">
                        <c:v>1.82</c:v>
                      </c:pt>
                      <c:pt idx="318">
                        <c:v>1.77</c:v>
                      </c:pt>
                      <c:pt idx="319">
                        <c:v>1.71</c:v>
                      </c:pt>
                      <c:pt idx="320">
                        <c:v>1.63</c:v>
                      </c:pt>
                      <c:pt idx="321">
                        <c:v>1.6</c:v>
                      </c:pt>
                      <c:pt idx="322">
                        <c:v>1.58</c:v>
                      </c:pt>
                      <c:pt idx="323">
                        <c:v>1.4</c:v>
                      </c:pt>
                      <c:pt idx="324">
                        <c:v>1.39</c:v>
                      </c:pt>
                      <c:pt idx="325">
                        <c:v>1.3</c:v>
                      </c:pt>
                      <c:pt idx="326">
                        <c:v>1.27</c:v>
                      </c:pt>
                      <c:pt idx="327">
                        <c:v>1.27</c:v>
                      </c:pt>
                      <c:pt idx="328">
                        <c:v>1.25</c:v>
                      </c:pt>
                      <c:pt idx="329">
                        <c:v>1.22</c:v>
                      </c:pt>
                      <c:pt idx="330">
                        <c:v>1.21</c:v>
                      </c:pt>
                      <c:pt idx="331">
                        <c:v>1.18</c:v>
                      </c:pt>
                      <c:pt idx="332">
                        <c:v>1.1499999999999999</c:v>
                      </c:pt>
                      <c:pt idx="333">
                        <c:v>1.1399999999999999</c:v>
                      </c:pt>
                      <c:pt idx="334">
                        <c:v>1.1200000000000001</c:v>
                      </c:pt>
                      <c:pt idx="335">
                        <c:v>1.1000000000000001</c:v>
                      </c:pt>
                      <c:pt idx="336">
                        <c:v>1.05</c:v>
                      </c:pt>
                      <c:pt idx="337">
                        <c:v>1.03</c:v>
                      </c:pt>
                      <c:pt idx="338">
                        <c:v>1</c:v>
                      </c:pt>
                      <c:pt idx="339">
                        <c:v>1</c:v>
                      </c:pt>
                      <c:pt idx="340">
                        <c:v>0.98</c:v>
                      </c:pt>
                      <c:pt idx="341">
                        <c:v>0.97</c:v>
                      </c:pt>
                      <c:pt idx="342">
                        <c:v>0.95</c:v>
                      </c:pt>
                      <c:pt idx="343">
                        <c:v>0.93</c:v>
                      </c:pt>
                      <c:pt idx="344">
                        <c:v>0.93</c:v>
                      </c:pt>
                      <c:pt idx="345">
                        <c:v>0.93</c:v>
                      </c:pt>
                      <c:pt idx="346">
                        <c:v>0.91</c:v>
                      </c:pt>
                      <c:pt idx="347">
                        <c:v>0.91</c:v>
                      </c:pt>
                      <c:pt idx="348">
                        <c:v>0.89</c:v>
                      </c:pt>
                      <c:pt idx="349">
                        <c:v>0.89</c:v>
                      </c:pt>
                      <c:pt idx="350">
                        <c:v>0.88</c:v>
                      </c:pt>
                      <c:pt idx="351">
                        <c:v>0.86</c:v>
                      </c:pt>
                      <c:pt idx="352">
                        <c:v>0.85</c:v>
                      </c:pt>
                      <c:pt idx="353">
                        <c:v>0.85</c:v>
                      </c:pt>
                      <c:pt idx="354">
                        <c:v>0.84</c:v>
                      </c:pt>
                      <c:pt idx="355">
                        <c:v>0.93</c:v>
                      </c:pt>
                      <c:pt idx="356">
                        <c:v>0.82</c:v>
                      </c:pt>
                      <c:pt idx="357">
                        <c:v>0.81</c:v>
                      </c:pt>
                      <c:pt idx="358">
                        <c:v>0.79</c:v>
                      </c:pt>
                      <c:pt idx="359">
                        <c:v>0.79</c:v>
                      </c:pt>
                      <c:pt idx="360">
                        <c:v>0.77</c:v>
                      </c:pt>
                      <c:pt idx="361">
                        <c:v>0.75</c:v>
                      </c:pt>
                      <c:pt idx="362">
                        <c:v>0.74</c:v>
                      </c:pt>
                      <c:pt idx="363">
                        <c:v>0.73</c:v>
                      </c:pt>
                      <c:pt idx="364">
                        <c:v>0.72</c:v>
                      </c:pt>
                      <c:pt idx="365">
                        <c:v>0.71</c:v>
                      </c:pt>
                      <c:pt idx="366">
                        <c:v>0.69</c:v>
                      </c:pt>
                      <c:pt idx="367">
                        <c:v>0.68</c:v>
                      </c:pt>
                      <c:pt idx="368">
                        <c:v>0.68</c:v>
                      </c:pt>
                      <c:pt idx="369">
                        <c:v>0.67</c:v>
                      </c:pt>
                      <c:pt idx="370">
                        <c:v>0.66</c:v>
                      </c:pt>
                      <c:pt idx="371">
                        <c:v>0.65</c:v>
                      </c:pt>
                      <c:pt idx="372">
                        <c:v>0.63</c:v>
                      </c:pt>
                      <c:pt idx="373">
                        <c:v>0.63</c:v>
                      </c:pt>
                      <c:pt idx="374">
                        <c:v>0.62</c:v>
                      </c:pt>
                      <c:pt idx="375">
                        <c:v>0.69</c:v>
                      </c:pt>
                      <c:pt idx="376">
                        <c:v>0.8</c:v>
                      </c:pt>
                      <c:pt idx="377">
                        <c:v>0.81</c:v>
                      </c:pt>
                      <c:pt idx="378">
                        <c:v>0.83</c:v>
                      </c:pt>
                      <c:pt idx="379">
                        <c:v>0.9</c:v>
                      </c:pt>
                      <c:pt idx="380">
                        <c:v>0.82</c:v>
                      </c:pt>
                      <c:pt idx="381">
                        <c:v>0.85</c:v>
                      </c:pt>
                      <c:pt idx="382">
                        <c:v>0.84</c:v>
                      </c:pt>
                      <c:pt idx="383">
                        <c:v>0.82</c:v>
                      </c:pt>
                      <c:pt idx="384">
                        <c:v>0.8</c:v>
                      </c:pt>
                      <c:pt idx="385">
                        <c:v>0.75</c:v>
                      </c:pt>
                      <c:pt idx="386">
                        <c:v>0.76</c:v>
                      </c:pt>
                      <c:pt idx="387">
                        <c:v>0.84</c:v>
                      </c:pt>
                      <c:pt idx="388">
                        <c:v>1.1599999999999999</c:v>
                      </c:pt>
                      <c:pt idx="389">
                        <c:v>1</c:v>
                      </c:pt>
                      <c:pt idx="390">
                        <c:v>0.8</c:v>
                      </c:pt>
                      <c:pt idx="391">
                        <c:v>0.9</c:v>
                      </c:pt>
                      <c:pt idx="392">
                        <c:v>0.86</c:v>
                      </c:pt>
                      <c:pt idx="393">
                        <c:v>0.87</c:v>
                      </c:pt>
                      <c:pt idx="394">
                        <c:v>0.85</c:v>
                      </c:pt>
                      <c:pt idx="395">
                        <c:v>0.84</c:v>
                      </c:pt>
                      <c:pt idx="396">
                        <c:v>0.97</c:v>
                      </c:pt>
                      <c:pt idx="397">
                        <c:v>0.9</c:v>
                      </c:pt>
                      <c:pt idx="398">
                        <c:v>0.8</c:v>
                      </c:pt>
                      <c:pt idx="399">
                        <c:v>0.74</c:v>
                      </c:pt>
                      <c:pt idx="400">
                        <c:v>0.75</c:v>
                      </c:pt>
                      <c:pt idx="401">
                        <c:v>0.72</c:v>
                      </c:pt>
                      <c:pt idx="402">
                        <c:v>0.69</c:v>
                      </c:pt>
                      <c:pt idx="403">
                        <c:v>0.79</c:v>
                      </c:pt>
                      <c:pt idx="404">
                        <c:v>0.77</c:v>
                      </c:pt>
                      <c:pt idx="405">
                        <c:v>0.7</c:v>
                      </c:pt>
                      <c:pt idx="406">
                        <c:v>0.69</c:v>
                      </c:pt>
                      <c:pt idx="407">
                        <c:v>0.74</c:v>
                      </c:pt>
                      <c:pt idx="408">
                        <c:v>0.7</c:v>
                      </c:pt>
                      <c:pt idx="409">
                        <c:v>0.65</c:v>
                      </c:pt>
                      <c:pt idx="410">
                        <c:v>0.62</c:v>
                      </c:pt>
                      <c:pt idx="411">
                        <c:v>0.65</c:v>
                      </c:pt>
                      <c:pt idx="412">
                        <c:v>0.82</c:v>
                      </c:pt>
                      <c:pt idx="413">
                        <c:v>0.9</c:v>
                      </c:pt>
                      <c:pt idx="414">
                        <c:v>0.84</c:v>
                      </c:pt>
                      <c:pt idx="415">
                        <c:v>0.79</c:v>
                      </c:pt>
                      <c:pt idx="416">
                        <c:v>0.77</c:v>
                      </c:pt>
                      <c:pt idx="417">
                        <c:v>0.76</c:v>
                      </c:pt>
                      <c:pt idx="418">
                        <c:v>0.99</c:v>
                      </c:pt>
                      <c:pt idx="419">
                        <c:v>0.94</c:v>
                      </c:pt>
                      <c:pt idx="420">
                        <c:v>1.44</c:v>
                      </c:pt>
                      <c:pt idx="421">
                        <c:v>1.1599999999999999</c:v>
                      </c:pt>
                      <c:pt idx="422">
                        <c:v>0.95</c:v>
                      </c:pt>
                      <c:pt idx="423">
                        <c:v>0.95</c:v>
                      </c:pt>
                      <c:pt idx="424">
                        <c:v>0.9</c:v>
                      </c:pt>
                      <c:pt idx="425">
                        <c:v>0.86</c:v>
                      </c:pt>
                      <c:pt idx="426">
                        <c:v>0.85</c:v>
                      </c:pt>
                      <c:pt idx="427">
                        <c:v>0.84</c:v>
                      </c:pt>
                      <c:pt idx="428">
                        <c:v>0.76</c:v>
                      </c:pt>
                      <c:pt idx="429">
                        <c:v>0.69</c:v>
                      </c:pt>
                      <c:pt idx="430">
                        <c:v>0.68</c:v>
                      </c:pt>
                      <c:pt idx="431">
                        <c:v>0.65</c:v>
                      </c:pt>
                      <c:pt idx="432">
                        <c:v>0.64</c:v>
                      </c:pt>
                      <c:pt idx="433">
                        <c:v>0.63</c:v>
                      </c:pt>
                      <c:pt idx="434">
                        <c:v>0.61</c:v>
                      </c:pt>
                      <c:pt idx="435">
                        <c:v>0.6</c:v>
                      </c:pt>
                      <c:pt idx="436">
                        <c:v>0.59</c:v>
                      </c:pt>
                      <c:pt idx="437">
                        <c:v>0.59</c:v>
                      </c:pt>
                      <c:pt idx="438">
                        <c:v>0.56999999999999995</c:v>
                      </c:pt>
                      <c:pt idx="439">
                        <c:v>0.56999999999999995</c:v>
                      </c:pt>
                      <c:pt idx="440">
                        <c:v>0.56000000000000005</c:v>
                      </c:pt>
                      <c:pt idx="441">
                        <c:v>0.56000000000000005</c:v>
                      </c:pt>
                      <c:pt idx="442">
                        <c:v>0.55000000000000004</c:v>
                      </c:pt>
                      <c:pt idx="443">
                        <c:v>0.55000000000000004</c:v>
                      </c:pt>
                      <c:pt idx="444">
                        <c:v>0.53</c:v>
                      </c:pt>
                      <c:pt idx="445">
                        <c:v>0.53</c:v>
                      </c:pt>
                      <c:pt idx="446">
                        <c:v>0.52</c:v>
                      </c:pt>
                      <c:pt idx="447">
                        <c:v>0.51</c:v>
                      </c:pt>
                      <c:pt idx="448">
                        <c:v>0.5</c:v>
                      </c:pt>
                      <c:pt idx="449">
                        <c:v>0.47</c:v>
                      </c:pt>
                      <c:pt idx="450">
                        <c:v>0.49</c:v>
                      </c:pt>
                      <c:pt idx="451">
                        <c:v>0.47</c:v>
                      </c:pt>
                      <c:pt idx="452">
                        <c:v>0.46</c:v>
                      </c:pt>
                      <c:pt idx="453">
                        <c:v>0.46</c:v>
                      </c:pt>
                      <c:pt idx="454">
                        <c:v>0.45</c:v>
                      </c:pt>
                      <c:pt idx="455">
                        <c:v>0.43</c:v>
                      </c:pt>
                      <c:pt idx="456">
                        <c:v>0.41</c:v>
                      </c:pt>
                      <c:pt idx="457">
                        <c:v>0.41</c:v>
                      </c:pt>
                      <c:pt idx="458">
                        <c:v>0.4</c:v>
                      </c:pt>
                      <c:pt idx="459">
                        <c:v>0.45</c:v>
                      </c:pt>
                      <c:pt idx="460">
                        <c:v>0.48</c:v>
                      </c:pt>
                      <c:pt idx="461">
                        <c:v>0.49</c:v>
                      </c:pt>
                      <c:pt idx="462">
                        <c:v>0.5</c:v>
                      </c:pt>
                      <c:pt idx="463">
                        <c:v>0.52</c:v>
                      </c:pt>
                      <c:pt idx="464">
                        <c:v>0.51</c:v>
                      </c:pt>
                      <c:pt idx="465">
                        <c:v>0.49</c:v>
                      </c:pt>
                      <c:pt idx="466">
                        <c:v>0.47</c:v>
                      </c:pt>
                      <c:pt idx="467">
                        <c:v>0.46</c:v>
                      </c:pt>
                      <c:pt idx="468">
                        <c:v>0.44</c:v>
                      </c:pt>
                      <c:pt idx="469">
                        <c:v>0.44</c:v>
                      </c:pt>
                      <c:pt idx="470">
                        <c:v>0.42</c:v>
                      </c:pt>
                      <c:pt idx="471">
                        <c:v>0.43</c:v>
                      </c:pt>
                      <c:pt idx="472">
                        <c:v>0.44</c:v>
                      </c:pt>
                      <c:pt idx="473">
                        <c:v>0.45</c:v>
                      </c:pt>
                      <c:pt idx="474">
                        <c:v>0.46</c:v>
                      </c:pt>
                      <c:pt idx="475">
                        <c:v>0.45</c:v>
                      </c:pt>
                      <c:pt idx="476">
                        <c:v>0.44</c:v>
                      </c:pt>
                      <c:pt idx="477">
                        <c:v>0.46</c:v>
                      </c:pt>
                      <c:pt idx="478">
                        <c:v>0.45</c:v>
                      </c:pt>
                      <c:pt idx="479">
                        <c:v>0.6</c:v>
                      </c:pt>
                      <c:pt idx="480">
                        <c:v>0.65</c:v>
                      </c:pt>
                      <c:pt idx="481">
                        <c:v>0.6</c:v>
                      </c:pt>
                      <c:pt idx="482">
                        <c:v>0.67</c:v>
                      </c:pt>
                      <c:pt idx="483">
                        <c:v>0.66</c:v>
                      </c:pt>
                      <c:pt idx="484">
                        <c:v>0.67</c:v>
                      </c:pt>
                      <c:pt idx="485">
                        <c:v>0.57999999999999996</c:v>
                      </c:pt>
                      <c:pt idx="486">
                        <c:v>0.59</c:v>
                      </c:pt>
                      <c:pt idx="487">
                        <c:v>0.56999999999999995</c:v>
                      </c:pt>
                      <c:pt idx="488">
                        <c:v>0.56000000000000005</c:v>
                      </c:pt>
                      <c:pt idx="489">
                        <c:v>0.56999999999999995</c:v>
                      </c:pt>
                      <c:pt idx="490">
                        <c:v>0.49</c:v>
                      </c:pt>
                      <c:pt idx="491">
                        <c:v>0.46</c:v>
                      </c:pt>
                      <c:pt idx="492">
                        <c:v>0.45</c:v>
                      </c:pt>
                      <c:pt idx="493">
                        <c:v>0.5</c:v>
                      </c:pt>
                      <c:pt idx="494">
                        <c:v>0.56999999999999995</c:v>
                      </c:pt>
                      <c:pt idx="495">
                        <c:v>0.75</c:v>
                      </c:pt>
                      <c:pt idx="496">
                        <c:v>0.85</c:v>
                      </c:pt>
                      <c:pt idx="497">
                        <c:v>0.76</c:v>
                      </c:pt>
                      <c:pt idx="498">
                        <c:v>0.69</c:v>
                      </c:pt>
                      <c:pt idx="499">
                        <c:v>0.68</c:v>
                      </c:pt>
                      <c:pt idx="500">
                        <c:v>0.75</c:v>
                      </c:pt>
                      <c:pt idx="501">
                        <c:v>0.75</c:v>
                      </c:pt>
                      <c:pt idx="502">
                        <c:v>1.31</c:v>
                      </c:pt>
                      <c:pt idx="503">
                        <c:v>1.37</c:v>
                      </c:pt>
                      <c:pt idx="504">
                        <c:v>1.3</c:v>
                      </c:pt>
                      <c:pt idx="505">
                        <c:v>1.17</c:v>
                      </c:pt>
                      <c:pt idx="506">
                        <c:v>1.54</c:v>
                      </c:pt>
                      <c:pt idx="507">
                        <c:v>1.52</c:v>
                      </c:pt>
                      <c:pt idx="508">
                        <c:v>1.42</c:v>
                      </c:pt>
                      <c:pt idx="509">
                        <c:v>1.31</c:v>
                      </c:pt>
                      <c:pt idx="510">
                        <c:v>1.22</c:v>
                      </c:pt>
                      <c:pt idx="511">
                        <c:v>1.2</c:v>
                      </c:pt>
                      <c:pt idx="512">
                        <c:v>1.18</c:v>
                      </c:pt>
                      <c:pt idx="513">
                        <c:v>1.26</c:v>
                      </c:pt>
                      <c:pt idx="514">
                        <c:v>1.17</c:v>
                      </c:pt>
                      <c:pt idx="515">
                        <c:v>1.1499999999999999</c:v>
                      </c:pt>
                      <c:pt idx="516">
                        <c:v>1.1200000000000001</c:v>
                      </c:pt>
                      <c:pt idx="517">
                        <c:v>0.99</c:v>
                      </c:pt>
                      <c:pt idx="518">
                        <c:v>0.96</c:v>
                      </c:pt>
                      <c:pt idx="519">
                        <c:v>0.9</c:v>
                      </c:pt>
                      <c:pt idx="520">
                        <c:v>0.88</c:v>
                      </c:pt>
                      <c:pt idx="521">
                        <c:v>0.86</c:v>
                      </c:pt>
                      <c:pt idx="522">
                        <c:v>0.81</c:v>
                      </c:pt>
                      <c:pt idx="523">
                        <c:v>0.8</c:v>
                      </c:pt>
                      <c:pt idx="524">
                        <c:v>0.81</c:v>
                      </c:pt>
                      <c:pt idx="525">
                        <c:v>0.8</c:v>
                      </c:pt>
                      <c:pt idx="526">
                        <c:v>0.79</c:v>
                      </c:pt>
                      <c:pt idx="527">
                        <c:v>0.82</c:v>
                      </c:pt>
                      <c:pt idx="528">
                        <c:v>0.95</c:v>
                      </c:pt>
                      <c:pt idx="529">
                        <c:v>0.8</c:v>
                      </c:pt>
                      <c:pt idx="530">
                        <c:v>0.79</c:v>
                      </c:pt>
                      <c:pt idx="531">
                        <c:v>0.78</c:v>
                      </c:pt>
                      <c:pt idx="532">
                        <c:v>0.8</c:v>
                      </c:pt>
                      <c:pt idx="533">
                        <c:v>0.79</c:v>
                      </c:pt>
                      <c:pt idx="534">
                        <c:v>0.78</c:v>
                      </c:pt>
                      <c:pt idx="535">
                        <c:v>0.78</c:v>
                      </c:pt>
                      <c:pt idx="536">
                        <c:v>0.77</c:v>
                      </c:pt>
                      <c:pt idx="537">
                        <c:v>0.77</c:v>
                      </c:pt>
                      <c:pt idx="538">
                        <c:v>0.76</c:v>
                      </c:pt>
                      <c:pt idx="539">
                        <c:v>0.76</c:v>
                      </c:pt>
                      <c:pt idx="540">
                        <c:v>0.74</c:v>
                      </c:pt>
                      <c:pt idx="541">
                        <c:v>0.98</c:v>
                      </c:pt>
                      <c:pt idx="542">
                        <c:v>1</c:v>
                      </c:pt>
                      <c:pt idx="543">
                        <c:v>1.02</c:v>
                      </c:pt>
                      <c:pt idx="544">
                        <c:v>1.4</c:v>
                      </c:pt>
                      <c:pt idx="545">
                        <c:v>1.17</c:v>
                      </c:pt>
                      <c:pt idx="546">
                        <c:v>1.06</c:v>
                      </c:pt>
                      <c:pt idx="547">
                        <c:v>1</c:v>
                      </c:pt>
                      <c:pt idx="548">
                        <c:v>0.9</c:v>
                      </c:pt>
                      <c:pt idx="549">
                        <c:v>0.88</c:v>
                      </c:pt>
                      <c:pt idx="550">
                        <c:v>0.87</c:v>
                      </c:pt>
                      <c:pt idx="551">
                        <c:v>0.8</c:v>
                      </c:pt>
                      <c:pt idx="552">
                        <c:v>0.84</c:v>
                      </c:pt>
                      <c:pt idx="553">
                        <c:v>1.05</c:v>
                      </c:pt>
                      <c:pt idx="554">
                        <c:v>1.02</c:v>
                      </c:pt>
                      <c:pt idx="555">
                        <c:v>0.91</c:v>
                      </c:pt>
                      <c:pt idx="556">
                        <c:v>0.93</c:v>
                      </c:pt>
                      <c:pt idx="557">
                        <c:v>1.01</c:v>
                      </c:pt>
                      <c:pt idx="558">
                        <c:v>1.17</c:v>
                      </c:pt>
                      <c:pt idx="559">
                        <c:v>1.18</c:v>
                      </c:pt>
                      <c:pt idx="560">
                        <c:v>1.46</c:v>
                      </c:pt>
                      <c:pt idx="561">
                        <c:v>1.52</c:v>
                      </c:pt>
                      <c:pt idx="562">
                        <c:v>1.54</c:v>
                      </c:pt>
                      <c:pt idx="563">
                        <c:v>1.52</c:v>
                      </c:pt>
                      <c:pt idx="564">
                        <c:v>1.64</c:v>
                      </c:pt>
                      <c:pt idx="565">
                        <c:v>1.85</c:v>
                      </c:pt>
                      <c:pt idx="566">
                        <c:v>1.94</c:v>
                      </c:pt>
                      <c:pt idx="567">
                        <c:v>1.89</c:v>
                      </c:pt>
                      <c:pt idx="568">
                        <c:v>1.84</c:v>
                      </c:pt>
                      <c:pt idx="569">
                        <c:v>2.35</c:v>
                      </c:pt>
                      <c:pt idx="570">
                        <c:v>2.46</c:v>
                      </c:pt>
                      <c:pt idx="571">
                        <c:v>2.27</c:v>
                      </c:pt>
                      <c:pt idx="572">
                        <c:v>2.1</c:v>
                      </c:pt>
                      <c:pt idx="573">
                        <c:v>2.09</c:v>
                      </c:pt>
                      <c:pt idx="574">
                        <c:v>2</c:v>
                      </c:pt>
                      <c:pt idx="575">
                        <c:v>1.92</c:v>
                      </c:pt>
                      <c:pt idx="576">
                        <c:v>1.92</c:v>
                      </c:pt>
                      <c:pt idx="577">
                        <c:v>1.7</c:v>
                      </c:pt>
                      <c:pt idx="578">
                        <c:v>1.56</c:v>
                      </c:pt>
                      <c:pt idx="579">
                        <c:v>1.63</c:v>
                      </c:pt>
                      <c:pt idx="580">
                        <c:v>1.62</c:v>
                      </c:pt>
                      <c:pt idx="581">
                        <c:v>1.5</c:v>
                      </c:pt>
                      <c:pt idx="582">
                        <c:v>1.51</c:v>
                      </c:pt>
                      <c:pt idx="583">
                        <c:v>1.52</c:v>
                      </c:pt>
                      <c:pt idx="584">
                        <c:v>1.64</c:v>
                      </c:pt>
                      <c:pt idx="585">
                        <c:v>1.78</c:v>
                      </c:pt>
                      <c:pt idx="586">
                        <c:v>2.35</c:v>
                      </c:pt>
                      <c:pt idx="587">
                        <c:v>2.75</c:v>
                      </c:pt>
                      <c:pt idx="588">
                        <c:v>2.59</c:v>
                      </c:pt>
                      <c:pt idx="589">
                        <c:v>2.3199999999999998</c:v>
                      </c:pt>
                      <c:pt idx="590">
                        <c:v>2.2599999999999998</c:v>
                      </c:pt>
                      <c:pt idx="591">
                        <c:v>2.62</c:v>
                      </c:pt>
                      <c:pt idx="592">
                        <c:v>2.7</c:v>
                      </c:pt>
                      <c:pt idx="593">
                        <c:v>2.61</c:v>
                      </c:pt>
                      <c:pt idx="594">
                        <c:v>2.4500000000000002</c:v>
                      </c:pt>
                      <c:pt idx="595">
                        <c:v>2.36</c:v>
                      </c:pt>
                      <c:pt idx="596">
                        <c:v>2.6</c:v>
                      </c:pt>
                      <c:pt idx="597">
                        <c:v>2.62</c:v>
                      </c:pt>
                      <c:pt idx="598">
                        <c:v>2.64</c:v>
                      </c:pt>
                      <c:pt idx="599">
                        <c:v>2.54</c:v>
                      </c:pt>
                      <c:pt idx="600">
                        <c:v>2.4</c:v>
                      </c:pt>
                      <c:pt idx="601">
                        <c:v>2.2000000000000002</c:v>
                      </c:pt>
                      <c:pt idx="602">
                        <c:v>2.48</c:v>
                      </c:pt>
                      <c:pt idx="603">
                        <c:v>2.2599999999999998</c:v>
                      </c:pt>
                      <c:pt idx="604">
                        <c:v>2.1</c:v>
                      </c:pt>
                      <c:pt idx="605">
                        <c:v>2.08</c:v>
                      </c:pt>
                      <c:pt idx="606">
                        <c:v>2</c:v>
                      </c:pt>
                      <c:pt idx="607">
                        <c:v>1.99</c:v>
                      </c:pt>
                      <c:pt idx="608">
                        <c:v>1.99</c:v>
                      </c:pt>
                      <c:pt idx="609">
                        <c:v>1.98</c:v>
                      </c:pt>
                      <c:pt idx="610">
                        <c:v>1.93</c:v>
                      </c:pt>
                      <c:pt idx="611">
                        <c:v>2.36</c:v>
                      </c:pt>
                      <c:pt idx="612">
                        <c:v>2.1</c:v>
                      </c:pt>
                      <c:pt idx="613">
                        <c:v>2.0299999999999998</c:v>
                      </c:pt>
                      <c:pt idx="614">
                        <c:v>2.02</c:v>
                      </c:pt>
                      <c:pt idx="615">
                        <c:v>2.0099999999999998</c:v>
                      </c:pt>
                      <c:pt idx="616">
                        <c:v>2</c:v>
                      </c:pt>
                      <c:pt idx="617">
                        <c:v>2.37</c:v>
                      </c:pt>
                      <c:pt idx="618">
                        <c:v>2.3199999999999998</c:v>
                      </c:pt>
                      <c:pt idx="619">
                        <c:v>2.4</c:v>
                      </c:pt>
                      <c:pt idx="620">
                        <c:v>2.36</c:v>
                      </c:pt>
                      <c:pt idx="621">
                        <c:v>2.37</c:v>
                      </c:pt>
                      <c:pt idx="622">
                        <c:v>2.2000000000000002</c:v>
                      </c:pt>
                      <c:pt idx="623">
                        <c:v>1.45</c:v>
                      </c:pt>
                      <c:pt idx="624">
                        <c:v>2.77</c:v>
                      </c:pt>
                      <c:pt idx="625">
                        <c:v>2.66</c:v>
                      </c:pt>
                      <c:pt idx="626">
                        <c:v>2.85</c:v>
                      </c:pt>
                      <c:pt idx="627">
                        <c:v>3.18</c:v>
                      </c:pt>
                      <c:pt idx="628">
                        <c:v>3.15</c:v>
                      </c:pt>
                      <c:pt idx="629">
                        <c:v>3.1</c:v>
                      </c:pt>
                      <c:pt idx="630">
                        <c:v>3.11</c:v>
                      </c:pt>
                      <c:pt idx="631">
                        <c:v>3.2</c:v>
                      </c:pt>
                      <c:pt idx="632">
                        <c:v>3.4</c:v>
                      </c:pt>
                      <c:pt idx="633">
                        <c:v>3.41</c:v>
                      </c:pt>
                      <c:pt idx="634">
                        <c:v>3.53</c:v>
                      </c:pt>
                      <c:pt idx="635">
                        <c:v>3.55</c:v>
                      </c:pt>
                      <c:pt idx="636">
                        <c:v>3.58</c:v>
                      </c:pt>
                      <c:pt idx="637">
                        <c:v>3.52</c:v>
                      </c:pt>
                      <c:pt idx="638">
                        <c:v>3.35</c:v>
                      </c:pt>
                      <c:pt idx="639">
                        <c:v>3.31</c:v>
                      </c:pt>
                      <c:pt idx="640">
                        <c:v>3.45</c:v>
                      </c:pt>
                      <c:pt idx="641">
                        <c:v>3.5</c:v>
                      </c:pt>
                      <c:pt idx="642">
                        <c:v>3.53</c:v>
                      </c:pt>
                      <c:pt idx="643">
                        <c:v>3.53</c:v>
                      </c:pt>
                      <c:pt idx="644">
                        <c:v>3.36</c:v>
                      </c:pt>
                      <c:pt idx="645">
                        <c:v>3.21</c:v>
                      </c:pt>
                      <c:pt idx="646">
                        <c:v>3.32</c:v>
                      </c:pt>
                      <c:pt idx="647">
                        <c:v>3.59</c:v>
                      </c:pt>
                      <c:pt idx="648">
                        <c:v>3.32</c:v>
                      </c:pt>
                      <c:pt idx="649">
                        <c:v>3.22</c:v>
                      </c:pt>
                      <c:pt idx="650">
                        <c:v>3.13</c:v>
                      </c:pt>
                      <c:pt idx="651">
                        <c:v>3.1</c:v>
                      </c:pt>
                      <c:pt idx="652">
                        <c:v>3.02</c:v>
                      </c:pt>
                      <c:pt idx="653">
                        <c:v>2.97</c:v>
                      </c:pt>
                      <c:pt idx="654">
                        <c:v>2.82</c:v>
                      </c:pt>
                      <c:pt idx="655">
                        <c:v>2.72</c:v>
                      </c:pt>
                      <c:pt idx="656">
                        <c:v>2.71</c:v>
                      </c:pt>
                      <c:pt idx="657">
                        <c:v>2.64</c:v>
                      </c:pt>
                      <c:pt idx="658">
                        <c:v>3.28</c:v>
                      </c:pt>
                      <c:pt idx="659">
                        <c:v>3.41</c:v>
                      </c:pt>
                      <c:pt idx="660">
                        <c:v>3.25</c:v>
                      </c:pt>
                      <c:pt idx="661">
                        <c:v>3.12</c:v>
                      </c:pt>
                      <c:pt idx="662">
                        <c:v>3.13</c:v>
                      </c:pt>
                      <c:pt idx="663">
                        <c:v>3.2</c:v>
                      </c:pt>
                      <c:pt idx="664">
                        <c:v>3.01</c:v>
                      </c:pt>
                      <c:pt idx="665">
                        <c:v>3</c:v>
                      </c:pt>
                      <c:pt idx="666">
                        <c:v>2.86</c:v>
                      </c:pt>
                      <c:pt idx="667">
                        <c:v>2.82</c:v>
                      </c:pt>
                      <c:pt idx="668">
                        <c:v>2.76</c:v>
                      </c:pt>
                      <c:pt idx="669">
                        <c:v>2.75</c:v>
                      </c:pt>
                      <c:pt idx="670">
                        <c:v>2.74</c:v>
                      </c:pt>
                      <c:pt idx="671">
                        <c:v>2.89</c:v>
                      </c:pt>
                      <c:pt idx="672">
                        <c:v>2.85</c:v>
                      </c:pt>
                      <c:pt idx="673">
                        <c:v>2.77</c:v>
                      </c:pt>
                      <c:pt idx="674">
                        <c:v>2.74</c:v>
                      </c:pt>
                      <c:pt idx="675">
                        <c:v>2.72</c:v>
                      </c:pt>
                      <c:pt idx="676">
                        <c:v>2.62</c:v>
                      </c:pt>
                      <c:pt idx="677">
                        <c:v>2.59</c:v>
                      </c:pt>
                      <c:pt idx="678">
                        <c:v>2.57</c:v>
                      </c:pt>
                      <c:pt idx="679">
                        <c:v>2.64</c:v>
                      </c:pt>
                      <c:pt idx="680">
                        <c:v>2.56</c:v>
                      </c:pt>
                      <c:pt idx="681">
                        <c:v>2.5</c:v>
                      </c:pt>
                      <c:pt idx="682">
                        <c:v>2.63</c:v>
                      </c:pt>
                      <c:pt idx="683">
                        <c:v>2.79</c:v>
                      </c:pt>
                      <c:pt idx="684">
                        <c:v>2.72</c:v>
                      </c:pt>
                      <c:pt idx="685">
                        <c:v>2.62</c:v>
                      </c:pt>
                      <c:pt idx="686">
                        <c:v>2.6</c:v>
                      </c:pt>
                      <c:pt idx="687">
                        <c:v>2.65</c:v>
                      </c:pt>
                      <c:pt idx="688">
                        <c:v>2.63</c:v>
                      </c:pt>
                      <c:pt idx="689">
                        <c:v>3.02</c:v>
                      </c:pt>
                      <c:pt idx="690">
                        <c:v>3.25</c:v>
                      </c:pt>
                      <c:pt idx="691">
                        <c:v>3.02</c:v>
                      </c:pt>
                      <c:pt idx="692">
                        <c:v>2.87</c:v>
                      </c:pt>
                      <c:pt idx="693">
                        <c:v>2.96</c:v>
                      </c:pt>
                      <c:pt idx="694">
                        <c:v>2.89</c:v>
                      </c:pt>
                      <c:pt idx="695">
                        <c:v>2.79</c:v>
                      </c:pt>
                      <c:pt idx="696">
                        <c:v>2.65</c:v>
                      </c:pt>
                      <c:pt idx="697">
                        <c:v>2.85</c:v>
                      </c:pt>
                      <c:pt idx="698">
                        <c:v>2.88</c:v>
                      </c:pt>
                      <c:pt idx="699">
                        <c:v>2.9</c:v>
                      </c:pt>
                      <c:pt idx="700">
                        <c:v>3.02</c:v>
                      </c:pt>
                      <c:pt idx="701">
                        <c:v>3.03</c:v>
                      </c:pt>
                      <c:pt idx="702">
                        <c:v>3.02</c:v>
                      </c:pt>
                      <c:pt idx="703">
                        <c:v>3.2</c:v>
                      </c:pt>
                      <c:pt idx="704">
                        <c:v>3.14</c:v>
                      </c:pt>
                      <c:pt idx="705">
                        <c:v>3.12</c:v>
                      </c:pt>
                      <c:pt idx="706">
                        <c:v>2.97</c:v>
                      </c:pt>
                      <c:pt idx="707">
                        <c:v>3</c:v>
                      </c:pt>
                      <c:pt idx="708">
                        <c:v>2.89</c:v>
                      </c:pt>
                      <c:pt idx="709">
                        <c:v>2.85</c:v>
                      </c:pt>
                      <c:pt idx="710">
                        <c:v>2.75</c:v>
                      </c:pt>
                      <c:pt idx="711">
                        <c:v>2.67</c:v>
                      </c:pt>
                      <c:pt idx="712">
                        <c:v>2.62</c:v>
                      </c:pt>
                      <c:pt idx="713">
                        <c:v>2.6</c:v>
                      </c:pt>
                      <c:pt idx="714">
                        <c:v>2.57</c:v>
                      </c:pt>
                      <c:pt idx="715">
                        <c:v>2.56</c:v>
                      </c:pt>
                      <c:pt idx="716">
                        <c:v>2.5</c:v>
                      </c:pt>
                      <c:pt idx="717">
                        <c:v>2.5</c:v>
                      </c:pt>
                      <c:pt idx="718">
                        <c:v>2.48</c:v>
                      </c:pt>
                      <c:pt idx="719">
                        <c:v>2.5</c:v>
                      </c:pt>
                      <c:pt idx="720">
                        <c:v>2.39</c:v>
                      </c:pt>
                      <c:pt idx="721">
                        <c:v>2.4500000000000002</c:v>
                      </c:pt>
                      <c:pt idx="722">
                        <c:v>2.37</c:v>
                      </c:pt>
                      <c:pt idx="723">
                        <c:v>2.39</c:v>
                      </c:pt>
                      <c:pt idx="724">
                        <c:v>2.5499999999999998</c:v>
                      </c:pt>
                      <c:pt idx="725">
                        <c:v>2.2999999999999998</c:v>
                      </c:pt>
                      <c:pt idx="726">
                        <c:v>2.2000000000000002</c:v>
                      </c:pt>
                      <c:pt idx="727">
                        <c:v>2.12</c:v>
                      </c:pt>
                      <c:pt idx="728">
                        <c:v>2.11</c:v>
                      </c:pt>
                      <c:pt idx="729">
                        <c:v>2.11</c:v>
                      </c:pt>
                      <c:pt idx="730">
                        <c:v>2.1</c:v>
                      </c:pt>
                      <c:pt idx="731">
                        <c:v>2.1</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E-110E-477E-89CD-1337CF072A50}"/>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DATOS!$AE$3:$AE$734</c15:sqref>
                        </c15:formulaRef>
                      </c:ext>
                    </c:extLst>
                    <c:numCache>
                      <c:formatCode>0.00</c:formatCode>
                      <c:ptCount val="732"/>
                      <c:pt idx="0">
                        <c:v>2.1</c:v>
                      </c:pt>
                      <c:pt idx="1">
                        <c:v>2.08</c:v>
                      </c:pt>
                      <c:pt idx="2">
                        <c:v>2.0299999999999998</c:v>
                      </c:pt>
                      <c:pt idx="3">
                        <c:v>1.94</c:v>
                      </c:pt>
                      <c:pt idx="4">
                        <c:v>1.85</c:v>
                      </c:pt>
                      <c:pt idx="5">
                        <c:v>1.82</c:v>
                      </c:pt>
                      <c:pt idx="6">
                        <c:v>1.74</c:v>
                      </c:pt>
                      <c:pt idx="7">
                        <c:v>1.75</c:v>
                      </c:pt>
                      <c:pt idx="8">
                        <c:v>1.65</c:v>
                      </c:pt>
                      <c:pt idx="9">
                        <c:v>1.6</c:v>
                      </c:pt>
                      <c:pt idx="10">
                        <c:v>1.58</c:v>
                      </c:pt>
                      <c:pt idx="11">
                        <c:v>1.58</c:v>
                      </c:pt>
                      <c:pt idx="12">
                        <c:v>1.59</c:v>
                      </c:pt>
                      <c:pt idx="13">
                        <c:v>1.59</c:v>
                      </c:pt>
                      <c:pt idx="14">
                        <c:v>1.66</c:v>
                      </c:pt>
                      <c:pt idx="15">
                        <c:v>1.64</c:v>
                      </c:pt>
                      <c:pt idx="16">
                        <c:v>1.65</c:v>
                      </c:pt>
                      <c:pt idx="17">
                        <c:v>1.79</c:v>
                      </c:pt>
                      <c:pt idx="18">
                        <c:v>1.74</c:v>
                      </c:pt>
                      <c:pt idx="19">
                        <c:v>1.76</c:v>
                      </c:pt>
                      <c:pt idx="20">
                        <c:v>1.72</c:v>
                      </c:pt>
                      <c:pt idx="21">
                        <c:v>1.74</c:v>
                      </c:pt>
                      <c:pt idx="22">
                        <c:v>1.82</c:v>
                      </c:pt>
                      <c:pt idx="23">
                        <c:v>2.0299999999999998</c:v>
                      </c:pt>
                      <c:pt idx="24">
                        <c:v>1.92</c:v>
                      </c:pt>
                      <c:pt idx="25">
                        <c:v>1.84</c:v>
                      </c:pt>
                      <c:pt idx="26">
                        <c:v>1.75</c:v>
                      </c:pt>
                      <c:pt idx="27">
                        <c:v>2</c:v>
                      </c:pt>
                      <c:pt idx="28">
                        <c:v>2.1</c:v>
                      </c:pt>
                      <c:pt idx="29">
                        <c:v>2.0299999999999998</c:v>
                      </c:pt>
                      <c:pt idx="30">
                        <c:v>2.1800000000000002</c:v>
                      </c:pt>
                      <c:pt idx="31">
                        <c:v>2.11</c:v>
                      </c:pt>
                      <c:pt idx="32">
                        <c:v>2.1</c:v>
                      </c:pt>
                      <c:pt idx="33">
                        <c:v>2.2400000000000002</c:v>
                      </c:pt>
                      <c:pt idx="34">
                        <c:v>2.15</c:v>
                      </c:pt>
                      <c:pt idx="35">
                        <c:v>2.09</c:v>
                      </c:pt>
                      <c:pt idx="36">
                        <c:v>1.83</c:v>
                      </c:pt>
                      <c:pt idx="37">
                        <c:v>1.84</c:v>
                      </c:pt>
                      <c:pt idx="38">
                        <c:v>1.97</c:v>
                      </c:pt>
                      <c:pt idx="39">
                        <c:v>2.14</c:v>
                      </c:pt>
                      <c:pt idx="40">
                        <c:v>2.34</c:v>
                      </c:pt>
                      <c:pt idx="41">
                        <c:v>2.68</c:v>
                      </c:pt>
                      <c:pt idx="42">
                        <c:v>2.48</c:v>
                      </c:pt>
                      <c:pt idx="43">
                        <c:v>2.4</c:v>
                      </c:pt>
                      <c:pt idx="44">
                        <c:v>2.44</c:v>
                      </c:pt>
                      <c:pt idx="45">
                        <c:v>2.48</c:v>
                      </c:pt>
                      <c:pt idx="46">
                        <c:v>2.4</c:v>
                      </c:pt>
                      <c:pt idx="47">
                        <c:v>2.56</c:v>
                      </c:pt>
                      <c:pt idx="48">
                        <c:v>2.35</c:v>
                      </c:pt>
                      <c:pt idx="49">
                        <c:v>2.31</c:v>
                      </c:pt>
                      <c:pt idx="50">
                        <c:v>2.17</c:v>
                      </c:pt>
                      <c:pt idx="51">
                        <c:v>2.11</c:v>
                      </c:pt>
                      <c:pt idx="52">
                        <c:v>2.12</c:v>
                      </c:pt>
                      <c:pt idx="53">
                        <c:v>2.09</c:v>
                      </c:pt>
                      <c:pt idx="54">
                        <c:v>2.1</c:v>
                      </c:pt>
                      <c:pt idx="55">
                        <c:v>2.0499999999999998</c:v>
                      </c:pt>
                      <c:pt idx="56">
                        <c:v>2</c:v>
                      </c:pt>
                      <c:pt idx="57">
                        <c:v>1.95</c:v>
                      </c:pt>
                      <c:pt idx="58">
                        <c:v>1.94</c:v>
                      </c:pt>
                      <c:pt idx="59">
                        <c:v>2.15</c:v>
                      </c:pt>
                      <c:pt idx="60">
                        <c:v>2.04</c:v>
                      </c:pt>
                      <c:pt idx="61">
                        <c:v>2.0299999999999998</c:v>
                      </c:pt>
                      <c:pt idx="62">
                        <c:v>2</c:v>
                      </c:pt>
                      <c:pt idx="63">
                        <c:v>2.0499999999999998</c:v>
                      </c:pt>
                      <c:pt idx="64">
                        <c:v>2.0699999999999998</c:v>
                      </c:pt>
                      <c:pt idx="65">
                        <c:v>2.1</c:v>
                      </c:pt>
                      <c:pt idx="66">
                        <c:v>2.08</c:v>
                      </c:pt>
                      <c:pt idx="67">
                        <c:v>2.0299999999999998</c:v>
                      </c:pt>
                      <c:pt idx="68">
                        <c:v>1.9</c:v>
                      </c:pt>
                      <c:pt idx="69">
                        <c:v>1.89</c:v>
                      </c:pt>
                      <c:pt idx="70">
                        <c:v>1.87</c:v>
                      </c:pt>
                      <c:pt idx="71">
                        <c:v>1.88</c:v>
                      </c:pt>
                      <c:pt idx="72">
                        <c:v>1.92</c:v>
                      </c:pt>
                      <c:pt idx="73">
                        <c:v>1.88</c:v>
                      </c:pt>
                      <c:pt idx="74">
                        <c:v>1.92</c:v>
                      </c:pt>
                      <c:pt idx="75">
                        <c:v>1.86</c:v>
                      </c:pt>
                      <c:pt idx="76">
                        <c:v>1.83</c:v>
                      </c:pt>
                      <c:pt idx="77">
                        <c:v>1.86</c:v>
                      </c:pt>
                      <c:pt idx="78">
                        <c:v>1.83</c:v>
                      </c:pt>
                      <c:pt idx="79">
                        <c:v>2.0099999999999998</c:v>
                      </c:pt>
                      <c:pt idx="80">
                        <c:v>1.82</c:v>
                      </c:pt>
                      <c:pt idx="81">
                        <c:v>1.87</c:v>
                      </c:pt>
                      <c:pt idx="82">
                        <c:v>2.09</c:v>
                      </c:pt>
                      <c:pt idx="83">
                        <c:v>2.27</c:v>
                      </c:pt>
                      <c:pt idx="84">
                        <c:v>2.5499999999999998</c:v>
                      </c:pt>
                      <c:pt idx="85">
                        <c:v>2.83</c:v>
                      </c:pt>
                      <c:pt idx="86">
                        <c:v>3.05</c:v>
                      </c:pt>
                      <c:pt idx="87">
                        <c:v>3</c:v>
                      </c:pt>
                      <c:pt idx="88">
                        <c:v>2.86</c:v>
                      </c:pt>
                      <c:pt idx="89">
                        <c:v>2.83</c:v>
                      </c:pt>
                      <c:pt idx="90">
                        <c:v>2.82</c:v>
                      </c:pt>
                      <c:pt idx="91">
                        <c:v>2.81</c:v>
                      </c:pt>
                      <c:pt idx="92">
                        <c:v>2.8</c:v>
                      </c:pt>
                      <c:pt idx="93">
                        <c:v>2.66</c:v>
                      </c:pt>
                      <c:pt idx="94">
                        <c:v>2.57</c:v>
                      </c:pt>
                      <c:pt idx="95">
                        <c:v>2.4500000000000002</c:v>
                      </c:pt>
                      <c:pt idx="96">
                        <c:v>2.34</c:v>
                      </c:pt>
                      <c:pt idx="97">
                        <c:v>2.27</c:v>
                      </c:pt>
                      <c:pt idx="98">
                        <c:v>2.2599999999999998</c:v>
                      </c:pt>
                      <c:pt idx="99">
                        <c:v>2.29</c:v>
                      </c:pt>
                      <c:pt idx="100">
                        <c:v>2.4</c:v>
                      </c:pt>
                      <c:pt idx="101">
                        <c:v>2.4</c:v>
                      </c:pt>
                      <c:pt idx="102">
                        <c:v>2.42</c:v>
                      </c:pt>
                      <c:pt idx="103">
                        <c:v>2.34</c:v>
                      </c:pt>
                      <c:pt idx="104">
                        <c:v>2.2799999999999998</c:v>
                      </c:pt>
                      <c:pt idx="105">
                        <c:v>2.21</c:v>
                      </c:pt>
                      <c:pt idx="106">
                        <c:v>2.16</c:v>
                      </c:pt>
                      <c:pt idx="107">
                        <c:v>2.15</c:v>
                      </c:pt>
                      <c:pt idx="108">
                        <c:v>2.1</c:v>
                      </c:pt>
                      <c:pt idx="109">
                        <c:v>2.1</c:v>
                      </c:pt>
                      <c:pt idx="110">
                        <c:v>2.04</c:v>
                      </c:pt>
                      <c:pt idx="111">
                        <c:v>2.0499999999999998</c:v>
                      </c:pt>
                      <c:pt idx="112">
                        <c:v>2.0299999999999998</c:v>
                      </c:pt>
                      <c:pt idx="113">
                        <c:v>2.14</c:v>
                      </c:pt>
                      <c:pt idx="114">
                        <c:v>2.02</c:v>
                      </c:pt>
                      <c:pt idx="115">
                        <c:v>2.02</c:v>
                      </c:pt>
                      <c:pt idx="116">
                        <c:v>2.0299999999999998</c:v>
                      </c:pt>
                      <c:pt idx="117">
                        <c:v>2.0299999999999998</c:v>
                      </c:pt>
                      <c:pt idx="118">
                        <c:v>2.0299999999999998</c:v>
                      </c:pt>
                      <c:pt idx="119">
                        <c:v>2.0099999999999998</c:v>
                      </c:pt>
                      <c:pt idx="120">
                        <c:v>1.97</c:v>
                      </c:pt>
                      <c:pt idx="121">
                        <c:v>1.94</c:v>
                      </c:pt>
                      <c:pt idx="122">
                        <c:v>1.92</c:v>
                      </c:pt>
                      <c:pt idx="123">
                        <c:v>2.6</c:v>
                      </c:pt>
                      <c:pt idx="124">
                        <c:v>2.4500000000000002</c:v>
                      </c:pt>
                      <c:pt idx="125">
                        <c:v>2.73</c:v>
                      </c:pt>
                      <c:pt idx="126">
                        <c:v>3.03</c:v>
                      </c:pt>
                      <c:pt idx="127">
                        <c:v>3.65</c:v>
                      </c:pt>
                      <c:pt idx="128">
                        <c:v>3.27</c:v>
                      </c:pt>
                      <c:pt idx="129">
                        <c:v>2.2000000000000002</c:v>
                      </c:pt>
                      <c:pt idx="130">
                        <c:v>2.35</c:v>
                      </c:pt>
                      <c:pt idx="131">
                        <c:v>2.7</c:v>
                      </c:pt>
                      <c:pt idx="132">
                        <c:v>2.69</c:v>
                      </c:pt>
                      <c:pt idx="133">
                        <c:v>2.31</c:v>
                      </c:pt>
                      <c:pt idx="134">
                        <c:v>2.4</c:v>
                      </c:pt>
                      <c:pt idx="135">
                        <c:v>2.72</c:v>
                      </c:pt>
                      <c:pt idx="136">
                        <c:v>2.85</c:v>
                      </c:pt>
                      <c:pt idx="137">
                        <c:v>2.9</c:v>
                      </c:pt>
                      <c:pt idx="138">
                        <c:v>2.86</c:v>
                      </c:pt>
                      <c:pt idx="139">
                        <c:v>2.8</c:v>
                      </c:pt>
                      <c:pt idx="140">
                        <c:v>2.72</c:v>
                      </c:pt>
                      <c:pt idx="141">
                        <c:v>2.68</c:v>
                      </c:pt>
                      <c:pt idx="142">
                        <c:v>2.71</c:v>
                      </c:pt>
                      <c:pt idx="143">
                        <c:v>2.6</c:v>
                      </c:pt>
                      <c:pt idx="144">
                        <c:v>2.44</c:v>
                      </c:pt>
                      <c:pt idx="145">
                        <c:v>2.3199999999999998</c:v>
                      </c:pt>
                      <c:pt idx="146">
                        <c:v>2.1800000000000002</c:v>
                      </c:pt>
                      <c:pt idx="147">
                        <c:v>2.15</c:v>
                      </c:pt>
                      <c:pt idx="148">
                        <c:v>2.1</c:v>
                      </c:pt>
                      <c:pt idx="149">
                        <c:v>2.0699999999999998</c:v>
                      </c:pt>
                      <c:pt idx="150">
                        <c:v>2.15</c:v>
                      </c:pt>
                      <c:pt idx="151">
                        <c:v>2.1</c:v>
                      </c:pt>
                      <c:pt idx="152">
                        <c:v>2.06</c:v>
                      </c:pt>
                      <c:pt idx="153">
                        <c:v>2.23</c:v>
                      </c:pt>
                      <c:pt idx="154">
                        <c:v>2.35</c:v>
                      </c:pt>
                      <c:pt idx="155">
                        <c:v>2.31</c:v>
                      </c:pt>
                      <c:pt idx="156">
                        <c:v>2.2999999999999998</c:v>
                      </c:pt>
                      <c:pt idx="157">
                        <c:v>2.56</c:v>
                      </c:pt>
                      <c:pt idx="158">
                        <c:v>2.57</c:v>
                      </c:pt>
                      <c:pt idx="159">
                        <c:v>2.5099999999999998</c:v>
                      </c:pt>
                      <c:pt idx="160">
                        <c:v>2.4700000000000002</c:v>
                      </c:pt>
                      <c:pt idx="161">
                        <c:v>2.42</c:v>
                      </c:pt>
                      <c:pt idx="162">
                        <c:v>2.35</c:v>
                      </c:pt>
                      <c:pt idx="163">
                        <c:v>2.35</c:v>
                      </c:pt>
                      <c:pt idx="164">
                        <c:v>2.37</c:v>
                      </c:pt>
                      <c:pt idx="165">
                        <c:v>2.36</c:v>
                      </c:pt>
                      <c:pt idx="166">
                        <c:v>2.4300000000000002</c:v>
                      </c:pt>
                      <c:pt idx="167">
                        <c:v>2.1800000000000002</c:v>
                      </c:pt>
                      <c:pt idx="168">
                        <c:v>2</c:v>
                      </c:pt>
                      <c:pt idx="169">
                        <c:v>1.97</c:v>
                      </c:pt>
                      <c:pt idx="170">
                        <c:v>2.0099999999999998</c:v>
                      </c:pt>
                      <c:pt idx="171">
                        <c:v>2.5</c:v>
                      </c:pt>
                      <c:pt idx="172">
                        <c:v>2.2599999999999998</c:v>
                      </c:pt>
                      <c:pt idx="173">
                        <c:v>2.14</c:v>
                      </c:pt>
                      <c:pt idx="174">
                        <c:v>2.23</c:v>
                      </c:pt>
                      <c:pt idx="175">
                        <c:v>2.16</c:v>
                      </c:pt>
                      <c:pt idx="176">
                        <c:v>2.34</c:v>
                      </c:pt>
                      <c:pt idx="177">
                        <c:v>2.3199999999999998</c:v>
                      </c:pt>
                      <c:pt idx="178">
                        <c:v>2.16</c:v>
                      </c:pt>
                      <c:pt idx="179">
                        <c:v>2.1800000000000002</c:v>
                      </c:pt>
                      <c:pt idx="180">
                        <c:v>2.31</c:v>
                      </c:pt>
                      <c:pt idx="181">
                        <c:v>2.4</c:v>
                      </c:pt>
                      <c:pt idx="182">
                        <c:v>2.48</c:v>
                      </c:pt>
                      <c:pt idx="183">
                        <c:v>2.5299999999999998</c:v>
                      </c:pt>
                      <c:pt idx="184">
                        <c:v>2.54</c:v>
                      </c:pt>
                      <c:pt idx="185">
                        <c:v>2.62</c:v>
                      </c:pt>
                      <c:pt idx="186">
                        <c:v>2.54</c:v>
                      </c:pt>
                      <c:pt idx="187">
                        <c:v>2.48</c:v>
                      </c:pt>
                      <c:pt idx="188">
                        <c:v>2.46</c:v>
                      </c:pt>
                      <c:pt idx="189">
                        <c:v>2.41</c:v>
                      </c:pt>
                      <c:pt idx="190">
                        <c:v>2.37</c:v>
                      </c:pt>
                      <c:pt idx="191">
                        <c:v>2.36</c:v>
                      </c:pt>
                      <c:pt idx="192">
                        <c:v>2.3199999999999998</c:v>
                      </c:pt>
                      <c:pt idx="193">
                        <c:v>2.5099999999999998</c:v>
                      </c:pt>
                      <c:pt idx="194">
                        <c:v>2.77</c:v>
                      </c:pt>
                      <c:pt idx="195">
                        <c:v>2.85</c:v>
                      </c:pt>
                      <c:pt idx="196">
                        <c:v>2.5099999999999998</c:v>
                      </c:pt>
                      <c:pt idx="197">
                        <c:v>2.35</c:v>
                      </c:pt>
                      <c:pt idx="198">
                        <c:v>2.4500000000000002</c:v>
                      </c:pt>
                      <c:pt idx="199">
                        <c:v>2.38</c:v>
                      </c:pt>
                      <c:pt idx="200">
                        <c:v>2.57</c:v>
                      </c:pt>
                      <c:pt idx="201">
                        <c:v>2.73</c:v>
                      </c:pt>
                      <c:pt idx="202">
                        <c:v>2.5499999999999998</c:v>
                      </c:pt>
                      <c:pt idx="203">
                        <c:v>2.4500000000000002</c:v>
                      </c:pt>
                      <c:pt idx="204">
                        <c:v>2.38</c:v>
                      </c:pt>
                      <c:pt idx="205">
                        <c:v>3.25</c:v>
                      </c:pt>
                      <c:pt idx="206">
                        <c:v>2.15</c:v>
                      </c:pt>
                      <c:pt idx="207">
                        <c:v>2.12</c:v>
                      </c:pt>
                      <c:pt idx="208">
                        <c:v>2.0699999999999998</c:v>
                      </c:pt>
                      <c:pt idx="209">
                        <c:v>2.0699999999999998</c:v>
                      </c:pt>
                      <c:pt idx="210">
                        <c:v>1.97</c:v>
                      </c:pt>
                      <c:pt idx="211">
                        <c:v>1.91</c:v>
                      </c:pt>
                      <c:pt idx="212">
                        <c:v>1.84</c:v>
                      </c:pt>
                      <c:pt idx="213">
                        <c:v>1.87</c:v>
                      </c:pt>
                      <c:pt idx="214">
                        <c:v>1.7</c:v>
                      </c:pt>
                      <c:pt idx="215">
                        <c:v>1.74</c:v>
                      </c:pt>
                      <c:pt idx="216">
                        <c:v>1.74</c:v>
                      </c:pt>
                      <c:pt idx="217">
                        <c:v>1.71</c:v>
                      </c:pt>
                      <c:pt idx="218">
                        <c:v>1.72</c:v>
                      </c:pt>
                      <c:pt idx="219">
                        <c:v>2.0099999999999998</c:v>
                      </c:pt>
                      <c:pt idx="220">
                        <c:v>1.81</c:v>
                      </c:pt>
                      <c:pt idx="221">
                        <c:v>1.9</c:v>
                      </c:pt>
                      <c:pt idx="222">
                        <c:v>1.83</c:v>
                      </c:pt>
                      <c:pt idx="223">
                        <c:v>1.74</c:v>
                      </c:pt>
                      <c:pt idx="224">
                        <c:v>1.82</c:v>
                      </c:pt>
                      <c:pt idx="225">
                        <c:v>1.98</c:v>
                      </c:pt>
                      <c:pt idx="226">
                        <c:v>2.0499999999999998</c:v>
                      </c:pt>
                      <c:pt idx="227">
                        <c:v>2.2999999999999998</c:v>
                      </c:pt>
                      <c:pt idx="228">
                        <c:v>2.13</c:v>
                      </c:pt>
                      <c:pt idx="229">
                        <c:v>2.25</c:v>
                      </c:pt>
                      <c:pt idx="230">
                        <c:v>2.16</c:v>
                      </c:pt>
                      <c:pt idx="231">
                        <c:v>2.23</c:v>
                      </c:pt>
                      <c:pt idx="232">
                        <c:v>2.29</c:v>
                      </c:pt>
                      <c:pt idx="233">
                        <c:v>2.2200000000000002</c:v>
                      </c:pt>
                      <c:pt idx="234">
                        <c:v>2.2200000000000002</c:v>
                      </c:pt>
                      <c:pt idx="235">
                        <c:v>2.13</c:v>
                      </c:pt>
                      <c:pt idx="236">
                        <c:v>2.15</c:v>
                      </c:pt>
                      <c:pt idx="237">
                        <c:v>2.11</c:v>
                      </c:pt>
                      <c:pt idx="238">
                        <c:v>2.2000000000000002</c:v>
                      </c:pt>
                      <c:pt idx="239">
                        <c:v>2.15</c:v>
                      </c:pt>
                      <c:pt idx="240">
                        <c:v>2.0299999999999998</c:v>
                      </c:pt>
                      <c:pt idx="241">
                        <c:v>2.15</c:v>
                      </c:pt>
                      <c:pt idx="242">
                        <c:v>2.04</c:v>
                      </c:pt>
                      <c:pt idx="243">
                        <c:v>2.1</c:v>
                      </c:pt>
                      <c:pt idx="244">
                        <c:v>2.6</c:v>
                      </c:pt>
                      <c:pt idx="245">
                        <c:v>2.42</c:v>
                      </c:pt>
                      <c:pt idx="246">
                        <c:v>2.5499999999999998</c:v>
                      </c:pt>
                      <c:pt idx="247">
                        <c:v>2.42</c:v>
                      </c:pt>
                      <c:pt idx="248">
                        <c:v>2.4</c:v>
                      </c:pt>
                      <c:pt idx="249">
                        <c:v>2.4700000000000002</c:v>
                      </c:pt>
                      <c:pt idx="250">
                        <c:v>2.67</c:v>
                      </c:pt>
                      <c:pt idx="251">
                        <c:v>2.8</c:v>
                      </c:pt>
                      <c:pt idx="252">
                        <c:v>2.65</c:v>
                      </c:pt>
                      <c:pt idx="253">
                        <c:v>2.4700000000000002</c:v>
                      </c:pt>
                      <c:pt idx="254">
                        <c:v>2.38</c:v>
                      </c:pt>
                      <c:pt idx="255">
                        <c:v>2.2999999999999998</c:v>
                      </c:pt>
                      <c:pt idx="256">
                        <c:v>2.2599999999999998</c:v>
                      </c:pt>
                      <c:pt idx="257">
                        <c:v>2.31</c:v>
                      </c:pt>
                      <c:pt idx="258">
                        <c:v>2.48</c:v>
                      </c:pt>
                      <c:pt idx="259">
                        <c:v>2.31</c:v>
                      </c:pt>
                      <c:pt idx="260">
                        <c:v>2.1</c:v>
                      </c:pt>
                      <c:pt idx="261">
                        <c:v>1.97</c:v>
                      </c:pt>
                      <c:pt idx="262">
                        <c:v>1.85</c:v>
                      </c:pt>
                      <c:pt idx="263">
                        <c:v>1.93</c:v>
                      </c:pt>
                      <c:pt idx="264">
                        <c:v>1.96</c:v>
                      </c:pt>
                      <c:pt idx="265">
                        <c:v>2</c:v>
                      </c:pt>
                      <c:pt idx="266">
                        <c:v>2.4500000000000002</c:v>
                      </c:pt>
                      <c:pt idx="267">
                        <c:v>2.97</c:v>
                      </c:pt>
                      <c:pt idx="268">
                        <c:v>2.56</c:v>
                      </c:pt>
                      <c:pt idx="269">
                        <c:v>2.5</c:v>
                      </c:pt>
                      <c:pt idx="270">
                        <c:v>3.4</c:v>
                      </c:pt>
                      <c:pt idx="271">
                        <c:v>3.8</c:v>
                      </c:pt>
                      <c:pt idx="272">
                        <c:v>3.58</c:v>
                      </c:pt>
                      <c:pt idx="273">
                        <c:v>3.4</c:v>
                      </c:pt>
                      <c:pt idx="274">
                        <c:v>3.44</c:v>
                      </c:pt>
                      <c:pt idx="275">
                        <c:v>3.62</c:v>
                      </c:pt>
                      <c:pt idx="276">
                        <c:v>3.62</c:v>
                      </c:pt>
                      <c:pt idx="277">
                        <c:v>3.58</c:v>
                      </c:pt>
                      <c:pt idx="278">
                        <c:v>3.45</c:v>
                      </c:pt>
                      <c:pt idx="279">
                        <c:v>3.22</c:v>
                      </c:pt>
                      <c:pt idx="280">
                        <c:v>3.04</c:v>
                      </c:pt>
                      <c:pt idx="281">
                        <c:v>2.86</c:v>
                      </c:pt>
                      <c:pt idx="282">
                        <c:v>2.74</c:v>
                      </c:pt>
                      <c:pt idx="283">
                        <c:v>2.58</c:v>
                      </c:pt>
                      <c:pt idx="284">
                        <c:v>2.54</c:v>
                      </c:pt>
                      <c:pt idx="285">
                        <c:v>2.8</c:v>
                      </c:pt>
                      <c:pt idx="286">
                        <c:v>2.58</c:v>
                      </c:pt>
                      <c:pt idx="287">
                        <c:v>2.4</c:v>
                      </c:pt>
                      <c:pt idx="288">
                        <c:v>2.35</c:v>
                      </c:pt>
                      <c:pt idx="289">
                        <c:v>2.3199999999999998</c:v>
                      </c:pt>
                      <c:pt idx="290">
                        <c:v>2.41</c:v>
                      </c:pt>
                      <c:pt idx="291">
                        <c:v>2.48</c:v>
                      </c:pt>
                      <c:pt idx="292">
                        <c:v>2.4700000000000002</c:v>
                      </c:pt>
                      <c:pt idx="293">
                        <c:v>2.2999999999999998</c:v>
                      </c:pt>
                      <c:pt idx="294">
                        <c:v>2.1800000000000002</c:v>
                      </c:pt>
                      <c:pt idx="295">
                        <c:v>2.0499999999999998</c:v>
                      </c:pt>
                      <c:pt idx="296">
                        <c:v>2.0099999999999998</c:v>
                      </c:pt>
                      <c:pt idx="297">
                        <c:v>2</c:v>
                      </c:pt>
                      <c:pt idx="298">
                        <c:v>1.94</c:v>
                      </c:pt>
                      <c:pt idx="299">
                        <c:v>1.79</c:v>
                      </c:pt>
                      <c:pt idx="300">
                        <c:v>2.0299999999999998</c:v>
                      </c:pt>
                      <c:pt idx="301">
                        <c:v>2.0299999999999998</c:v>
                      </c:pt>
                      <c:pt idx="302">
                        <c:v>1.92</c:v>
                      </c:pt>
                      <c:pt idx="303">
                        <c:v>1.83</c:v>
                      </c:pt>
                      <c:pt idx="304">
                        <c:v>2.04</c:v>
                      </c:pt>
                      <c:pt idx="305">
                        <c:v>1.95</c:v>
                      </c:pt>
                      <c:pt idx="306">
                        <c:v>1.86</c:v>
                      </c:pt>
                      <c:pt idx="307">
                        <c:v>1.83</c:v>
                      </c:pt>
                      <c:pt idx="308">
                        <c:v>1.7</c:v>
                      </c:pt>
                      <c:pt idx="309">
                        <c:v>1.69</c:v>
                      </c:pt>
                      <c:pt idx="310">
                        <c:v>1.8</c:v>
                      </c:pt>
                      <c:pt idx="311">
                        <c:v>1.79</c:v>
                      </c:pt>
                      <c:pt idx="312">
                        <c:v>2.2999999999999998</c:v>
                      </c:pt>
                      <c:pt idx="313">
                        <c:v>2.5</c:v>
                      </c:pt>
                      <c:pt idx="314">
                        <c:v>2.4500000000000002</c:v>
                      </c:pt>
                      <c:pt idx="315">
                        <c:v>2.58</c:v>
                      </c:pt>
                      <c:pt idx="316">
                        <c:v>2.2599999999999998</c:v>
                      </c:pt>
                      <c:pt idx="317">
                        <c:v>2.16</c:v>
                      </c:pt>
                      <c:pt idx="318">
                        <c:v>2.12</c:v>
                      </c:pt>
                      <c:pt idx="319">
                        <c:v>2.19</c:v>
                      </c:pt>
                      <c:pt idx="320">
                        <c:v>2.12</c:v>
                      </c:pt>
                      <c:pt idx="321">
                        <c:v>2.0099999999999998</c:v>
                      </c:pt>
                      <c:pt idx="322">
                        <c:v>1.92</c:v>
                      </c:pt>
                      <c:pt idx="323">
                        <c:v>1.9</c:v>
                      </c:pt>
                      <c:pt idx="324">
                        <c:v>2.1</c:v>
                      </c:pt>
                      <c:pt idx="325">
                        <c:v>2.0099999999999998</c:v>
                      </c:pt>
                      <c:pt idx="326">
                        <c:v>1.82</c:v>
                      </c:pt>
                      <c:pt idx="327">
                        <c:v>1.67</c:v>
                      </c:pt>
                      <c:pt idx="328">
                        <c:v>1.64</c:v>
                      </c:pt>
                      <c:pt idx="329">
                        <c:v>1.68</c:v>
                      </c:pt>
                      <c:pt idx="330">
                        <c:v>1.94</c:v>
                      </c:pt>
                      <c:pt idx="331">
                        <c:v>1.67</c:v>
                      </c:pt>
                      <c:pt idx="332">
                        <c:v>1.61</c:v>
                      </c:pt>
                      <c:pt idx="333">
                        <c:v>1.6</c:v>
                      </c:pt>
                      <c:pt idx="334">
                        <c:v>1.58</c:v>
                      </c:pt>
                      <c:pt idx="335">
                        <c:v>1.56</c:v>
                      </c:pt>
                      <c:pt idx="336">
                        <c:v>1.55</c:v>
                      </c:pt>
                      <c:pt idx="337">
                        <c:v>1.53</c:v>
                      </c:pt>
                      <c:pt idx="338">
                        <c:v>1.5</c:v>
                      </c:pt>
                      <c:pt idx="339">
                        <c:v>1.55</c:v>
                      </c:pt>
                      <c:pt idx="340">
                        <c:v>1.61</c:v>
                      </c:pt>
                      <c:pt idx="341">
                        <c:v>1.56</c:v>
                      </c:pt>
                      <c:pt idx="342">
                        <c:v>1.55</c:v>
                      </c:pt>
                      <c:pt idx="343">
                        <c:v>1.55</c:v>
                      </c:pt>
                      <c:pt idx="344">
                        <c:v>1.5</c:v>
                      </c:pt>
                      <c:pt idx="345">
                        <c:v>1.49</c:v>
                      </c:pt>
                      <c:pt idx="346">
                        <c:v>1.46</c:v>
                      </c:pt>
                      <c:pt idx="347">
                        <c:v>1.3</c:v>
                      </c:pt>
                      <c:pt idx="348">
                        <c:v>1.26</c:v>
                      </c:pt>
                      <c:pt idx="349">
                        <c:v>1.19</c:v>
                      </c:pt>
                      <c:pt idx="350">
                        <c:v>1.18</c:v>
                      </c:pt>
                      <c:pt idx="351">
                        <c:v>1.19</c:v>
                      </c:pt>
                      <c:pt idx="352">
                        <c:v>1.2</c:v>
                      </c:pt>
                      <c:pt idx="353">
                        <c:v>1.19</c:v>
                      </c:pt>
                      <c:pt idx="354">
                        <c:v>1.18</c:v>
                      </c:pt>
                      <c:pt idx="355">
                        <c:v>1.1599999999999999</c:v>
                      </c:pt>
                      <c:pt idx="356">
                        <c:v>1.1399999999999999</c:v>
                      </c:pt>
                      <c:pt idx="357">
                        <c:v>1.1399999999999999</c:v>
                      </c:pt>
                      <c:pt idx="358">
                        <c:v>1.1200000000000001</c:v>
                      </c:pt>
                      <c:pt idx="359">
                        <c:v>1.2</c:v>
                      </c:pt>
                      <c:pt idx="360">
                        <c:v>1.22</c:v>
                      </c:pt>
                      <c:pt idx="361">
                        <c:v>1.1499999999999999</c:v>
                      </c:pt>
                      <c:pt idx="362">
                        <c:v>1.1000000000000001</c:v>
                      </c:pt>
                      <c:pt idx="363">
                        <c:v>1.08</c:v>
                      </c:pt>
                      <c:pt idx="364">
                        <c:v>1.05</c:v>
                      </c:pt>
                      <c:pt idx="365">
                        <c:v>1.1200000000000001</c:v>
                      </c:pt>
                      <c:pt idx="366">
                        <c:v>1.1000000000000001</c:v>
                      </c:pt>
                      <c:pt idx="367">
                        <c:v>1.08</c:v>
                      </c:pt>
                      <c:pt idx="368">
                        <c:v>1.23</c:v>
                      </c:pt>
                      <c:pt idx="369">
                        <c:v>1.1599999999999999</c:v>
                      </c:pt>
                      <c:pt idx="370">
                        <c:v>1.1000000000000001</c:v>
                      </c:pt>
                      <c:pt idx="371">
                        <c:v>1.2</c:v>
                      </c:pt>
                      <c:pt idx="372">
                        <c:v>1.37</c:v>
                      </c:pt>
                      <c:pt idx="373">
                        <c:v>1.25</c:v>
                      </c:pt>
                      <c:pt idx="374">
                        <c:v>1.55</c:v>
                      </c:pt>
                      <c:pt idx="375">
                        <c:v>1.34</c:v>
                      </c:pt>
                      <c:pt idx="376">
                        <c:v>1.2</c:v>
                      </c:pt>
                      <c:pt idx="377">
                        <c:v>1.18</c:v>
                      </c:pt>
                      <c:pt idx="378">
                        <c:v>1.1499999999999999</c:v>
                      </c:pt>
                      <c:pt idx="379">
                        <c:v>1.1399999999999999</c:v>
                      </c:pt>
                      <c:pt idx="380">
                        <c:v>1.1100000000000001</c:v>
                      </c:pt>
                      <c:pt idx="381">
                        <c:v>1</c:v>
                      </c:pt>
                      <c:pt idx="382">
                        <c:v>0.98</c:v>
                      </c:pt>
                      <c:pt idx="383">
                        <c:v>0.96</c:v>
                      </c:pt>
                      <c:pt idx="384">
                        <c:v>0.9</c:v>
                      </c:pt>
                      <c:pt idx="385">
                        <c:v>0.88</c:v>
                      </c:pt>
                      <c:pt idx="386">
                        <c:v>0.87</c:v>
                      </c:pt>
                      <c:pt idx="387">
                        <c:v>0.85</c:v>
                      </c:pt>
                      <c:pt idx="388">
                        <c:v>0.84</c:v>
                      </c:pt>
                      <c:pt idx="389">
                        <c:v>0.89</c:v>
                      </c:pt>
                      <c:pt idx="390">
                        <c:v>0.92</c:v>
                      </c:pt>
                      <c:pt idx="391">
                        <c:v>1.03</c:v>
                      </c:pt>
                      <c:pt idx="392">
                        <c:v>1.08</c:v>
                      </c:pt>
                      <c:pt idx="393">
                        <c:v>1.06</c:v>
                      </c:pt>
                      <c:pt idx="394">
                        <c:v>1.07</c:v>
                      </c:pt>
                      <c:pt idx="395">
                        <c:v>1.22</c:v>
                      </c:pt>
                      <c:pt idx="396">
                        <c:v>1.0900000000000001</c:v>
                      </c:pt>
                      <c:pt idx="397">
                        <c:v>1.03</c:v>
                      </c:pt>
                      <c:pt idx="398">
                        <c:v>1</c:v>
                      </c:pt>
                      <c:pt idx="399">
                        <c:v>1.01</c:v>
                      </c:pt>
                      <c:pt idx="400">
                        <c:v>1.44</c:v>
                      </c:pt>
                      <c:pt idx="401">
                        <c:v>1.17</c:v>
                      </c:pt>
                      <c:pt idx="402">
                        <c:v>1.05</c:v>
                      </c:pt>
                      <c:pt idx="403">
                        <c:v>1.02</c:v>
                      </c:pt>
                      <c:pt idx="404">
                        <c:v>1.01</c:v>
                      </c:pt>
                      <c:pt idx="405">
                        <c:v>1.01</c:v>
                      </c:pt>
                      <c:pt idx="406">
                        <c:v>1.03</c:v>
                      </c:pt>
                      <c:pt idx="407">
                        <c:v>1.02</c:v>
                      </c:pt>
                      <c:pt idx="408">
                        <c:v>1</c:v>
                      </c:pt>
                      <c:pt idx="409">
                        <c:v>0.98</c:v>
                      </c:pt>
                      <c:pt idx="410">
                        <c:v>0.97</c:v>
                      </c:pt>
                      <c:pt idx="411">
                        <c:v>0.9</c:v>
                      </c:pt>
                      <c:pt idx="412">
                        <c:v>0.88</c:v>
                      </c:pt>
                      <c:pt idx="413">
                        <c:v>0.86</c:v>
                      </c:pt>
                      <c:pt idx="414">
                        <c:v>0.84</c:v>
                      </c:pt>
                      <c:pt idx="415">
                        <c:v>0.81</c:v>
                      </c:pt>
                      <c:pt idx="416">
                        <c:v>0.78</c:v>
                      </c:pt>
                      <c:pt idx="417">
                        <c:v>0.76</c:v>
                      </c:pt>
                      <c:pt idx="418">
                        <c:v>0.74</c:v>
                      </c:pt>
                      <c:pt idx="419">
                        <c:v>0.73</c:v>
                      </c:pt>
                      <c:pt idx="420">
                        <c:v>0.71</c:v>
                      </c:pt>
                      <c:pt idx="421">
                        <c:v>0.7</c:v>
                      </c:pt>
                      <c:pt idx="422">
                        <c:v>0.68</c:v>
                      </c:pt>
                      <c:pt idx="423">
                        <c:v>0.68</c:v>
                      </c:pt>
                      <c:pt idx="424">
                        <c:v>0.66</c:v>
                      </c:pt>
                      <c:pt idx="425">
                        <c:v>0.65</c:v>
                      </c:pt>
                      <c:pt idx="426">
                        <c:v>0.6</c:v>
                      </c:pt>
                      <c:pt idx="427">
                        <c:v>0.59</c:v>
                      </c:pt>
                      <c:pt idx="428">
                        <c:v>0.56999999999999995</c:v>
                      </c:pt>
                      <c:pt idx="429">
                        <c:v>0.56000000000000005</c:v>
                      </c:pt>
                      <c:pt idx="430">
                        <c:v>0.55000000000000004</c:v>
                      </c:pt>
                      <c:pt idx="431">
                        <c:v>0.52</c:v>
                      </c:pt>
                      <c:pt idx="432">
                        <c:v>0.5</c:v>
                      </c:pt>
                      <c:pt idx="433">
                        <c:v>0.5</c:v>
                      </c:pt>
                      <c:pt idx="434">
                        <c:v>0.49</c:v>
                      </c:pt>
                      <c:pt idx="435">
                        <c:v>0.48</c:v>
                      </c:pt>
                      <c:pt idx="436">
                        <c:v>0.46</c:v>
                      </c:pt>
                      <c:pt idx="437">
                        <c:v>0.45</c:v>
                      </c:pt>
                      <c:pt idx="438">
                        <c:v>0.43</c:v>
                      </c:pt>
                      <c:pt idx="439">
                        <c:v>0.43</c:v>
                      </c:pt>
                      <c:pt idx="440">
                        <c:v>0.42</c:v>
                      </c:pt>
                      <c:pt idx="441">
                        <c:v>0.42</c:v>
                      </c:pt>
                      <c:pt idx="442">
                        <c:v>0.41</c:v>
                      </c:pt>
                      <c:pt idx="443">
                        <c:v>0.4</c:v>
                      </c:pt>
                      <c:pt idx="444">
                        <c:v>0.4</c:v>
                      </c:pt>
                      <c:pt idx="445">
                        <c:v>0.39</c:v>
                      </c:pt>
                      <c:pt idx="446">
                        <c:v>0.38</c:v>
                      </c:pt>
                      <c:pt idx="447">
                        <c:v>0.37</c:v>
                      </c:pt>
                      <c:pt idx="448">
                        <c:v>0.38</c:v>
                      </c:pt>
                      <c:pt idx="449">
                        <c:v>0.45</c:v>
                      </c:pt>
                      <c:pt idx="450">
                        <c:v>0.54</c:v>
                      </c:pt>
                      <c:pt idx="451">
                        <c:v>0.59</c:v>
                      </c:pt>
                      <c:pt idx="452">
                        <c:v>0.63</c:v>
                      </c:pt>
                      <c:pt idx="453">
                        <c:v>0.73</c:v>
                      </c:pt>
                      <c:pt idx="454">
                        <c:v>0.75</c:v>
                      </c:pt>
                      <c:pt idx="455">
                        <c:v>0.75</c:v>
                      </c:pt>
                      <c:pt idx="456">
                        <c:v>0.8</c:v>
                      </c:pt>
                      <c:pt idx="457">
                        <c:v>0.9</c:v>
                      </c:pt>
                      <c:pt idx="458">
                        <c:v>0.81</c:v>
                      </c:pt>
                      <c:pt idx="459">
                        <c:v>0.78</c:v>
                      </c:pt>
                      <c:pt idx="460">
                        <c:v>0.74</c:v>
                      </c:pt>
                      <c:pt idx="461">
                        <c:v>0.73</c:v>
                      </c:pt>
                      <c:pt idx="462">
                        <c:v>0.7</c:v>
                      </c:pt>
                      <c:pt idx="463">
                        <c:v>0.69</c:v>
                      </c:pt>
                      <c:pt idx="464">
                        <c:v>0.67</c:v>
                      </c:pt>
                      <c:pt idx="465">
                        <c:v>0.64</c:v>
                      </c:pt>
                      <c:pt idx="466">
                        <c:v>0.63</c:v>
                      </c:pt>
                      <c:pt idx="467">
                        <c:v>0.65</c:v>
                      </c:pt>
                      <c:pt idx="468">
                        <c:v>0.7</c:v>
                      </c:pt>
                      <c:pt idx="469">
                        <c:v>0.61</c:v>
                      </c:pt>
                      <c:pt idx="470">
                        <c:v>0.63</c:v>
                      </c:pt>
                      <c:pt idx="471">
                        <c:v>0.71</c:v>
                      </c:pt>
                      <c:pt idx="472">
                        <c:v>0.69</c:v>
                      </c:pt>
                      <c:pt idx="473">
                        <c:v>0.68</c:v>
                      </c:pt>
                      <c:pt idx="474">
                        <c:v>0.66</c:v>
                      </c:pt>
                      <c:pt idx="475">
                        <c:v>0.65</c:v>
                      </c:pt>
                      <c:pt idx="476">
                        <c:v>0.63</c:v>
                      </c:pt>
                      <c:pt idx="477">
                        <c:v>0.73</c:v>
                      </c:pt>
                      <c:pt idx="478">
                        <c:v>0.78</c:v>
                      </c:pt>
                      <c:pt idx="479">
                        <c:v>0.75</c:v>
                      </c:pt>
                      <c:pt idx="480">
                        <c:v>0.76</c:v>
                      </c:pt>
                      <c:pt idx="481">
                        <c:v>0.73</c:v>
                      </c:pt>
                      <c:pt idx="482">
                        <c:v>0.7</c:v>
                      </c:pt>
                      <c:pt idx="483">
                        <c:v>0.57999999999999996</c:v>
                      </c:pt>
                      <c:pt idx="484">
                        <c:v>0.55000000000000004</c:v>
                      </c:pt>
                      <c:pt idx="485">
                        <c:v>0.55000000000000004</c:v>
                      </c:pt>
                      <c:pt idx="486">
                        <c:v>0.54</c:v>
                      </c:pt>
                      <c:pt idx="487">
                        <c:v>0.53</c:v>
                      </c:pt>
                      <c:pt idx="488">
                        <c:v>0.53</c:v>
                      </c:pt>
                      <c:pt idx="489">
                        <c:v>0.5</c:v>
                      </c:pt>
                      <c:pt idx="490">
                        <c:v>0.51</c:v>
                      </c:pt>
                      <c:pt idx="491">
                        <c:v>0.5</c:v>
                      </c:pt>
                      <c:pt idx="492">
                        <c:v>0.51</c:v>
                      </c:pt>
                      <c:pt idx="493">
                        <c:v>0.5</c:v>
                      </c:pt>
                      <c:pt idx="494">
                        <c:v>0.51</c:v>
                      </c:pt>
                      <c:pt idx="495">
                        <c:v>0.68</c:v>
                      </c:pt>
                      <c:pt idx="496">
                        <c:v>0.73</c:v>
                      </c:pt>
                      <c:pt idx="497">
                        <c:v>0.69</c:v>
                      </c:pt>
                      <c:pt idx="498">
                        <c:v>0.6</c:v>
                      </c:pt>
                      <c:pt idx="499">
                        <c:v>0.75</c:v>
                      </c:pt>
                      <c:pt idx="500">
                        <c:v>0.72</c:v>
                      </c:pt>
                      <c:pt idx="501">
                        <c:v>0.71</c:v>
                      </c:pt>
                      <c:pt idx="502">
                        <c:v>0.7</c:v>
                      </c:pt>
                      <c:pt idx="503">
                        <c:v>0.57999999999999996</c:v>
                      </c:pt>
                      <c:pt idx="504">
                        <c:v>0.66</c:v>
                      </c:pt>
                      <c:pt idx="505">
                        <c:v>0.61</c:v>
                      </c:pt>
                      <c:pt idx="506">
                        <c:v>0.6</c:v>
                      </c:pt>
                      <c:pt idx="507">
                        <c:v>0.59</c:v>
                      </c:pt>
                      <c:pt idx="508">
                        <c:v>0.57999999999999996</c:v>
                      </c:pt>
                      <c:pt idx="509">
                        <c:v>0.57999999999999996</c:v>
                      </c:pt>
                      <c:pt idx="510">
                        <c:v>0.56999999999999995</c:v>
                      </c:pt>
                      <c:pt idx="511">
                        <c:v>0.56000000000000005</c:v>
                      </c:pt>
                      <c:pt idx="512">
                        <c:v>0.54</c:v>
                      </c:pt>
                      <c:pt idx="513">
                        <c:v>0.53</c:v>
                      </c:pt>
                      <c:pt idx="514">
                        <c:v>0.52</c:v>
                      </c:pt>
                      <c:pt idx="515">
                        <c:v>0.52</c:v>
                      </c:pt>
                      <c:pt idx="516">
                        <c:v>0.5</c:v>
                      </c:pt>
                      <c:pt idx="517">
                        <c:v>0.5</c:v>
                      </c:pt>
                      <c:pt idx="518">
                        <c:v>0.49</c:v>
                      </c:pt>
                      <c:pt idx="519">
                        <c:v>0.48</c:v>
                      </c:pt>
                      <c:pt idx="520">
                        <c:v>0.46</c:v>
                      </c:pt>
                      <c:pt idx="521">
                        <c:v>0.45</c:v>
                      </c:pt>
                      <c:pt idx="522">
                        <c:v>0.44</c:v>
                      </c:pt>
                      <c:pt idx="523">
                        <c:v>0.44</c:v>
                      </c:pt>
                      <c:pt idx="524">
                        <c:v>0.42</c:v>
                      </c:pt>
                      <c:pt idx="525">
                        <c:v>0.42</c:v>
                      </c:pt>
                      <c:pt idx="526">
                        <c:v>0.41</c:v>
                      </c:pt>
                      <c:pt idx="527">
                        <c:v>0.39</c:v>
                      </c:pt>
                      <c:pt idx="528">
                        <c:v>0.37</c:v>
                      </c:pt>
                      <c:pt idx="529">
                        <c:v>0.37</c:v>
                      </c:pt>
                      <c:pt idx="530">
                        <c:v>0.43</c:v>
                      </c:pt>
                      <c:pt idx="531">
                        <c:v>0.72</c:v>
                      </c:pt>
                      <c:pt idx="532">
                        <c:v>0.86</c:v>
                      </c:pt>
                      <c:pt idx="533">
                        <c:v>0.8</c:v>
                      </c:pt>
                      <c:pt idx="534">
                        <c:v>0.79</c:v>
                      </c:pt>
                      <c:pt idx="535">
                        <c:v>0.8</c:v>
                      </c:pt>
                      <c:pt idx="536">
                        <c:v>0.85</c:v>
                      </c:pt>
                      <c:pt idx="537">
                        <c:v>1.04</c:v>
                      </c:pt>
                      <c:pt idx="538">
                        <c:v>1.32</c:v>
                      </c:pt>
                      <c:pt idx="539">
                        <c:v>1.26</c:v>
                      </c:pt>
                      <c:pt idx="540">
                        <c:v>1.35</c:v>
                      </c:pt>
                      <c:pt idx="541">
                        <c:v>1.36</c:v>
                      </c:pt>
                      <c:pt idx="542">
                        <c:v>1.42</c:v>
                      </c:pt>
                      <c:pt idx="543">
                        <c:v>1.36</c:v>
                      </c:pt>
                      <c:pt idx="544">
                        <c:v>1.4</c:v>
                      </c:pt>
                      <c:pt idx="545">
                        <c:v>1.37</c:v>
                      </c:pt>
                      <c:pt idx="546">
                        <c:v>1.35</c:v>
                      </c:pt>
                      <c:pt idx="547">
                        <c:v>1.26</c:v>
                      </c:pt>
                      <c:pt idx="548">
                        <c:v>1.34</c:v>
                      </c:pt>
                      <c:pt idx="549">
                        <c:v>1.41</c:v>
                      </c:pt>
                      <c:pt idx="550">
                        <c:v>1.35</c:v>
                      </c:pt>
                      <c:pt idx="551">
                        <c:v>1.32</c:v>
                      </c:pt>
                      <c:pt idx="552">
                        <c:v>1.31</c:v>
                      </c:pt>
                      <c:pt idx="553">
                        <c:v>1.2</c:v>
                      </c:pt>
                      <c:pt idx="554">
                        <c:v>1.1000000000000001</c:v>
                      </c:pt>
                      <c:pt idx="555">
                        <c:v>1.05</c:v>
                      </c:pt>
                      <c:pt idx="556">
                        <c:v>1</c:v>
                      </c:pt>
                      <c:pt idx="557">
                        <c:v>1.98</c:v>
                      </c:pt>
                      <c:pt idx="558">
                        <c:v>1.1499999999999999</c:v>
                      </c:pt>
                      <c:pt idx="559">
                        <c:v>1.1200000000000001</c:v>
                      </c:pt>
                      <c:pt idx="560">
                        <c:v>1</c:v>
                      </c:pt>
                      <c:pt idx="561">
                        <c:v>0.9</c:v>
                      </c:pt>
                      <c:pt idx="562">
                        <c:v>0.97</c:v>
                      </c:pt>
                      <c:pt idx="563">
                        <c:v>0.95</c:v>
                      </c:pt>
                      <c:pt idx="564">
                        <c:v>1.45</c:v>
                      </c:pt>
                      <c:pt idx="565">
                        <c:v>1.99</c:v>
                      </c:pt>
                      <c:pt idx="566">
                        <c:v>1.62</c:v>
                      </c:pt>
                      <c:pt idx="567">
                        <c:v>1.51</c:v>
                      </c:pt>
                      <c:pt idx="568">
                        <c:v>1.37</c:v>
                      </c:pt>
                      <c:pt idx="569">
                        <c:v>1.36</c:v>
                      </c:pt>
                      <c:pt idx="570">
                        <c:v>1.42</c:v>
                      </c:pt>
                      <c:pt idx="571">
                        <c:v>1.66</c:v>
                      </c:pt>
                      <c:pt idx="572">
                        <c:v>1.62</c:v>
                      </c:pt>
                      <c:pt idx="573">
                        <c:v>1.64</c:v>
                      </c:pt>
                      <c:pt idx="574">
                        <c:v>1.8</c:v>
                      </c:pt>
                      <c:pt idx="575">
                        <c:v>2.27</c:v>
                      </c:pt>
                      <c:pt idx="576">
                        <c:v>2.17</c:v>
                      </c:pt>
                      <c:pt idx="577">
                        <c:v>2.0699999999999998</c:v>
                      </c:pt>
                      <c:pt idx="578">
                        <c:v>2.2000000000000002</c:v>
                      </c:pt>
                      <c:pt idx="579">
                        <c:v>2.36</c:v>
                      </c:pt>
                      <c:pt idx="580">
                        <c:v>2.2400000000000002</c:v>
                      </c:pt>
                      <c:pt idx="581">
                        <c:v>2.27</c:v>
                      </c:pt>
                      <c:pt idx="582">
                        <c:v>2.2000000000000002</c:v>
                      </c:pt>
                      <c:pt idx="583">
                        <c:v>1.9</c:v>
                      </c:pt>
                      <c:pt idx="584">
                        <c:v>1.94</c:v>
                      </c:pt>
                      <c:pt idx="585">
                        <c:v>1.9</c:v>
                      </c:pt>
                      <c:pt idx="586">
                        <c:v>1.98</c:v>
                      </c:pt>
                      <c:pt idx="587">
                        <c:v>2.14</c:v>
                      </c:pt>
                      <c:pt idx="588">
                        <c:v>2</c:v>
                      </c:pt>
                      <c:pt idx="589">
                        <c:v>2.12</c:v>
                      </c:pt>
                      <c:pt idx="590">
                        <c:v>2.33</c:v>
                      </c:pt>
                      <c:pt idx="591">
                        <c:v>2.1</c:v>
                      </c:pt>
                      <c:pt idx="592">
                        <c:v>2.4700000000000002</c:v>
                      </c:pt>
                      <c:pt idx="593">
                        <c:v>3.12</c:v>
                      </c:pt>
                      <c:pt idx="594">
                        <c:v>3.27</c:v>
                      </c:pt>
                      <c:pt idx="595">
                        <c:v>3.84</c:v>
                      </c:pt>
                      <c:pt idx="596">
                        <c:v>3.88</c:v>
                      </c:pt>
                      <c:pt idx="597">
                        <c:v>3.73</c:v>
                      </c:pt>
                      <c:pt idx="598">
                        <c:v>3.45</c:v>
                      </c:pt>
                      <c:pt idx="599">
                        <c:v>3.22</c:v>
                      </c:pt>
                      <c:pt idx="600">
                        <c:v>3.05</c:v>
                      </c:pt>
                      <c:pt idx="601">
                        <c:v>3.3</c:v>
                      </c:pt>
                      <c:pt idx="602">
                        <c:v>3.58</c:v>
                      </c:pt>
                      <c:pt idx="603">
                        <c:v>3.32</c:v>
                      </c:pt>
                      <c:pt idx="604">
                        <c:v>3.02</c:v>
                      </c:pt>
                      <c:pt idx="605">
                        <c:v>3.04</c:v>
                      </c:pt>
                      <c:pt idx="606">
                        <c:v>3.03</c:v>
                      </c:pt>
                      <c:pt idx="607">
                        <c:v>2.82</c:v>
                      </c:pt>
                      <c:pt idx="608">
                        <c:v>2.73</c:v>
                      </c:pt>
                      <c:pt idx="609">
                        <c:v>2.64</c:v>
                      </c:pt>
                      <c:pt idx="610">
                        <c:v>3.12</c:v>
                      </c:pt>
                      <c:pt idx="611">
                        <c:v>2.96</c:v>
                      </c:pt>
                      <c:pt idx="612">
                        <c:v>2.79</c:v>
                      </c:pt>
                      <c:pt idx="613">
                        <c:v>2.61</c:v>
                      </c:pt>
                      <c:pt idx="614">
                        <c:v>2.4</c:v>
                      </c:pt>
                      <c:pt idx="615">
                        <c:v>2.36</c:v>
                      </c:pt>
                      <c:pt idx="616">
                        <c:v>2.2999999999999998</c:v>
                      </c:pt>
                      <c:pt idx="617">
                        <c:v>2.2000000000000002</c:v>
                      </c:pt>
                      <c:pt idx="618">
                        <c:v>2.06</c:v>
                      </c:pt>
                      <c:pt idx="619">
                        <c:v>2.02</c:v>
                      </c:pt>
                      <c:pt idx="620">
                        <c:v>2.27</c:v>
                      </c:pt>
                      <c:pt idx="621">
                        <c:v>2.44</c:v>
                      </c:pt>
                      <c:pt idx="622">
                        <c:v>2.2400000000000002</c:v>
                      </c:pt>
                      <c:pt idx="623">
                        <c:v>2.12</c:v>
                      </c:pt>
                      <c:pt idx="624">
                        <c:v>2.21</c:v>
                      </c:pt>
                      <c:pt idx="625">
                        <c:v>2.5</c:v>
                      </c:pt>
                      <c:pt idx="626">
                        <c:v>2.4900000000000002</c:v>
                      </c:pt>
                      <c:pt idx="627">
                        <c:v>2.41</c:v>
                      </c:pt>
                      <c:pt idx="628">
                        <c:v>2.6</c:v>
                      </c:pt>
                      <c:pt idx="629">
                        <c:v>2.82</c:v>
                      </c:pt>
                      <c:pt idx="630">
                        <c:v>3.34</c:v>
                      </c:pt>
                      <c:pt idx="631">
                        <c:v>3.35</c:v>
                      </c:pt>
                      <c:pt idx="632">
                        <c:v>3.16</c:v>
                      </c:pt>
                      <c:pt idx="633">
                        <c:v>3.04</c:v>
                      </c:pt>
                      <c:pt idx="634">
                        <c:v>3.05</c:v>
                      </c:pt>
                      <c:pt idx="635">
                        <c:v>3.26</c:v>
                      </c:pt>
                      <c:pt idx="636">
                        <c:v>3.2</c:v>
                      </c:pt>
                      <c:pt idx="637">
                        <c:v>3.61</c:v>
                      </c:pt>
                      <c:pt idx="638">
                        <c:v>3.3</c:v>
                      </c:pt>
                      <c:pt idx="639">
                        <c:v>3.59</c:v>
                      </c:pt>
                      <c:pt idx="640">
                        <c:v>3.18</c:v>
                      </c:pt>
                      <c:pt idx="641">
                        <c:v>3.1</c:v>
                      </c:pt>
                      <c:pt idx="642">
                        <c:v>3.18</c:v>
                      </c:pt>
                      <c:pt idx="643">
                        <c:v>2.96</c:v>
                      </c:pt>
                      <c:pt idx="644">
                        <c:v>3.1</c:v>
                      </c:pt>
                      <c:pt idx="645">
                        <c:v>3.4</c:v>
                      </c:pt>
                      <c:pt idx="646">
                        <c:v>3.1</c:v>
                      </c:pt>
                      <c:pt idx="647">
                        <c:v>3.03</c:v>
                      </c:pt>
                      <c:pt idx="648">
                        <c:v>3.04</c:v>
                      </c:pt>
                      <c:pt idx="649">
                        <c:v>3.24</c:v>
                      </c:pt>
                      <c:pt idx="650">
                        <c:v>3.91</c:v>
                      </c:pt>
                      <c:pt idx="651">
                        <c:v>4.8600000000000003</c:v>
                      </c:pt>
                      <c:pt idx="652">
                        <c:v>5.26</c:v>
                      </c:pt>
                      <c:pt idx="653">
                        <c:v>4.9800000000000004</c:v>
                      </c:pt>
                      <c:pt idx="654">
                        <c:v>4.51</c:v>
                      </c:pt>
                      <c:pt idx="655">
                        <c:v>4.28</c:v>
                      </c:pt>
                      <c:pt idx="656">
                        <c:v>4.05</c:v>
                      </c:pt>
                      <c:pt idx="657">
                        <c:v>3.97</c:v>
                      </c:pt>
                      <c:pt idx="658">
                        <c:v>3.87</c:v>
                      </c:pt>
                      <c:pt idx="659">
                        <c:v>3.86</c:v>
                      </c:pt>
                      <c:pt idx="660">
                        <c:v>3.59</c:v>
                      </c:pt>
                      <c:pt idx="661">
                        <c:v>3.45</c:v>
                      </c:pt>
                      <c:pt idx="662">
                        <c:v>3.24</c:v>
                      </c:pt>
                      <c:pt idx="663">
                        <c:v>3.12</c:v>
                      </c:pt>
                      <c:pt idx="664">
                        <c:v>2.96</c:v>
                      </c:pt>
                      <c:pt idx="665">
                        <c:v>2.88</c:v>
                      </c:pt>
                      <c:pt idx="666">
                        <c:v>2.76</c:v>
                      </c:pt>
                      <c:pt idx="667">
                        <c:v>2.75</c:v>
                      </c:pt>
                      <c:pt idx="668">
                        <c:v>2.73</c:v>
                      </c:pt>
                      <c:pt idx="669">
                        <c:v>2.54</c:v>
                      </c:pt>
                      <c:pt idx="670">
                        <c:v>2.5099999999999998</c:v>
                      </c:pt>
                      <c:pt idx="671">
                        <c:v>2.5099999999999998</c:v>
                      </c:pt>
                      <c:pt idx="672">
                        <c:v>2.44</c:v>
                      </c:pt>
                      <c:pt idx="673">
                        <c:v>2.34</c:v>
                      </c:pt>
                      <c:pt idx="674">
                        <c:v>2.34</c:v>
                      </c:pt>
                      <c:pt idx="675">
                        <c:v>2.46</c:v>
                      </c:pt>
                      <c:pt idx="676">
                        <c:v>2.5</c:v>
                      </c:pt>
                      <c:pt idx="677">
                        <c:v>3.01</c:v>
                      </c:pt>
                      <c:pt idx="678">
                        <c:v>3</c:v>
                      </c:pt>
                      <c:pt idx="679">
                        <c:v>3.34</c:v>
                      </c:pt>
                      <c:pt idx="680">
                        <c:v>3.15</c:v>
                      </c:pt>
                      <c:pt idx="681">
                        <c:v>2.98</c:v>
                      </c:pt>
                      <c:pt idx="682">
                        <c:v>2.95</c:v>
                      </c:pt>
                      <c:pt idx="683">
                        <c:v>3.16</c:v>
                      </c:pt>
                      <c:pt idx="684">
                        <c:v>3.35</c:v>
                      </c:pt>
                      <c:pt idx="685">
                        <c:v>3.31</c:v>
                      </c:pt>
                      <c:pt idx="686">
                        <c:v>3.12</c:v>
                      </c:pt>
                      <c:pt idx="687">
                        <c:v>3</c:v>
                      </c:pt>
                      <c:pt idx="688">
                        <c:v>2.98</c:v>
                      </c:pt>
                      <c:pt idx="689">
                        <c:v>2.72</c:v>
                      </c:pt>
                      <c:pt idx="690">
                        <c:v>2.9</c:v>
                      </c:pt>
                      <c:pt idx="691">
                        <c:v>3.1</c:v>
                      </c:pt>
                      <c:pt idx="692">
                        <c:v>2.95</c:v>
                      </c:pt>
                      <c:pt idx="693">
                        <c:v>2.9</c:v>
                      </c:pt>
                      <c:pt idx="694">
                        <c:v>2.88</c:v>
                      </c:pt>
                      <c:pt idx="695">
                        <c:v>3.15</c:v>
                      </c:pt>
                      <c:pt idx="696">
                        <c:v>3.77</c:v>
                      </c:pt>
                      <c:pt idx="697">
                        <c:v>3.56</c:v>
                      </c:pt>
                      <c:pt idx="698">
                        <c:v>3.47</c:v>
                      </c:pt>
                      <c:pt idx="699">
                        <c:v>3.4</c:v>
                      </c:pt>
                      <c:pt idx="700">
                        <c:v>3.28</c:v>
                      </c:pt>
                      <c:pt idx="701">
                        <c:v>3.25</c:v>
                      </c:pt>
                      <c:pt idx="702">
                        <c:v>3.3</c:v>
                      </c:pt>
                      <c:pt idx="703">
                        <c:v>3.35</c:v>
                      </c:pt>
                      <c:pt idx="704">
                        <c:v>3.26</c:v>
                      </c:pt>
                      <c:pt idx="705">
                        <c:v>3.2</c:v>
                      </c:pt>
                      <c:pt idx="706">
                        <c:v>3.16</c:v>
                      </c:pt>
                      <c:pt idx="707">
                        <c:v>3.35</c:v>
                      </c:pt>
                      <c:pt idx="708">
                        <c:v>3.28</c:v>
                      </c:pt>
                      <c:pt idx="709">
                        <c:v>3.25</c:v>
                      </c:pt>
                      <c:pt idx="710">
                        <c:v>3.36</c:v>
                      </c:pt>
                      <c:pt idx="711">
                        <c:v>3.37</c:v>
                      </c:pt>
                      <c:pt idx="712">
                        <c:v>3.36</c:v>
                      </c:pt>
                      <c:pt idx="713">
                        <c:v>3.29</c:v>
                      </c:pt>
                      <c:pt idx="714">
                        <c:v>3.44</c:v>
                      </c:pt>
                      <c:pt idx="715">
                        <c:v>3.5</c:v>
                      </c:pt>
                      <c:pt idx="716">
                        <c:v>3.47</c:v>
                      </c:pt>
                      <c:pt idx="717">
                        <c:v>3.68</c:v>
                      </c:pt>
                      <c:pt idx="718">
                        <c:v>3.75</c:v>
                      </c:pt>
                      <c:pt idx="719">
                        <c:v>3.91</c:v>
                      </c:pt>
                      <c:pt idx="720">
                        <c:v>3.72</c:v>
                      </c:pt>
                      <c:pt idx="721">
                        <c:v>3.64</c:v>
                      </c:pt>
                      <c:pt idx="722">
                        <c:v>3.58</c:v>
                      </c:pt>
                      <c:pt idx="723">
                        <c:v>3.66</c:v>
                      </c:pt>
                      <c:pt idx="724">
                        <c:v>3.6</c:v>
                      </c:pt>
                      <c:pt idx="725">
                        <c:v>3.63</c:v>
                      </c:pt>
                      <c:pt idx="726">
                        <c:v>3.67</c:v>
                      </c:pt>
                      <c:pt idx="727">
                        <c:v>3.44</c:v>
                      </c:pt>
                      <c:pt idx="728">
                        <c:v>3.34</c:v>
                      </c:pt>
                      <c:pt idx="729">
                        <c:v>3.32</c:v>
                      </c:pt>
                      <c:pt idx="730">
                        <c:v>3.29</c:v>
                      </c:pt>
                      <c:pt idx="731">
                        <c:v>3.27</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F-110E-477E-89CD-1337CF072A50}"/>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DATOS!$AF$3:$AF$734</c15:sqref>
                        </c15:formulaRef>
                      </c:ext>
                    </c:extLst>
                    <c:numCache>
                      <c:formatCode>0.00</c:formatCode>
                      <c:ptCount val="732"/>
                      <c:pt idx="0">
                        <c:v>3.2</c:v>
                      </c:pt>
                      <c:pt idx="1">
                        <c:v>3.15</c:v>
                      </c:pt>
                      <c:pt idx="2">
                        <c:v>3.1</c:v>
                      </c:pt>
                      <c:pt idx="3">
                        <c:v>3.06</c:v>
                      </c:pt>
                      <c:pt idx="4">
                        <c:v>3</c:v>
                      </c:pt>
                      <c:pt idx="5">
                        <c:v>2.99</c:v>
                      </c:pt>
                      <c:pt idx="6">
                        <c:v>3.17</c:v>
                      </c:pt>
                      <c:pt idx="7">
                        <c:v>3.66</c:v>
                      </c:pt>
                      <c:pt idx="8">
                        <c:v>3.76</c:v>
                      </c:pt>
                      <c:pt idx="9">
                        <c:v>4.13</c:v>
                      </c:pt>
                      <c:pt idx="10">
                        <c:v>4.0599999999999996</c:v>
                      </c:pt>
                      <c:pt idx="11">
                        <c:v>3.95</c:v>
                      </c:pt>
                      <c:pt idx="12">
                        <c:v>3.97</c:v>
                      </c:pt>
                      <c:pt idx="13">
                        <c:v>4.1100000000000003</c:v>
                      </c:pt>
                      <c:pt idx="14">
                        <c:v>4.0999999999999996</c:v>
                      </c:pt>
                      <c:pt idx="15">
                        <c:v>4.0199999999999996</c:v>
                      </c:pt>
                      <c:pt idx="16">
                        <c:v>3.94</c:v>
                      </c:pt>
                      <c:pt idx="17">
                        <c:v>3.99</c:v>
                      </c:pt>
                      <c:pt idx="18">
                        <c:v>3.8</c:v>
                      </c:pt>
                      <c:pt idx="19">
                        <c:v>3.72</c:v>
                      </c:pt>
                      <c:pt idx="20">
                        <c:v>3.64</c:v>
                      </c:pt>
                      <c:pt idx="21">
                        <c:v>3.7</c:v>
                      </c:pt>
                      <c:pt idx="22">
                        <c:v>3.62</c:v>
                      </c:pt>
                      <c:pt idx="23">
                        <c:v>3.68</c:v>
                      </c:pt>
                      <c:pt idx="24">
                        <c:v>3.45</c:v>
                      </c:pt>
                      <c:pt idx="25">
                        <c:v>3.37</c:v>
                      </c:pt>
                      <c:pt idx="26">
                        <c:v>3.31</c:v>
                      </c:pt>
                      <c:pt idx="27">
                        <c:v>3.35</c:v>
                      </c:pt>
                      <c:pt idx="28">
                        <c:v>3.39</c:v>
                      </c:pt>
                      <c:pt idx="29">
                        <c:v>3.31</c:v>
                      </c:pt>
                      <c:pt idx="30">
                        <c:v>3.32</c:v>
                      </c:pt>
                      <c:pt idx="31">
                        <c:v>3.3</c:v>
                      </c:pt>
                      <c:pt idx="32">
                        <c:v>3.35</c:v>
                      </c:pt>
                      <c:pt idx="33">
                        <c:v>3.2</c:v>
                      </c:pt>
                      <c:pt idx="34">
                        <c:v>3.25</c:v>
                      </c:pt>
                      <c:pt idx="35">
                        <c:v>3.3</c:v>
                      </c:pt>
                      <c:pt idx="36">
                        <c:v>3.25</c:v>
                      </c:pt>
                      <c:pt idx="37">
                        <c:v>3.18</c:v>
                      </c:pt>
                      <c:pt idx="38">
                        <c:v>3.1</c:v>
                      </c:pt>
                      <c:pt idx="39">
                        <c:v>3.02</c:v>
                      </c:pt>
                      <c:pt idx="40">
                        <c:v>2.92</c:v>
                      </c:pt>
                      <c:pt idx="41">
                        <c:v>2.88</c:v>
                      </c:pt>
                      <c:pt idx="42">
                        <c:v>2.82</c:v>
                      </c:pt>
                      <c:pt idx="43">
                        <c:v>2.78</c:v>
                      </c:pt>
                      <c:pt idx="44">
                        <c:v>2.74</c:v>
                      </c:pt>
                      <c:pt idx="45">
                        <c:v>2.69</c:v>
                      </c:pt>
                      <c:pt idx="46">
                        <c:v>2.95</c:v>
                      </c:pt>
                      <c:pt idx="47">
                        <c:v>2.75</c:v>
                      </c:pt>
                      <c:pt idx="48">
                        <c:v>2.64</c:v>
                      </c:pt>
                      <c:pt idx="49">
                        <c:v>2.6</c:v>
                      </c:pt>
                      <c:pt idx="50">
                        <c:v>2.57</c:v>
                      </c:pt>
                      <c:pt idx="51">
                        <c:v>2.58</c:v>
                      </c:pt>
                      <c:pt idx="52">
                        <c:v>2.57</c:v>
                      </c:pt>
                      <c:pt idx="53">
                        <c:v>2.8</c:v>
                      </c:pt>
                      <c:pt idx="54">
                        <c:v>2.64</c:v>
                      </c:pt>
                      <c:pt idx="55">
                        <c:v>2.6</c:v>
                      </c:pt>
                      <c:pt idx="56">
                        <c:v>2.61</c:v>
                      </c:pt>
                      <c:pt idx="57">
                        <c:v>2.8</c:v>
                      </c:pt>
                      <c:pt idx="58">
                        <c:v>2.67</c:v>
                      </c:pt>
                      <c:pt idx="59">
                        <c:v>2.72</c:v>
                      </c:pt>
                      <c:pt idx="60">
                        <c:v>2.62</c:v>
                      </c:pt>
                      <c:pt idx="61">
                        <c:v>2.62</c:v>
                      </c:pt>
                      <c:pt idx="62">
                        <c:v>2.85</c:v>
                      </c:pt>
                      <c:pt idx="63">
                        <c:v>2.98</c:v>
                      </c:pt>
                      <c:pt idx="64">
                        <c:v>2.95</c:v>
                      </c:pt>
                      <c:pt idx="65">
                        <c:v>2.75</c:v>
                      </c:pt>
                      <c:pt idx="66">
                        <c:v>2.73</c:v>
                      </c:pt>
                      <c:pt idx="67">
                        <c:v>2.58</c:v>
                      </c:pt>
                      <c:pt idx="68">
                        <c:v>2.57</c:v>
                      </c:pt>
                      <c:pt idx="69">
                        <c:v>2.61</c:v>
                      </c:pt>
                      <c:pt idx="70">
                        <c:v>3.04</c:v>
                      </c:pt>
                      <c:pt idx="71">
                        <c:v>2.95</c:v>
                      </c:pt>
                      <c:pt idx="72">
                        <c:v>3.18</c:v>
                      </c:pt>
                      <c:pt idx="73">
                        <c:v>3.02</c:v>
                      </c:pt>
                      <c:pt idx="74">
                        <c:v>2.9</c:v>
                      </c:pt>
                      <c:pt idx="75">
                        <c:v>2.96</c:v>
                      </c:pt>
                      <c:pt idx="76">
                        <c:v>2.98</c:v>
                      </c:pt>
                      <c:pt idx="77">
                        <c:v>3.01</c:v>
                      </c:pt>
                      <c:pt idx="78">
                        <c:v>2.93</c:v>
                      </c:pt>
                      <c:pt idx="79">
                        <c:v>2.76</c:v>
                      </c:pt>
                      <c:pt idx="80">
                        <c:v>2.78</c:v>
                      </c:pt>
                      <c:pt idx="81">
                        <c:v>2.78</c:v>
                      </c:pt>
                      <c:pt idx="82">
                        <c:v>2.8</c:v>
                      </c:pt>
                      <c:pt idx="83">
                        <c:v>2.83</c:v>
                      </c:pt>
                      <c:pt idx="84">
                        <c:v>2.78</c:v>
                      </c:pt>
                      <c:pt idx="85">
                        <c:v>2.71</c:v>
                      </c:pt>
                      <c:pt idx="86">
                        <c:v>2.67</c:v>
                      </c:pt>
                      <c:pt idx="87">
                        <c:v>2.66</c:v>
                      </c:pt>
                      <c:pt idx="88">
                        <c:v>2.56</c:v>
                      </c:pt>
                      <c:pt idx="89">
                        <c:v>2.5099999999999998</c:v>
                      </c:pt>
                      <c:pt idx="90">
                        <c:v>2.44</c:v>
                      </c:pt>
                      <c:pt idx="91">
                        <c:v>2.38</c:v>
                      </c:pt>
                      <c:pt idx="92">
                        <c:v>2.3199999999999998</c:v>
                      </c:pt>
                      <c:pt idx="93">
                        <c:v>2.31</c:v>
                      </c:pt>
                      <c:pt idx="94">
                        <c:v>2.2599999999999998</c:v>
                      </c:pt>
                      <c:pt idx="95">
                        <c:v>2.2400000000000002</c:v>
                      </c:pt>
                      <c:pt idx="96">
                        <c:v>2.1800000000000002</c:v>
                      </c:pt>
                      <c:pt idx="97">
                        <c:v>2.17</c:v>
                      </c:pt>
                      <c:pt idx="98">
                        <c:v>2.12</c:v>
                      </c:pt>
                      <c:pt idx="99">
                        <c:v>2.13</c:v>
                      </c:pt>
                      <c:pt idx="100">
                        <c:v>2.12</c:v>
                      </c:pt>
                      <c:pt idx="101">
                        <c:v>2.1</c:v>
                      </c:pt>
                      <c:pt idx="102">
                        <c:v>2.08</c:v>
                      </c:pt>
                      <c:pt idx="103">
                        <c:v>2.14</c:v>
                      </c:pt>
                      <c:pt idx="104">
                        <c:v>2.1</c:v>
                      </c:pt>
                      <c:pt idx="105">
                        <c:v>2.16</c:v>
                      </c:pt>
                      <c:pt idx="106">
                        <c:v>2.1</c:v>
                      </c:pt>
                      <c:pt idx="107">
                        <c:v>2.09</c:v>
                      </c:pt>
                      <c:pt idx="108">
                        <c:v>2.0499999999999998</c:v>
                      </c:pt>
                      <c:pt idx="109">
                        <c:v>2.0499999999999998</c:v>
                      </c:pt>
                      <c:pt idx="110">
                        <c:v>2.02</c:v>
                      </c:pt>
                      <c:pt idx="111">
                        <c:v>2</c:v>
                      </c:pt>
                      <c:pt idx="112">
                        <c:v>2</c:v>
                      </c:pt>
                      <c:pt idx="113">
                        <c:v>2.0499999999999998</c:v>
                      </c:pt>
                      <c:pt idx="114">
                        <c:v>2.0299999999999998</c:v>
                      </c:pt>
                      <c:pt idx="115">
                        <c:v>2.15</c:v>
                      </c:pt>
                      <c:pt idx="116">
                        <c:v>2.2000000000000002</c:v>
                      </c:pt>
                      <c:pt idx="117">
                        <c:v>2.08</c:v>
                      </c:pt>
                      <c:pt idx="118">
                        <c:v>2</c:v>
                      </c:pt>
                      <c:pt idx="119">
                        <c:v>1.99</c:v>
                      </c:pt>
                      <c:pt idx="120">
                        <c:v>2.06</c:v>
                      </c:pt>
                      <c:pt idx="121">
                        <c:v>2.1</c:v>
                      </c:pt>
                      <c:pt idx="122">
                        <c:v>2.12</c:v>
                      </c:pt>
                      <c:pt idx="123">
                        <c:v>2.12</c:v>
                      </c:pt>
                      <c:pt idx="124">
                        <c:v>2</c:v>
                      </c:pt>
                      <c:pt idx="125">
                        <c:v>2</c:v>
                      </c:pt>
                      <c:pt idx="126">
                        <c:v>2.02</c:v>
                      </c:pt>
                      <c:pt idx="127">
                        <c:v>2.06</c:v>
                      </c:pt>
                      <c:pt idx="128">
                        <c:v>2.0499999999999998</c:v>
                      </c:pt>
                      <c:pt idx="129">
                        <c:v>2.0699999999999998</c:v>
                      </c:pt>
                      <c:pt idx="130">
                        <c:v>2.0499999999999998</c:v>
                      </c:pt>
                      <c:pt idx="131">
                        <c:v>2.0699999999999998</c:v>
                      </c:pt>
                      <c:pt idx="132">
                        <c:v>2.06</c:v>
                      </c:pt>
                      <c:pt idx="133">
                        <c:v>2.2400000000000002</c:v>
                      </c:pt>
                      <c:pt idx="134">
                        <c:v>2.4300000000000002</c:v>
                      </c:pt>
                      <c:pt idx="135">
                        <c:v>2.4700000000000002</c:v>
                      </c:pt>
                      <c:pt idx="136">
                        <c:v>2.67</c:v>
                      </c:pt>
                      <c:pt idx="137">
                        <c:v>2.86</c:v>
                      </c:pt>
                      <c:pt idx="138">
                        <c:v>2.82</c:v>
                      </c:pt>
                      <c:pt idx="139">
                        <c:v>2.9</c:v>
                      </c:pt>
                      <c:pt idx="140">
                        <c:v>2.91</c:v>
                      </c:pt>
                      <c:pt idx="141">
                        <c:v>2.92</c:v>
                      </c:pt>
                      <c:pt idx="142">
                        <c:v>3.07</c:v>
                      </c:pt>
                      <c:pt idx="143">
                        <c:v>3.26</c:v>
                      </c:pt>
                      <c:pt idx="144">
                        <c:v>3.05</c:v>
                      </c:pt>
                      <c:pt idx="145">
                        <c:v>2.86</c:v>
                      </c:pt>
                      <c:pt idx="146">
                        <c:v>3</c:v>
                      </c:pt>
                      <c:pt idx="147">
                        <c:v>3.2</c:v>
                      </c:pt>
                      <c:pt idx="148">
                        <c:v>3.18</c:v>
                      </c:pt>
                      <c:pt idx="149">
                        <c:v>3.12</c:v>
                      </c:pt>
                      <c:pt idx="150">
                        <c:v>3.5</c:v>
                      </c:pt>
                      <c:pt idx="151">
                        <c:v>3.41</c:v>
                      </c:pt>
                      <c:pt idx="152">
                        <c:v>3.48</c:v>
                      </c:pt>
                      <c:pt idx="153">
                        <c:v>3.68</c:v>
                      </c:pt>
                      <c:pt idx="154">
                        <c:v>3.46</c:v>
                      </c:pt>
                      <c:pt idx="155">
                        <c:v>3.37</c:v>
                      </c:pt>
                      <c:pt idx="156">
                        <c:v>3.4</c:v>
                      </c:pt>
                      <c:pt idx="157">
                        <c:v>3.35</c:v>
                      </c:pt>
                      <c:pt idx="158">
                        <c:v>3.26</c:v>
                      </c:pt>
                      <c:pt idx="159">
                        <c:v>3.25</c:v>
                      </c:pt>
                      <c:pt idx="160">
                        <c:v>3.27</c:v>
                      </c:pt>
                      <c:pt idx="161">
                        <c:v>3.34</c:v>
                      </c:pt>
                      <c:pt idx="162">
                        <c:v>3.5</c:v>
                      </c:pt>
                      <c:pt idx="163">
                        <c:v>3.56</c:v>
                      </c:pt>
                      <c:pt idx="164">
                        <c:v>3.61</c:v>
                      </c:pt>
                      <c:pt idx="165">
                        <c:v>4.3</c:v>
                      </c:pt>
                      <c:pt idx="166">
                        <c:v>3.98</c:v>
                      </c:pt>
                      <c:pt idx="167">
                        <c:v>3.82</c:v>
                      </c:pt>
                      <c:pt idx="168">
                        <c:v>3.7</c:v>
                      </c:pt>
                      <c:pt idx="169">
                        <c:v>3.65</c:v>
                      </c:pt>
                      <c:pt idx="170">
                        <c:v>3.66</c:v>
                      </c:pt>
                      <c:pt idx="171">
                        <c:v>3.65</c:v>
                      </c:pt>
                      <c:pt idx="172">
                        <c:v>3.73</c:v>
                      </c:pt>
                      <c:pt idx="173">
                        <c:v>3.63</c:v>
                      </c:pt>
                      <c:pt idx="174">
                        <c:v>3.45</c:v>
                      </c:pt>
                      <c:pt idx="175">
                        <c:v>3.44</c:v>
                      </c:pt>
                      <c:pt idx="176">
                        <c:v>3.3</c:v>
                      </c:pt>
                      <c:pt idx="177">
                        <c:v>3.2</c:v>
                      </c:pt>
                      <c:pt idx="178">
                        <c:v>3.14</c:v>
                      </c:pt>
                      <c:pt idx="179">
                        <c:v>3.07</c:v>
                      </c:pt>
                      <c:pt idx="180">
                        <c:v>3.12</c:v>
                      </c:pt>
                      <c:pt idx="181">
                        <c:v>3.07</c:v>
                      </c:pt>
                      <c:pt idx="182">
                        <c:v>3.05</c:v>
                      </c:pt>
                      <c:pt idx="183">
                        <c:v>3.08</c:v>
                      </c:pt>
                      <c:pt idx="184">
                        <c:v>3.02</c:v>
                      </c:pt>
                      <c:pt idx="185">
                        <c:v>2.97</c:v>
                      </c:pt>
                      <c:pt idx="186">
                        <c:v>2.99</c:v>
                      </c:pt>
                      <c:pt idx="187">
                        <c:v>3.03</c:v>
                      </c:pt>
                      <c:pt idx="188">
                        <c:v>3.2</c:v>
                      </c:pt>
                      <c:pt idx="189">
                        <c:v>3.1</c:v>
                      </c:pt>
                      <c:pt idx="190">
                        <c:v>3.2</c:v>
                      </c:pt>
                      <c:pt idx="191">
                        <c:v>3.32</c:v>
                      </c:pt>
                      <c:pt idx="192">
                        <c:v>3.45</c:v>
                      </c:pt>
                      <c:pt idx="193">
                        <c:v>3.63</c:v>
                      </c:pt>
                      <c:pt idx="194">
                        <c:v>3.58</c:v>
                      </c:pt>
                      <c:pt idx="195">
                        <c:v>3.54</c:v>
                      </c:pt>
                      <c:pt idx="196">
                        <c:v>3.76</c:v>
                      </c:pt>
                      <c:pt idx="197">
                        <c:v>3.78</c:v>
                      </c:pt>
                      <c:pt idx="198">
                        <c:v>3.61</c:v>
                      </c:pt>
                      <c:pt idx="199">
                        <c:v>3.52</c:v>
                      </c:pt>
                      <c:pt idx="200">
                        <c:v>3.44</c:v>
                      </c:pt>
                      <c:pt idx="201">
                        <c:v>3.46</c:v>
                      </c:pt>
                      <c:pt idx="202">
                        <c:v>3.5</c:v>
                      </c:pt>
                      <c:pt idx="203">
                        <c:v>4.3</c:v>
                      </c:pt>
                      <c:pt idx="204">
                        <c:v>4.28</c:v>
                      </c:pt>
                      <c:pt idx="205">
                        <c:v>4.04</c:v>
                      </c:pt>
                      <c:pt idx="206">
                        <c:v>4.04</c:v>
                      </c:pt>
                      <c:pt idx="207">
                        <c:v>4.26</c:v>
                      </c:pt>
                      <c:pt idx="208">
                        <c:v>4.1500000000000004</c:v>
                      </c:pt>
                      <c:pt idx="209">
                        <c:v>4.01</c:v>
                      </c:pt>
                      <c:pt idx="210">
                        <c:v>3.98</c:v>
                      </c:pt>
                      <c:pt idx="211">
                        <c:v>3.67</c:v>
                      </c:pt>
                      <c:pt idx="212">
                        <c:v>3.98</c:v>
                      </c:pt>
                      <c:pt idx="213">
                        <c:v>3.95</c:v>
                      </c:pt>
                      <c:pt idx="214">
                        <c:v>3.96</c:v>
                      </c:pt>
                      <c:pt idx="215">
                        <c:v>3.83</c:v>
                      </c:pt>
                      <c:pt idx="216">
                        <c:v>3.91</c:v>
                      </c:pt>
                      <c:pt idx="217">
                        <c:v>3.7</c:v>
                      </c:pt>
                      <c:pt idx="218">
                        <c:v>3.5</c:v>
                      </c:pt>
                      <c:pt idx="219">
                        <c:v>3.58</c:v>
                      </c:pt>
                      <c:pt idx="220">
                        <c:v>3.6</c:v>
                      </c:pt>
                      <c:pt idx="221">
                        <c:v>3.43</c:v>
                      </c:pt>
                      <c:pt idx="222">
                        <c:v>3.3</c:v>
                      </c:pt>
                      <c:pt idx="223">
                        <c:v>3.16</c:v>
                      </c:pt>
                      <c:pt idx="224">
                        <c:v>3.08</c:v>
                      </c:pt>
                      <c:pt idx="225">
                        <c:v>3.06</c:v>
                      </c:pt>
                      <c:pt idx="226">
                        <c:v>3</c:v>
                      </c:pt>
                      <c:pt idx="227">
                        <c:v>2.97</c:v>
                      </c:pt>
                      <c:pt idx="228">
                        <c:v>3.4</c:v>
                      </c:pt>
                      <c:pt idx="229">
                        <c:v>3.41</c:v>
                      </c:pt>
                      <c:pt idx="230">
                        <c:v>3.26</c:v>
                      </c:pt>
                      <c:pt idx="231">
                        <c:v>4.28</c:v>
                      </c:pt>
                      <c:pt idx="232">
                        <c:v>4.04</c:v>
                      </c:pt>
                      <c:pt idx="233">
                        <c:v>3.65</c:v>
                      </c:pt>
                      <c:pt idx="234">
                        <c:v>3.52</c:v>
                      </c:pt>
                      <c:pt idx="235">
                        <c:v>3.46</c:v>
                      </c:pt>
                      <c:pt idx="236">
                        <c:v>3.44</c:v>
                      </c:pt>
                      <c:pt idx="237">
                        <c:v>3.68</c:v>
                      </c:pt>
                      <c:pt idx="238">
                        <c:v>3.82</c:v>
                      </c:pt>
                      <c:pt idx="239">
                        <c:v>4</c:v>
                      </c:pt>
                      <c:pt idx="240">
                        <c:v>4.1399999999999997</c:v>
                      </c:pt>
                      <c:pt idx="241">
                        <c:v>3.85</c:v>
                      </c:pt>
                      <c:pt idx="242">
                        <c:v>4.32</c:v>
                      </c:pt>
                      <c:pt idx="243">
                        <c:v>4.1100000000000003</c:v>
                      </c:pt>
                      <c:pt idx="244">
                        <c:v>3.95</c:v>
                      </c:pt>
                      <c:pt idx="245">
                        <c:v>3.9</c:v>
                      </c:pt>
                      <c:pt idx="246">
                        <c:v>4.5</c:v>
                      </c:pt>
                      <c:pt idx="247">
                        <c:v>4.13</c:v>
                      </c:pt>
                      <c:pt idx="248">
                        <c:v>4.5999999999999996</c:v>
                      </c:pt>
                      <c:pt idx="249">
                        <c:v>4.37</c:v>
                      </c:pt>
                      <c:pt idx="250">
                        <c:v>4.38</c:v>
                      </c:pt>
                      <c:pt idx="251">
                        <c:v>4.26</c:v>
                      </c:pt>
                      <c:pt idx="252">
                        <c:v>4.32</c:v>
                      </c:pt>
                      <c:pt idx="253">
                        <c:v>4</c:v>
                      </c:pt>
                      <c:pt idx="254">
                        <c:v>4.38</c:v>
                      </c:pt>
                      <c:pt idx="255">
                        <c:v>4.5</c:v>
                      </c:pt>
                      <c:pt idx="256">
                        <c:v>4.58</c:v>
                      </c:pt>
                      <c:pt idx="257">
                        <c:v>4.8</c:v>
                      </c:pt>
                      <c:pt idx="258">
                        <c:v>4.8499999999999996</c:v>
                      </c:pt>
                      <c:pt idx="259">
                        <c:v>4.66</c:v>
                      </c:pt>
                      <c:pt idx="260">
                        <c:v>4.54</c:v>
                      </c:pt>
                      <c:pt idx="261">
                        <c:v>4.4000000000000004</c:v>
                      </c:pt>
                      <c:pt idx="262">
                        <c:v>4.47</c:v>
                      </c:pt>
                      <c:pt idx="263">
                        <c:v>4.46</c:v>
                      </c:pt>
                      <c:pt idx="264">
                        <c:v>4.42</c:v>
                      </c:pt>
                      <c:pt idx="265">
                        <c:v>4.3</c:v>
                      </c:pt>
                      <c:pt idx="266">
                        <c:v>4.3499999999999996</c:v>
                      </c:pt>
                      <c:pt idx="267">
                        <c:v>4.12</c:v>
                      </c:pt>
                      <c:pt idx="268">
                        <c:v>3.96</c:v>
                      </c:pt>
                      <c:pt idx="269">
                        <c:v>3.84</c:v>
                      </c:pt>
                      <c:pt idx="270">
                        <c:v>3.76</c:v>
                      </c:pt>
                      <c:pt idx="271">
                        <c:v>3.84</c:v>
                      </c:pt>
                      <c:pt idx="272">
                        <c:v>4.1399999999999997</c:v>
                      </c:pt>
                      <c:pt idx="273">
                        <c:v>4.2699999999999996</c:v>
                      </c:pt>
                      <c:pt idx="274">
                        <c:v>4</c:v>
                      </c:pt>
                      <c:pt idx="275">
                        <c:v>3.65</c:v>
                      </c:pt>
                      <c:pt idx="276">
                        <c:v>3.95</c:v>
                      </c:pt>
                      <c:pt idx="277">
                        <c:v>4.0999999999999996</c:v>
                      </c:pt>
                      <c:pt idx="278">
                        <c:v>3.58</c:v>
                      </c:pt>
                      <c:pt idx="279">
                        <c:v>3.43</c:v>
                      </c:pt>
                      <c:pt idx="280">
                        <c:v>3.46</c:v>
                      </c:pt>
                      <c:pt idx="281">
                        <c:v>3.72</c:v>
                      </c:pt>
                      <c:pt idx="282">
                        <c:v>3.62</c:v>
                      </c:pt>
                      <c:pt idx="283">
                        <c:v>3.48</c:v>
                      </c:pt>
                      <c:pt idx="284">
                        <c:v>3.27</c:v>
                      </c:pt>
                      <c:pt idx="285">
                        <c:v>3.16</c:v>
                      </c:pt>
                      <c:pt idx="286">
                        <c:v>3.02</c:v>
                      </c:pt>
                      <c:pt idx="287">
                        <c:v>2.93</c:v>
                      </c:pt>
                      <c:pt idx="288">
                        <c:v>2.88</c:v>
                      </c:pt>
                      <c:pt idx="289">
                        <c:v>2.85</c:v>
                      </c:pt>
                      <c:pt idx="290">
                        <c:v>2.74</c:v>
                      </c:pt>
                      <c:pt idx="291">
                        <c:v>2.67</c:v>
                      </c:pt>
                      <c:pt idx="292">
                        <c:v>2.64</c:v>
                      </c:pt>
                      <c:pt idx="293">
                        <c:v>2.63</c:v>
                      </c:pt>
                      <c:pt idx="294">
                        <c:v>2.71</c:v>
                      </c:pt>
                      <c:pt idx="295">
                        <c:v>2.66</c:v>
                      </c:pt>
                      <c:pt idx="296">
                        <c:v>2.15</c:v>
                      </c:pt>
                      <c:pt idx="297">
                        <c:v>2.77</c:v>
                      </c:pt>
                      <c:pt idx="298">
                        <c:v>2.68</c:v>
                      </c:pt>
                      <c:pt idx="299">
                        <c:v>2.58</c:v>
                      </c:pt>
                      <c:pt idx="300">
                        <c:v>2.58</c:v>
                      </c:pt>
                      <c:pt idx="301">
                        <c:v>2.62</c:v>
                      </c:pt>
                      <c:pt idx="302">
                        <c:v>2.63</c:v>
                      </c:pt>
                      <c:pt idx="303">
                        <c:v>2.7</c:v>
                      </c:pt>
                      <c:pt idx="304">
                        <c:v>3.15</c:v>
                      </c:pt>
                      <c:pt idx="305">
                        <c:v>2.83</c:v>
                      </c:pt>
                      <c:pt idx="306">
                        <c:v>2.85</c:v>
                      </c:pt>
                      <c:pt idx="307">
                        <c:v>3.5</c:v>
                      </c:pt>
                      <c:pt idx="308">
                        <c:v>3.29</c:v>
                      </c:pt>
                      <c:pt idx="309">
                        <c:v>3.33</c:v>
                      </c:pt>
                      <c:pt idx="310">
                        <c:v>4.4400000000000004</c:v>
                      </c:pt>
                      <c:pt idx="311">
                        <c:v>4.1100000000000003</c:v>
                      </c:pt>
                      <c:pt idx="312">
                        <c:v>3.8</c:v>
                      </c:pt>
                      <c:pt idx="313">
                        <c:v>3.66</c:v>
                      </c:pt>
                      <c:pt idx="314">
                        <c:v>3.8</c:v>
                      </c:pt>
                      <c:pt idx="315">
                        <c:v>3.74</c:v>
                      </c:pt>
                      <c:pt idx="316">
                        <c:v>4.16</c:v>
                      </c:pt>
                      <c:pt idx="317">
                        <c:v>3.82</c:v>
                      </c:pt>
                      <c:pt idx="318">
                        <c:v>4.04</c:v>
                      </c:pt>
                      <c:pt idx="319">
                        <c:v>4.12</c:v>
                      </c:pt>
                      <c:pt idx="320">
                        <c:v>4.59</c:v>
                      </c:pt>
                      <c:pt idx="321">
                        <c:v>4.3600000000000003</c:v>
                      </c:pt>
                      <c:pt idx="322">
                        <c:v>4.2</c:v>
                      </c:pt>
                      <c:pt idx="323">
                        <c:v>4.0199999999999996</c:v>
                      </c:pt>
                      <c:pt idx="324">
                        <c:v>4.2</c:v>
                      </c:pt>
                      <c:pt idx="325">
                        <c:v>3.97</c:v>
                      </c:pt>
                      <c:pt idx="326">
                        <c:v>3.82</c:v>
                      </c:pt>
                      <c:pt idx="327">
                        <c:v>3.74</c:v>
                      </c:pt>
                      <c:pt idx="328">
                        <c:v>4.03</c:v>
                      </c:pt>
                      <c:pt idx="329">
                        <c:v>3.77</c:v>
                      </c:pt>
                      <c:pt idx="330">
                        <c:v>3.9</c:v>
                      </c:pt>
                      <c:pt idx="331">
                        <c:v>4</c:v>
                      </c:pt>
                      <c:pt idx="332">
                        <c:v>3.9</c:v>
                      </c:pt>
                      <c:pt idx="333">
                        <c:v>3.76</c:v>
                      </c:pt>
                      <c:pt idx="334">
                        <c:v>3.58</c:v>
                      </c:pt>
                      <c:pt idx="335">
                        <c:v>3.32</c:v>
                      </c:pt>
                      <c:pt idx="336">
                        <c:v>3.18</c:v>
                      </c:pt>
                      <c:pt idx="337">
                        <c:v>3.08</c:v>
                      </c:pt>
                      <c:pt idx="338">
                        <c:v>3</c:v>
                      </c:pt>
                      <c:pt idx="339">
                        <c:v>2.95</c:v>
                      </c:pt>
                      <c:pt idx="340">
                        <c:v>2.91</c:v>
                      </c:pt>
                      <c:pt idx="341">
                        <c:v>2.84</c:v>
                      </c:pt>
                      <c:pt idx="342">
                        <c:v>2.8</c:v>
                      </c:pt>
                      <c:pt idx="343">
                        <c:v>2.68</c:v>
                      </c:pt>
                      <c:pt idx="344">
                        <c:v>2.6</c:v>
                      </c:pt>
                      <c:pt idx="345">
                        <c:v>2.5499999999999998</c:v>
                      </c:pt>
                      <c:pt idx="346">
                        <c:v>2.5499999999999998</c:v>
                      </c:pt>
                      <c:pt idx="347">
                        <c:v>2.54</c:v>
                      </c:pt>
                      <c:pt idx="348">
                        <c:v>2.48</c:v>
                      </c:pt>
                      <c:pt idx="349">
                        <c:v>2.48</c:v>
                      </c:pt>
                      <c:pt idx="350">
                        <c:v>2.4500000000000002</c:v>
                      </c:pt>
                      <c:pt idx="351">
                        <c:v>2.46</c:v>
                      </c:pt>
                      <c:pt idx="352">
                        <c:v>2.42</c:v>
                      </c:pt>
                      <c:pt idx="353">
                        <c:v>2.36</c:v>
                      </c:pt>
                      <c:pt idx="354">
                        <c:v>2.25</c:v>
                      </c:pt>
                      <c:pt idx="355">
                        <c:v>2.19</c:v>
                      </c:pt>
                      <c:pt idx="356">
                        <c:v>2.12</c:v>
                      </c:pt>
                      <c:pt idx="357">
                        <c:v>2.06</c:v>
                      </c:pt>
                      <c:pt idx="358">
                        <c:v>2</c:v>
                      </c:pt>
                      <c:pt idx="359">
                        <c:v>1.98</c:v>
                      </c:pt>
                      <c:pt idx="360">
                        <c:v>1.94</c:v>
                      </c:pt>
                      <c:pt idx="361">
                        <c:v>1.93</c:v>
                      </c:pt>
                      <c:pt idx="362">
                        <c:v>1.92</c:v>
                      </c:pt>
                      <c:pt idx="363">
                        <c:v>1.9</c:v>
                      </c:pt>
                      <c:pt idx="364">
                        <c:v>1.88</c:v>
                      </c:pt>
                      <c:pt idx="365">
                        <c:v>1.85</c:v>
                      </c:pt>
                      <c:pt idx="366">
                        <c:v>1.83</c:v>
                      </c:pt>
                      <c:pt idx="367">
                        <c:v>1.8</c:v>
                      </c:pt>
                      <c:pt idx="368">
                        <c:v>1.79</c:v>
                      </c:pt>
                      <c:pt idx="369">
                        <c:v>1.77</c:v>
                      </c:pt>
                      <c:pt idx="370">
                        <c:v>1.8</c:v>
                      </c:pt>
                      <c:pt idx="371">
                        <c:v>1.77</c:v>
                      </c:pt>
                      <c:pt idx="372">
                        <c:v>1.9</c:v>
                      </c:pt>
                      <c:pt idx="373">
                        <c:v>1.76</c:v>
                      </c:pt>
                      <c:pt idx="374">
                        <c:v>1.9</c:v>
                      </c:pt>
                      <c:pt idx="375">
                        <c:v>1.86</c:v>
                      </c:pt>
                      <c:pt idx="376">
                        <c:v>1.7</c:v>
                      </c:pt>
                      <c:pt idx="377">
                        <c:v>1.7</c:v>
                      </c:pt>
                      <c:pt idx="378">
                        <c:v>1.55</c:v>
                      </c:pt>
                      <c:pt idx="379">
                        <c:v>1.53</c:v>
                      </c:pt>
                      <c:pt idx="380">
                        <c:v>1.54</c:v>
                      </c:pt>
                      <c:pt idx="381">
                        <c:v>1.52</c:v>
                      </c:pt>
                      <c:pt idx="382">
                        <c:v>1.48</c:v>
                      </c:pt>
                      <c:pt idx="383">
                        <c:v>1.45</c:v>
                      </c:pt>
                      <c:pt idx="384">
                        <c:v>1.42</c:v>
                      </c:pt>
                      <c:pt idx="385">
                        <c:v>1.4</c:v>
                      </c:pt>
                      <c:pt idx="386">
                        <c:v>1.39</c:v>
                      </c:pt>
                      <c:pt idx="387">
                        <c:v>1.3</c:v>
                      </c:pt>
                      <c:pt idx="388">
                        <c:v>1.27</c:v>
                      </c:pt>
                      <c:pt idx="389">
                        <c:v>1.26</c:v>
                      </c:pt>
                      <c:pt idx="390">
                        <c:v>1.26</c:v>
                      </c:pt>
                      <c:pt idx="391">
                        <c:v>1.35</c:v>
                      </c:pt>
                      <c:pt idx="392">
                        <c:v>1.32</c:v>
                      </c:pt>
                      <c:pt idx="393">
                        <c:v>1.33</c:v>
                      </c:pt>
                      <c:pt idx="394">
                        <c:v>1.32</c:v>
                      </c:pt>
                      <c:pt idx="395">
                        <c:v>1.3</c:v>
                      </c:pt>
                      <c:pt idx="396">
                        <c:v>1.27</c:v>
                      </c:pt>
                      <c:pt idx="397">
                        <c:v>1.34</c:v>
                      </c:pt>
                      <c:pt idx="398">
                        <c:v>1.23</c:v>
                      </c:pt>
                      <c:pt idx="399">
                        <c:v>1.19</c:v>
                      </c:pt>
                      <c:pt idx="400">
                        <c:v>1.1499999999999999</c:v>
                      </c:pt>
                      <c:pt idx="401">
                        <c:v>1.1499999999999999</c:v>
                      </c:pt>
                      <c:pt idx="402">
                        <c:v>1.17</c:v>
                      </c:pt>
                      <c:pt idx="403">
                        <c:v>1.1299999999999999</c:v>
                      </c:pt>
                      <c:pt idx="404">
                        <c:v>1.1000000000000001</c:v>
                      </c:pt>
                      <c:pt idx="405">
                        <c:v>1.08</c:v>
                      </c:pt>
                      <c:pt idx="406">
                        <c:v>1.1000000000000001</c:v>
                      </c:pt>
                      <c:pt idx="407">
                        <c:v>1.06</c:v>
                      </c:pt>
                      <c:pt idx="408">
                        <c:v>1.1200000000000001</c:v>
                      </c:pt>
                      <c:pt idx="409">
                        <c:v>1.1000000000000001</c:v>
                      </c:pt>
                      <c:pt idx="410">
                        <c:v>1.1000000000000001</c:v>
                      </c:pt>
                      <c:pt idx="411">
                        <c:v>1.1100000000000001</c:v>
                      </c:pt>
                      <c:pt idx="412">
                        <c:v>1.18</c:v>
                      </c:pt>
                      <c:pt idx="413">
                        <c:v>1.1499999999999999</c:v>
                      </c:pt>
                      <c:pt idx="414">
                        <c:v>1.1200000000000001</c:v>
                      </c:pt>
                      <c:pt idx="415">
                        <c:v>1.1299999999999999</c:v>
                      </c:pt>
                      <c:pt idx="416">
                        <c:v>1.1499999999999999</c:v>
                      </c:pt>
                      <c:pt idx="417">
                        <c:v>1.72</c:v>
                      </c:pt>
                      <c:pt idx="418">
                        <c:v>1.76</c:v>
                      </c:pt>
                      <c:pt idx="419">
                        <c:v>1.57</c:v>
                      </c:pt>
                      <c:pt idx="420">
                        <c:v>1.68</c:v>
                      </c:pt>
                      <c:pt idx="421">
                        <c:v>1.64</c:v>
                      </c:pt>
                      <c:pt idx="422">
                        <c:v>1.54</c:v>
                      </c:pt>
                      <c:pt idx="423">
                        <c:v>1.61</c:v>
                      </c:pt>
                      <c:pt idx="424">
                        <c:v>1.58</c:v>
                      </c:pt>
                      <c:pt idx="425">
                        <c:v>1.48</c:v>
                      </c:pt>
                      <c:pt idx="426">
                        <c:v>1.35</c:v>
                      </c:pt>
                      <c:pt idx="427">
                        <c:v>1.25</c:v>
                      </c:pt>
                      <c:pt idx="428">
                        <c:v>1.2</c:v>
                      </c:pt>
                      <c:pt idx="429">
                        <c:v>1.1499999999999999</c:v>
                      </c:pt>
                      <c:pt idx="430">
                        <c:v>1.1000000000000001</c:v>
                      </c:pt>
                      <c:pt idx="431">
                        <c:v>1.05</c:v>
                      </c:pt>
                      <c:pt idx="432">
                        <c:v>1</c:v>
                      </c:pt>
                      <c:pt idx="433">
                        <c:v>0.95</c:v>
                      </c:pt>
                      <c:pt idx="434">
                        <c:v>0.95</c:v>
                      </c:pt>
                      <c:pt idx="435">
                        <c:v>0.96</c:v>
                      </c:pt>
                      <c:pt idx="436">
                        <c:v>0.95</c:v>
                      </c:pt>
                      <c:pt idx="437">
                        <c:v>0.95</c:v>
                      </c:pt>
                      <c:pt idx="438">
                        <c:v>0.94</c:v>
                      </c:pt>
                      <c:pt idx="439">
                        <c:v>0.93</c:v>
                      </c:pt>
                      <c:pt idx="440">
                        <c:v>0.9</c:v>
                      </c:pt>
                      <c:pt idx="441">
                        <c:v>0.89</c:v>
                      </c:pt>
                      <c:pt idx="442">
                        <c:v>0.89</c:v>
                      </c:pt>
                      <c:pt idx="443">
                        <c:v>0.87</c:v>
                      </c:pt>
                      <c:pt idx="444">
                        <c:v>0.85</c:v>
                      </c:pt>
                      <c:pt idx="445">
                        <c:v>0.85</c:v>
                      </c:pt>
                      <c:pt idx="446">
                        <c:v>0.84</c:v>
                      </c:pt>
                      <c:pt idx="447">
                        <c:v>0.84</c:v>
                      </c:pt>
                      <c:pt idx="448">
                        <c:v>0.83</c:v>
                      </c:pt>
                      <c:pt idx="449">
                        <c:v>0.85</c:v>
                      </c:pt>
                      <c:pt idx="450">
                        <c:v>0.84</c:v>
                      </c:pt>
                      <c:pt idx="451">
                        <c:v>0.84</c:v>
                      </c:pt>
                      <c:pt idx="452">
                        <c:v>0.82</c:v>
                      </c:pt>
                      <c:pt idx="453">
                        <c:v>0.81</c:v>
                      </c:pt>
                      <c:pt idx="454">
                        <c:v>0.8</c:v>
                      </c:pt>
                      <c:pt idx="455">
                        <c:v>0.8</c:v>
                      </c:pt>
                      <c:pt idx="456">
                        <c:v>0.79</c:v>
                      </c:pt>
                      <c:pt idx="457">
                        <c:v>0.81</c:v>
                      </c:pt>
                      <c:pt idx="458">
                        <c:v>0.84</c:v>
                      </c:pt>
                      <c:pt idx="459">
                        <c:v>0.88</c:v>
                      </c:pt>
                      <c:pt idx="460">
                        <c:v>0.83</c:v>
                      </c:pt>
                      <c:pt idx="461">
                        <c:v>0.83</c:v>
                      </c:pt>
                      <c:pt idx="462">
                        <c:v>0.81</c:v>
                      </c:pt>
                      <c:pt idx="463">
                        <c:v>0.8</c:v>
                      </c:pt>
                      <c:pt idx="464">
                        <c:v>0.78</c:v>
                      </c:pt>
                      <c:pt idx="465">
                        <c:v>0.7</c:v>
                      </c:pt>
                      <c:pt idx="466">
                        <c:v>0.69</c:v>
                      </c:pt>
                      <c:pt idx="467">
                        <c:v>0.69</c:v>
                      </c:pt>
                      <c:pt idx="468">
                        <c:v>0.68</c:v>
                      </c:pt>
                      <c:pt idx="469">
                        <c:v>0.68</c:v>
                      </c:pt>
                      <c:pt idx="470">
                        <c:v>0.68</c:v>
                      </c:pt>
                      <c:pt idx="471">
                        <c:v>0.78</c:v>
                      </c:pt>
                      <c:pt idx="472">
                        <c:v>0.79</c:v>
                      </c:pt>
                      <c:pt idx="473">
                        <c:v>0.77</c:v>
                      </c:pt>
                      <c:pt idx="474">
                        <c:v>0.75</c:v>
                      </c:pt>
                      <c:pt idx="475">
                        <c:v>0.9</c:v>
                      </c:pt>
                      <c:pt idx="476">
                        <c:v>0.95</c:v>
                      </c:pt>
                      <c:pt idx="477">
                        <c:v>0.91</c:v>
                      </c:pt>
                      <c:pt idx="478">
                        <c:v>0.9</c:v>
                      </c:pt>
                      <c:pt idx="479">
                        <c:v>0.87</c:v>
                      </c:pt>
                      <c:pt idx="480">
                        <c:v>0.85</c:v>
                      </c:pt>
                      <c:pt idx="481">
                        <c:v>0.85</c:v>
                      </c:pt>
                      <c:pt idx="482">
                        <c:v>0.84</c:v>
                      </c:pt>
                      <c:pt idx="483">
                        <c:v>0.98</c:v>
                      </c:pt>
                      <c:pt idx="484">
                        <c:v>0.96</c:v>
                      </c:pt>
                      <c:pt idx="485">
                        <c:v>0.94</c:v>
                      </c:pt>
                      <c:pt idx="486">
                        <c:v>0.93</c:v>
                      </c:pt>
                      <c:pt idx="487">
                        <c:v>0.9</c:v>
                      </c:pt>
                      <c:pt idx="488">
                        <c:v>0.95</c:v>
                      </c:pt>
                      <c:pt idx="489">
                        <c:v>0.9</c:v>
                      </c:pt>
                      <c:pt idx="490">
                        <c:v>0.88</c:v>
                      </c:pt>
                      <c:pt idx="491">
                        <c:v>0.88</c:v>
                      </c:pt>
                      <c:pt idx="492">
                        <c:v>0.99</c:v>
                      </c:pt>
                      <c:pt idx="493">
                        <c:v>0.96</c:v>
                      </c:pt>
                      <c:pt idx="494">
                        <c:v>0.95</c:v>
                      </c:pt>
                      <c:pt idx="495">
                        <c:v>0.95</c:v>
                      </c:pt>
                      <c:pt idx="496">
                        <c:v>0.94</c:v>
                      </c:pt>
                      <c:pt idx="497">
                        <c:v>0.99</c:v>
                      </c:pt>
                      <c:pt idx="498">
                        <c:v>0.95</c:v>
                      </c:pt>
                      <c:pt idx="499">
                        <c:v>0.9</c:v>
                      </c:pt>
                      <c:pt idx="500">
                        <c:v>0.9</c:v>
                      </c:pt>
                      <c:pt idx="501">
                        <c:v>0.9</c:v>
                      </c:pt>
                      <c:pt idx="502">
                        <c:v>0.9</c:v>
                      </c:pt>
                      <c:pt idx="503">
                        <c:v>0.95</c:v>
                      </c:pt>
                      <c:pt idx="504">
                        <c:v>1</c:v>
                      </c:pt>
                      <c:pt idx="505">
                        <c:v>1.01</c:v>
                      </c:pt>
                      <c:pt idx="506">
                        <c:v>1</c:v>
                      </c:pt>
                      <c:pt idx="507">
                        <c:v>1.01</c:v>
                      </c:pt>
                      <c:pt idx="508">
                        <c:v>1.06</c:v>
                      </c:pt>
                      <c:pt idx="509">
                        <c:v>1.1000000000000001</c:v>
                      </c:pt>
                      <c:pt idx="510">
                        <c:v>1.1100000000000001</c:v>
                      </c:pt>
                      <c:pt idx="511">
                        <c:v>1.06</c:v>
                      </c:pt>
                      <c:pt idx="512">
                        <c:v>1.05</c:v>
                      </c:pt>
                      <c:pt idx="513">
                        <c:v>1.03</c:v>
                      </c:pt>
                      <c:pt idx="514">
                        <c:v>1.05</c:v>
                      </c:pt>
                      <c:pt idx="515">
                        <c:v>1.05</c:v>
                      </c:pt>
                      <c:pt idx="516">
                        <c:v>1.06</c:v>
                      </c:pt>
                      <c:pt idx="517">
                        <c:v>1.19</c:v>
                      </c:pt>
                      <c:pt idx="518">
                        <c:v>1.3</c:v>
                      </c:pt>
                      <c:pt idx="519">
                        <c:v>1.5</c:v>
                      </c:pt>
                      <c:pt idx="520">
                        <c:v>1.46</c:v>
                      </c:pt>
                      <c:pt idx="521">
                        <c:v>1.2</c:v>
                      </c:pt>
                      <c:pt idx="522">
                        <c:v>1.19</c:v>
                      </c:pt>
                      <c:pt idx="523">
                        <c:v>1.1499999999999999</c:v>
                      </c:pt>
                      <c:pt idx="524">
                        <c:v>1.1100000000000001</c:v>
                      </c:pt>
                      <c:pt idx="525">
                        <c:v>1</c:v>
                      </c:pt>
                      <c:pt idx="526">
                        <c:v>0.98</c:v>
                      </c:pt>
                      <c:pt idx="527">
                        <c:v>0.97</c:v>
                      </c:pt>
                      <c:pt idx="528">
                        <c:v>0.94</c:v>
                      </c:pt>
                      <c:pt idx="529">
                        <c:v>0.96</c:v>
                      </c:pt>
                      <c:pt idx="530">
                        <c:v>0.95</c:v>
                      </c:pt>
                      <c:pt idx="531">
                        <c:v>0.94</c:v>
                      </c:pt>
                      <c:pt idx="532">
                        <c:v>0.92</c:v>
                      </c:pt>
                      <c:pt idx="533">
                        <c:v>1</c:v>
                      </c:pt>
                      <c:pt idx="534">
                        <c:v>0.98</c:v>
                      </c:pt>
                      <c:pt idx="535">
                        <c:v>0.95</c:v>
                      </c:pt>
                      <c:pt idx="536">
                        <c:v>0.93</c:v>
                      </c:pt>
                      <c:pt idx="537">
                        <c:v>0.92</c:v>
                      </c:pt>
                      <c:pt idx="538">
                        <c:v>0.9</c:v>
                      </c:pt>
                      <c:pt idx="539">
                        <c:v>0.89</c:v>
                      </c:pt>
                      <c:pt idx="540">
                        <c:v>0.87</c:v>
                      </c:pt>
                      <c:pt idx="541">
                        <c:v>0.87</c:v>
                      </c:pt>
                      <c:pt idx="542">
                        <c:v>0.86</c:v>
                      </c:pt>
                      <c:pt idx="543">
                        <c:v>0.85</c:v>
                      </c:pt>
                      <c:pt idx="544">
                        <c:v>0.83</c:v>
                      </c:pt>
                      <c:pt idx="545">
                        <c:v>0.88</c:v>
                      </c:pt>
                      <c:pt idx="546">
                        <c:v>0.81</c:v>
                      </c:pt>
                      <c:pt idx="547">
                        <c:v>0.8</c:v>
                      </c:pt>
                      <c:pt idx="548">
                        <c:v>0.8</c:v>
                      </c:pt>
                      <c:pt idx="549">
                        <c:v>0.79</c:v>
                      </c:pt>
                      <c:pt idx="550">
                        <c:v>0.78</c:v>
                      </c:pt>
                      <c:pt idx="551">
                        <c:v>0.77</c:v>
                      </c:pt>
                      <c:pt idx="552">
                        <c:v>0.75</c:v>
                      </c:pt>
                      <c:pt idx="553">
                        <c:v>0.79</c:v>
                      </c:pt>
                      <c:pt idx="554">
                        <c:v>0.75</c:v>
                      </c:pt>
                      <c:pt idx="555">
                        <c:v>0.77</c:v>
                      </c:pt>
                      <c:pt idx="556">
                        <c:v>0.75</c:v>
                      </c:pt>
                      <c:pt idx="557">
                        <c:v>0.75</c:v>
                      </c:pt>
                      <c:pt idx="558">
                        <c:v>0.73</c:v>
                      </c:pt>
                      <c:pt idx="559">
                        <c:v>0.72</c:v>
                      </c:pt>
                      <c:pt idx="560">
                        <c:v>0.71</c:v>
                      </c:pt>
                      <c:pt idx="561">
                        <c:v>0.7</c:v>
                      </c:pt>
                      <c:pt idx="562">
                        <c:v>0.7</c:v>
                      </c:pt>
                      <c:pt idx="563">
                        <c:v>0.69</c:v>
                      </c:pt>
                      <c:pt idx="564">
                        <c:v>0.67</c:v>
                      </c:pt>
                      <c:pt idx="565">
                        <c:v>0.72</c:v>
                      </c:pt>
                      <c:pt idx="566">
                        <c:v>0.75</c:v>
                      </c:pt>
                      <c:pt idx="567">
                        <c:v>0.77</c:v>
                      </c:pt>
                      <c:pt idx="568">
                        <c:v>0.8</c:v>
                      </c:pt>
                      <c:pt idx="569">
                        <c:v>0.81</c:v>
                      </c:pt>
                      <c:pt idx="570">
                        <c:v>0.84</c:v>
                      </c:pt>
                      <c:pt idx="571">
                        <c:v>0.99</c:v>
                      </c:pt>
                      <c:pt idx="572">
                        <c:v>1.04</c:v>
                      </c:pt>
                      <c:pt idx="573">
                        <c:v>2.0099999999999998</c:v>
                      </c:pt>
                      <c:pt idx="574">
                        <c:v>1.85</c:v>
                      </c:pt>
                      <c:pt idx="575">
                        <c:v>1.59</c:v>
                      </c:pt>
                      <c:pt idx="576">
                        <c:v>1.66</c:v>
                      </c:pt>
                      <c:pt idx="577">
                        <c:v>1.95</c:v>
                      </c:pt>
                      <c:pt idx="578">
                        <c:v>1.9</c:v>
                      </c:pt>
                      <c:pt idx="579">
                        <c:v>1.91</c:v>
                      </c:pt>
                      <c:pt idx="580">
                        <c:v>1.9</c:v>
                      </c:pt>
                      <c:pt idx="581">
                        <c:v>1.86</c:v>
                      </c:pt>
                      <c:pt idx="582">
                        <c:v>1.8</c:v>
                      </c:pt>
                      <c:pt idx="583">
                        <c:v>1.76</c:v>
                      </c:pt>
                      <c:pt idx="584">
                        <c:v>1.66</c:v>
                      </c:pt>
                      <c:pt idx="585">
                        <c:v>1.4</c:v>
                      </c:pt>
                      <c:pt idx="586">
                        <c:v>1.3</c:v>
                      </c:pt>
                      <c:pt idx="587">
                        <c:v>1.29</c:v>
                      </c:pt>
                      <c:pt idx="588">
                        <c:v>1.25</c:v>
                      </c:pt>
                      <c:pt idx="589">
                        <c:v>1.23</c:v>
                      </c:pt>
                      <c:pt idx="590">
                        <c:v>1.2</c:v>
                      </c:pt>
                      <c:pt idx="591">
                        <c:v>1.25</c:v>
                      </c:pt>
                      <c:pt idx="592">
                        <c:v>1.27</c:v>
                      </c:pt>
                      <c:pt idx="593">
                        <c:v>1.18</c:v>
                      </c:pt>
                      <c:pt idx="594">
                        <c:v>1.1599999999999999</c:v>
                      </c:pt>
                      <c:pt idx="595">
                        <c:v>1.1599999999999999</c:v>
                      </c:pt>
                      <c:pt idx="596">
                        <c:v>1.1399999999999999</c:v>
                      </c:pt>
                      <c:pt idx="597">
                        <c:v>1.1000000000000001</c:v>
                      </c:pt>
                      <c:pt idx="598">
                        <c:v>1</c:v>
                      </c:pt>
                      <c:pt idx="599">
                        <c:v>1.02</c:v>
                      </c:pt>
                      <c:pt idx="600">
                        <c:v>1.05</c:v>
                      </c:pt>
                      <c:pt idx="601">
                        <c:v>1.1000000000000001</c:v>
                      </c:pt>
                      <c:pt idx="602">
                        <c:v>1.04</c:v>
                      </c:pt>
                      <c:pt idx="603">
                        <c:v>1.04</c:v>
                      </c:pt>
                      <c:pt idx="604">
                        <c:v>1.05</c:v>
                      </c:pt>
                      <c:pt idx="605">
                        <c:v>1.88</c:v>
                      </c:pt>
                      <c:pt idx="606">
                        <c:v>1.85</c:v>
                      </c:pt>
                      <c:pt idx="607">
                        <c:v>1.65</c:v>
                      </c:pt>
                      <c:pt idx="608">
                        <c:v>1.76</c:v>
                      </c:pt>
                      <c:pt idx="609">
                        <c:v>2.09</c:v>
                      </c:pt>
                      <c:pt idx="610">
                        <c:v>2.16</c:v>
                      </c:pt>
                      <c:pt idx="611">
                        <c:v>2.08</c:v>
                      </c:pt>
                      <c:pt idx="612">
                        <c:v>2</c:v>
                      </c:pt>
                      <c:pt idx="613">
                        <c:v>1.95</c:v>
                      </c:pt>
                      <c:pt idx="614">
                        <c:v>1.9</c:v>
                      </c:pt>
                      <c:pt idx="615">
                        <c:v>1.85</c:v>
                      </c:pt>
                      <c:pt idx="616">
                        <c:v>1.83</c:v>
                      </c:pt>
                      <c:pt idx="617">
                        <c:v>1.86</c:v>
                      </c:pt>
                      <c:pt idx="618">
                        <c:v>1.66</c:v>
                      </c:pt>
                      <c:pt idx="619">
                        <c:v>1.66</c:v>
                      </c:pt>
                      <c:pt idx="620">
                        <c:v>1.94</c:v>
                      </c:pt>
                      <c:pt idx="621">
                        <c:v>2.06</c:v>
                      </c:pt>
                      <c:pt idx="622">
                        <c:v>2.35</c:v>
                      </c:pt>
                      <c:pt idx="623">
                        <c:v>2.87</c:v>
                      </c:pt>
                      <c:pt idx="624">
                        <c:v>3.45</c:v>
                      </c:pt>
                      <c:pt idx="625">
                        <c:v>3.08</c:v>
                      </c:pt>
                      <c:pt idx="626">
                        <c:v>3</c:v>
                      </c:pt>
                      <c:pt idx="627">
                        <c:v>2.93</c:v>
                      </c:pt>
                      <c:pt idx="628">
                        <c:v>2.87</c:v>
                      </c:pt>
                      <c:pt idx="629">
                        <c:v>2.87</c:v>
                      </c:pt>
                      <c:pt idx="630">
                        <c:v>2.92</c:v>
                      </c:pt>
                      <c:pt idx="631">
                        <c:v>2.8</c:v>
                      </c:pt>
                      <c:pt idx="632">
                        <c:v>2.68</c:v>
                      </c:pt>
                      <c:pt idx="633">
                        <c:v>2.5</c:v>
                      </c:pt>
                      <c:pt idx="634">
                        <c:v>2.95</c:v>
                      </c:pt>
                      <c:pt idx="635">
                        <c:v>2.74</c:v>
                      </c:pt>
                      <c:pt idx="636">
                        <c:v>3</c:v>
                      </c:pt>
                      <c:pt idx="637">
                        <c:v>3</c:v>
                      </c:pt>
                      <c:pt idx="638">
                        <c:v>3.05</c:v>
                      </c:pt>
                      <c:pt idx="639">
                        <c:v>3.05</c:v>
                      </c:pt>
                      <c:pt idx="640">
                        <c:v>2.88</c:v>
                      </c:pt>
                      <c:pt idx="641">
                        <c:v>2.82</c:v>
                      </c:pt>
                      <c:pt idx="642">
                        <c:v>2.67</c:v>
                      </c:pt>
                      <c:pt idx="643">
                        <c:v>2.5499999999999998</c:v>
                      </c:pt>
                      <c:pt idx="644">
                        <c:v>2.5499999999999998</c:v>
                      </c:pt>
                      <c:pt idx="645">
                        <c:v>2.41</c:v>
                      </c:pt>
                      <c:pt idx="646">
                        <c:v>2.66</c:v>
                      </c:pt>
                      <c:pt idx="647">
                        <c:v>2.46</c:v>
                      </c:pt>
                      <c:pt idx="648">
                        <c:v>2.81</c:v>
                      </c:pt>
                      <c:pt idx="649">
                        <c:v>2.85</c:v>
                      </c:pt>
                      <c:pt idx="650">
                        <c:v>2.8</c:v>
                      </c:pt>
                      <c:pt idx="651">
                        <c:v>2.72</c:v>
                      </c:pt>
                      <c:pt idx="652">
                        <c:v>2.78</c:v>
                      </c:pt>
                      <c:pt idx="653">
                        <c:v>2.62</c:v>
                      </c:pt>
                      <c:pt idx="654">
                        <c:v>2.58</c:v>
                      </c:pt>
                      <c:pt idx="655">
                        <c:v>2.4900000000000002</c:v>
                      </c:pt>
                      <c:pt idx="656">
                        <c:v>2.48</c:v>
                      </c:pt>
                      <c:pt idx="657">
                        <c:v>2.41</c:v>
                      </c:pt>
                      <c:pt idx="658">
                        <c:v>2.3199999999999998</c:v>
                      </c:pt>
                      <c:pt idx="659">
                        <c:v>2.2999999999999998</c:v>
                      </c:pt>
                      <c:pt idx="660">
                        <c:v>2.33</c:v>
                      </c:pt>
                      <c:pt idx="661">
                        <c:v>2.2999999999999998</c:v>
                      </c:pt>
                      <c:pt idx="662">
                        <c:v>2.23</c:v>
                      </c:pt>
                      <c:pt idx="663">
                        <c:v>2.2799999999999998</c:v>
                      </c:pt>
                      <c:pt idx="664">
                        <c:v>2.4500000000000002</c:v>
                      </c:pt>
                      <c:pt idx="665">
                        <c:v>2.52</c:v>
                      </c:pt>
                      <c:pt idx="666">
                        <c:v>2.34</c:v>
                      </c:pt>
                      <c:pt idx="667">
                        <c:v>2.21</c:v>
                      </c:pt>
                      <c:pt idx="668">
                        <c:v>2.08</c:v>
                      </c:pt>
                      <c:pt idx="669">
                        <c:v>2.06</c:v>
                      </c:pt>
                      <c:pt idx="670">
                        <c:v>2.04</c:v>
                      </c:pt>
                      <c:pt idx="671">
                        <c:v>2.02</c:v>
                      </c:pt>
                      <c:pt idx="672">
                        <c:v>2.06</c:v>
                      </c:pt>
                      <c:pt idx="673">
                        <c:v>2.04</c:v>
                      </c:pt>
                      <c:pt idx="674">
                        <c:v>1.98</c:v>
                      </c:pt>
                      <c:pt idx="675">
                        <c:v>1.96</c:v>
                      </c:pt>
                      <c:pt idx="676">
                        <c:v>1.94</c:v>
                      </c:pt>
                      <c:pt idx="677">
                        <c:v>1.9</c:v>
                      </c:pt>
                      <c:pt idx="678">
                        <c:v>1.87</c:v>
                      </c:pt>
                      <c:pt idx="679">
                        <c:v>1.87</c:v>
                      </c:pt>
                      <c:pt idx="680">
                        <c:v>2.38</c:v>
                      </c:pt>
                      <c:pt idx="681">
                        <c:v>3.7</c:v>
                      </c:pt>
                      <c:pt idx="682">
                        <c:v>3.17</c:v>
                      </c:pt>
                      <c:pt idx="683">
                        <c:v>2.95</c:v>
                      </c:pt>
                      <c:pt idx="684">
                        <c:v>3.04</c:v>
                      </c:pt>
                      <c:pt idx="685">
                        <c:v>3.08</c:v>
                      </c:pt>
                      <c:pt idx="686">
                        <c:v>3.44</c:v>
                      </c:pt>
                      <c:pt idx="687">
                        <c:v>3.55</c:v>
                      </c:pt>
                      <c:pt idx="688">
                        <c:v>3.38</c:v>
                      </c:pt>
                      <c:pt idx="689">
                        <c:v>3.58</c:v>
                      </c:pt>
                      <c:pt idx="690">
                        <c:v>3.27</c:v>
                      </c:pt>
                      <c:pt idx="691">
                        <c:v>3.62</c:v>
                      </c:pt>
                      <c:pt idx="692">
                        <c:v>3.51</c:v>
                      </c:pt>
                      <c:pt idx="693">
                        <c:v>3.36</c:v>
                      </c:pt>
                      <c:pt idx="694">
                        <c:v>3.26</c:v>
                      </c:pt>
                      <c:pt idx="695">
                        <c:v>3.74</c:v>
                      </c:pt>
                      <c:pt idx="696">
                        <c:v>3.6</c:v>
                      </c:pt>
                      <c:pt idx="697">
                        <c:v>3.39</c:v>
                      </c:pt>
                      <c:pt idx="698">
                        <c:v>3.29</c:v>
                      </c:pt>
                      <c:pt idx="699">
                        <c:v>3.05</c:v>
                      </c:pt>
                      <c:pt idx="700">
                        <c:v>3.04</c:v>
                      </c:pt>
                      <c:pt idx="701">
                        <c:v>3</c:v>
                      </c:pt>
                      <c:pt idx="702">
                        <c:v>2.88</c:v>
                      </c:pt>
                      <c:pt idx="703">
                        <c:v>2.79</c:v>
                      </c:pt>
                      <c:pt idx="704">
                        <c:v>2.7</c:v>
                      </c:pt>
                      <c:pt idx="705">
                        <c:v>2.84</c:v>
                      </c:pt>
                      <c:pt idx="706">
                        <c:v>2.72</c:v>
                      </c:pt>
                      <c:pt idx="707">
                        <c:v>3.36</c:v>
                      </c:pt>
                      <c:pt idx="708">
                        <c:v>3.56</c:v>
                      </c:pt>
                      <c:pt idx="709">
                        <c:v>3.45</c:v>
                      </c:pt>
                      <c:pt idx="710">
                        <c:v>3.33</c:v>
                      </c:pt>
                      <c:pt idx="711">
                        <c:v>3.27</c:v>
                      </c:pt>
                      <c:pt idx="712">
                        <c:v>3.25</c:v>
                      </c:pt>
                      <c:pt idx="713">
                        <c:v>3.25</c:v>
                      </c:pt>
                      <c:pt idx="714">
                        <c:v>3.49</c:v>
                      </c:pt>
                      <c:pt idx="715">
                        <c:v>3.45</c:v>
                      </c:pt>
                      <c:pt idx="716">
                        <c:v>3.28</c:v>
                      </c:pt>
                      <c:pt idx="717">
                        <c:v>3.29</c:v>
                      </c:pt>
                      <c:pt idx="718">
                        <c:v>3.24</c:v>
                      </c:pt>
                      <c:pt idx="719">
                        <c:v>3.16</c:v>
                      </c:pt>
                      <c:pt idx="720">
                        <c:v>3.3</c:v>
                      </c:pt>
                      <c:pt idx="721">
                        <c:v>3.2</c:v>
                      </c:pt>
                      <c:pt idx="722">
                        <c:v>3.05</c:v>
                      </c:pt>
                      <c:pt idx="723">
                        <c:v>2.98</c:v>
                      </c:pt>
                      <c:pt idx="724">
                        <c:v>2.98</c:v>
                      </c:pt>
                      <c:pt idx="725">
                        <c:v>2.99</c:v>
                      </c:pt>
                      <c:pt idx="726">
                        <c:v>2.99</c:v>
                      </c:pt>
                      <c:pt idx="727">
                        <c:v>2.98</c:v>
                      </c:pt>
                      <c:pt idx="728">
                        <c:v>3</c:v>
                      </c:pt>
                      <c:pt idx="729">
                        <c:v>2.95</c:v>
                      </c:pt>
                      <c:pt idx="730">
                        <c:v>2.9</c:v>
                      </c:pt>
                      <c:pt idx="731">
                        <c:v>2.85</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0-110E-477E-89CD-1337CF072A50}"/>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DATOS!$AG$3:$AG$734</c15:sqref>
                        </c15:formulaRef>
                      </c:ext>
                    </c:extLst>
                    <c:numCache>
                      <c:formatCode>0.00</c:formatCode>
                      <c:ptCount val="732"/>
                      <c:pt idx="0">
                        <c:v>2.78</c:v>
                      </c:pt>
                      <c:pt idx="1">
                        <c:v>2.7</c:v>
                      </c:pt>
                      <c:pt idx="2">
                        <c:v>2.62</c:v>
                      </c:pt>
                      <c:pt idx="3">
                        <c:v>2.56</c:v>
                      </c:pt>
                      <c:pt idx="4">
                        <c:v>2.5</c:v>
                      </c:pt>
                      <c:pt idx="5">
                        <c:v>2.46</c:v>
                      </c:pt>
                      <c:pt idx="6">
                        <c:v>2.42</c:v>
                      </c:pt>
                      <c:pt idx="7">
                        <c:v>2.4</c:v>
                      </c:pt>
                      <c:pt idx="8">
                        <c:v>2.34</c:v>
                      </c:pt>
                      <c:pt idx="9">
                        <c:v>2.2999999999999998</c:v>
                      </c:pt>
                      <c:pt idx="10">
                        <c:v>2.1800000000000002</c:v>
                      </c:pt>
                      <c:pt idx="11">
                        <c:v>2.08</c:v>
                      </c:pt>
                      <c:pt idx="12">
                        <c:v>1.97</c:v>
                      </c:pt>
                      <c:pt idx="13">
                        <c:v>1.94</c:v>
                      </c:pt>
                      <c:pt idx="14">
                        <c:v>1.84</c:v>
                      </c:pt>
                      <c:pt idx="15">
                        <c:v>1.82</c:v>
                      </c:pt>
                      <c:pt idx="16">
                        <c:v>1.77</c:v>
                      </c:pt>
                      <c:pt idx="17">
                        <c:v>1.8</c:v>
                      </c:pt>
                      <c:pt idx="18">
                        <c:v>1.88</c:v>
                      </c:pt>
                      <c:pt idx="19">
                        <c:v>1.84</c:v>
                      </c:pt>
                      <c:pt idx="20">
                        <c:v>1.85</c:v>
                      </c:pt>
                      <c:pt idx="21">
                        <c:v>1.84</c:v>
                      </c:pt>
                      <c:pt idx="22">
                        <c:v>1.85</c:v>
                      </c:pt>
                      <c:pt idx="23">
                        <c:v>1.9</c:v>
                      </c:pt>
                      <c:pt idx="24">
                        <c:v>1.85</c:v>
                      </c:pt>
                      <c:pt idx="25">
                        <c:v>1.92</c:v>
                      </c:pt>
                      <c:pt idx="26">
                        <c:v>1.85</c:v>
                      </c:pt>
                      <c:pt idx="27">
                        <c:v>1.58</c:v>
                      </c:pt>
                      <c:pt idx="28">
                        <c:v>1.83</c:v>
                      </c:pt>
                      <c:pt idx="29">
                        <c:v>1.78</c:v>
                      </c:pt>
                      <c:pt idx="30">
                        <c:v>1.75</c:v>
                      </c:pt>
                      <c:pt idx="31">
                        <c:v>1.8</c:v>
                      </c:pt>
                      <c:pt idx="32">
                        <c:v>1.85</c:v>
                      </c:pt>
                      <c:pt idx="33">
                        <c:v>1.92</c:v>
                      </c:pt>
                      <c:pt idx="34">
                        <c:v>1.7</c:v>
                      </c:pt>
                      <c:pt idx="35">
                        <c:v>1.76</c:v>
                      </c:pt>
                      <c:pt idx="36">
                        <c:v>1.75</c:v>
                      </c:pt>
                      <c:pt idx="37">
                        <c:v>1.8</c:v>
                      </c:pt>
                      <c:pt idx="38">
                        <c:v>1.8</c:v>
                      </c:pt>
                      <c:pt idx="39">
                        <c:v>2.0299999999999998</c:v>
                      </c:pt>
                      <c:pt idx="40">
                        <c:v>2.08</c:v>
                      </c:pt>
                      <c:pt idx="41">
                        <c:v>2.0099999999999998</c:v>
                      </c:pt>
                      <c:pt idx="42">
                        <c:v>2.06</c:v>
                      </c:pt>
                      <c:pt idx="43">
                        <c:v>2.15</c:v>
                      </c:pt>
                      <c:pt idx="44">
                        <c:v>2.1</c:v>
                      </c:pt>
                      <c:pt idx="45">
                        <c:v>2.1800000000000002</c:v>
                      </c:pt>
                      <c:pt idx="46">
                        <c:v>2.04</c:v>
                      </c:pt>
                      <c:pt idx="47">
                        <c:v>2.0299999999999998</c:v>
                      </c:pt>
                      <c:pt idx="48">
                        <c:v>1.94</c:v>
                      </c:pt>
                      <c:pt idx="49">
                        <c:v>1.95</c:v>
                      </c:pt>
                      <c:pt idx="50">
                        <c:v>2</c:v>
                      </c:pt>
                      <c:pt idx="51">
                        <c:v>2.31</c:v>
                      </c:pt>
                      <c:pt idx="52">
                        <c:v>2.14</c:v>
                      </c:pt>
                      <c:pt idx="53">
                        <c:v>2.16</c:v>
                      </c:pt>
                      <c:pt idx="54">
                        <c:v>2.2400000000000002</c:v>
                      </c:pt>
                      <c:pt idx="55">
                        <c:v>2.44</c:v>
                      </c:pt>
                      <c:pt idx="56">
                        <c:v>2.5</c:v>
                      </c:pt>
                      <c:pt idx="57">
                        <c:v>2.4700000000000002</c:v>
                      </c:pt>
                      <c:pt idx="58">
                        <c:v>2.37</c:v>
                      </c:pt>
                      <c:pt idx="59">
                        <c:v>2.2799999999999998</c:v>
                      </c:pt>
                      <c:pt idx="60">
                        <c:v>2.15</c:v>
                      </c:pt>
                      <c:pt idx="61">
                        <c:v>2.0699999999999998</c:v>
                      </c:pt>
                      <c:pt idx="62">
                        <c:v>2</c:v>
                      </c:pt>
                      <c:pt idx="63">
                        <c:v>2.04</c:v>
                      </c:pt>
                      <c:pt idx="64">
                        <c:v>1.84</c:v>
                      </c:pt>
                      <c:pt idx="65">
                        <c:v>1.84</c:v>
                      </c:pt>
                      <c:pt idx="66">
                        <c:v>1.78</c:v>
                      </c:pt>
                      <c:pt idx="67">
                        <c:v>1.73</c:v>
                      </c:pt>
                      <c:pt idx="68">
                        <c:v>1.7</c:v>
                      </c:pt>
                      <c:pt idx="69">
                        <c:v>1.69</c:v>
                      </c:pt>
                      <c:pt idx="70">
                        <c:v>1.66</c:v>
                      </c:pt>
                      <c:pt idx="71">
                        <c:v>1.75</c:v>
                      </c:pt>
                      <c:pt idx="72">
                        <c:v>1.85</c:v>
                      </c:pt>
                      <c:pt idx="73">
                        <c:v>1.65</c:v>
                      </c:pt>
                      <c:pt idx="74">
                        <c:v>1.6</c:v>
                      </c:pt>
                      <c:pt idx="75">
                        <c:v>1.6</c:v>
                      </c:pt>
                      <c:pt idx="76">
                        <c:v>1.57</c:v>
                      </c:pt>
                      <c:pt idx="77">
                        <c:v>1.55</c:v>
                      </c:pt>
                      <c:pt idx="78">
                        <c:v>1.52</c:v>
                      </c:pt>
                      <c:pt idx="79">
                        <c:v>1.51</c:v>
                      </c:pt>
                      <c:pt idx="80">
                        <c:v>1.49</c:v>
                      </c:pt>
                      <c:pt idx="81">
                        <c:v>1.49</c:v>
                      </c:pt>
                      <c:pt idx="82">
                        <c:v>1.48</c:v>
                      </c:pt>
                      <c:pt idx="83">
                        <c:v>1.48</c:v>
                      </c:pt>
                      <c:pt idx="84">
                        <c:v>1.47</c:v>
                      </c:pt>
                      <c:pt idx="85">
                        <c:v>1.46</c:v>
                      </c:pt>
                      <c:pt idx="86">
                        <c:v>1.43</c:v>
                      </c:pt>
                      <c:pt idx="87">
                        <c:v>1.3</c:v>
                      </c:pt>
                      <c:pt idx="88">
                        <c:v>1.23</c:v>
                      </c:pt>
                      <c:pt idx="89">
                        <c:v>1.29</c:v>
                      </c:pt>
                      <c:pt idx="90">
                        <c:v>1.35</c:v>
                      </c:pt>
                      <c:pt idx="91">
                        <c:v>1.3</c:v>
                      </c:pt>
                      <c:pt idx="92">
                        <c:v>1.27</c:v>
                      </c:pt>
                      <c:pt idx="93">
                        <c:v>1.31</c:v>
                      </c:pt>
                      <c:pt idx="94">
                        <c:v>1.28</c:v>
                      </c:pt>
                      <c:pt idx="95">
                        <c:v>1.25</c:v>
                      </c:pt>
                      <c:pt idx="96">
                        <c:v>1.23</c:v>
                      </c:pt>
                      <c:pt idx="97">
                        <c:v>1.3</c:v>
                      </c:pt>
                      <c:pt idx="98">
                        <c:v>1.45</c:v>
                      </c:pt>
                      <c:pt idx="99">
                        <c:v>1.68</c:v>
                      </c:pt>
                      <c:pt idx="100">
                        <c:v>1.69</c:v>
                      </c:pt>
                      <c:pt idx="101">
                        <c:v>1.68</c:v>
                      </c:pt>
                      <c:pt idx="102">
                        <c:v>1.55</c:v>
                      </c:pt>
                      <c:pt idx="103">
                        <c:v>1.59</c:v>
                      </c:pt>
                      <c:pt idx="104">
                        <c:v>1.56</c:v>
                      </c:pt>
                      <c:pt idx="105">
                        <c:v>1.51</c:v>
                      </c:pt>
                      <c:pt idx="106">
                        <c:v>1.49</c:v>
                      </c:pt>
                      <c:pt idx="107">
                        <c:v>1.45</c:v>
                      </c:pt>
                      <c:pt idx="108">
                        <c:v>1.4</c:v>
                      </c:pt>
                      <c:pt idx="109">
                        <c:v>1.39</c:v>
                      </c:pt>
                      <c:pt idx="110">
                        <c:v>1.36</c:v>
                      </c:pt>
                      <c:pt idx="111">
                        <c:v>1.2</c:v>
                      </c:pt>
                      <c:pt idx="112">
                        <c:v>1.1599999999999999</c:v>
                      </c:pt>
                      <c:pt idx="113">
                        <c:v>1.18</c:v>
                      </c:pt>
                      <c:pt idx="114">
                        <c:v>1.17</c:v>
                      </c:pt>
                      <c:pt idx="115">
                        <c:v>1.17</c:v>
                      </c:pt>
                      <c:pt idx="116">
                        <c:v>1.1499999999999999</c:v>
                      </c:pt>
                      <c:pt idx="117">
                        <c:v>1.1000000000000001</c:v>
                      </c:pt>
                      <c:pt idx="118">
                        <c:v>1.02</c:v>
                      </c:pt>
                      <c:pt idx="119">
                        <c:v>1.01</c:v>
                      </c:pt>
                      <c:pt idx="120">
                        <c:v>1</c:v>
                      </c:pt>
                      <c:pt idx="121">
                        <c:v>0.98</c:v>
                      </c:pt>
                      <c:pt idx="122">
                        <c:v>0.96</c:v>
                      </c:pt>
                      <c:pt idx="123">
                        <c:v>0.96</c:v>
                      </c:pt>
                      <c:pt idx="124">
                        <c:v>0.95</c:v>
                      </c:pt>
                      <c:pt idx="125">
                        <c:v>0.95</c:v>
                      </c:pt>
                      <c:pt idx="126">
                        <c:v>0.94</c:v>
                      </c:pt>
                      <c:pt idx="127">
                        <c:v>0.98</c:v>
                      </c:pt>
                      <c:pt idx="128">
                        <c:v>1</c:v>
                      </c:pt>
                      <c:pt idx="129">
                        <c:v>1.01</c:v>
                      </c:pt>
                      <c:pt idx="130">
                        <c:v>1.03</c:v>
                      </c:pt>
                      <c:pt idx="131">
                        <c:v>1.03</c:v>
                      </c:pt>
                      <c:pt idx="132">
                        <c:v>1.05</c:v>
                      </c:pt>
                      <c:pt idx="133">
                        <c:v>1.03</c:v>
                      </c:pt>
                      <c:pt idx="134">
                        <c:v>1.01</c:v>
                      </c:pt>
                      <c:pt idx="135">
                        <c:v>1.03</c:v>
                      </c:pt>
                      <c:pt idx="136">
                        <c:v>1.1499999999999999</c:v>
                      </c:pt>
                      <c:pt idx="137">
                        <c:v>1.1299999999999999</c:v>
                      </c:pt>
                      <c:pt idx="138">
                        <c:v>1.1000000000000001</c:v>
                      </c:pt>
                      <c:pt idx="139">
                        <c:v>1.07</c:v>
                      </c:pt>
                      <c:pt idx="140">
                        <c:v>1.05</c:v>
                      </c:pt>
                      <c:pt idx="141">
                        <c:v>1.07</c:v>
                      </c:pt>
                      <c:pt idx="142">
                        <c:v>1.06</c:v>
                      </c:pt>
                      <c:pt idx="143">
                        <c:v>1.03</c:v>
                      </c:pt>
                      <c:pt idx="144">
                        <c:v>1</c:v>
                      </c:pt>
                      <c:pt idx="145">
                        <c:v>0.98</c:v>
                      </c:pt>
                      <c:pt idx="146">
                        <c:v>0.97</c:v>
                      </c:pt>
                      <c:pt idx="147">
                        <c:v>1.01</c:v>
                      </c:pt>
                      <c:pt idx="148">
                        <c:v>1.05</c:v>
                      </c:pt>
                      <c:pt idx="149">
                        <c:v>1.54</c:v>
                      </c:pt>
                      <c:pt idx="150">
                        <c:v>1.3</c:v>
                      </c:pt>
                      <c:pt idx="151">
                        <c:v>1.4</c:v>
                      </c:pt>
                      <c:pt idx="152">
                        <c:v>1.64</c:v>
                      </c:pt>
                      <c:pt idx="153">
                        <c:v>1.56</c:v>
                      </c:pt>
                      <c:pt idx="154">
                        <c:v>1.4</c:v>
                      </c:pt>
                      <c:pt idx="155">
                        <c:v>1.57</c:v>
                      </c:pt>
                      <c:pt idx="156">
                        <c:v>1.62</c:v>
                      </c:pt>
                      <c:pt idx="157">
                        <c:v>1.64</c:v>
                      </c:pt>
                      <c:pt idx="158">
                        <c:v>1.55</c:v>
                      </c:pt>
                      <c:pt idx="159">
                        <c:v>1.5</c:v>
                      </c:pt>
                      <c:pt idx="160">
                        <c:v>1.48</c:v>
                      </c:pt>
                      <c:pt idx="161">
                        <c:v>1.88</c:v>
                      </c:pt>
                      <c:pt idx="162">
                        <c:v>1.86</c:v>
                      </c:pt>
                      <c:pt idx="163">
                        <c:v>1.77</c:v>
                      </c:pt>
                      <c:pt idx="164">
                        <c:v>2</c:v>
                      </c:pt>
                      <c:pt idx="165">
                        <c:v>1.94</c:v>
                      </c:pt>
                      <c:pt idx="166">
                        <c:v>2</c:v>
                      </c:pt>
                      <c:pt idx="167">
                        <c:v>2.36</c:v>
                      </c:pt>
                      <c:pt idx="168">
                        <c:v>2.2400000000000002</c:v>
                      </c:pt>
                      <c:pt idx="169">
                        <c:v>2.2200000000000002</c:v>
                      </c:pt>
                      <c:pt idx="170">
                        <c:v>2.1800000000000002</c:v>
                      </c:pt>
                      <c:pt idx="171">
                        <c:v>2.36</c:v>
                      </c:pt>
                      <c:pt idx="172">
                        <c:v>2.59</c:v>
                      </c:pt>
                      <c:pt idx="173">
                        <c:v>2.56</c:v>
                      </c:pt>
                      <c:pt idx="174">
                        <c:v>2.8</c:v>
                      </c:pt>
                      <c:pt idx="175">
                        <c:v>3.08</c:v>
                      </c:pt>
                      <c:pt idx="176">
                        <c:v>2.9</c:v>
                      </c:pt>
                      <c:pt idx="177">
                        <c:v>2.93</c:v>
                      </c:pt>
                      <c:pt idx="178">
                        <c:v>3.07</c:v>
                      </c:pt>
                      <c:pt idx="179">
                        <c:v>3.28</c:v>
                      </c:pt>
                      <c:pt idx="180">
                        <c:v>2.82</c:v>
                      </c:pt>
                      <c:pt idx="181">
                        <c:v>2.62</c:v>
                      </c:pt>
                      <c:pt idx="182">
                        <c:v>2.8</c:v>
                      </c:pt>
                      <c:pt idx="183">
                        <c:v>2.8</c:v>
                      </c:pt>
                      <c:pt idx="184">
                        <c:v>3.12</c:v>
                      </c:pt>
                      <c:pt idx="185">
                        <c:v>3.1</c:v>
                      </c:pt>
                      <c:pt idx="186">
                        <c:v>3.63</c:v>
                      </c:pt>
                      <c:pt idx="187">
                        <c:v>3.63</c:v>
                      </c:pt>
                      <c:pt idx="188">
                        <c:v>3.4</c:v>
                      </c:pt>
                      <c:pt idx="189">
                        <c:v>3.62</c:v>
                      </c:pt>
                      <c:pt idx="190">
                        <c:v>3.44</c:v>
                      </c:pt>
                      <c:pt idx="191">
                        <c:v>3.25</c:v>
                      </c:pt>
                      <c:pt idx="192">
                        <c:v>3.06</c:v>
                      </c:pt>
                      <c:pt idx="193">
                        <c:v>3.06</c:v>
                      </c:pt>
                      <c:pt idx="194">
                        <c:v>3.25</c:v>
                      </c:pt>
                      <c:pt idx="195">
                        <c:v>3.1</c:v>
                      </c:pt>
                      <c:pt idx="196">
                        <c:v>3.04</c:v>
                      </c:pt>
                      <c:pt idx="197">
                        <c:v>2.93</c:v>
                      </c:pt>
                      <c:pt idx="198">
                        <c:v>2.75</c:v>
                      </c:pt>
                      <c:pt idx="199">
                        <c:v>2.7</c:v>
                      </c:pt>
                      <c:pt idx="200">
                        <c:v>2.83</c:v>
                      </c:pt>
                      <c:pt idx="201">
                        <c:v>2.83</c:v>
                      </c:pt>
                      <c:pt idx="202">
                        <c:v>2.82</c:v>
                      </c:pt>
                      <c:pt idx="203">
                        <c:v>2.78</c:v>
                      </c:pt>
                      <c:pt idx="204">
                        <c:v>2.68</c:v>
                      </c:pt>
                      <c:pt idx="205">
                        <c:v>2.68</c:v>
                      </c:pt>
                      <c:pt idx="206">
                        <c:v>2.64</c:v>
                      </c:pt>
                      <c:pt idx="207">
                        <c:v>2.59</c:v>
                      </c:pt>
                      <c:pt idx="208">
                        <c:v>2.68</c:v>
                      </c:pt>
                      <c:pt idx="209">
                        <c:v>2.66</c:v>
                      </c:pt>
                      <c:pt idx="210">
                        <c:v>2.5499999999999998</c:v>
                      </c:pt>
                      <c:pt idx="211">
                        <c:v>2.73</c:v>
                      </c:pt>
                      <c:pt idx="212">
                        <c:v>2.5</c:v>
                      </c:pt>
                      <c:pt idx="213">
                        <c:v>2.4</c:v>
                      </c:pt>
                      <c:pt idx="214">
                        <c:v>2.39</c:v>
                      </c:pt>
                      <c:pt idx="215">
                        <c:v>2.34</c:v>
                      </c:pt>
                      <c:pt idx="216">
                        <c:v>2.74</c:v>
                      </c:pt>
                      <c:pt idx="217">
                        <c:v>2.7</c:v>
                      </c:pt>
                      <c:pt idx="218">
                        <c:v>2.78</c:v>
                      </c:pt>
                      <c:pt idx="219">
                        <c:v>3.82</c:v>
                      </c:pt>
                      <c:pt idx="220">
                        <c:v>4.0599999999999996</c:v>
                      </c:pt>
                      <c:pt idx="221">
                        <c:v>3.8</c:v>
                      </c:pt>
                      <c:pt idx="222">
                        <c:v>3.95</c:v>
                      </c:pt>
                      <c:pt idx="223">
                        <c:v>4</c:v>
                      </c:pt>
                      <c:pt idx="224">
                        <c:v>3.8</c:v>
                      </c:pt>
                      <c:pt idx="225">
                        <c:v>3.78</c:v>
                      </c:pt>
                      <c:pt idx="226">
                        <c:v>3.84</c:v>
                      </c:pt>
                      <c:pt idx="227">
                        <c:v>3.8</c:v>
                      </c:pt>
                      <c:pt idx="228">
                        <c:v>4.3499999999999996</c:v>
                      </c:pt>
                      <c:pt idx="229">
                        <c:v>5.05</c:v>
                      </c:pt>
                      <c:pt idx="230">
                        <c:v>4.95</c:v>
                      </c:pt>
                      <c:pt idx="231">
                        <c:v>4.46</c:v>
                      </c:pt>
                      <c:pt idx="232">
                        <c:v>4.54</c:v>
                      </c:pt>
                      <c:pt idx="233">
                        <c:v>4.82</c:v>
                      </c:pt>
                      <c:pt idx="234">
                        <c:v>4.66</c:v>
                      </c:pt>
                      <c:pt idx="235">
                        <c:v>4.54</c:v>
                      </c:pt>
                      <c:pt idx="236">
                        <c:v>4.4800000000000004</c:v>
                      </c:pt>
                      <c:pt idx="237">
                        <c:v>4.41</c:v>
                      </c:pt>
                      <c:pt idx="238">
                        <c:v>4.1399999999999997</c:v>
                      </c:pt>
                      <c:pt idx="239">
                        <c:v>4.2300000000000004</c:v>
                      </c:pt>
                      <c:pt idx="240">
                        <c:v>4.3499999999999996</c:v>
                      </c:pt>
                      <c:pt idx="241">
                        <c:v>4.38</c:v>
                      </c:pt>
                      <c:pt idx="242">
                        <c:v>4.3</c:v>
                      </c:pt>
                      <c:pt idx="243">
                        <c:v>4.05</c:v>
                      </c:pt>
                      <c:pt idx="244">
                        <c:v>4.08</c:v>
                      </c:pt>
                      <c:pt idx="245">
                        <c:v>3.8</c:v>
                      </c:pt>
                      <c:pt idx="246">
                        <c:v>3.7</c:v>
                      </c:pt>
                      <c:pt idx="247">
                        <c:v>3.64</c:v>
                      </c:pt>
                      <c:pt idx="248">
                        <c:v>3.65</c:v>
                      </c:pt>
                      <c:pt idx="249">
                        <c:v>3.56</c:v>
                      </c:pt>
                      <c:pt idx="250">
                        <c:v>3.45</c:v>
                      </c:pt>
                      <c:pt idx="251">
                        <c:v>3.35</c:v>
                      </c:pt>
                      <c:pt idx="252">
                        <c:v>3.76</c:v>
                      </c:pt>
                      <c:pt idx="253">
                        <c:v>3.72</c:v>
                      </c:pt>
                      <c:pt idx="254">
                        <c:v>3.56</c:v>
                      </c:pt>
                      <c:pt idx="255">
                        <c:v>3.57</c:v>
                      </c:pt>
                      <c:pt idx="256">
                        <c:v>3.25</c:v>
                      </c:pt>
                      <c:pt idx="257">
                        <c:v>3.2</c:v>
                      </c:pt>
                      <c:pt idx="258">
                        <c:v>3.28</c:v>
                      </c:pt>
                      <c:pt idx="259">
                        <c:v>3.15</c:v>
                      </c:pt>
                      <c:pt idx="260">
                        <c:v>3.16</c:v>
                      </c:pt>
                      <c:pt idx="261">
                        <c:v>3.07</c:v>
                      </c:pt>
                      <c:pt idx="262">
                        <c:v>3</c:v>
                      </c:pt>
                      <c:pt idx="263">
                        <c:v>2.92</c:v>
                      </c:pt>
                      <c:pt idx="264">
                        <c:v>2.9</c:v>
                      </c:pt>
                      <c:pt idx="265">
                        <c:v>2.84</c:v>
                      </c:pt>
                      <c:pt idx="266">
                        <c:v>2.76</c:v>
                      </c:pt>
                      <c:pt idx="267">
                        <c:v>2.76</c:v>
                      </c:pt>
                      <c:pt idx="268">
                        <c:v>2.68</c:v>
                      </c:pt>
                      <c:pt idx="269">
                        <c:v>2.64</c:v>
                      </c:pt>
                      <c:pt idx="270">
                        <c:v>2.7</c:v>
                      </c:pt>
                      <c:pt idx="271">
                        <c:v>2.66</c:v>
                      </c:pt>
                      <c:pt idx="272">
                        <c:v>2.7</c:v>
                      </c:pt>
                      <c:pt idx="273">
                        <c:v>2.57</c:v>
                      </c:pt>
                      <c:pt idx="274">
                        <c:v>2.52</c:v>
                      </c:pt>
                      <c:pt idx="275">
                        <c:v>2.78</c:v>
                      </c:pt>
                      <c:pt idx="276">
                        <c:v>2.95</c:v>
                      </c:pt>
                      <c:pt idx="277">
                        <c:v>2.81</c:v>
                      </c:pt>
                      <c:pt idx="278">
                        <c:v>2.75</c:v>
                      </c:pt>
                      <c:pt idx="279">
                        <c:v>2.8</c:v>
                      </c:pt>
                      <c:pt idx="280">
                        <c:v>3.2</c:v>
                      </c:pt>
                      <c:pt idx="281">
                        <c:v>3.28</c:v>
                      </c:pt>
                      <c:pt idx="282">
                        <c:v>4.04</c:v>
                      </c:pt>
                      <c:pt idx="283">
                        <c:v>3.9</c:v>
                      </c:pt>
                      <c:pt idx="284">
                        <c:v>3.57</c:v>
                      </c:pt>
                      <c:pt idx="285">
                        <c:v>3.36</c:v>
                      </c:pt>
                      <c:pt idx="286">
                        <c:v>3.35</c:v>
                      </c:pt>
                      <c:pt idx="287">
                        <c:v>3.32</c:v>
                      </c:pt>
                      <c:pt idx="288">
                        <c:v>3.31</c:v>
                      </c:pt>
                      <c:pt idx="289">
                        <c:v>3.28</c:v>
                      </c:pt>
                      <c:pt idx="290">
                        <c:v>4</c:v>
                      </c:pt>
                      <c:pt idx="291">
                        <c:v>3.85</c:v>
                      </c:pt>
                      <c:pt idx="292">
                        <c:v>3.56</c:v>
                      </c:pt>
                      <c:pt idx="293">
                        <c:v>3.47</c:v>
                      </c:pt>
                      <c:pt idx="294">
                        <c:v>3.93</c:v>
                      </c:pt>
                      <c:pt idx="295">
                        <c:v>4.07</c:v>
                      </c:pt>
                      <c:pt idx="296">
                        <c:v>4.4400000000000004</c:v>
                      </c:pt>
                      <c:pt idx="297">
                        <c:v>4.68</c:v>
                      </c:pt>
                      <c:pt idx="298">
                        <c:v>4.18</c:v>
                      </c:pt>
                      <c:pt idx="299">
                        <c:v>3.8</c:v>
                      </c:pt>
                      <c:pt idx="300">
                        <c:v>4</c:v>
                      </c:pt>
                      <c:pt idx="301">
                        <c:v>4.0999999999999996</c:v>
                      </c:pt>
                      <c:pt idx="302">
                        <c:v>4.22</c:v>
                      </c:pt>
                      <c:pt idx="303">
                        <c:v>4.34</c:v>
                      </c:pt>
                      <c:pt idx="304">
                        <c:v>4.5</c:v>
                      </c:pt>
                      <c:pt idx="305">
                        <c:v>4.6900000000000004</c:v>
                      </c:pt>
                      <c:pt idx="306">
                        <c:v>4.7</c:v>
                      </c:pt>
                      <c:pt idx="307">
                        <c:v>4.58</c:v>
                      </c:pt>
                      <c:pt idx="308">
                        <c:v>4.37</c:v>
                      </c:pt>
                      <c:pt idx="309">
                        <c:v>4.24</c:v>
                      </c:pt>
                      <c:pt idx="310">
                        <c:v>4.34</c:v>
                      </c:pt>
                      <c:pt idx="311">
                        <c:v>4.2699999999999996</c:v>
                      </c:pt>
                      <c:pt idx="312">
                        <c:v>4.3</c:v>
                      </c:pt>
                      <c:pt idx="313">
                        <c:v>4.0999999999999996</c:v>
                      </c:pt>
                      <c:pt idx="314">
                        <c:v>4</c:v>
                      </c:pt>
                      <c:pt idx="315">
                        <c:v>3.8</c:v>
                      </c:pt>
                      <c:pt idx="316">
                        <c:v>3.6</c:v>
                      </c:pt>
                      <c:pt idx="317">
                        <c:v>3.55</c:v>
                      </c:pt>
                      <c:pt idx="318">
                        <c:v>3.55</c:v>
                      </c:pt>
                      <c:pt idx="319">
                        <c:v>3.5</c:v>
                      </c:pt>
                      <c:pt idx="320">
                        <c:v>3.56</c:v>
                      </c:pt>
                      <c:pt idx="321">
                        <c:v>3.4</c:v>
                      </c:pt>
                      <c:pt idx="322">
                        <c:v>3.27</c:v>
                      </c:pt>
                      <c:pt idx="323">
                        <c:v>3.44</c:v>
                      </c:pt>
                      <c:pt idx="324">
                        <c:v>3.15</c:v>
                      </c:pt>
                      <c:pt idx="325">
                        <c:v>3.05</c:v>
                      </c:pt>
                      <c:pt idx="326">
                        <c:v>2.93</c:v>
                      </c:pt>
                      <c:pt idx="327">
                        <c:v>2.82</c:v>
                      </c:pt>
                      <c:pt idx="328">
                        <c:v>2.74</c:v>
                      </c:pt>
                      <c:pt idx="329">
                        <c:v>2.75</c:v>
                      </c:pt>
                      <c:pt idx="330">
                        <c:v>2.63</c:v>
                      </c:pt>
                      <c:pt idx="331">
                        <c:v>2.58</c:v>
                      </c:pt>
                      <c:pt idx="332">
                        <c:v>2.5299999999999998</c:v>
                      </c:pt>
                      <c:pt idx="333">
                        <c:v>2.5</c:v>
                      </c:pt>
                      <c:pt idx="334">
                        <c:v>2.54</c:v>
                      </c:pt>
                      <c:pt idx="335">
                        <c:v>2.4900000000000002</c:v>
                      </c:pt>
                      <c:pt idx="336">
                        <c:v>2.4500000000000002</c:v>
                      </c:pt>
                      <c:pt idx="337">
                        <c:v>2.41</c:v>
                      </c:pt>
                      <c:pt idx="338">
                        <c:v>2.52</c:v>
                      </c:pt>
                      <c:pt idx="339">
                        <c:v>2.48</c:v>
                      </c:pt>
                      <c:pt idx="340">
                        <c:v>2.4500000000000002</c:v>
                      </c:pt>
                      <c:pt idx="341">
                        <c:v>2.4700000000000002</c:v>
                      </c:pt>
                      <c:pt idx="342">
                        <c:v>2.52</c:v>
                      </c:pt>
                      <c:pt idx="343">
                        <c:v>2.44</c:v>
                      </c:pt>
                      <c:pt idx="344">
                        <c:v>2.42</c:v>
                      </c:pt>
                      <c:pt idx="345">
                        <c:v>2.66</c:v>
                      </c:pt>
                      <c:pt idx="346">
                        <c:v>2.4</c:v>
                      </c:pt>
                      <c:pt idx="347">
                        <c:v>2.3199999999999998</c:v>
                      </c:pt>
                      <c:pt idx="348">
                        <c:v>2.4</c:v>
                      </c:pt>
                      <c:pt idx="349">
                        <c:v>2.1800000000000002</c:v>
                      </c:pt>
                      <c:pt idx="350">
                        <c:v>2.1800000000000002</c:v>
                      </c:pt>
                      <c:pt idx="351">
                        <c:v>2.25</c:v>
                      </c:pt>
                      <c:pt idx="352">
                        <c:v>2.2999999999999998</c:v>
                      </c:pt>
                      <c:pt idx="353">
                        <c:v>2.38</c:v>
                      </c:pt>
                      <c:pt idx="354">
                        <c:v>2.39</c:v>
                      </c:pt>
                      <c:pt idx="355">
                        <c:v>2.38</c:v>
                      </c:pt>
                      <c:pt idx="356">
                        <c:v>2.38</c:v>
                      </c:pt>
                      <c:pt idx="357">
                        <c:v>2.36</c:v>
                      </c:pt>
                      <c:pt idx="358">
                        <c:v>2.2999999999999998</c:v>
                      </c:pt>
                      <c:pt idx="359">
                        <c:v>2.29</c:v>
                      </c:pt>
                      <c:pt idx="360">
                        <c:v>2.27</c:v>
                      </c:pt>
                      <c:pt idx="361">
                        <c:v>2.23</c:v>
                      </c:pt>
                      <c:pt idx="362">
                        <c:v>2.19</c:v>
                      </c:pt>
                      <c:pt idx="363">
                        <c:v>2.1</c:v>
                      </c:pt>
                      <c:pt idx="364">
                        <c:v>2.1</c:v>
                      </c:pt>
                      <c:pt idx="365">
                        <c:v>2.09</c:v>
                      </c:pt>
                      <c:pt idx="366">
                        <c:v>2.0499999999999998</c:v>
                      </c:pt>
                      <c:pt idx="367">
                        <c:v>1.9</c:v>
                      </c:pt>
                      <c:pt idx="368">
                        <c:v>1.88</c:v>
                      </c:pt>
                      <c:pt idx="369">
                        <c:v>1.8</c:v>
                      </c:pt>
                      <c:pt idx="370">
                        <c:v>1.7</c:v>
                      </c:pt>
                      <c:pt idx="371">
                        <c:v>1.68</c:v>
                      </c:pt>
                      <c:pt idx="372">
                        <c:v>1.68</c:v>
                      </c:pt>
                      <c:pt idx="373">
                        <c:v>1.7</c:v>
                      </c:pt>
                      <c:pt idx="374">
                        <c:v>1.6</c:v>
                      </c:pt>
                      <c:pt idx="375">
                        <c:v>1.6</c:v>
                      </c:pt>
                      <c:pt idx="376">
                        <c:v>1.57</c:v>
                      </c:pt>
                      <c:pt idx="377">
                        <c:v>1.56</c:v>
                      </c:pt>
                      <c:pt idx="378">
                        <c:v>1.67</c:v>
                      </c:pt>
                      <c:pt idx="379">
                        <c:v>2</c:v>
                      </c:pt>
                      <c:pt idx="380">
                        <c:v>1.84</c:v>
                      </c:pt>
                      <c:pt idx="381">
                        <c:v>1.77</c:v>
                      </c:pt>
                      <c:pt idx="382">
                        <c:v>1.71</c:v>
                      </c:pt>
                      <c:pt idx="383">
                        <c:v>1.67</c:v>
                      </c:pt>
                      <c:pt idx="384">
                        <c:v>1.56</c:v>
                      </c:pt>
                      <c:pt idx="385">
                        <c:v>1.55</c:v>
                      </c:pt>
                      <c:pt idx="386">
                        <c:v>1.4</c:v>
                      </c:pt>
                      <c:pt idx="387">
                        <c:v>1.48</c:v>
                      </c:pt>
                      <c:pt idx="388">
                        <c:v>1.41</c:v>
                      </c:pt>
                      <c:pt idx="389">
                        <c:v>1.35</c:v>
                      </c:pt>
                      <c:pt idx="390">
                        <c:v>1.33</c:v>
                      </c:pt>
                      <c:pt idx="391">
                        <c:v>1.3</c:v>
                      </c:pt>
                      <c:pt idx="392">
                        <c:v>1.34</c:v>
                      </c:pt>
                      <c:pt idx="393">
                        <c:v>1.3</c:v>
                      </c:pt>
                      <c:pt idx="394">
                        <c:v>1.42</c:v>
                      </c:pt>
                      <c:pt idx="395">
                        <c:v>1.55</c:v>
                      </c:pt>
                      <c:pt idx="396">
                        <c:v>1.67</c:v>
                      </c:pt>
                      <c:pt idx="397">
                        <c:v>1.74</c:v>
                      </c:pt>
                      <c:pt idx="398">
                        <c:v>1.76</c:v>
                      </c:pt>
                      <c:pt idx="399">
                        <c:v>1.5</c:v>
                      </c:pt>
                      <c:pt idx="400">
                        <c:v>1.76</c:v>
                      </c:pt>
                      <c:pt idx="401">
                        <c:v>1.7</c:v>
                      </c:pt>
                      <c:pt idx="402">
                        <c:v>1.56</c:v>
                      </c:pt>
                      <c:pt idx="403">
                        <c:v>1.46</c:v>
                      </c:pt>
                      <c:pt idx="404">
                        <c:v>1.76</c:v>
                      </c:pt>
                      <c:pt idx="405">
                        <c:v>1.9</c:v>
                      </c:pt>
                      <c:pt idx="406">
                        <c:v>2.1800000000000002</c:v>
                      </c:pt>
                      <c:pt idx="407">
                        <c:v>2.36</c:v>
                      </c:pt>
                      <c:pt idx="408">
                        <c:v>2.25</c:v>
                      </c:pt>
                      <c:pt idx="409">
                        <c:v>2.2999999999999998</c:v>
                      </c:pt>
                      <c:pt idx="410">
                        <c:v>2.1</c:v>
                      </c:pt>
                      <c:pt idx="411">
                        <c:v>2.1</c:v>
                      </c:pt>
                      <c:pt idx="412">
                        <c:v>2.16</c:v>
                      </c:pt>
                      <c:pt idx="413">
                        <c:v>2.14</c:v>
                      </c:pt>
                      <c:pt idx="414">
                        <c:v>2.08</c:v>
                      </c:pt>
                      <c:pt idx="415">
                        <c:v>2.1</c:v>
                      </c:pt>
                      <c:pt idx="416">
                        <c:v>2</c:v>
                      </c:pt>
                      <c:pt idx="417">
                        <c:v>2.04</c:v>
                      </c:pt>
                      <c:pt idx="418">
                        <c:v>1.93</c:v>
                      </c:pt>
                      <c:pt idx="419">
                        <c:v>1.84</c:v>
                      </c:pt>
                      <c:pt idx="420">
                        <c:v>1.7</c:v>
                      </c:pt>
                      <c:pt idx="421">
                        <c:v>1.69</c:v>
                      </c:pt>
                      <c:pt idx="422">
                        <c:v>1.74</c:v>
                      </c:pt>
                      <c:pt idx="423">
                        <c:v>1.6</c:v>
                      </c:pt>
                      <c:pt idx="424">
                        <c:v>1.55</c:v>
                      </c:pt>
                      <c:pt idx="425">
                        <c:v>1.51</c:v>
                      </c:pt>
                      <c:pt idx="426">
                        <c:v>1.48</c:v>
                      </c:pt>
                      <c:pt idx="427">
                        <c:v>1.47</c:v>
                      </c:pt>
                      <c:pt idx="428">
                        <c:v>1.47</c:v>
                      </c:pt>
                      <c:pt idx="429">
                        <c:v>1.45</c:v>
                      </c:pt>
                      <c:pt idx="430">
                        <c:v>1.43</c:v>
                      </c:pt>
                      <c:pt idx="431">
                        <c:v>1.4</c:v>
                      </c:pt>
                      <c:pt idx="432">
                        <c:v>1.38</c:v>
                      </c:pt>
                      <c:pt idx="433">
                        <c:v>1.34</c:v>
                      </c:pt>
                      <c:pt idx="434">
                        <c:v>1.33</c:v>
                      </c:pt>
                      <c:pt idx="435">
                        <c:v>1.32</c:v>
                      </c:pt>
                      <c:pt idx="436">
                        <c:v>1.3</c:v>
                      </c:pt>
                      <c:pt idx="437">
                        <c:v>1.29</c:v>
                      </c:pt>
                      <c:pt idx="438">
                        <c:v>1.27</c:v>
                      </c:pt>
                      <c:pt idx="439">
                        <c:v>1.25</c:v>
                      </c:pt>
                      <c:pt idx="440">
                        <c:v>1.2</c:v>
                      </c:pt>
                      <c:pt idx="441">
                        <c:v>1.2</c:v>
                      </c:pt>
                      <c:pt idx="442">
                        <c:v>1.18</c:v>
                      </c:pt>
                      <c:pt idx="443">
                        <c:v>1.17</c:v>
                      </c:pt>
                      <c:pt idx="444">
                        <c:v>1.2</c:v>
                      </c:pt>
                      <c:pt idx="445">
                        <c:v>1.17</c:v>
                      </c:pt>
                      <c:pt idx="446">
                        <c:v>1.1599999999999999</c:v>
                      </c:pt>
                      <c:pt idx="447">
                        <c:v>1.1499999999999999</c:v>
                      </c:pt>
                      <c:pt idx="448">
                        <c:v>1.1299999999999999</c:v>
                      </c:pt>
                      <c:pt idx="449">
                        <c:v>1.1200000000000001</c:v>
                      </c:pt>
                      <c:pt idx="450">
                        <c:v>1.1000000000000001</c:v>
                      </c:pt>
                      <c:pt idx="451">
                        <c:v>1.1000000000000001</c:v>
                      </c:pt>
                      <c:pt idx="452">
                        <c:v>1.0900000000000001</c:v>
                      </c:pt>
                      <c:pt idx="453">
                        <c:v>1.1200000000000001</c:v>
                      </c:pt>
                      <c:pt idx="454">
                        <c:v>1.8</c:v>
                      </c:pt>
                      <c:pt idx="455">
                        <c:v>1.6</c:v>
                      </c:pt>
                      <c:pt idx="456">
                        <c:v>1.73</c:v>
                      </c:pt>
                      <c:pt idx="457">
                        <c:v>2.04</c:v>
                      </c:pt>
                      <c:pt idx="458">
                        <c:v>1.68</c:v>
                      </c:pt>
                      <c:pt idx="459">
                        <c:v>1.6</c:v>
                      </c:pt>
                      <c:pt idx="460">
                        <c:v>1.55</c:v>
                      </c:pt>
                      <c:pt idx="461">
                        <c:v>1.53</c:v>
                      </c:pt>
                      <c:pt idx="462">
                        <c:v>1.5</c:v>
                      </c:pt>
                      <c:pt idx="463">
                        <c:v>1.6</c:v>
                      </c:pt>
                      <c:pt idx="464">
                        <c:v>1.4</c:v>
                      </c:pt>
                      <c:pt idx="465">
                        <c:v>1.4</c:v>
                      </c:pt>
                      <c:pt idx="466">
                        <c:v>1.39</c:v>
                      </c:pt>
                      <c:pt idx="467">
                        <c:v>1.36</c:v>
                      </c:pt>
                      <c:pt idx="468">
                        <c:v>1.35</c:v>
                      </c:pt>
                      <c:pt idx="469">
                        <c:v>1.35</c:v>
                      </c:pt>
                      <c:pt idx="470">
                        <c:v>1.62</c:v>
                      </c:pt>
                      <c:pt idx="471">
                        <c:v>1.55</c:v>
                      </c:pt>
                      <c:pt idx="472">
                        <c:v>1.53</c:v>
                      </c:pt>
                      <c:pt idx="473">
                        <c:v>1.92</c:v>
                      </c:pt>
                      <c:pt idx="474">
                        <c:v>2.17</c:v>
                      </c:pt>
                      <c:pt idx="475">
                        <c:v>2.1</c:v>
                      </c:pt>
                      <c:pt idx="476">
                        <c:v>2.1800000000000002</c:v>
                      </c:pt>
                      <c:pt idx="477">
                        <c:v>2.2000000000000002</c:v>
                      </c:pt>
                      <c:pt idx="478">
                        <c:v>2.1800000000000002</c:v>
                      </c:pt>
                      <c:pt idx="479">
                        <c:v>2.14</c:v>
                      </c:pt>
                      <c:pt idx="480">
                        <c:v>2.25</c:v>
                      </c:pt>
                      <c:pt idx="481">
                        <c:v>2.08</c:v>
                      </c:pt>
                      <c:pt idx="482">
                        <c:v>2.13</c:v>
                      </c:pt>
                      <c:pt idx="483">
                        <c:v>2.14</c:v>
                      </c:pt>
                      <c:pt idx="484">
                        <c:v>2.1</c:v>
                      </c:pt>
                      <c:pt idx="485">
                        <c:v>2</c:v>
                      </c:pt>
                      <c:pt idx="486">
                        <c:v>1.94</c:v>
                      </c:pt>
                      <c:pt idx="487">
                        <c:v>1.86</c:v>
                      </c:pt>
                      <c:pt idx="488">
                        <c:v>1.94</c:v>
                      </c:pt>
                      <c:pt idx="489">
                        <c:v>2.0099999999999998</c:v>
                      </c:pt>
                      <c:pt idx="490">
                        <c:v>2.2000000000000002</c:v>
                      </c:pt>
                      <c:pt idx="491">
                        <c:v>2</c:v>
                      </c:pt>
                      <c:pt idx="492">
                        <c:v>1.8</c:v>
                      </c:pt>
                      <c:pt idx="493">
                        <c:v>1.75</c:v>
                      </c:pt>
                      <c:pt idx="494">
                        <c:v>1.7</c:v>
                      </c:pt>
                      <c:pt idx="495">
                        <c:v>1.69</c:v>
                      </c:pt>
                      <c:pt idx="496">
                        <c:v>1.67</c:v>
                      </c:pt>
                      <c:pt idx="497">
                        <c:v>1.66</c:v>
                      </c:pt>
                      <c:pt idx="498">
                        <c:v>1.63</c:v>
                      </c:pt>
                      <c:pt idx="499">
                        <c:v>1.79</c:v>
                      </c:pt>
                      <c:pt idx="500">
                        <c:v>1.7</c:v>
                      </c:pt>
                      <c:pt idx="501">
                        <c:v>1.65</c:v>
                      </c:pt>
                      <c:pt idx="502">
                        <c:v>1.6</c:v>
                      </c:pt>
                      <c:pt idx="503">
                        <c:v>1.6</c:v>
                      </c:pt>
                      <c:pt idx="504">
                        <c:v>1.59</c:v>
                      </c:pt>
                      <c:pt idx="505">
                        <c:v>1.56</c:v>
                      </c:pt>
                      <c:pt idx="506">
                        <c:v>1.54</c:v>
                      </c:pt>
                      <c:pt idx="507">
                        <c:v>1.52</c:v>
                      </c:pt>
                      <c:pt idx="508">
                        <c:v>1.51</c:v>
                      </c:pt>
                      <c:pt idx="509">
                        <c:v>1.23</c:v>
                      </c:pt>
                      <c:pt idx="510">
                        <c:v>1.1599999999999999</c:v>
                      </c:pt>
                      <c:pt idx="511">
                        <c:v>1.1499999999999999</c:v>
                      </c:pt>
                      <c:pt idx="512">
                        <c:v>1.1299999999999999</c:v>
                      </c:pt>
                      <c:pt idx="513">
                        <c:v>1.1299999999999999</c:v>
                      </c:pt>
                      <c:pt idx="514">
                        <c:v>1.1200000000000001</c:v>
                      </c:pt>
                      <c:pt idx="515">
                        <c:v>1.6</c:v>
                      </c:pt>
                      <c:pt idx="516">
                        <c:v>1.7</c:v>
                      </c:pt>
                      <c:pt idx="517">
                        <c:v>1.6</c:v>
                      </c:pt>
                      <c:pt idx="518">
                        <c:v>1.58</c:v>
                      </c:pt>
                      <c:pt idx="519">
                        <c:v>1.48</c:v>
                      </c:pt>
                      <c:pt idx="520">
                        <c:v>1.43</c:v>
                      </c:pt>
                      <c:pt idx="521">
                        <c:v>1.39</c:v>
                      </c:pt>
                      <c:pt idx="522">
                        <c:v>1.38</c:v>
                      </c:pt>
                      <c:pt idx="523">
                        <c:v>1.39</c:v>
                      </c:pt>
                      <c:pt idx="524">
                        <c:v>1.41</c:v>
                      </c:pt>
                      <c:pt idx="525">
                        <c:v>1.34</c:v>
                      </c:pt>
                      <c:pt idx="526">
                        <c:v>1.32</c:v>
                      </c:pt>
                      <c:pt idx="527">
                        <c:v>1.35</c:v>
                      </c:pt>
                      <c:pt idx="528">
                        <c:v>1.32</c:v>
                      </c:pt>
                      <c:pt idx="529">
                        <c:v>1.27</c:v>
                      </c:pt>
                      <c:pt idx="530">
                        <c:v>1.24</c:v>
                      </c:pt>
                      <c:pt idx="531">
                        <c:v>1.1299999999999999</c:v>
                      </c:pt>
                      <c:pt idx="532">
                        <c:v>1.17</c:v>
                      </c:pt>
                      <c:pt idx="533">
                        <c:v>1.25</c:v>
                      </c:pt>
                      <c:pt idx="534">
                        <c:v>1.26</c:v>
                      </c:pt>
                      <c:pt idx="535">
                        <c:v>1.37</c:v>
                      </c:pt>
                      <c:pt idx="536">
                        <c:v>1.39</c:v>
                      </c:pt>
                      <c:pt idx="537">
                        <c:v>1.44</c:v>
                      </c:pt>
                      <c:pt idx="538">
                        <c:v>1.38</c:v>
                      </c:pt>
                      <c:pt idx="539">
                        <c:v>1.5</c:v>
                      </c:pt>
                      <c:pt idx="540">
                        <c:v>1.46</c:v>
                      </c:pt>
                      <c:pt idx="541">
                        <c:v>1.38</c:v>
                      </c:pt>
                      <c:pt idx="542">
                        <c:v>1.28</c:v>
                      </c:pt>
                      <c:pt idx="543">
                        <c:v>1.36</c:v>
                      </c:pt>
                      <c:pt idx="544">
                        <c:v>1.28</c:v>
                      </c:pt>
                      <c:pt idx="545">
                        <c:v>1.2</c:v>
                      </c:pt>
                      <c:pt idx="546">
                        <c:v>1.4</c:v>
                      </c:pt>
                      <c:pt idx="547">
                        <c:v>1.3</c:v>
                      </c:pt>
                      <c:pt idx="548">
                        <c:v>1.22</c:v>
                      </c:pt>
                      <c:pt idx="549">
                        <c:v>1.18</c:v>
                      </c:pt>
                      <c:pt idx="550">
                        <c:v>1.17</c:v>
                      </c:pt>
                      <c:pt idx="551">
                        <c:v>1.1499999999999999</c:v>
                      </c:pt>
                      <c:pt idx="552">
                        <c:v>1.1299999999999999</c:v>
                      </c:pt>
                      <c:pt idx="553">
                        <c:v>1.1299999999999999</c:v>
                      </c:pt>
                      <c:pt idx="554">
                        <c:v>1.1499999999999999</c:v>
                      </c:pt>
                      <c:pt idx="555">
                        <c:v>1.1599999999999999</c:v>
                      </c:pt>
                      <c:pt idx="556">
                        <c:v>1.1399999999999999</c:v>
                      </c:pt>
                      <c:pt idx="557">
                        <c:v>1.1299999999999999</c:v>
                      </c:pt>
                      <c:pt idx="558">
                        <c:v>1.1200000000000001</c:v>
                      </c:pt>
                      <c:pt idx="559">
                        <c:v>1.2</c:v>
                      </c:pt>
                      <c:pt idx="560">
                        <c:v>1.25</c:v>
                      </c:pt>
                      <c:pt idx="561">
                        <c:v>1.37</c:v>
                      </c:pt>
                      <c:pt idx="562">
                        <c:v>1.63</c:v>
                      </c:pt>
                      <c:pt idx="563">
                        <c:v>1.97</c:v>
                      </c:pt>
                      <c:pt idx="564">
                        <c:v>2.4</c:v>
                      </c:pt>
                      <c:pt idx="565">
                        <c:v>2.5</c:v>
                      </c:pt>
                      <c:pt idx="566">
                        <c:v>2.3199999999999998</c:v>
                      </c:pt>
                      <c:pt idx="567">
                        <c:v>2.2000000000000002</c:v>
                      </c:pt>
                      <c:pt idx="568">
                        <c:v>2.58</c:v>
                      </c:pt>
                      <c:pt idx="569">
                        <c:v>2.82</c:v>
                      </c:pt>
                      <c:pt idx="570">
                        <c:v>2.75</c:v>
                      </c:pt>
                      <c:pt idx="571">
                        <c:v>2.52</c:v>
                      </c:pt>
                      <c:pt idx="572">
                        <c:v>2.48</c:v>
                      </c:pt>
                      <c:pt idx="573">
                        <c:v>2.54</c:v>
                      </c:pt>
                      <c:pt idx="574">
                        <c:v>2.79</c:v>
                      </c:pt>
                      <c:pt idx="575">
                        <c:v>3.35</c:v>
                      </c:pt>
                      <c:pt idx="576">
                        <c:v>3.32</c:v>
                      </c:pt>
                      <c:pt idx="577">
                        <c:v>3.36</c:v>
                      </c:pt>
                      <c:pt idx="578">
                        <c:v>2.86</c:v>
                      </c:pt>
                      <c:pt idx="579">
                        <c:v>2.77</c:v>
                      </c:pt>
                      <c:pt idx="580">
                        <c:v>2.76</c:v>
                      </c:pt>
                      <c:pt idx="581">
                        <c:v>3.12</c:v>
                      </c:pt>
                      <c:pt idx="582">
                        <c:v>3.48</c:v>
                      </c:pt>
                      <c:pt idx="583">
                        <c:v>3.4</c:v>
                      </c:pt>
                      <c:pt idx="584">
                        <c:v>3.62</c:v>
                      </c:pt>
                      <c:pt idx="585">
                        <c:v>3.79</c:v>
                      </c:pt>
                      <c:pt idx="586">
                        <c:v>3.9</c:v>
                      </c:pt>
                      <c:pt idx="587">
                        <c:v>3.82</c:v>
                      </c:pt>
                      <c:pt idx="588">
                        <c:v>4.2</c:v>
                      </c:pt>
                      <c:pt idx="589">
                        <c:v>4.58</c:v>
                      </c:pt>
                      <c:pt idx="590">
                        <c:v>4.18</c:v>
                      </c:pt>
                      <c:pt idx="591">
                        <c:v>4.01</c:v>
                      </c:pt>
                      <c:pt idx="592">
                        <c:v>3.84</c:v>
                      </c:pt>
                      <c:pt idx="593">
                        <c:v>3.69</c:v>
                      </c:pt>
                      <c:pt idx="594">
                        <c:v>3.52</c:v>
                      </c:pt>
                      <c:pt idx="595">
                        <c:v>3.38</c:v>
                      </c:pt>
                      <c:pt idx="596">
                        <c:v>3.19</c:v>
                      </c:pt>
                      <c:pt idx="597">
                        <c:v>3.14</c:v>
                      </c:pt>
                      <c:pt idx="598">
                        <c:v>3.09</c:v>
                      </c:pt>
                      <c:pt idx="599">
                        <c:v>3.4</c:v>
                      </c:pt>
                      <c:pt idx="600">
                        <c:v>3.2</c:v>
                      </c:pt>
                      <c:pt idx="601">
                        <c:v>3.3</c:v>
                      </c:pt>
                      <c:pt idx="602">
                        <c:v>3.92</c:v>
                      </c:pt>
                      <c:pt idx="603">
                        <c:v>4</c:v>
                      </c:pt>
                      <c:pt idx="604">
                        <c:v>4.08</c:v>
                      </c:pt>
                      <c:pt idx="605">
                        <c:v>4.1500000000000004</c:v>
                      </c:pt>
                      <c:pt idx="606">
                        <c:v>4.42</c:v>
                      </c:pt>
                      <c:pt idx="607">
                        <c:v>4.7</c:v>
                      </c:pt>
                      <c:pt idx="608">
                        <c:v>4.67</c:v>
                      </c:pt>
                      <c:pt idx="609">
                        <c:v>4.9000000000000004</c:v>
                      </c:pt>
                      <c:pt idx="610">
                        <c:v>5.0599999999999996</c:v>
                      </c:pt>
                      <c:pt idx="611">
                        <c:v>4.9000000000000004</c:v>
                      </c:pt>
                      <c:pt idx="612">
                        <c:v>4.74</c:v>
                      </c:pt>
                      <c:pt idx="613">
                        <c:v>4.7300000000000004</c:v>
                      </c:pt>
                      <c:pt idx="614">
                        <c:v>4.62</c:v>
                      </c:pt>
                      <c:pt idx="615">
                        <c:v>4.5999999999999996</c:v>
                      </c:pt>
                      <c:pt idx="616">
                        <c:v>4.95</c:v>
                      </c:pt>
                      <c:pt idx="617">
                        <c:v>4.9400000000000004</c:v>
                      </c:pt>
                      <c:pt idx="618">
                        <c:v>4.6399999999999997</c:v>
                      </c:pt>
                      <c:pt idx="619">
                        <c:v>4.6399999999999997</c:v>
                      </c:pt>
                      <c:pt idx="620">
                        <c:v>4.4000000000000004</c:v>
                      </c:pt>
                      <c:pt idx="621">
                        <c:v>4.26</c:v>
                      </c:pt>
                      <c:pt idx="622">
                        <c:v>4.22</c:v>
                      </c:pt>
                      <c:pt idx="623">
                        <c:v>4.04</c:v>
                      </c:pt>
                      <c:pt idx="624">
                        <c:v>4.2</c:v>
                      </c:pt>
                      <c:pt idx="625">
                        <c:v>4.8600000000000003</c:v>
                      </c:pt>
                      <c:pt idx="626">
                        <c:v>4.6500000000000004</c:v>
                      </c:pt>
                      <c:pt idx="627">
                        <c:v>4.25</c:v>
                      </c:pt>
                      <c:pt idx="628">
                        <c:v>4.1500000000000004</c:v>
                      </c:pt>
                      <c:pt idx="629">
                        <c:v>4.0599999999999996</c:v>
                      </c:pt>
                      <c:pt idx="630">
                        <c:v>4.03</c:v>
                      </c:pt>
                      <c:pt idx="631">
                        <c:v>4.1399999999999997</c:v>
                      </c:pt>
                      <c:pt idx="632">
                        <c:v>4.08</c:v>
                      </c:pt>
                      <c:pt idx="633">
                        <c:v>4.0199999999999996</c:v>
                      </c:pt>
                      <c:pt idx="634">
                        <c:v>4.05</c:v>
                      </c:pt>
                      <c:pt idx="635">
                        <c:v>3.97</c:v>
                      </c:pt>
                      <c:pt idx="636">
                        <c:v>3.85</c:v>
                      </c:pt>
                      <c:pt idx="637">
                        <c:v>3.7</c:v>
                      </c:pt>
                      <c:pt idx="638">
                        <c:v>3.6</c:v>
                      </c:pt>
                      <c:pt idx="639">
                        <c:v>3.58</c:v>
                      </c:pt>
                      <c:pt idx="640">
                        <c:v>3.57</c:v>
                      </c:pt>
                      <c:pt idx="641">
                        <c:v>3.52</c:v>
                      </c:pt>
                      <c:pt idx="642">
                        <c:v>3.48</c:v>
                      </c:pt>
                      <c:pt idx="643">
                        <c:v>3.39</c:v>
                      </c:pt>
                      <c:pt idx="644">
                        <c:v>3.34</c:v>
                      </c:pt>
                      <c:pt idx="645">
                        <c:v>3.27</c:v>
                      </c:pt>
                      <c:pt idx="646">
                        <c:v>3.15</c:v>
                      </c:pt>
                      <c:pt idx="647">
                        <c:v>3.2</c:v>
                      </c:pt>
                      <c:pt idx="648">
                        <c:v>3.09</c:v>
                      </c:pt>
                      <c:pt idx="649">
                        <c:v>3</c:v>
                      </c:pt>
                      <c:pt idx="650">
                        <c:v>2.94</c:v>
                      </c:pt>
                      <c:pt idx="651">
                        <c:v>2.9</c:v>
                      </c:pt>
                      <c:pt idx="652">
                        <c:v>2.66</c:v>
                      </c:pt>
                      <c:pt idx="653">
                        <c:v>3.37</c:v>
                      </c:pt>
                      <c:pt idx="654">
                        <c:v>3.2</c:v>
                      </c:pt>
                      <c:pt idx="655">
                        <c:v>2.97</c:v>
                      </c:pt>
                      <c:pt idx="656">
                        <c:v>2.93</c:v>
                      </c:pt>
                      <c:pt idx="657">
                        <c:v>2.84</c:v>
                      </c:pt>
                      <c:pt idx="658">
                        <c:v>2.86</c:v>
                      </c:pt>
                      <c:pt idx="659">
                        <c:v>2.88</c:v>
                      </c:pt>
                      <c:pt idx="660">
                        <c:v>2.72</c:v>
                      </c:pt>
                      <c:pt idx="661">
                        <c:v>2.7</c:v>
                      </c:pt>
                      <c:pt idx="662">
                        <c:v>2.62</c:v>
                      </c:pt>
                      <c:pt idx="663">
                        <c:v>2.6</c:v>
                      </c:pt>
                      <c:pt idx="664">
                        <c:v>2.62</c:v>
                      </c:pt>
                      <c:pt idx="665">
                        <c:v>2.66</c:v>
                      </c:pt>
                      <c:pt idx="666">
                        <c:v>2.8</c:v>
                      </c:pt>
                      <c:pt idx="667">
                        <c:v>3.06</c:v>
                      </c:pt>
                      <c:pt idx="668">
                        <c:v>3.23</c:v>
                      </c:pt>
                      <c:pt idx="669">
                        <c:v>3.7</c:v>
                      </c:pt>
                      <c:pt idx="670">
                        <c:v>4.0199999999999996</c:v>
                      </c:pt>
                      <c:pt idx="671">
                        <c:v>3.8</c:v>
                      </c:pt>
                      <c:pt idx="672">
                        <c:v>4</c:v>
                      </c:pt>
                      <c:pt idx="673">
                        <c:v>4.4800000000000004</c:v>
                      </c:pt>
                      <c:pt idx="674">
                        <c:v>4.54</c:v>
                      </c:pt>
                      <c:pt idx="675">
                        <c:v>4.3600000000000003</c:v>
                      </c:pt>
                      <c:pt idx="676">
                        <c:v>4.2</c:v>
                      </c:pt>
                      <c:pt idx="677">
                        <c:v>4.0599999999999996</c:v>
                      </c:pt>
                      <c:pt idx="678">
                        <c:v>3.9</c:v>
                      </c:pt>
                      <c:pt idx="679">
                        <c:v>3.92</c:v>
                      </c:pt>
                      <c:pt idx="680">
                        <c:v>3.85</c:v>
                      </c:pt>
                      <c:pt idx="681">
                        <c:v>3.8</c:v>
                      </c:pt>
                      <c:pt idx="682">
                        <c:v>3.88</c:v>
                      </c:pt>
                      <c:pt idx="683">
                        <c:v>3.78</c:v>
                      </c:pt>
                      <c:pt idx="684">
                        <c:v>3.64</c:v>
                      </c:pt>
                      <c:pt idx="685">
                        <c:v>3.65</c:v>
                      </c:pt>
                      <c:pt idx="686">
                        <c:v>3.57</c:v>
                      </c:pt>
                      <c:pt idx="687">
                        <c:v>3.6</c:v>
                      </c:pt>
                      <c:pt idx="688">
                        <c:v>3.6</c:v>
                      </c:pt>
                      <c:pt idx="689">
                        <c:v>3.45</c:v>
                      </c:pt>
                      <c:pt idx="690">
                        <c:v>3.36</c:v>
                      </c:pt>
                      <c:pt idx="691">
                        <c:v>3.31</c:v>
                      </c:pt>
                      <c:pt idx="692">
                        <c:v>3.35</c:v>
                      </c:pt>
                      <c:pt idx="693">
                        <c:v>3.57</c:v>
                      </c:pt>
                      <c:pt idx="694">
                        <c:v>3.6</c:v>
                      </c:pt>
                      <c:pt idx="695">
                        <c:v>3.49</c:v>
                      </c:pt>
                      <c:pt idx="696">
                        <c:v>3.96</c:v>
                      </c:pt>
                      <c:pt idx="697">
                        <c:v>3.9</c:v>
                      </c:pt>
                      <c:pt idx="698">
                        <c:v>4.0999999999999996</c:v>
                      </c:pt>
                      <c:pt idx="699">
                        <c:v>4.5</c:v>
                      </c:pt>
                      <c:pt idx="700">
                        <c:v>4.87</c:v>
                      </c:pt>
                      <c:pt idx="701">
                        <c:v>5.08</c:v>
                      </c:pt>
                      <c:pt idx="702">
                        <c:v>5.36</c:v>
                      </c:pt>
                      <c:pt idx="703">
                        <c:v>5.58</c:v>
                      </c:pt>
                      <c:pt idx="704">
                        <c:v>5.68</c:v>
                      </c:pt>
                      <c:pt idx="705">
                        <c:v>5.56</c:v>
                      </c:pt>
                      <c:pt idx="706">
                        <c:v>5.5</c:v>
                      </c:pt>
                      <c:pt idx="707">
                        <c:v>5.5</c:v>
                      </c:pt>
                      <c:pt idx="708">
                        <c:v>5.33</c:v>
                      </c:pt>
                      <c:pt idx="709">
                        <c:v>5.2</c:v>
                      </c:pt>
                      <c:pt idx="710">
                        <c:v>5.13</c:v>
                      </c:pt>
                      <c:pt idx="711">
                        <c:v>5.03</c:v>
                      </c:pt>
                      <c:pt idx="712">
                        <c:v>4.96</c:v>
                      </c:pt>
                      <c:pt idx="713">
                        <c:v>4.5599999999999996</c:v>
                      </c:pt>
                      <c:pt idx="714">
                        <c:v>4.8600000000000003</c:v>
                      </c:pt>
                      <c:pt idx="715">
                        <c:v>4.8499999999999996</c:v>
                      </c:pt>
                      <c:pt idx="716">
                        <c:v>4.8499999999999996</c:v>
                      </c:pt>
                      <c:pt idx="717">
                        <c:v>4.82</c:v>
                      </c:pt>
                      <c:pt idx="718">
                        <c:v>4.8</c:v>
                      </c:pt>
                      <c:pt idx="719">
                        <c:v>5</c:v>
                      </c:pt>
                      <c:pt idx="720">
                        <c:v>5.03</c:v>
                      </c:pt>
                      <c:pt idx="721">
                        <c:v>5.0199999999999996</c:v>
                      </c:pt>
                      <c:pt idx="722">
                        <c:v>4.95</c:v>
                      </c:pt>
                      <c:pt idx="723">
                        <c:v>4.8600000000000003</c:v>
                      </c:pt>
                      <c:pt idx="724">
                        <c:v>4.8</c:v>
                      </c:pt>
                      <c:pt idx="725">
                        <c:v>4.76</c:v>
                      </c:pt>
                      <c:pt idx="726">
                        <c:v>4.62</c:v>
                      </c:pt>
                      <c:pt idx="727">
                        <c:v>4.57</c:v>
                      </c:pt>
                      <c:pt idx="728">
                        <c:v>4.5</c:v>
                      </c:pt>
                      <c:pt idx="729">
                        <c:v>4.4800000000000004</c:v>
                      </c:pt>
                      <c:pt idx="730">
                        <c:v>4.45</c:v>
                      </c:pt>
                      <c:pt idx="731">
                        <c:v>4.42</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1-110E-477E-89CD-1337CF072A50}"/>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DATOS!$AH$3:$AH$734</c15:sqref>
                        </c15:formulaRef>
                      </c:ext>
                    </c:extLst>
                    <c:numCache>
                      <c:formatCode>0.00</c:formatCode>
                      <c:ptCount val="732"/>
                      <c:pt idx="0">
                        <c:v>4.34</c:v>
                      </c:pt>
                      <c:pt idx="1">
                        <c:v>4.2699999999999996</c:v>
                      </c:pt>
                      <c:pt idx="2">
                        <c:v>4.1500000000000004</c:v>
                      </c:pt>
                      <c:pt idx="3">
                        <c:v>4.08</c:v>
                      </c:pt>
                      <c:pt idx="4">
                        <c:v>3.94</c:v>
                      </c:pt>
                      <c:pt idx="5">
                        <c:v>3.86</c:v>
                      </c:pt>
                      <c:pt idx="6">
                        <c:v>3.85</c:v>
                      </c:pt>
                      <c:pt idx="7">
                        <c:v>3.75</c:v>
                      </c:pt>
                      <c:pt idx="8">
                        <c:v>3.65</c:v>
                      </c:pt>
                      <c:pt idx="9">
                        <c:v>3.64</c:v>
                      </c:pt>
                      <c:pt idx="10">
                        <c:v>3.59</c:v>
                      </c:pt>
                      <c:pt idx="11">
                        <c:v>3.58</c:v>
                      </c:pt>
                      <c:pt idx="12">
                        <c:v>3.54</c:v>
                      </c:pt>
                      <c:pt idx="13">
                        <c:v>3.53</c:v>
                      </c:pt>
                      <c:pt idx="14">
                        <c:v>3.48</c:v>
                      </c:pt>
                      <c:pt idx="15">
                        <c:v>3.38</c:v>
                      </c:pt>
                      <c:pt idx="16">
                        <c:v>3.3</c:v>
                      </c:pt>
                      <c:pt idx="17">
                        <c:v>3.6</c:v>
                      </c:pt>
                      <c:pt idx="18">
                        <c:v>3.57</c:v>
                      </c:pt>
                      <c:pt idx="19">
                        <c:v>3.46</c:v>
                      </c:pt>
                      <c:pt idx="20">
                        <c:v>3.44</c:v>
                      </c:pt>
                      <c:pt idx="21">
                        <c:v>3.45</c:v>
                      </c:pt>
                      <c:pt idx="22">
                        <c:v>3.45</c:v>
                      </c:pt>
                      <c:pt idx="23">
                        <c:v>3.49</c:v>
                      </c:pt>
                      <c:pt idx="24">
                        <c:v>3.5</c:v>
                      </c:pt>
                      <c:pt idx="25">
                        <c:v>3.48</c:v>
                      </c:pt>
                      <c:pt idx="26">
                        <c:v>3.42</c:v>
                      </c:pt>
                      <c:pt idx="27">
                        <c:v>3.35</c:v>
                      </c:pt>
                      <c:pt idx="28">
                        <c:v>3.3</c:v>
                      </c:pt>
                      <c:pt idx="29">
                        <c:v>3.22</c:v>
                      </c:pt>
                      <c:pt idx="30">
                        <c:v>3.25</c:v>
                      </c:pt>
                      <c:pt idx="31">
                        <c:v>3.35</c:v>
                      </c:pt>
                      <c:pt idx="32">
                        <c:v>3.39</c:v>
                      </c:pt>
                      <c:pt idx="33">
                        <c:v>3.67</c:v>
                      </c:pt>
                      <c:pt idx="34">
                        <c:v>3.45</c:v>
                      </c:pt>
                      <c:pt idx="35">
                        <c:v>3.32</c:v>
                      </c:pt>
                      <c:pt idx="36">
                        <c:v>3.22</c:v>
                      </c:pt>
                      <c:pt idx="37">
                        <c:v>3.18</c:v>
                      </c:pt>
                      <c:pt idx="38">
                        <c:v>3.12</c:v>
                      </c:pt>
                      <c:pt idx="39">
                        <c:v>3.12</c:v>
                      </c:pt>
                      <c:pt idx="40">
                        <c:v>3.06</c:v>
                      </c:pt>
                      <c:pt idx="41">
                        <c:v>3.05</c:v>
                      </c:pt>
                      <c:pt idx="42">
                        <c:v>3</c:v>
                      </c:pt>
                      <c:pt idx="43">
                        <c:v>2.98</c:v>
                      </c:pt>
                      <c:pt idx="44">
                        <c:v>2.96</c:v>
                      </c:pt>
                      <c:pt idx="45">
                        <c:v>2.9</c:v>
                      </c:pt>
                      <c:pt idx="46">
                        <c:v>2.85</c:v>
                      </c:pt>
                      <c:pt idx="47">
                        <c:v>2.74</c:v>
                      </c:pt>
                      <c:pt idx="48">
                        <c:v>2.78</c:v>
                      </c:pt>
                      <c:pt idx="49">
                        <c:v>2.8</c:v>
                      </c:pt>
                      <c:pt idx="50">
                        <c:v>3.04</c:v>
                      </c:pt>
                      <c:pt idx="51">
                        <c:v>3.26</c:v>
                      </c:pt>
                      <c:pt idx="52">
                        <c:v>3.15</c:v>
                      </c:pt>
                      <c:pt idx="53">
                        <c:v>3.26</c:v>
                      </c:pt>
                      <c:pt idx="54">
                        <c:v>3.68</c:v>
                      </c:pt>
                      <c:pt idx="55">
                        <c:v>3.45</c:v>
                      </c:pt>
                      <c:pt idx="56">
                        <c:v>3.3</c:v>
                      </c:pt>
                      <c:pt idx="57">
                        <c:v>3.18</c:v>
                      </c:pt>
                      <c:pt idx="58">
                        <c:v>3.06</c:v>
                      </c:pt>
                      <c:pt idx="59">
                        <c:v>3.05</c:v>
                      </c:pt>
                      <c:pt idx="60">
                        <c:v>3.06</c:v>
                      </c:pt>
                      <c:pt idx="61">
                        <c:v>3.25</c:v>
                      </c:pt>
                      <c:pt idx="62">
                        <c:v>3.28</c:v>
                      </c:pt>
                      <c:pt idx="63">
                        <c:v>3.24</c:v>
                      </c:pt>
                      <c:pt idx="64">
                        <c:v>3.2</c:v>
                      </c:pt>
                      <c:pt idx="65">
                        <c:v>3.16</c:v>
                      </c:pt>
                      <c:pt idx="66">
                        <c:v>3.07</c:v>
                      </c:pt>
                      <c:pt idx="67">
                        <c:v>3.05</c:v>
                      </c:pt>
                      <c:pt idx="68">
                        <c:v>3.05</c:v>
                      </c:pt>
                      <c:pt idx="69">
                        <c:v>3.04</c:v>
                      </c:pt>
                      <c:pt idx="70">
                        <c:v>3</c:v>
                      </c:pt>
                      <c:pt idx="71">
                        <c:v>2.98</c:v>
                      </c:pt>
                      <c:pt idx="72">
                        <c:v>2.96</c:v>
                      </c:pt>
                      <c:pt idx="73">
                        <c:v>2.96</c:v>
                      </c:pt>
                      <c:pt idx="74">
                        <c:v>2.95</c:v>
                      </c:pt>
                      <c:pt idx="75">
                        <c:v>2.98</c:v>
                      </c:pt>
                      <c:pt idx="76">
                        <c:v>2.92</c:v>
                      </c:pt>
                      <c:pt idx="77">
                        <c:v>2.89</c:v>
                      </c:pt>
                      <c:pt idx="78">
                        <c:v>2.86</c:v>
                      </c:pt>
                      <c:pt idx="79">
                        <c:v>2.88</c:v>
                      </c:pt>
                      <c:pt idx="80">
                        <c:v>2.82</c:v>
                      </c:pt>
                      <c:pt idx="81">
                        <c:v>2.8</c:v>
                      </c:pt>
                      <c:pt idx="82">
                        <c:v>2.86</c:v>
                      </c:pt>
                      <c:pt idx="83">
                        <c:v>2.8</c:v>
                      </c:pt>
                      <c:pt idx="84">
                        <c:v>2.73</c:v>
                      </c:pt>
                      <c:pt idx="85">
                        <c:v>2.7</c:v>
                      </c:pt>
                      <c:pt idx="86">
                        <c:v>2.8</c:v>
                      </c:pt>
                      <c:pt idx="87">
                        <c:v>2.8</c:v>
                      </c:pt>
                      <c:pt idx="88">
                        <c:v>2.8</c:v>
                      </c:pt>
                      <c:pt idx="89">
                        <c:v>2.82</c:v>
                      </c:pt>
                      <c:pt idx="90">
                        <c:v>2.75</c:v>
                      </c:pt>
                      <c:pt idx="91">
                        <c:v>2.75</c:v>
                      </c:pt>
                      <c:pt idx="92">
                        <c:v>2.78</c:v>
                      </c:pt>
                      <c:pt idx="93">
                        <c:v>2.78</c:v>
                      </c:pt>
                      <c:pt idx="94">
                        <c:v>3</c:v>
                      </c:pt>
                      <c:pt idx="95">
                        <c:v>3.1</c:v>
                      </c:pt>
                      <c:pt idx="96">
                        <c:v>3.01</c:v>
                      </c:pt>
                      <c:pt idx="97">
                        <c:v>2.84</c:v>
                      </c:pt>
                      <c:pt idx="98">
                        <c:v>2.7</c:v>
                      </c:pt>
                      <c:pt idx="99">
                        <c:v>4.42</c:v>
                      </c:pt>
                      <c:pt idx="100">
                        <c:v>4.18</c:v>
                      </c:pt>
                      <c:pt idx="101">
                        <c:v>4.3</c:v>
                      </c:pt>
                      <c:pt idx="102">
                        <c:v>4.49</c:v>
                      </c:pt>
                      <c:pt idx="103">
                        <c:v>4.9000000000000004</c:v>
                      </c:pt>
                      <c:pt idx="104">
                        <c:v>4.6399999999999997</c:v>
                      </c:pt>
                      <c:pt idx="105">
                        <c:v>4.9800000000000004</c:v>
                      </c:pt>
                      <c:pt idx="106">
                        <c:v>4.72</c:v>
                      </c:pt>
                      <c:pt idx="107">
                        <c:v>4.62</c:v>
                      </c:pt>
                      <c:pt idx="108">
                        <c:v>4.5</c:v>
                      </c:pt>
                      <c:pt idx="109">
                        <c:v>4.5</c:v>
                      </c:pt>
                      <c:pt idx="110">
                        <c:v>4.49</c:v>
                      </c:pt>
                      <c:pt idx="111">
                        <c:v>4.4800000000000004</c:v>
                      </c:pt>
                      <c:pt idx="112">
                        <c:v>4.5</c:v>
                      </c:pt>
                      <c:pt idx="113">
                        <c:v>4.4400000000000004</c:v>
                      </c:pt>
                      <c:pt idx="114">
                        <c:v>4.34</c:v>
                      </c:pt>
                      <c:pt idx="115">
                        <c:v>4.28</c:v>
                      </c:pt>
                      <c:pt idx="116">
                        <c:v>4.2</c:v>
                      </c:pt>
                      <c:pt idx="117">
                        <c:v>4.1900000000000004</c:v>
                      </c:pt>
                      <c:pt idx="118">
                        <c:v>4.0199999999999996</c:v>
                      </c:pt>
                      <c:pt idx="119">
                        <c:v>3.95</c:v>
                      </c:pt>
                      <c:pt idx="120">
                        <c:v>3.9</c:v>
                      </c:pt>
                      <c:pt idx="121">
                        <c:v>3.7</c:v>
                      </c:pt>
                      <c:pt idx="122">
                        <c:v>3.63</c:v>
                      </c:pt>
                      <c:pt idx="123">
                        <c:v>3.68</c:v>
                      </c:pt>
                      <c:pt idx="124">
                        <c:v>3.58</c:v>
                      </c:pt>
                      <c:pt idx="125">
                        <c:v>3.58</c:v>
                      </c:pt>
                      <c:pt idx="126">
                        <c:v>3.45</c:v>
                      </c:pt>
                      <c:pt idx="127">
                        <c:v>3.51</c:v>
                      </c:pt>
                      <c:pt idx="128">
                        <c:v>3.52</c:v>
                      </c:pt>
                      <c:pt idx="129">
                        <c:v>3.56</c:v>
                      </c:pt>
                      <c:pt idx="130">
                        <c:v>3.48</c:v>
                      </c:pt>
                      <c:pt idx="131">
                        <c:v>4</c:v>
                      </c:pt>
                      <c:pt idx="132">
                        <c:v>4.08</c:v>
                      </c:pt>
                      <c:pt idx="133">
                        <c:v>4.0999999999999996</c:v>
                      </c:pt>
                      <c:pt idx="134">
                        <c:v>3.91</c:v>
                      </c:pt>
                      <c:pt idx="135">
                        <c:v>4.0199999999999996</c:v>
                      </c:pt>
                      <c:pt idx="136">
                        <c:v>3.9</c:v>
                      </c:pt>
                      <c:pt idx="137">
                        <c:v>3.9</c:v>
                      </c:pt>
                      <c:pt idx="138">
                        <c:v>3.86</c:v>
                      </c:pt>
                      <c:pt idx="139">
                        <c:v>4.08</c:v>
                      </c:pt>
                      <c:pt idx="140">
                        <c:v>4.4800000000000004</c:v>
                      </c:pt>
                      <c:pt idx="141">
                        <c:v>4.7</c:v>
                      </c:pt>
                      <c:pt idx="142">
                        <c:v>4.4000000000000004</c:v>
                      </c:pt>
                      <c:pt idx="143">
                        <c:v>4.3600000000000003</c:v>
                      </c:pt>
                      <c:pt idx="144">
                        <c:v>4.4000000000000004</c:v>
                      </c:pt>
                      <c:pt idx="145">
                        <c:v>4.83</c:v>
                      </c:pt>
                      <c:pt idx="146">
                        <c:v>4.42</c:v>
                      </c:pt>
                      <c:pt idx="147">
                        <c:v>4.45</c:v>
                      </c:pt>
                      <c:pt idx="148">
                        <c:v>4.38</c:v>
                      </c:pt>
                      <c:pt idx="149">
                        <c:v>4.4000000000000004</c:v>
                      </c:pt>
                      <c:pt idx="150">
                        <c:v>4.32</c:v>
                      </c:pt>
                      <c:pt idx="151">
                        <c:v>4.3</c:v>
                      </c:pt>
                      <c:pt idx="152">
                        <c:v>4.32</c:v>
                      </c:pt>
                      <c:pt idx="153">
                        <c:v>4.5</c:v>
                      </c:pt>
                      <c:pt idx="154">
                        <c:v>4.4000000000000004</c:v>
                      </c:pt>
                      <c:pt idx="155">
                        <c:v>4.43</c:v>
                      </c:pt>
                      <c:pt idx="156">
                        <c:v>4.25</c:v>
                      </c:pt>
                      <c:pt idx="157">
                        <c:v>4.2699999999999996</c:v>
                      </c:pt>
                      <c:pt idx="158">
                        <c:v>4.0999999999999996</c:v>
                      </c:pt>
                      <c:pt idx="159">
                        <c:v>4</c:v>
                      </c:pt>
                      <c:pt idx="160">
                        <c:v>3.9</c:v>
                      </c:pt>
                      <c:pt idx="161">
                        <c:v>3.78</c:v>
                      </c:pt>
                      <c:pt idx="162">
                        <c:v>3.72</c:v>
                      </c:pt>
                      <c:pt idx="163">
                        <c:v>3.63</c:v>
                      </c:pt>
                      <c:pt idx="164">
                        <c:v>3.55</c:v>
                      </c:pt>
                      <c:pt idx="165">
                        <c:v>3.53</c:v>
                      </c:pt>
                      <c:pt idx="166">
                        <c:v>3.49</c:v>
                      </c:pt>
                      <c:pt idx="167">
                        <c:v>3.34</c:v>
                      </c:pt>
                      <c:pt idx="168">
                        <c:v>3.23</c:v>
                      </c:pt>
                      <c:pt idx="169">
                        <c:v>3.18</c:v>
                      </c:pt>
                      <c:pt idx="170">
                        <c:v>3.28</c:v>
                      </c:pt>
                      <c:pt idx="171">
                        <c:v>3.14</c:v>
                      </c:pt>
                      <c:pt idx="172">
                        <c:v>3.03</c:v>
                      </c:pt>
                      <c:pt idx="173">
                        <c:v>3.01</c:v>
                      </c:pt>
                      <c:pt idx="174">
                        <c:v>2.96</c:v>
                      </c:pt>
                      <c:pt idx="175">
                        <c:v>3.05</c:v>
                      </c:pt>
                      <c:pt idx="176">
                        <c:v>3.01</c:v>
                      </c:pt>
                      <c:pt idx="177">
                        <c:v>3.01</c:v>
                      </c:pt>
                      <c:pt idx="178">
                        <c:v>3.26</c:v>
                      </c:pt>
                      <c:pt idx="179">
                        <c:v>3.4</c:v>
                      </c:pt>
                      <c:pt idx="180">
                        <c:v>3.48</c:v>
                      </c:pt>
                      <c:pt idx="181">
                        <c:v>3.9</c:v>
                      </c:pt>
                      <c:pt idx="182">
                        <c:v>4.1399999999999997</c:v>
                      </c:pt>
                      <c:pt idx="183">
                        <c:v>4.0999999999999996</c:v>
                      </c:pt>
                      <c:pt idx="184">
                        <c:v>4.04</c:v>
                      </c:pt>
                      <c:pt idx="185">
                        <c:v>3.95</c:v>
                      </c:pt>
                      <c:pt idx="186">
                        <c:v>3.73</c:v>
                      </c:pt>
                      <c:pt idx="187">
                        <c:v>3.67</c:v>
                      </c:pt>
                      <c:pt idx="188">
                        <c:v>3.56</c:v>
                      </c:pt>
                      <c:pt idx="189">
                        <c:v>3.5</c:v>
                      </c:pt>
                      <c:pt idx="190">
                        <c:v>3.42</c:v>
                      </c:pt>
                      <c:pt idx="191">
                        <c:v>3.35</c:v>
                      </c:pt>
                      <c:pt idx="192">
                        <c:v>3.32</c:v>
                      </c:pt>
                      <c:pt idx="193">
                        <c:v>3.25</c:v>
                      </c:pt>
                      <c:pt idx="194">
                        <c:v>3.4</c:v>
                      </c:pt>
                      <c:pt idx="195">
                        <c:v>3.44</c:v>
                      </c:pt>
                      <c:pt idx="196">
                        <c:v>3.4</c:v>
                      </c:pt>
                      <c:pt idx="197">
                        <c:v>3.27</c:v>
                      </c:pt>
                      <c:pt idx="198">
                        <c:v>3.16</c:v>
                      </c:pt>
                      <c:pt idx="199">
                        <c:v>3.59</c:v>
                      </c:pt>
                      <c:pt idx="200">
                        <c:v>3.41</c:v>
                      </c:pt>
                      <c:pt idx="201">
                        <c:v>3.15</c:v>
                      </c:pt>
                      <c:pt idx="202">
                        <c:v>3.16</c:v>
                      </c:pt>
                      <c:pt idx="203">
                        <c:v>4</c:v>
                      </c:pt>
                      <c:pt idx="204">
                        <c:v>4.34</c:v>
                      </c:pt>
                      <c:pt idx="205">
                        <c:v>3.97</c:v>
                      </c:pt>
                      <c:pt idx="206">
                        <c:v>3.94</c:v>
                      </c:pt>
                      <c:pt idx="207">
                        <c:v>4.1500000000000004</c:v>
                      </c:pt>
                      <c:pt idx="208">
                        <c:v>4.1399999999999997</c:v>
                      </c:pt>
                      <c:pt idx="209">
                        <c:v>4.0999999999999996</c:v>
                      </c:pt>
                      <c:pt idx="210">
                        <c:v>4.2699999999999996</c:v>
                      </c:pt>
                      <c:pt idx="211">
                        <c:v>3.9</c:v>
                      </c:pt>
                      <c:pt idx="212">
                        <c:v>3.9</c:v>
                      </c:pt>
                      <c:pt idx="213">
                        <c:v>3.88</c:v>
                      </c:pt>
                      <c:pt idx="214">
                        <c:v>3.8</c:v>
                      </c:pt>
                      <c:pt idx="215">
                        <c:v>3.79</c:v>
                      </c:pt>
                      <c:pt idx="216">
                        <c:v>3.76</c:v>
                      </c:pt>
                      <c:pt idx="217">
                        <c:v>3.6</c:v>
                      </c:pt>
                      <c:pt idx="218">
                        <c:v>3.54</c:v>
                      </c:pt>
                      <c:pt idx="219">
                        <c:v>3.46</c:v>
                      </c:pt>
                      <c:pt idx="220">
                        <c:v>3.49</c:v>
                      </c:pt>
                      <c:pt idx="221">
                        <c:v>3.39</c:v>
                      </c:pt>
                      <c:pt idx="222">
                        <c:v>3.44</c:v>
                      </c:pt>
                      <c:pt idx="223">
                        <c:v>3.88</c:v>
                      </c:pt>
                      <c:pt idx="224">
                        <c:v>3.98</c:v>
                      </c:pt>
                      <c:pt idx="225">
                        <c:v>3.7</c:v>
                      </c:pt>
                      <c:pt idx="226">
                        <c:v>3.49</c:v>
                      </c:pt>
                      <c:pt idx="227">
                        <c:v>3.58</c:v>
                      </c:pt>
                      <c:pt idx="228">
                        <c:v>4.04</c:v>
                      </c:pt>
                      <c:pt idx="229">
                        <c:v>3.8</c:v>
                      </c:pt>
                      <c:pt idx="230">
                        <c:v>3.64</c:v>
                      </c:pt>
                      <c:pt idx="231">
                        <c:v>3.62</c:v>
                      </c:pt>
                      <c:pt idx="232">
                        <c:v>4.3</c:v>
                      </c:pt>
                      <c:pt idx="233">
                        <c:v>4.12</c:v>
                      </c:pt>
                      <c:pt idx="234">
                        <c:v>4.63</c:v>
                      </c:pt>
                      <c:pt idx="235">
                        <c:v>4.42</c:v>
                      </c:pt>
                      <c:pt idx="236">
                        <c:v>4.2</c:v>
                      </c:pt>
                      <c:pt idx="237">
                        <c:v>4.0999999999999996</c:v>
                      </c:pt>
                      <c:pt idx="238">
                        <c:v>3.98</c:v>
                      </c:pt>
                      <c:pt idx="239">
                        <c:v>3.92</c:v>
                      </c:pt>
                      <c:pt idx="240">
                        <c:v>3.85</c:v>
                      </c:pt>
                      <c:pt idx="241">
                        <c:v>3.82</c:v>
                      </c:pt>
                      <c:pt idx="242">
                        <c:v>3.85</c:v>
                      </c:pt>
                      <c:pt idx="243">
                        <c:v>4.0199999999999996</c:v>
                      </c:pt>
                      <c:pt idx="244">
                        <c:v>4.18</c:v>
                      </c:pt>
                      <c:pt idx="245">
                        <c:v>4.22</c:v>
                      </c:pt>
                      <c:pt idx="246">
                        <c:v>3.9</c:v>
                      </c:pt>
                      <c:pt idx="247">
                        <c:v>3.89</c:v>
                      </c:pt>
                      <c:pt idx="248">
                        <c:v>4.4000000000000004</c:v>
                      </c:pt>
                      <c:pt idx="249">
                        <c:v>4.76</c:v>
                      </c:pt>
                      <c:pt idx="250">
                        <c:v>4.38</c:v>
                      </c:pt>
                      <c:pt idx="251">
                        <c:v>4.28</c:v>
                      </c:pt>
                      <c:pt idx="252">
                        <c:v>4.4000000000000004</c:v>
                      </c:pt>
                      <c:pt idx="253">
                        <c:v>4.22</c:v>
                      </c:pt>
                      <c:pt idx="254">
                        <c:v>4.18</c:v>
                      </c:pt>
                      <c:pt idx="255">
                        <c:v>4.12</c:v>
                      </c:pt>
                      <c:pt idx="256">
                        <c:v>4.08</c:v>
                      </c:pt>
                      <c:pt idx="257">
                        <c:v>4.08</c:v>
                      </c:pt>
                      <c:pt idx="258">
                        <c:v>4</c:v>
                      </c:pt>
                      <c:pt idx="259">
                        <c:v>4</c:v>
                      </c:pt>
                      <c:pt idx="260">
                        <c:v>3.92</c:v>
                      </c:pt>
                      <c:pt idx="261">
                        <c:v>3.82</c:v>
                      </c:pt>
                      <c:pt idx="262">
                        <c:v>3.7</c:v>
                      </c:pt>
                      <c:pt idx="263">
                        <c:v>3.62</c:v>
                      </c:pt>
                      <c:pt idx="264">
                        <c:v>3.55</c:v>
                      </c:pt>
                      <c:pt idx="265">
                        <c:v>3.47</c:v>
                      </c:pt>
                      <c:pt idx="266">
                        <c:v>3.36</c:v>
                      </c:pt>
                      <c:pt idx="267">
                        <c:v>3.17</c:v>
                      </c:pt>
                      <c:pt idx="268">
                        <c:v>3.18</c:v>
                      </c:pt>
                      <c:pt idx="269">
                        <c:v>3.12</c:v>
                      </c:pt>
                      <c:pt idx="270">
                        <c:v>3.09</c:v>
                      </c:pt>
                      <c:pt idx="271">
                        <c:v>3</c:v>
                      </c:pt>
                      <c:pt idx="272">
                        <c:v>3.08</c:v>
                      </c:pt>
                      <c:pt idx="273">
                        <c:v>3.03</c:v>
                      </c:pt>
                      <c:pt idx="274">
                        <c:v>3.08</c:v>
                      </c:pt>
                      <c:pt idx="275">
                        <c:v>3.63</c:v>
                      </c:pt>
                      <c:pt idx="276">
                        <c:v>3.67</c:v>
                      </c:pt>
                      <c:pt idx="277">
                        <c:v>3.3</c:v>
                      </c:pt>
                      <c:pt idx="278">
                        <c:v>3.27</c:v>
                      </c:pt>
                      <c:pt idx="279">
                        <c:v>3.3</c:v>
                      </c:pt>
                      <c:pt idx="280">
                        <c:v>3.92</c:v>
                      </c:pt>
                      <c:pt idx="281">
                        <c:v>3.98</c:v>
                      </c:pt>
                      <c:pt idx="282">
                        <c:v>5.18</c:v>
                      </c:pt>
                      <c:pt idx="283">
                        <c:v>5.28</c:v>
                      </c:pt>
                      <c:pt idx="284">
                        <c:v>4.3899999999999997</c:v>
                      </c:pt>
                      <c:pt idx="285">
                        <c:v>4.1900000000000004</c:v>
                      </c:pt>
                      <c:pt idx="286">
                        <c:v>4.55</c:v>
                      </c:pt>
                      <c:pt idx="287">
                        <c:v>5.24</c:v>
                      </c:pt>
                      <c:pt idx="288">
                        <c:v>5.18</c:v>
                      </c:pt>
                      <c:pt idx="289">
                        <c:v>5.15</c:v>
                      </c:pt>
                      <c:pt idx="290">
                        <c:v>5.5</c:v>
                      </c:pt>
                      <c:pt idx="291">
                        <c:v>5.56</c:v>
                      </c:pt>
                      <c:pt idx="292">
                        <c:v>5.2</c:v>
                      </c:pt>
                      <c:pt idx="293">
                        <c:v>5.16</c:v>
                      </c:pt>
                      <c:pt idx="294">
                        <c:v>5.32</c:v>
                      </c:pt>
                      <c:pt idx="295">
                        <c:v>5.5</c:v>
                      </c:pt>
                      <c:pt idx="296">
                        <c:v>5.8</c:v>
                      </c:pt>
                      <c:pt idx="297">
                        <c:v>6.24</c:v>
                      </c:pt>
                      <c:pt idx="298">
                        <c:v>6</c:v>
                      </c:pt>
                      <c:pt idx="299">
                        <c:v>5.74</c:v>
                      </c:pt>
                      <c:pt idx="300">
                        <c:v>5.6</c:v>
                      </c:pt>
                      <c:pt idx="301">
                        <c:v>5.35</c:v>
                      </c:pt>
                      <c:pt idx="302">
                        <c:v>5.3</c:v>
                      </c:pt>
                      <c:pt idx="303">
                        <c:v>5.23</c:v>
                      </c:pt>
                      <c:pt idx="304">
                        <c:v>5.0999999999999996</c:v>
                      </c:pt>
                      <c:pt idx="305">
                        <c:v>5.03</c:v>
                      </c:pt>
                      <c:pt idx="306">
                        <c:v>4.96</c:v>
                      </c:pt>
                      <c:pt idx="307">
                        <c:v>4.9000000000000004</c:v>
                      </c:pt>
                      <c:pt idx="308">
                        <c:v>5</c:v>
                      </c:pt>
                      <c:pt idx="309">
                        <c:v>5.44</c:v>
                      </c:pt>
                      <c:pt idx="310">
                        <c:v>5.04</c:v>
                      </c:pt>
                      <c:pt idx="311">
                        <c:v>4.76</c:v>
                      </c:pt>
                      <c:pt idx="312">
                        <c:v>4.76</c:v>
                      </c:pt>
                      <c:pt idx="313">
                        <c:v>4.5999999999999996</c:v>
                      </c:pt>
                      <c:pt idx="314">
                        <c:v>4.3600000000000003</c:v>
                      </c:pt>
                      <c:pt idx="315">
                        <c:v>4.22</c:v>
                      </c:pt>
                      <c:pt idx="316">
                        <c:v>4.5999999999999996</c:v>
                      </c:pt>
                      <c:pt idx="317">
                        <c:v>4.4000000000000004</c:v>
                      </c:pt>
                      <c:pt idx="318">
                        <c:v>4.7</c:v>
                      </c:pt>
                      <c:pt idx="319">
                        <c:v>4.4400000000000004</c:v>
                      </c:pt>
                      <c:pt idx="320">
                        <c:v>4.42</c:v>
                      </c:pt>
                      <c:pt idx="321">
                        <c:v>4.0999999999999996</c:v>
                      </c:pt>
                      <c:pt idx="322">
                        <c:v>3.9</c:v>
                      </c:pt>
                      <c:pt idx="323">
                        <c:v>3.82</c:v>
                      </c:pt>
                      <c:pt idx="324">
                        <c:v>3.76</c:v>
                      </c:pt>
                      <c:pt idx="325">
                        <c:v>3.7</c:v>
                      </c:pt>
                      <c:pt idx="326">
                        <c:v>3.69</c:v>
                      </c:pt>
                      <c:pt idx="327">
                        <c:v>3.58</c:v>
                      </c:pt>
                      <c:pt idx="328">
                        <c:v>3.56</c:v>
                      </c:pt>
                      <c:pt idx="329">
                        <c:v>3.5</c:v>
                      </c:pt>
                      <c:pt idx="330">
                        <c:v>3.58</c:v>
                      </c:pt>
                      <c:pt idx="331">
                        <c:v>3.6</c:v>
                      </c:pt>
                      <c:pt idx="332">
                        <c:v>3.6</c:v>
                      </c:pt>
                      <c:pt idx="333">
                        <c:v>3.44</c:v>
                      </c:pt>
                      <c:pt idx="334">
                        <c:v>3.46</c:v>
                      </c:pt>
                      <c:pt idx="335">
                        <c:v>3.3</c:v>
                      </c:pt>
                      <c:pt idx="336">
                        <c:v>3.22</c:v>
                      </c:pt>
                      <c:pt idx="337">
                        <c:v>3.4</c:v>
                      </c:pt>
                      <c:pt idx="338">
                        <c:v>3.24</c:v>
                      </c:pt>
                      <c:pt idx="339">
                        <c:v>3.16</c:v>
                      </c:pt>
                      <c:pt idx="340">
                        <c:v>3.18</c:v>
                      </c:pt>
                      <c:pt idx="341">
                        <c:v>3.16</c:v>
                      </c:pt>
                      <c:pt idx="342">
                        <c:v>3.17</c:v>
                      </c:pt>
                      <c:pt idx="343">
                        <c:v>3.1</c:v>
                      </c:pt>
                      <c:pt idx="344">
                        <c:v>3.02</c:v>
                      </c:pt>
                      <c:pt idx="345">
                        <c:v>3.01</c:v>
                      </c:pt>
                      <c:pt idx="346">
                        <c:v>3.31</c:v>
                      </c:pt>
                      <c:pt idx="347">
                        <c:v>3.34</c:v>
                      </c:pt>
                      <c:pt idx="348">
                        <c:v>3.48</c:v>
                      </c:pt>
                      <c:pt idx="349">
                        <c:v>3.92</c:v>
                      </c:pt>
                      <c:pt idx="350">
                        <c:v>3.55</c:v>
                      </c:pt>
                      <c:pt idx="351">
                        <c:v>3.38</c:v>
                      </c:pt>
                      <c:pt idx="352">
                        <c:v>3.64</c:v>
                      </c:pt>
                      <c:pt idx="353">
                        <c:v>3.66</c:v>
                      </c:pt>
                      <c:pt idx="354">
                        <c:v>3.34</c:v>
                      </c:pt>
                      <c:pt idx="355">
                        <c:v>3.26</c:v>
                      </c:pt>
                      <c:pt idx="356">
                        <c:v>3.3570000000000002</c:v>
                      </c:pt>
                      <c:pt idx="357">
                        <c:v>3.5</c:v>
                      </c:pt>
                      <c:pt idx="358">
                        <c:v>3.4</c:v>
                      </c:pt>
                      <c:pt idx="359">
                        <c:v>3.2</c:v>
                      </c:pt>
                      <c:pt idx="360">
                        <c:v>3.32</c:v>
                      </c:pt>
                      <c:pt idx="361">
                        <c:v>3.14</c:v>
                      </c:pt>
                      <c:pt idx="362">
                        <c:v>3.02</c:v>
                      </c:pt>
                      <c:pt idx="363">
                        <c:v>3.02</c:v>
                      </c:pt>
                      <c:pt idx="364">
                        <c:v>3</c:v>
                      </c:pt>
                      <c:pt idx="365">
                        <c:v>2.9</c:v>
                      </c:pt>
                      <c:pt idx="366">
                        <c:v>2.95</c:v>
                      </c:pt>
                      <c:pt idx="367">
                        <c:v>2.92</c:v>
                      </c:pt>
                      <c:pt idx="368">
                        <c:v>2.84</c:v>
                      </c:pt>
                      <c:pt idx="369">
                        <c:v>2.8</c:v>
                      </c:pt>
                      <c:pt idx="370">
                        <c:v>2.9</c:v>
                      </c:pt>
                      <c:pt idx="371">
                        <c:v>3.02</c:v>
                      </c:pt>
                      <c:pt idx="372">
                        <c:v>3.34</c:v>
                      </c:pt>
                      <c:pt idx="373">
                        <c:v>3.2</c:v>
                      </c:pt>
                      <c:pt idx="374">
                        <c:v>3.2</c:v>
                      </c:pt>
                      <c:pt idx="375">
                        <c:v>3.36</c:v>
                      </c:pt>
                      <c:pt idx="376">
                        <c:v>3.17</c:v>
                      </c:pt>
                      <c:pt idx="377">
                        <c:v>3.1</c:v>
                      </c:pt>
                      <c:pt idx="378">
                        <c:v>3.09</c:v>
                      </c:pt>
                      <c:pt idx="379">
                        <c:v>3.06</c:v>
                      </c:pt>
                      <c:pt idx="380">
                        <c:v>3.25</c:v>
                      </c:pt>
                      <c:pt idx="381">
                        <c:v>3.42</c:v>
                      </c:pt>
                      <c:pt idx="382">
                        <c:v>3.12</c:v>
                      </c:pt>
                      <c:pt idx="383">
                        <c:v>3.14</c:v>
                      </c:pt>
                      <c:pt idx="384">
                        <c:v>3.1</c:v>
                      </c:pt>
                      <c:pt idx="385">
                        <c:v>3.06</c:v>
                      </c:pt>
                      <c:pt idx="386">
                        <c:v>3.11</c:v>
                      </c:pt>
                      <c:pt idx="387">
                        <c:v>3</c:v>
                      </c:pt>
                      <c:pt idx="388">
                        <c:v>3.06</c:v>
                      </c:pt>
                      <c:pt idx="389">
                        <c:v>2.97</c:v>
                      </c:pt>
                      <c:pt idx="390">
                        <c:v>3.1</c:v>
                      </c:pt>
                      <c:pt idx="391">
                        <c:v>3.34</c:v>
                      </c:pt>
                      <c:pt idx="392">
                        <c:v>3.42</c:v>
                      </c:pt>
                      <c:pt idx="393">
                        <c:v>3.79</c:v>
                      </c:pt>
                      <c:pt idx="394">
                        <c:v>3.63</c:v>
                      </c:pt>
                      <c:pt idx="395">
                        <c:v>3.26</c:v>
                      </c:pt>
                      <c:pt idx="396">
                        <c:v>3.24</c:v>
                      </c:pt>
                      <c:pt idx="397">
                        <c:v>3.14</c:v>
                      </c:pt>
                      <c:pt idx="398">
                        <c:v>3.3</c:v>
                      </c:pt>
                      <c:pt idx="399">
                        <c:v>3.36</c:v>
                      </c:pt>
                      <c:pt idx="400">
                        <c:v>3.42</c:v>
                      </c:pt>
                      <c:pt idx="401">
                        <c:v>3.36</c:v>
                      </c:pt>
                      <c:pt idx="402">
                        <c:v>3.08</c:v>
                      </c:pt>
                      <c:pt idx="403">
                        <c:v>2.98</c:v>
                      </c:pt>
                      <c:pt idx="404">
                        <c:v>2.92</c:v>
                      </c:pt>
                      <c:pt idx="405">
                        <c:v>2.97</c:v>
                      </c:pt>
                      <c:pt idx="406">
                        <c:v>2.82</c:v>
                      </c:pt>
                      <c:pt idx="407">
                        <c:v>2.75</c:v>
                      </c:pt>
                      <c:pt idx="408">
                        <c:v>2.75</c:v>
                      </c:pt>
                      <c:pt idx="409">
                        <c:v>2.68</c:v>
                      </c:pt>
                      <c:pt idx="410">
                        <c:v>2.62</c:v>
                      </c:pt>
                      <c:pt idx="411">
                        <c:v>2.58</c:v>
                      </c:pt>
                      <c:pt idx="412">
                        <c:v>2.5299999999999998</c:v>
                      </c:pt>
                      <c:pt idx="413">
                        <c:v>2.5499999999999998</c:v>
                      </c:pt>
                      <c:pt idx="414">
                        <c:v>2.72</c:v>
                      </c:pt>
                      <c:pt idx="415">
                        <c:v>2.6</c:v>
                      </c:pt>
                      <c:pt idx="416">
                        <c:v>2.75</c:v>
                      </c:pt>
                      <c:pt idx="417">
                        <c:v>2.39</c:v>
                      </c:pt>
                      <c:pt idx="418">
                        <c:v>2.37</c:v>
                      </c:pt>
                      <c:pt idx="419">
                        <c:v>2.2999999999999998</c:v>
                      </c:pt>
                      <c:pt idx="420">
                        <c:v>2.27</c:v>
                      </c:pt>
                      <c:pt idx="421">
                        <c:v>2.25</c:v>
                      </c:pt>
                      <c:pt idx="422">
                        <c:v>2.2799999999999998</c:v>
                      </c:pt>
                      <c:pt idx="423">
                        <c:v>2.12</c:v>
                      </c:pt>
                      <c:pt idx="424">
                        <c:v>2.08</c:v>
                      </c:pt>
                      <c:pt idx="425">
                        <c:v>2.27</c:v>
                      </c:pt>
                      <c:pt idx="426">
                        <c:v>2.2000000000000002</c:v>
                      </c:pt>
                      <c:pt idx="427">
                        <c:v>2.3199999999999998</c:v>
                      </c:pt>
                      <c:pt idx="428">
                        <c:v>2.65</c:v>
                      </c:pt>
                      <c:pt idx="429">
                        <c:v>2.56</c:v>
                      </c:pt>
                      <c:pt idx="430">
                        <c:v>2.37</c:v>
                      </c:pt>
                      <c:pt idx="431">
                        <c:v>2.2799999999999998</c:v>
                      </c:pt>
                      <c:pt idx="432">
                        <c:v>2.1800000000000002</c:v>
                      </c:pt>
                      <c:pt idx="433">
                        <c:v>2.2000000000000002</c:v>
                      </c:pt>
                      <c:pt idx="434">
                        <c:v>2.0699999999999998</c:v>
                      </c:pt>
                      <c:pt idx="435">
                        <c:v>2.0499999999999998</c:v>
                      </c:pt>
                      <c:pt idx="436">
                        <c:v>2</c:v>
                      </c:pt>
                      <c:pt idx="437">
                        <c:v>1.99</c:v>
                      </c:pt>
                      <c:pt idx="438">
                        <c:v>1.98</c:v>
                      </c:pt>
                      <c:pt idx="439">
                        <c:v>1.99</c:v>
                      </c:pt>
                      <c:pt idx="440">
                        <c:v>2</c:v>
                      </c:pt>
                      <c:pt idx="441">
                        <c:v>2.06</c:v>
                      </c:pt>
                      <c:pt idx="442">
                        <c:v>1.99</c:v>
                      </c:pt>
                      <c:pt idx="443">
                        <c:v>1.95</c:v>
                      </c:pt>
                      <c:pt idx="444">
                        <c:v>1.93</c:v>
                      </c:pt>
                      <c:pt idx="445">
                        <c:v>1.82</c:v>
                      </c:pt>
                      <c:pt idx="446">
                        <c:v>1.88</c:v>
                      </c:pt>
                      <c:pt idx="447">
                        <c:v>1.95</c:v>
                      </c:pt>
                      <c:pt idx="448">
                        <c:v>1.82</c:v>
                      </c:pt>
                      <c:pt idx="449">
                        <c:v>1.74</c:v>
                      </c:pt>
                      <c:pt idx="450">
                        <c:v>1.95</c:v>
                      </c:pt>
                      <c:pt idx="451">
                        <c:v>1.7</c:v>
                      </c:pt>
                      <c:pt idx="452">
                        <c:v>1.7</c:v>
                      </c:pt>
                      <c:pt idx="453">
                        <c:v>2.08</c:v>
                      </c:pt>
                      <c:pt idx="454">
                        <c:v>2</c:v>
                      </c:pt>
                      <c:pt idx="455">
                        <c:v>1.9</c:v>
                      </c:pt>
                      <c:pt idx="456">
                        <c:v>2.48</c:v>
                      </c:pt>
                      <c:pt idx="457">
                        <c:v>2.39</c:v>
                      </c:pt>
                      <c:pt idx="458">
                        <c:v>2.39</c:v>
                      </c:pt>
                      <c:pt idx="459">
                        <c:v>2.2799999999999998</c:v>
                      </c:pt>
                      <c:pt idx="460">
                        <c:v>2.29</c:v>
                      </c:pt>
                      <c:pt idx="461">
                        <c:v>2.1</c:v>
                      </c:pt>
                      <c:pt idx="462">
                        <c:v>2.92</c:v>
                      </c:pt>
                      <c:pt idx="463">
                        <c:v>2.86</c:v>
                      </c:pt>
                      <c:pt idx="464">
                        <c:v>2.29</c:v>
                      </c:pt>
                      <c:pt idx="465">
                        <c:v>2.15</c:v>
                      </c:pt>
                      <c:pt idx="466">
                        <c:v>2.2000000000000002</c:v>
                      </c:pt>
                      <c:pt idx="467">
                        <c:v>2.29</c:v>
                      </c:pt>
                      <c:pt idx="468">
                        <c:v>2.23</c:v>
                      </c:pt>
                      <c:pt idx="469">
                        <c:v>2.54</c:v>
                      </c:pt>
                      <c:pt idx="470">
                        <c:v>3.06</c:v>
                      </c:pt>
                      <c:pt idx="471">
                        <c:v>3.36</c:v>
                      </c:pt>
                      <c:pt idx="472">
                        <c:v>3.1</c:v>
                      </c:pt>
                      <c:pt idx="473">
                        <c:v>3.06</c:v>
                      </c:pt>
                      <c:pt idx="474">
                        <c:v>3.02</c:v>
                      </c:pt>
                      <c:pt idx="475">
                        <c:v>2.98</c:v>
                      </c:pt>
                      <c:pt idx="476">
                        <c:v>2.94</c:v>
                      </c:pt>
                      <c:pt idx="477">
                        <c:v>2.85</c:v>
                      </c:pt>
                      <c:pt idx="478">
                        <c:v>2.79</c:v>
                      </c:pt>
                      <c:pt idx="479">
                        <c:v>2.68</c:v>
                      </c:pt>
                      <c:pt idx="480">
                        <c:v>3.23</c:v>
                      </c:pt>
                      <c:pt idx="481">
                        <c:v>3.4</c:v>
                      </c:pt>
                      <c:pt idx="482">
                        <c:v>3.16</c:v>
                      </c:pt>
                      <c:pt idx="483">
                        <c:v>3.1</c:v>
                      </c:pt>
                      <c:pt idx="484">
                        <c:v>3.08</c:v>
                      </c:pt>
                      <c:pt idx="485">
                        <c:v>3.04</c:v>
                      </c:pt>
                      <c:pt idx="486">
                        <c:v>2.88</c:v>
                      </c:pt>
                      <c:pt idx="487">
                        <c:v>2.9</c:v>
                      </c:pt>
                      <c:pt idx="488">
                        <c:v>3.14</c:v>
                      </c:pt>
                      <c:pt idx="489">
                        <c:v>3.1</c:v>
                      </c:pt>
                      <c:pt idx="490">
                        <c:v>2.98</c:v>
                      </c:pt>
                      <c:pt idx="491">
                        <c:v>2.86</c:v>
                      </c:pt>
                      <c:pt idx="492">
                        <c:v>3.6</c:v>
                      </c:pt>
                      <c:pt idx="493">
                        <c:v>3.86</c:v>
                      </c:pt>
                      <c:pt idx="494">
                        <c:v>3.93</c:v>
                      </c:pt>
                      <c:pt idx="495">
                        <c:v>3.87</c:v>
                      </c:pt>
                      <c:pt idx="496">
                        <c:v>3.56</c:v>
                      </c:pt>
                      <c:pt idx="497">
                        <c:v>3.42</c:v>
                      </c:pt>
                      <c:pt idx="498">
                        <c:v>3.34</c:v>
                      </c:pt>
                      <c:pt idx="499">
                        <c:v>3.28</c:v>
                      </c:pt>
                      <c:pt idx="500">
                        <c:v>3.17</c:v>
                      </c:pt>
                      <c:pt idx="501">
                        <c:v>3.1</c:v>
                      </c:pt>
                      <c:pt idx="502">
                        <c:v>3.08</c:v>
                      </c:pt>
                      <c:pt idx="503">
                        <c:v>3</c:v>
                      </c:pt>
                      <c:pt idx="504">
                        <c:v>2.82</c:v>
                      </c:pt>
                      <c:pt idx="505">
                        <c:v>2.72</c:v>
                      </c:pt>
                      <c:pt idx="506">
                        <c:v>2.62</c:v>
                      </c:pt>
                      <c:pt idx="507">
                        <c:v>2.56</c:v>
                      </c:pt>
                      <c:pt idx="508">
                        <c:v>2.4700000000000002</c:v>
                      </c:pt>
                      <c:pt idx="509">
                        <c:v>2.4</c:v>
                      </c:pt>
                      <c:pt idx="510">
                        <c:v>2.35</c:v>
                      </c:pt>
                      <c:pt idx="511">
                        <c:v>2.3199999999999998</c:v>
                      </c:pt>
                      <c:pt idx="512">
                        <c:v>2.36</c:v>
                      </c:pt>
                      <c:pt idx="513">
                        <c:v>2.2799999999999998</c:v>
                      </c:pt>
                      <c:pt idx="514">
                        <c:v>2.25</c:v>
                      </c:pt>
                      <c:pt idx="515">
                        <c:v>2.95</c:v>
                      </c:pt>
                      <c:pt idx="516">
                        <c:v>2.9</c:v>
                      </c:pt>
                      <c:pt idx="517">
                        <c:v>2.2799999999999998</c:v>
                      </c:pt>
                      <c:pt idx="518">
                        <c:v>2.2799999999999998</c:v>
                      </c:pt>
                      <c:pt idx="519">
                        <c:v>2.29</c:v>
                      </c:pt>
                      <c:pt idx="520">
                        <c:v>2.34</c:v>
                      </c:pt>
                      <c:pt idx="521">
                        <c:v>2.2999999999999998</c:v>
                      </c:pt>
                      <c:pt idx="522">
                        <c:v>2.23</c:v>
                      </c:pt>
                      <c:pt idx="523">
                        <c:v>2.16</c:v>
                      </c:pt>
                      <c:pt idx="524">
                        <c:v>2.29</c:v>
                      </c:pt>
                      <c:pt idx="525">
                        <c:v>2.27</c:v>
                      </c:pt>
                      <c:pt idx="526">
                        <c:v>2.44</c:v>
                      </c:pt>
                      <c:pt idx="527">
                        <c:v>2.2799999999999998</c:v>
                      </c:pt>
                      <c:pt idx="528">
                        <c:v>2.2599999999999998</c:v>
                      </c:pt>
                      <c:pt idx="529">
                        <c:v>2.2999999999999998</c:v>
                      </c:pt>
                      <c:pt idx="530">
                        <c:v>2.25</c:v>
                      </c:pt>
                      <c:pt idx="531">
                        <c:v>2.2000000000000002</c:v>
                      </c:pt>
                      <c:pt idx="532">
                        <c:v>2.13</c:v>
                      </c:pt>
                      <c:pt idx="533">
                        <c:v>2.13</c:v>
                      </c:pt>
                      <c:pt idx="534">
                        <c:v>2.12</c:v>
                      </c:pt>
                      <c:pt idx="535">
                        <c:v>2.06</c:v>
                      </c:pt>
                      <c:pt idx="536">
                        <c:v>2.16</c:v>
                      </c:pt>
                      <c:pt idx="537">
                        <c:v>2.1800000000000002</c:v>
                      </c:pt>
                      <c:pt idx="538">
                        <c:v>2.08</c:v>
                      </c:pt>
                      <c:pt idx="539">
                        <c:v>2</c:v>
                      </c:pt>
                      <c:pt idx="540">
                        <c:v>1.98</c:v>
                      </c:pt>
                      <c:pt idx="541">
                        <c:v>2.1800000000000002</c:v>
                      </c:pt>
                      <c:pt idx="542">
                        <c:v>2.1800000000000002</c:v>
                      </c:pt>
                      <c:pt idx="543">
                        <c:v>2.08</c:v>
                      </c:pt>
                      <c:pt idx="544">
                        <c:v>2.04</c:v>
                      </c:pt>
                      <c:pt idx="545">
                        <c:v>2.02</c:v>
                      </c:pt>
                      <c:pt idx="546">
                        <c:v>1.97</c:v>
                      </c:pt>
                      <c:pt idx="547">
                        <c:v>1.83</c:v>
                      </c:pt>
                      <c:pt idx="548">
                        <c:v>1.8</c:v>
                      </c:pt>
                      <c:pt idx="549">
                        <c:v>2.06</c:v>
                      </c:pt>
                      <c:pt idx="550">
                        <c:v>1.87</c:v>
                      </c:pt>
                      <c:pt idx="551">
                        <c:v>1.9</c:v>
                      </c:pt>
                      <c:pt idx="552">
                        <c:v>1.88</c:v>
                      </c:pt>
                      <c:pt idx="553">
                        <c:v>2.09</c:v>
                      </c:pt>
                      <c:pt idx="554">
                        <c:v>2.08</c:v>
                      </c:pt>
                      <c:pt idx="555">
                        <c:v>2.08</c:v>
                      </c:pt>
                      <c:pt idx="556">
                        <c:v>2.0499999999999998</c:v>
                      </c:pt>
                      <c:pt idx="557">
                        <c:v>2.02</c:v>
                      </c:pt>
                      <c:pt idx="558">
                        <c:v>2.08</c:v>
                      </c:pt>
                      <c:pt idx="559">
                        <c:v>2.12</c:v>
                      </c:pt>
                      <c:pt idx="560">
                        <c:v>2.12</c:v>
                      </c:pt>
                      <c:pt idx="561">
                        <c:v>2.1800000000000002</c:v>
                      </c:pt>
                      <c:pt idx="562">
                        <c:v>2.2000000000000002</c:v>
                      </c:pt>
                      <c:pt idx="563">
                        <c:v>2.15</c:v>
                      </c:pt>
                      <c:pt idx="564">
                        <c:v>2.08</c:v>
                      </c:pt>
                      <c:pt idx="565">
                        <c:v>2.08</c:v>
                      </c:pt>
                      <c:pt idx="566">
                        <c:v>2.1</c:v>
                      </c:pt>
                      <c:pt idx="567">
                        <c:v>2.1800000000000002</c:v>
                      </c:pt>
                      <c:pt idx="568">
                        <c:v>2.4</c:v>
                      </c:pt>
                      <c:pt idx="569">
                        <c:v>2.5</c:v>
                      </c:pt>
                      <c:pt idx="570">
                        <c:v>2.48</c:v>
                      </c:pt>
                      <c:pt idx="571">
                        <c:v>3.07</c:v>
                      </c:pt>
                      <c:pt idx="572">
                        <c:v>2.92</c:v>
                      </c:pt>
                      <c:pt idx="573">
                        <c:v>2.74</c:v>
                      </c:pt>
                      <c:pt idx="574">
                        <c:v>2.8</c:v>
                      </c:pt>
                      <c:pt idx="575">
                        <c:v>2.78</c:v>
                      </c:pt>
                      <c:pt idx="576">
                        <c:v>2.7</c:v>
                      </c:pt>
                      <c:pt idx="577">
                        <c:v>2.59</c:v>
                      </c:pt>
                      <c:pt idx="578">
                        <c:v>2.48</c:v>
                      </c:pt>
                      <c:pt idx="579">
                        <c:v>2.95</c:v>
                      </c:pt>
                      <c:pt idx="580">
                        <c:v>2.67</c:v>
                      </c:pt>
                      <c:pt idx="581">
                        <c:v>2.75</c:v>
                      </c:pt>
                      <c:pt idx="582">
                        <c:v>2.85</c:v>
                      </c:pt>
                      <c:pt idx="583">
                        <c:v>2.78</c:v>
                      </c:pt>
                      <c:pt idx="584">
                        <c:v>3.04</c:v>
                      </c:pt>
                      <c:pt idx="585">
                        <c:v>3.04</c:v>
                      </c:pt>
                      <c:pt idx="586">
                        <c:v>2.8</c:v>
                      </c:pt>
                      <c:pt idx="587">
                        <c:v>2.75</c:v>
                      </c:pt>
                      <c:pt idx="588">
                        <c:v>2.67</c:v>
                      </c:pt>
                      <c:pt idx="589">
                        <c:v>2.6</c:v>
                      </c:pt>
                      <c:pt idx="590">
                        <c:v>2.54</c:v>
                      </c:pt>
                      <c:pt idx="591">
                        <c:v>2.4700000000000002</c:v>
                      </c:pt>
                      <c:pt idx="592">
                        <c:v>2.64</c:v>
                      </c:pt>
                      <c:pt idx="593">
                        <c:v>2.67</c:v>
                      </c:pt>
                      <c:pt idx="594">
                        <c:v>2.6</c:v>
                      </c:pt>
                      <c:pt idx="595">
                        <c:v>2.6</c:v>
                      </c:pt>
                      <c:pt idx="596">
                        <c:v>2.54</c:v>
                      </c:pt>
                      <c:pt idx="597">
                        <c:v>2.5</c:v>
                      </c:pt>
                      <c:pt idx="598">
                        <c:v>2.46</c:v>
                      </c:pt>
                      <c:pt idx="599">
                        <c:v>2.4</c:v>
                      </c:pt>
                      <c:pt idx="600">
                        <c:v>2.4</c:v>
                      </c:pt>
                      <c:pt idx="601">
                        <c:v>2.41</c:v>
                      </c:pt>
                      <c:pt idx="602">
                        <c:v>2.68</c:v>
                      </c:pt>
                      <c:pt idx="603">
                        <c:v>2.7</c:v>
                      </c:pt>
                      <c:pt idx="604">
                        <c:v>2.69</c:v>
                      </c:pt>
                      <c:pt idx="605">
                        <c:v>2.68</c:v>
                      </c:pt>
                      <c:pt idx="606">
                        <c:v>2.62</c:v>
                      </c:pt>
                      <c:pt idx="607">
                        <c:v>2.7</c:v>
                      </c:pt>
                      <c:pt idx="608">
                        <c:v>2.62</c:v>
                      </c:pt>
                      <c:pt idx="609">
                        <c:v>2.64</c:v>
                      </c:pt>
                      <c:pt idx="610">
                        <c:v>2.65</c:v>
                      </c:pt>
                      <c:pt idx="611">
                        <c:v>2.79</c:v>
                      </c:pt>
                      <c:pt idx="612">
                        <c:v>2.97</c:v>
                      </c:pt>
                      <c:pt idx="613">
                        <c:v>2.95</c:v>
                      </c:pt>
                      <c:pt idx="614">
                        <c:v>2.99</c:v>
                      </c:pt>
                      <c:pt idx="615">
                        <c:v>3.04</c:v>
                      </c:pt>
                      <c:pt idx="616">
                        <c:v>3.33</c:v>
                      </c:pt>
                      <c:pt idx="617">
                        <c:v>3.3</c:v>
                      </c:pt>
                      <c:pt idx="618">
                        <c:v>3.3</c:v>
                      </c:pt>
                      <c:pt idx="619">
                        <c:v>3.25</c:v>
                      </c:pt>
                      <c:pt idx="620">
                        <c:v>3.16</c:v>
                      </c:pt>
                      <c:pt idx="621">
                        <c:v>3</c:v>
                      </c:pt>
                      <c:pt idx="622">
                        <c:v>2.9</c:v>
                      </c:pt>
                      <c:pt idx="623">
                        <c:v>2.86</c:v>
                      </c:pt>
                      <c:pt idx="624">
                        <c:v>2.93</c:v>
                      </c:pt>
                      <c:pt idx="625">
                        <c:v>3.48</c:v>
                      </c:pt>
                      <c:pt idx="626">
                        <c:v>3.2</c:v>
                      </c:pt>
                      <c:pt idx="627">
                        <c:v>2.95</c:v>
                      </c:pt>
                      <c:pt idx="628">
                        <c:v>2.75</c:v>
                      </c:pt>
                      <c:pt idx="629">
                        <c:v>2.67</c:v>
                      </c:pt>
                      <c:pt idx="630">
                        <c:v>2.54</c:v>
                      </c:pt>
                      <c:pt idx="631">
                        <c:v>2.48</c:v>
                      </c:pt>
                      <c:pt idx="632">
                        <c:v>2.36</c:v>
                      </c:pt>
                      <c:pt idx="633">
                        <c:v>2.4</c:v>
                      </c:pt>
                      <c:pt idx="634">
                        <c:v>2.92</c:v>
                      </c:pt>
                      <c:pt idx="635">
                        <c:v>3.2</c:v>
                      </c:pt>
                      <c:pt idx="636">
                        <c:v>4</c:v>
                      </c:pt>
                      <c:pt idx="637">
                        <c:v>4.29</c:v>
                      </c:pt>
                      <c:pt idx="638">
                        <c:v>3.78</c:v>
                      </c:pt>
                      <c:pt idx="639">
                        <c:v>4.4800000000000004</c:v>
                      </c:pt>
                      <c:pt idx="640">
                        <c:v>4.5999999999999996</c:v>
                      </c:pt>
                      <c:pt idx="641">
                        <c:v>5</c:v>
                      </c:pt>
                      <c:pt idx="642">
                        <c:v>4.76</c:v>
                      </c:pt>
                      <c:pt idx="643">
                        <c:v>4.58</c:v>
                      </c:pt>
                      <c:pt idx="644">
                        <c:v>4.5</c:v>
                      </c:pt>
                      <c:pt idx="645">
                        <c:v>4.24</c:v>
                      </c:pt>
                      <c:pt idx="646">
                        <c:v>4.1399999999999997</c:v>
                      </c:pt>
                      <c:pt idx="647">
                        <c:v>4.0999999999999996</c:v>
                      </c:pt>
                      <c:pt idx="648">
                        <c:v>4.68</c:v>
                      </c:pt>
                      <c:pt idx="649">
                        <c:v>5.15</c:v>
                      </c:pt>
                      <c:pt idx="650">
                        <c:v>5.0999999999999996</c:v>
                      </c:pt>
                      <c:pt idx="651">
                        <c:v>4.58</c:v>
                      </c:pt>
                      <c:pt idx="652">
                        <c:v>4.54</c:v>
                      </c:pt>
                      <c:pt idx="653">
                        <c:v>4.8600000000000003</c:v>
                      </c:pt>
                      <c:pt idx="654">
                        <c:v>4.84</c:v>
                      </c:pt>
                      <c:pt idx="655">
                        <c:v>5.0999999999999996</c:v>
                      </c:pt>
                      <c:pt idx="656">
                        <c:v>4.78</c:v>
                      </c:pt>
                      <c:pt idx="657">
                        <c:v>4.68</c:v>
                      </c:pt>
                      <c:pt idx="658">
                        <c:v>4.7</c:v>
                      </c:pt>
                      <c:pt idx="659">
                        <c:v>5.18</c:v>
                      </c:pt>
                      <c:pt idx="660">
                        <c:v>5.78</c:v>
                      </c:pt>
                      <c:pt idx="661">
                        <c:v>6.76</c:v>
                      </c:pt>
                      <c:pt idx="662">
                        <c:v>6.6</c:v>
                      </c:pt>
                      <c:pt idx="663">
                        <c:v>6.2</c:v>
                      </c:pt>
                      <c:pt idx="664">
                        <c:v>6.04</c:v>
                      </c:pt>
                      <c:pt idx="665">
                        <c:v>5.88</c:v>
                      </c:pt>
                      <c:pt idx="666">
                        <c:v>5.98</c:v>
                      </c:pt>
                      <c:pt idx="667">
                        <c:v>6.14</c:v>
                      </c:pt>
                      <c:pt idx="668">
                        <c:v>5.23</c:v>
                      </c:pt>
                      <c:pt idx="669">
                        <c:v>5.65</c:v>
                      </c:pt>
                      <c:pt idx="670">
                        <c:v>5.72</c:v>
                      </c:pt>
                      <c:pt idx="671">
                        <c:v>5.94</c:v>
                      </c:pt>
                      <c:pt idx="672">
                        <c:v>5.88</c:v>
                      </c:pt>
                      <c:pt idx="673">
                        <c:v>5.74</c:v>
                      </c:pt>
                      <c:pt idx="674">
                        <c:v>6.26</c:v>
                      </c:pt>
                      <c:pt idx="675">
                        <c:v>5.84</c:v>
                      </c:pt>
                      <c:pt idx="676">
                        <c:v>6.28</c:v>
                      </c:pt>
                      <c:pt idx="677">
                        <c:v>6.28</c:v>
                      </c:pt>
                      <c:pt idx="678">
                        <c:v>5.88</c:v>
                      </c:pt>
                      <c:pt idx="679">
                        <c:v>5.76</c:v>
                      </c:pt>
                      <c:pt idx="680">
                        <c:v>5.4</c:v>
                      </c:pt>
                      <c:pt idx="681">
                        <c:v>5.25</c:v>
                      </c:pt>
                      <c:pt idx="682">
                        <c:v>5.18</c:v>
                      </c:pt>
                      <c:pt idx="683">
                        <c:v>5.08</c:v>
                      </c:pt>
                      <c:pt idx="684">
                        <c:v>4.9400000000000004</c:v>
                      </c:pt>
                      <c:pt idx="685">
                        <c:v>4.9000000000000004</c:v>
                      </c:pt>
                      <c:pt idx="686">
                        <c:v>4.84</c:v>
                      </c:pt>
                      <c:pt idx="687">
                        <c:v>4.76</c:v>
                      </c:pt>
                      <c:pt idx="688">
                        <c:v>4.63</c:v>
                      </c:pt>
                      <c:pt idx="689">
                        <c:v>4.4800000000000004</c:v>
                      </c:pt>
                      <c:pt idx="690">
                        <c:v>4.3600000000000003</c:v>
                      </c:pt>
                      <c:pt idx="691">
                        <c:v>4.33</c:v>
                      </c:pt>
                      <c:pt idx="692">
                        <c:v>4.3</c:v>
                      </c:pt>
                      <c:pt idx="693">
                        <c:v>4.1500000000000004</c:v>
                      </c:pt>
                      <c:pt idx="694">
                        <c:v>4.16</c:v>
                      </c:pt>
                      <c:pt idx="695">
                        <c:v>4.08</c:v>
                      </c:pt>
                      <c:pt idx="696">
                        <c:v>4.05</c:v>
                      </c:pt>
                      <c:pt idx="697">
                        <c:v>3.98</c:v>
                      </c:pt>
                      <c:pt idx="698">
                        <c:v>4.26</c:v>
                      </c:pt>
                      <c:pt idx="699">
                        <c:v>4.04</c:v>
                      </c:pt>
                      <c:pt idx="700">
                        <c:v>4.16</c:v>
                      </c:pt>
                      <c:pt idx="701">
                        <c:v>4.43</c:v>
                      </c:pt>
                      <c:pt idx="702">
                        <c:v>4.16</c:v>
                      </c:pt>
                      <c:pt idx="703">
                        <c:v>4.05</c:v>
                      </c:pt>
                      <c:pt idx="704">
                        <c:v>3.98</c:v>
                      </c:pt>
                      <c:pt idx="705">
                        <c:v>3.9</c:v>
                      </c:pt>
                      <c:pt idx="706">
                        <c:v>3.88</c:v>
                      </c:pt>
                      <c:pt idx="707">
                        <c:v>4.05</c:v>
                      </c:pt>
                      <c:pt idx="708">
                        <c:v>4.25</c:v>
                      </c:pt>
                      <c:pt idx="709">
                        <c:v>4.8</c:v>
                      </c:pt>
                      <c:pt idx="710">
                        <c:v>4.68</c:v>
                      </c:pt>
                      <c:pt idx="711">
                        <c:v>4.68</c:v>
                      </c:pt>
                      <c:pt idx="712">
                        <c:v>4.68</c:v>
                      </c:pt>
                      <c:pt idx="713">
                        <c:v>4.51</c:v>
                      </c:pt>
                      <c:pt idx="714">
                        <c:v>4.38</c:v>
                      </c:pt>
                      <c:pt idx="715">
                        <c:v>4.38</c:v>
                      </c:pt>
                      <c:pt idx="716">
                        <c:v>4.38</c:v>
                      </c:pt>
                      <c:pt idx="717">
                        <c:v>4.2300000000000004</c:v>
                      </c:pt>
                      <c:pt idx="718">
                        <c:v>4.16</c:v>
                      </c:pt>
                      <c:pt idx="719">
                        <c:v>4.2300000000000004</c:v>
                      </c:pt>
                      <c:pt idx="720">
                        <c:v>4.3099999999999996</c:v>
                      </c:pt>
                      <c:pt idx="721">
                        <c:v>4.4000000000000004</c:v>
                      </c:pt>
                      <c:pt idx="722">
                        <c:v>4.5999999999999996</c:v>
                      </c:pt>
                      <c:pt idx="723">
                        <c:v>4.5599999999999996</c:v>
                      </c:pt>
                      <c:pt idx="724">
                        <c:v>4.28</c:v>
                      </c:pt>
                      <c:pt idx="725">
                        <c:v>4.2300000000000004</c:v>
                      </c:pt>
                      <c:pt idx="726">
                        <c:v>4.17</c:v>
                      </c:pt>
                      <c:pt idx="727">
                        <c:v>4.0999999999999996</c:v>
                      </c:pt>
                      <c:pt idx="728">
                        <c:v>4.0999999999999996</c:v>
                      </c:pt>
                      <c:pt idx="729">
                        <c:v>4.0999999999999996</c:v>
                      </c:pt>
                      <c:pt idx="730">
                        <c:v>4.0999999999999996</c:v>
                      </c:pt>
                      <c:pt idx="731">
                        <c:v>4.03</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2-110E-477E-89CD-1337CF072A50}"/>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DATOS!$AI$3:$AI$734</c15:sqref>
                        </c15:formulaRef>
                      </c:ext>
                    </c:extLst>
                    <c:numCache>
                      <c:formatCode>0.00</c:formatCode>
                      <c:ptCount val="732"/>
                      <c:pt idx="0">
                        <c:v>2.8</c:v>
                      </c:pt>
                      <c:pt idx="1">
                        <c:v>3.8</c:v>
                      </c:pt>
                      <c:pt idx="2">
                        <c:v>3.72</c:v>
                      </c:pt>
                      <c:pt idx="3">
                        <c:v>3.68</c:v>
                      </c:pt>
                      <c:pt idx="4">
                        <c:v>3.66</c:v>
                      </c:pt>
                      <c:pt idx="5">
                        <c:v>3.6</c:v>
                      </c:pt>
                      <c:pt idx="6">
                        <c:v>3.53</c:v>
                      </c:pt>
                      <c:pt idx="7">
                        <c:v>3.48</c:v>
                      </c:pt>
                      <c:pt idx="8">
                        <c:v>3.45</c:v>
                      </c:pt>
                      <c:pt idx="9">
                        <c:v>3.39</c:v>
                      </c:pt>
                      <c:pt idx="10">
                        <c:v>3.49</c:v>
                      </c:pt>
                      <c:pt idx="11">
                        <c:v>3.45</c:v>
                      </c:pt>
                      <c:pt idx="12">
                        <c:v>3.4</c:v>
                      </c:pt>
                      <c:pt idx="13">
                        <c:v>3.35</c:v>
                      </c:pt>
                      <c:pt idx="14">
                        <c:v>3.41</c:v>
                      </c:pt>
                      <c:pt idx="15">
                        <c:v>3.57</c:v>
                      </c:pt>
                      <c:pt idx="16">
                        <c:v>3.51</c:v>
                      </c:pt>
                      <c:pt idx="17">
                        <c:v>3.42</c:v>
                      </c:pt>
                      <c:pt idx="18">
                        <c:v>3.32</c:v>
                      </c:pt>
                      <c:pt idx="19">
                        <c:v>3.3</c:v>
                      </c:pt>
                      <c:pt idx="20">
                        <c:v>3.25</c:v>
                      </c:pt>
                      <c:pt idx="21">
                        <c:v>3.2</c:v>
                      </c:pt>
                      <c:pt idx="22">
                        <c:v>3.18</c:v>
                      </c:pt>
                      <c:pt idx="23">
                        <c:v>3.14</c:v>
                      </c:pt>
                      <c:pt idx="24">
                        <c:v>3</c:v>
                      </c:pt>
                      <c:pt idx="25">
                        <c:v>3.09</c:v>
                      </c:pt>
                      <c:pt idx="26">
                        <c:v>3</c:v>
                      </c:pt>
                      <c:pt idx="27">
                        <c:v>3</c:v>
                      </c:pt>
                      <c:pt idx="28">
                        <c:v>3.01</c:v>
                      </c:pt>
                      <c:pt idx="29">
                        <c:v>2.96</c:v>
                      </c:pt>
                      <c:pt idx="30">
                        <c:v>2.91</c:v>
                      </c:pt>
                      <c:pt idx="31">
                        <c:v>3.18</c:v>
                      </c:pt>
                      <c:pt idx="32">
                        <c:v>3.15</c:v>
                      </c:pt>
                      <c:pt idx="33">
                        <c:v>3.22</c:v>
                      </c:pt>
                      <c:pt idx="34">
                        <c:v>3.55</c:v>
                      </c:pt>
                      <c:pt idx="35">
                        <c:v>3.44</c:v>
                      </c:pt>
                      <c:pt idx="36">
                        <c:v>3.28</c:v>
                      </c:pt>
                      <c:pt idx="37">
                        <c:v>3.28</c:v>
                      </c:pt>
                      <c:pt idx="38">
                        <c:v>3.7</c:v>
                      </c:pt>
                      <c:pt idx="39">
                        <c:v>3.36</c:v>
                      </c:pt>
                      <c:pt idx="40">
                        <c:v>3.19</c:v>
                      </c:pt>
                      <c:pt idx="41">
                        <c:v>3.32</c:v>
                      </c:pt>
                      <c:pt idx="42">
                        <c:v>3.34</c:v>
                      </c:pt>
                      <c:pt idx="43">
                        <c:v>3.52</c:v>
                      </c:pt>
                      <c:pt idx="44">
                        <c:v>3.4</c:v>
                      </c:pt>
                      <c:pt idx="45">
                        <c:v>3.45</c:v>
                      </c:pt>
                      <c:pt idx="46">
                        <c:v>3.4</c:v>
                      </c:pt>
                      <c:pt idx="47">
                        <c:v>3.41</c:v>
                      </c:pt>
                      <c:pt idx="48">
                        <c:v>3.38</c:v>
                      </c:pt>
                      <c:pt idx="49">
                        <c:v>4.3099999999999996</c:v>
                      </c:pt>
                      <c:pt idx="50">
                        <c:v>3.86</c:v>
                      </c:pt>
                      <c:pt idx="51">
                        <c:v>3.76</c:v>
                      </c:pt>
                      <c:pt idx="52">
                        <c:v>3.67</c:v>
                      </c:pt>
                      <c:pt idx="53">
                        <c:v>3.58</c:v>
                      </c:pt>
                      <c:pt idx="54">
                        <c:v>3.46</c:v>
                      </c:pt>
                      <c:pt idx="55">
                        <c:v>3.38</c:v>
                      </c:pt>
                      <c:pt idx="56">
                        <c:v>3.38</c:v>
                      </c:pt>
                      <c:pt idx="57">
                        <c:v>3.39</c:v>
                      </c:pt>
                      <c:pt idx="58">
                        <c:v>3.73</c:v>
                      </c:pt>
                      <c:pt idx="59">
                        <c:v>3.92</c:v>
                      </c:pt>
                      <c:pt idx="60">
                        <c:v>3.66</c:v>
                      </c:pt>
                      <c:pt idx="61">
                        <c:v>3.58</c:v>
                      </c:pt>
                      <c:pt idx="62">
                        <c:v>3.63</c:v>
                      </c:pt>
                      <c:pt idx="63">
                        <c:v>3.6</c:v>
                      </c:pt>
                      <c:pt idx="64">
                        <c:v>3.6</c:v>
                      </c:pt>
                      <c:pt idx="65">
                        <c:v>3.59</c:v>
                      </c:pt>
                      <c:pt idx="66">
                        <c:v>3.69</c:v>
                      </c:pt>
                      <c:pt idx="67">
                        <c:v>3.58</c:v>
                      </c:pt>
                      <c:pt idx="68">
                        <c:v>3.48</c:v>
                      </c:pt>
                      <c:pt idx="69">
                        <c:v>3.43</c:v>
                      </c:pt>
                      <c:pt idx="70">
                        <c:v>3.55</c:v>
                      </c:pt>
                      <c:pt idx="71">
                        <c:v>3.34</c:v>
                      </c:pt>
                      <c:pt idx="72">
                        <c:v>3.33</c:v>
                      </c:pt>
                      <c:pt idx="73">
                        <c:v>3.24</c:v>
                      </c:pt>
                      <c:pt idx="74">
                        <c:v>3.18</c:v>
                      </c:pt>
                      <c:pt idx="75">
                        <c:v>3.2</c:v>
                      </c:pt>
                      <c:pt idx="76">
                        <c:v>3.36</c:v>
                      </c:pt>
                      <c:pt idx="77">
                        <c:v>3.2</c:v>
                      </c:pt>
                      <c:pt idx="78">
                        <c:v>3.1</c:v>
                      </c:pt>
                      <c:pt idx="79">
                        <c:v>3.07</c:v>
                      </c:pt>
                      <c:pt idx="80">
                        <c:v>3.12</c:v>
                      </c:pt>
                      <c:pt idx="81">
                        <c:v>3.1</c:v>
                      </c:pt>
                      <c:pt idx="82">
                        <c:v>3</c:v>
                      </c:pt>
                      <c:pt idx="83">
                        <c:v>2.96</c:v>
                      </c:pt>
                      <c:pt idx="84">
                        <c:v>3.33</c:v>
                      </c:pt>
                      <c:pt idx="85">
                        <c:v>3.09</c:v>
                      </c:pt>
                      <c:pt idx="86">
                        <c:v>3.28</c:v>
                      </c:pt>
                      <c:pt idx="87">
                        <c:v>3.14</c:v>
                      </c:pt>
                      <c:pt idx="88">
                        <c:v>3.27</c:v>
                      </c:pt>
                      <c:pt idx="89">
                        <c:v>3.48</c:v>
                      </c:pt>
                      <c:pt idx="90">
                        <c:v>3.45</c:v>
                      </c:pt>
                      <c:pt idx="91">
                        <c:v>3.57</c:v>
                      </c:pt>
                      <c:pt idx="92">
                        <c:v>3.5</c:v>
                      </c:pt>
                      <c:pt idx="93">
                        <c:v>3.6</c:v>
                      </c:pt>
                      <c:pt idx="94">
                        <c:v>3.76</c:v>
                      </c:pt>
                      <c:pt idx="95">
                        <c:v>3.68</c:v>
                      </c:pt>
                      <c:pt idx="96">
                        <c:v>3.57</c:v>
                      </c:pt>
                      <c:pt idx="97">
                        <c:v>3.47</c:v>
                      </c:pt>
                      <c:pt idx="98">
                        <c:v>3.45</c:v>
                      </c:pt>
                      <c:pt idx="99">
                        <c:v>3.48</c:v>
                      </c:pt>
                      <c:pt idx="100">
                        <c:v>3.5</c:v>
                      </c:pt>
                      <c:pt idx="101">
                        <c:v>3.46</c:v>
                      </c:pt>
                      <c:pt idx="102">
                        <c:v>3.57</c:v>
                      </c:pt>
                      <c:pt idx="103">
                        <c:v>3.46</c:v>
                      </c:pt>
                      <c:pt idx="104">
                        <c:v>3.4</c:v>
                      </c:pt>
                      <c:pt idx="105">
                        <c:v>3.4</c:v>
                      </c:pt>
                      <c:pt idx="106">
                        <c:v>3.38</c:v>
                      </c:pt>
                      <c:pt idx="107">
                        <c:v>3.4</c:v>
                      </c:pt>
                      <c:pt idx="108">
                        <c:v>3.32</c:v>
                      </c:pt>
                      <c:pt idx="109">
                        <c:v>3.25</c:v>
                      </c:pt>
                      <c:pt idx="110">
                        <c:v>3.08</c:v>
                      </c:pt>
                      <c:pt idx="111">
                        <c:v>3</c:v>
                      </c:pt>
                      <c:pt idx="112">
                        <c:v>3.15</c:v>
                      </c:pt>
                      <c:pt idx="113">
                        <c:v>3.14</c:v>
                      </c:pt>
                      <c:pt idx="114">
                        <c:v>3.16</c:v>
                      </c:pt>
                      <c:pt idx="115">
                        <c:v>3.15</c:v>
                      </c:pt>
                      <c:pt idx="116">
                        <c:v>3.08</c:v>
                      </c:pt>
                      <c:pt idx="117">
                        <c:v>3.06</c:v>
                      </c:pt>
                      <c:pt idx="118">
                        <c:v>3.05</c:v>
                      </c:pt>
                      <c:pt idx="119">
                        <c:v>3.04</c:v>
                      </c:pt>
                      <c:pt idx="120">
                        <c:v>3.04</c:v>
                      </c:pt>
                      <c:pt idx="121">
                        <c:v>3.03</c:v>
                      </c:pt>
                      <c:pt idx="122">
                        <c:v>3.07</c:v>
                      </c:pt>
                      <c:pt idx="123">
                        <c:v>3.04</c:v>
                      </c:pt>
                      <c:pt idx="124">
                        <c:v>3.05</c:v>
                      </c:pt>
                      <c:pt idx="125">
                        <c:v>3.06</c:v>
                      </c:pt>
                      <c:pt idx="126">
                        <c:v>2.94</c:v>
                      </c:pt>
                      <c:pt idx="127">
                        <c:v>2.84</c:v>
                      </c:pt>
                      <c:pt idx="128">
                        <c:v>2.78</c:v>
                      </c:pt>
                      <c:pt idx="129">
                        <c:v>2.67</c:v>
                      </c:pt>
                      <c:pt idx="130">
                        <c:v>2.6</c:v>
                      </c:pt>
                      <c:pt idx="131">
                        <c:v>2.84</c:v>
                      </c:pt>
                      <c:pt idx="132">
                        <c:v>2.7</c:v>
                      </c:pt>
                      <c:pt idx="133">
                        <c:v>2.84</c:v>
                      </c:pt>
                      <c:pt idx="134">
                        <c:v>2.7</c:v>
                      </c:pt>
                      <c:pt idx="135">
                        <c:v>2.64</c:v>
                      </c:pt>
                      <c:pt idx="136">
                        <c:v>2.62</c:v>
                      </c:pt>
                      <c:pt idx="137">
                        <c:v>2.64</c:v>
                      </c:pt>
                      <c:pt idx="138">
                        <c:v>2.78</c:v>
                      </c:pt>
                      <c:pt idx="139">
                        <c:v>2.65</c:v>
                      </c:pt>
                      <c:pt idx="140">
                        <c:v>2.57</c:v>
                      </c:pt>
                      <c:pt idx="141">
                        <c:v>2.6</c:v>
                      </c:pt>
                      <c:pt idx="142">
                        <c:v>2.56</c:v>
                      </c:pt>
                      <c:pt idx="143">
                        <c:v>2.5099999999999998</c:v>
                      </c:pt>
                      <c:pt idx="144">
                        <c:v>2.44</c:v>
                      </c:pt>
                      <c:pt idx="145">
                        <c:v>2.64</c:v>
                      </c:pt>
                      <c:pt idx="146">
                        <c:v>2.78</c:v>
                      </c:pt>
                      <c:pt idx="147">
                        <c:v>2.4</c:v>
                      </c:pt>
                      <c:pt idx="148">
                        <c:v>2.35</c:v>
                      </c:pt>
                      <c:pt idx="149">
                        <c:v>2.4</c:v>
                      </c:pt>
                      <c:pt idx="150">
                        <c:v>2.37</c:v>
                      </c:pt>
                      <c:pt idx="151">
                        <c:v>2.44</c:v>
                      </c:pt>
                      <c:pt idx="152">
                        <c:v>2.4300000000000002</c:v>
                      </c:pt>
                      <c:pt idx="153">
                        <c:v>2.4</c:v>
                      </c:pt>
                      <c:pt idx="154">
                        <c:v>2.52</c:v>
                      </c:pt>
                      <c:pt idx="155">
                        <c:v>2.72</c:v>
                      </c:pt>
                      <c:pt idx="156">
                        <c:v>2.5499999999999998</c:v>
                      </c:pt>
                      <c:pt idx="157">
                        <c:v>2.8</c:v>
                      </c:pt>
                      <c:pt idx="158">
                        <c:v>2.9</c:v>
                      </c:pt>
                      <c:pt idx="159">
                        <c:v>2.78</c:v>
                      </c:pt>
                      <c:pt idx="160">
                        <c:v>2.8</c:v>
                      </c:pt>
                      <c:pt idx="161">
                        <c:v>2.92</c:v>
                      </c:pt>
                      <c:pt idx="162">
                        <c:v>3.02</c:v>
                      </c:pt>
                      <c:pt idx="163">
                        <c:v>3.08</c:v>
                      </c:pt>
                      <c:pt idx="164">
                        <c:v>3.57</c:v>
                      </c:pt>
                      <c:pt idx="165">
                        <c:v>3.85</c:v>
                      </c:pt>
                      <c:pt idx="166">
                        <c:v>3.44</c:v>
                      </c:pt>
                      <c:pt idx="167">
                        <c:v>3.44</c:v>
                      </c:pt>
                      <c:pt idx="168">
                        <c:v>3.44</c:v>
                      </c:pt>
                      <c:pt idx="169">
                        <c:v>3.66</c:v>
                      </c:pt>
                      <c:pt idx="170">
                        <c:v>3.65</c:v>
                      </c:pt>
                      <c:pt idx="171">
                        <c:v>3.97</c:v>
                      </c:pt>
                      <c:pt idx="172">
                        <c:v>3.8</c:v>
                      </c:pt>
                      <c:pt idx="173">
                        <c:v>3.9</c:v>
                      </c:pt>
                      <c:pt idx="174">
                        <c:v>4</c:v>
                      </c:pt>
                      <c:pt idx="175">
                        <c:v>3.96</c:v>
                      </c:pt>
                      <c:pt idx="176">
                        <c:v>3.95</c:v>
                      </c:pt>
                      <c:pt idx="177">
                        <c:v>4.38</c:v>
                      </c:pt>
                      <c:pt idx="178">
                        <c:v>4.03</c:v>
                      </c:pt>
                      <c:pt idx="179">
                        <c:v>3.92</c:v>
                      </c:pt>
                      <c:pt idx="180">
                        <c:v>4.13</c:v>
                      </c:pt>
                      <c:pt idx="181">
                        <c:v>4.26</c:v>
                      </c:pt>
                      <c:pt idx="182">
                        <c:v>4.28</c:v>
                      </c:pt>
                      <c:pt idx="183">
                        <c:v>4.55</c:v>
                      </c:pt>
                      <c:pt idx="184">
                        <c:v>4.78</c:v>
                      </c:pt>
                      <c:pt idx="185">
                        <c:v>4.9000000000000004</c:v>
                      </c:pt>
                      <c:pt idx="186">
                        <c:v>4.5599999999999996</c:v>
                      </c:pt>
                      <c:pt idx="187">
                        <c:v>4.4000000000000004</c:v>
                      </c:pt>
                      <c:pt idx="188">
                        <c:v>4.42</c:v>
                      </c:pt>
                      <c:pt idx="189">
                        <c:v>4.3899999999999997</c:v>
                      </c:pt>
                      <c:pt idx="190">
                        <c:v>4.24</c:v>
                      </c:pt>
                      <c:pt idx="191">
                        <c:v>4.12</c:v>
                      </c:pt>
                      <c:pt idx="192">
                        <c:v>4</c:v>
                      </c:pt>
                      <c:pt idx="193">
                        <c:v>3.85</c:v>
                      </c:pt>
                      <c:pt idx="194">
                        <c:v>3.74</c:v>
                      </c:pt>
                      <c:pt idx="195">
                        <c:v>3.6</c:v>
                      </c:pt>
                      <c:pt idx="196">
                        <c:v>3.64</c:v>
                      </c:pt>
                      <c:pt idx="197">
                        <c:v>4</c:v>
                      </c:pt>
                      <c:pt idx="198">
                        <c:v>3.78</c:v>
                      </c:pt>
                      <c:pt idx="199">
                        <c:v>3.78</c:v>
                      </c:pt>
                      <c:pt idx="200">
                        <c:v>4.13</c:v>
                      </c:pt>
                      <c:pt idx="201">
                        <c:v>4.1500000000000004</c:v>
                      </c:pt>
                      <c:pt idx="202">
                        <c:v>4.2300000000000004</c:v>
                      </c:pt>
                      <c:pt idx="203">
                        <c:v>3.9</c:v>
                      </c:pt>
                      <c:pt idx="204">
                        <c:v>3.92</c:v>
                      </c:pt>
                      <c:pt idx="205">
                        <c:v>3.97</c:v>
                      </c:pt>
                      <c:pt idx="206">
                        <c:v>4.24</c:v>
                      </c:pt>
                      <c:pt idx="207">
                        <c:v>3.98</c:v>
                      </c:pt>
                      <c:pt idx="208">
                        <c:v>4.0199999999999996</c:v>
                      </c:pt>
                      <c:pt idx="209">
                        <c:v>4.1900000000000004</c:v>
                      </c:pt>
                      <c:pt idx="210">
                        <c:v>4.0599999999999996</c:v>
                      </c:pt>
                      <c:pt idx="211">
                        <c:v>4</c:v>
                      </c:pt>
                      <c:pt idx="212">
                        <c:v>4.2</c:v>
                      </c:pt>
                      <c:pt idx="213">
                        <c:v>3.95</c:v>
                      </c:pt>
                      <c:pt idx="214">
                        <c:v>3.79</c:v>
                      </c:pt>
                      <c:pt idx="215">
                        <c:v>3.75</c:v>
                      </c:pt>
                      <c:pt idx="216">
                        <c:v>3.68</c:v>
                      </c:pt>
                      <c:pt idx="217">
                        <c:v>3.6</c:v>
                      </c:pt>
                      <c:pt idx="218">
                        <c:v>3.48</c:v>
                      </c:pt>
                      <c:pt idx="219">
                        <c:v>3.44</c:v>
                      </c:pt>
                      <c:pt idx="220">
                        <c:v>3.3</c:v>
                      </c:pt>
                      <c:pt idx="221">
                        <c:v>3.27</c:v>
                      </c:pt>
                      <c:pt idx="222">
                        <c:v>3.33</c:v>
                      </c:pt>
                      <c:pt idx="223">
                        <c:v>3.26</c:v>
                      </c:pt>
                      <c:pt idx="224">
                        <c:v>3.2</c:v>
                      </c:pt>
                      <c:pt idx="225">
                        <c:v>3.18</c:v>
                      </c:pt>
                      <c:pt idx="226">
                        <c:v>3.42</c:v>
                      </c:pt>
                      <c:pt idx="227">
                        <c:v>3.27</c:v>
                      </c:pt>
                      <c:pt idx="228">
                        <c:v>3.22</c:v>
                      </c:pt>
                      <c:pt idx="229">
                        <c:v>3.25</c:v>
                      </c:pt>
                      <c:pt idx="230">
                        <c:v>3.14</c:v>
                      </c:pt>
                      <c:pt idx="231">
                        <c:v>3.07</c:v>
                      </c:pt>
                      <c:pt idx="232">
                        <c:v>3</c:v>
                      </c:pt>
                      <c:pt idx="233">
                        <c:v>2.95</c:v>
                      </c:pt>
                      <c:pt idx="234">
                        <c:v>2.89</c:v>
                      </c:pt>
                      <c:pt idx="235">
                        <c:v>2.88</c:v>
                      </c:pt>
                      <c:pt idx="236">
                        <c:v>2.88</c:v>
                      </c:pt>
                      <c:pt idx="237">
                        <c:v>2.87</c:v>
                      </c:pt>
                      <c:pt idx="238">
                        <c:v>2.74</c:v>
                      </c:pt>
                      <c:pt idx="239">
                        <c:v>2.64</c:v>
                      </c:pt>
                      <c:pt idx="240">
                        <c:v>3.07</c:v>
                      </c:pt>
                      <c:pt idx="241">
                        <c:v>3</c:v>
                      </c:pt>
                      <c:pt idx="242">
                        <c:v>2.83</c:v>
                      </c:pt>
                      <c:pt idx="243">
                        <c:v>2.7</c:v>
                      </c:pt>
                      <c:pt idx="244">
                        <c:v>3.15</c:v>
                      </c:pt>
                      <c:pt idx="245">
                        <c:v>3.33</c:v>
                      </c:pt>
                      <c:pt idx="246">
                        <c:v>3.28</c:v>
                      </c:pt>
                      <c:pt idx="247">
                        <c:v>4.5</c:v>
                      </c:pt>
                      <c:pt idx="248">
                        <c:v>4.12</c:v>
                      </c:pt>
                      <c:pt idx="249">
                        <c:v>4.43</c:v>
                      </c:pt>
                      <c:pt idx="250">
                        <c:v>3.85</c:v>
                      </c:pt>
                      <c:pt idx="251">
                        <c:v>3.73</c:v>
                      </c:pt>
                      <c:pt idx="252">
                        <c:v>3.65</c:v>
                      </c:pt>
                      <c:pt idx="253">
                        <c:v>3.8</c:v>
                      </c:pt>
                      <c:pt idx="254">
                        <c:v>3.56</c:v>
                      </c:pt>
                      <c:pt idx="255">
                        <c:v>3.5</c:v>
                      </c:pt>
                      <c:pt idx="256">
                        <c:v>3.65</c:v>
                      </c:pt>
                      <c:pt idx="257">
                        <c:v>3.56</c:v>
                      </c:pt>
                      <c:pt idx="258">
                        <c:v>3.44</c:v>
                      </c:pt>
                      <c:pt idx="259">
                        <c:v>3.24</c:v>
                      </c:pt>
                      <c:pt idx="260">
                        <c:v>3.12</c:v>
                      </c:pt>
                      <c:pt idx="261">
                        <c:v>3.04</c:v>
                      </c:pt>
                      <c:pt idx="262">
                        <c:v>3</c:v>
                      </c:pt>
                      <c:pt idx="263">
                        <c:v>3</c:v>
                      </c:pt>
                      <c:pt idx="264">
                        <c:v>3.18</c:v>
                      </c:pt>
                      <c:pt idx="265">
                        <c:v>3</c:v>
                      </c:pt>
                      <c:pt idx="266">
                        <c:v>2.99</c:v>
                      </c:pt>
                      <c:pt idx="267">
                        <c:v>2.93</c:v>
                      </c:pt>
                      <c:pt idx="268">
                        <c:v>3</c:v>
                      </c:pt>
                      <c:pt idx="269">
                        <c:v>3.04</c:v>
                      </c:pt>
                      <c:pt idx="270">
                        <c:v>3.03</c:v>
                      </c:pt>
                      <c:pt idx="271">
                        <c:v>3.04</c:v>
                      </c:pt>
                      <c:pt idx="272">
                        <c:v>3.04</c:v>
                      </c:pt>
                      <c:pt idx="273">
                        <c:v>2.9</c:v>
                      </c:pt>
                      <c:pt idx="274">
                        <c:v>3</c:v>
                      </c:pt>
                      <c:pt idx="275">
                        <c:v>2.87</c:v>
                      </c:pt>
                      <c:pt idx="276">
                        <c:v>2.73</c:v>
                      </c:pt>
                      <c:pt idx="277">
                        <c:v>2.6</c:v>
                      </c:pt>
                      <c:pt idx="278">
                        <c:v>2.68</c:v>
                      </c:pt>
                      <c:pt idx="279">
                        <c:v>2.66</c:v>
                      </c:pt>
                      <c:pt idx="280">
                        <c:v>2.54</c:v>
                      </c:pt>
                      <c:pt idx="281">
                        <c:v>2.44</c:v>
                      </c:pt>
                      <c:pt idx="282">
                        <c:v>2.37</c:v>
                      </c:pt>
                      <c:pt idx="283">
                        <c:v>2.33</c:v>
                      </c:pt>
                      <c:pt idx="284">
                        <c:v>2.34</c:v>
                      </c:pt>
                      <c:pt idx="285">
                        <c:v>2.2400000000000002</c:v>
                      </c:pt>
                      <c:pt idx="286">
                        <c:v>2.2799999999999998</c:v>
                      </c:pt>
                      <c:pt idx="287">
                        <c:v>2.1</c:v>
                      </c:pt>
                      <c:pt idx="288">
                        <c:v>2.13</c:v>
                      </c:pt>
                      <c:pt idx="289">
                        <c:v>2.15</c:v>
                      </c:pt>
                      <c:pt idx="290">
                        <c:v>2.12</c:v>
                      </c:pt>
                      <c:pt idx="291">
                        <c:v>2.04</c:v>
                      </c:pt>
                      <c:pt idx="292">
                        <c:v>1.97</c:v>
                      </c:pt>
                      <c:pt idx="293">
                        <c:v>1.97</c:v>
                      </c:pt>
                      <c:pt idx="294">
                        <c:v>1.89</c:v>
                      </c:pt>
                      <c:pt idx="295">
                        <c:v>1.9</c:v>
                      </c:pt>
                      <c:pt idx="296">
                        <c:v>1.92</c:v>
                      </c:pt>
                      <c:pt idx="297">
                        <c:v>1.9</c:v>
                      </c:pt>
                      <c:pt idx="298">
                        <c:v>2.13</c:v>
                      </c:pt>
                      <c:pt idx="299">
                        <c:v>2.0499999999999998</c:v>
                      </c:pt>
                      <c:pt idx="300">
                        <c:v>2.2799999999999998</c:v>
                      </c:pt>
                      <c:pt idx="301">
                        <c:v>2.04</c:v>
                      </c:pt>
                      <c:pt idx="302">
                        <c:v>2.14</c:v>
                      </c:pt>
                      <c:pt idx="303">
                        <c:v>2.38</c:v>
                      </c:pt>
                      <c:pt idx="304">
                        <c:v>2.33</c:v>
                      </c:pt>
                      <c:pt idx="305">
                        <c:v>2.2799999999999998</c:v>
                      </c:pt>
                      <c:pt idx="306">
                        <c:v>2.1</c:v>
                      </c:pt>
                      <c:pt idx="307">
                        <c:v>2</c:v>
                      </c:pt>
                      <c:pt idx="308">
                        <c:v>1.88</c:v>
                      </c:pt>
                      <c:pt idx="309">
                        <c:v>1.85</c:v>
                      </c:pt>
                      <c:pt idx="310">
                        <c:v>1.76</c:v>
                      </c:pt>
                      <c:pt idx="311">
                        <c:v>1.62</c:v>
                      </c:pt>
                      <c:pt idx="312">
                        <c:v>1.75</c:v>
                      </c:pt>
                      <c:pt idx="313">
                        <c:v>2.58</c:v>
                      </c:pt>
                      <c:pt idx="314">
                        <c:v>2.75</c:v>
                      </c:pt>
                      <c:pt idx="315">
                        <c:v>2.37</c:v>
                      </c:pt>
                      <c:pt idx="316">
                        <c:v>2.17</c:v>
                      </c:pt>
                      <c:pt idx="317">
                        <c:v>2.12</c:v>
                      </c:pt>
                      <c:pt idx="318">
                        <c:v>2.34</c:v>
                      </c:pt>
                      <c:pt idx="319">
                        <c:v>2.57</c:v>
                      </c:pt>
                      <c:pt idx="320">
                        <c:v>2.64</c:v>
                      </c:pt>
                      <c:pt idx="321">
                        <c:v>2.4</c:v>
                      </c:pt>
                      <c:pt idx="322">
                        <c:v>2.44</c:v>
                      </c:pt>
                      <c:pt idx="323">
                        <c:v>2.38</c:v>
                      </c:pt>
                      <c:pt idx="324">
                        <c:v>2.37</c:v>
                      </c:pt>
                      <c:pt idx="325">
                        <c:v>2.2999999999999998</c:v>
                      </c:pt>
                      <c:pt idx="326">
                        <c:v>2.25</c:v>
                      </c:pt>
                      <c:pt idx="327">
                        <c:v>2.38</c:v>
                      </c:pt>
                      <c:pt idx="328">
                        <c:v>2.5</c:v>
                      </c:pt>
                      <c:pt idx="329">
                        <c:v>2.7</c:v>
                      </c:pt>
                      <c:pt idx="330">
                        <c:v>2.67</c:v>
                      </c:pt>
                      <c:pt idx="331">
                        <c:v>2.38</c:v>
                      </c:pt>
                      <c:pt idx="332">
                        <c:v>2.42</c:v>
                      </c:pt>
                      <c:pt idx="333">
                        <c:v>2.4700000000000002</c:v>
                      </c:pt>
                      <c:pt idx="334">
                        <c:v>2.27</c:v>
                      </c:pt>
                      <c:pt idx="335">
                        <c:v>2.13</c:v>
                      </c:pt>
                      <c:pt idx="336">
                        <c:v>2.08</c:v>
                      </c:pt>
                      <c:pt idx="337">
                        <c:v>2.02</c:v>
                      </c:pt>
                      <c:pt idx="338">
                        <c:v>1.97</c:v>
                      </c:pt>
                      <c:pt idx="339">
                        <c:v>1.88</c:v>
                      </c:pt>
                      <c:pt idx="340">
                        <c:v>1.85</c:v>
                      </c:pt>
                      <c:pt idx="341">
                        <c:v>1.8</c:v>
                      </c:pt>
                      <c:pt idx="342">
                        <c:v>1.78</c:v>
                      </c:pt>
                      <c:pt idx="343">
                        <c:v>1.66</c:v>
                      </c:pt>
                      <c:pt idx="344">
                        <c:v>1.72</c:v>
                      </c:pt>
                      <c:pt idx="345">
                        <c:v>1.66</c:v>
                      </c:pt>
                      <c:pt idx="346">
                        <c:v>2.02</c:v>
                      </c:pt>
                      <c:pt idx="347">
                        <c:v>2.56</c:v>
                      </c:pt>
                      <c:pt idx="348">
                        <c:v>2.3199999999999998</c:v>
                      </c:pt>
                      <c:pt idx="349">
                        <c:v>2.17</c:v>
                      </c:pt>
                      <c:pt idx="350">
                        <c:v>2</c:v>
                      </c:pt>
                      <c:pt idx="351">
                        <c:v>2.08</c:v>
                      </c:pt>
                      <c:pt idx="352">
                        <c:v>2.54</c:v>
                      </c:pt>
                      <c:pt idx="353">
                        <c:v>2.38</c:v>
                      </c:pt>
                      <c:pt idx="354">
                        <c:v>2.2400000000000002</c:v>
                      </c:pt>
                      <c:pt idx="355">
                        <c:v>2.08</c:v>
                      </c:pt>
                      <c:pt idx="356">
                        <c:v>1.93</c:v>
                      </c:pt>
                      <c:pt idx="357">
                        <c:v>1.87</c:v>
                      </c:pt>
                      <c:pt idx="358">
                        <c:v>1.82</c:v>
                      </c:pt>
                      <c:pt idx="359">
                        <c:v>1.75</c:v>
                      </c:pt>
                      <c:pt idx="360">
                        <c:v>1.68</c:v>
                      </c:pt>
                      <c:pt idx="361">
                        <c:v>1.64</c:v>
                      </c:pt>
                      <c:pt idx="362">
                        <c:v>2.17</c:v>
                      </c:pt>
                      <c:pt idx="363">
                        <c:v>1.85</c:v>
                      </c:pt>
                      <c:pt idx="364">
                        <c:v>1.64</c:v>
                      </c:pt>
                      <c:pt idx="365">
                        <c:v>1.58</c:v>
                      </c:pt>
                      <c:pt idx="366">
                        <c:v>1.93</c:v>
                      </c:pt>
                      <c:pt idx="367">
                        <c:v>1.97</c:v>
                      </c:pt>
                      <c:pt idx="368">
                        <c:v>2.17</c:v>
                      </c:pt>
                      <c:pt idx="369">
                        <c:v>1.84</c:v>
                      </c:pt>
                      <c:pt idx="370">
                        <c:v>2</c:v>
                      </c:pt>
                      <c:pt idx="371">
                        <c:v>1.9</c:v>
                      </c:pt>
                      <c:pt idx="372">
                        <c:v>2.0299999999999998</c:v>
                      </c:pt>
                      <c:pt idx="373">
                        <c:v>1.97</c:v>
                      </c:pt>
                      <c:pt idx="374">
                        <c:v>1.88</c:v>
                      </c:pt>
                      <c:pt idx="375">
                        <c:v>1.8</c:v>
                      </c:pt>
                      <c:pt idx="376">
                        <c:v>1.77</c:v>
                      </c:pt>
                      <c:pt idx="377">
                        <c:v>1.77</c:v>
                      </c:pt>
                      <c:pt idx="378">
                        <c:v>1.74</c:v>
                      </c:pt>
                      <c:pt idx="379">
                        <c:v>2.08</c:v>
                      </c:pt>
                      <c:pt idx="380">
                        <c:v>1.77</c:v>
                      </c:pt>
                      <c:pt idx="381">
                        <c:v>1.58</c:v>
                      </c:pt>
                      <c:pt idx="382">
                        <c:v>1.84</c:v>
                      </c:pt>
                      <c:pt idx="383">
                        <c:v>1.77</c:v>
                      </c:pt>
                      <c:pt idx="384">
                        <c:v>1.55</c:v>
                      </c:pt>
                      <c:pt idx="385">
                        <c:v>1.52</c:v>
                      </c:pt>
                      <c:pt idx="386">
                        <c:v>1.5</c:v>
                      </c:pt>
                      <c:pt idx="387">
                        <c:v>1.42</c:v>
                      </c:pt>
                      <c:pt idx="388">
                        <c:v>1.4</c:v>
                      </c:pt>
                      <c:pt idx="389">
                        <c:v>1.36</c:v>
                      </c:pt>
                      <c:pt idx="390">
                        <c:v>1.34</c:v>
                      </c:pt>
                      <c:pt idx="391">
                        <c:v>1.33</c:v>
                      </c:pt>
                      <c:pt idx="392">
                        <c:v>1.29</c:v>
                      </c:pt>
                      <c:pt idx="393">
                        <c:v>1.26</c:v>
                      </c:pt>
                      <c:pt idx="394">
                        <c:v>1.19</c:v>
                      </c:pt>
                      <c:pt idx="395">
                        <c:v>1.18</c:v>
                      </c:pt>
                      <c:pt idx="396">
                        <c:v>1.17</c:v>
                      </c:pt>
                      <c:pt idx="397">
                        <c:v>1.1000000000000001</c:v>
                      </c:pt>
                      <c:pt idx="398">
                        <c:v>1.1200000000000001</c:v>
                      </c:pt>
                      <c:pt idx="399">
                        <c:v>1.1000000000000001</c:v>
                      </c:pt>
                      <c:pt idx="400">
                        <c:v>1.1000000000000001</c:v>
                      </c:pt>
                      <c:pt idx="401">
                        <c:v>1.1000000000000001</c:v>
                      </c:pt>
                      <c:pt idx="402">
                        <c:v>1.0900000000000001</c:v>
                      </c:pt>
                      <c:pt idx="403">
                        <c:v>1.17</c:v>
                      </c:pt>
                      <c:pt idx="404">
                        <c:v>1.1000000000000001</c:v>
                      </c:pt>
                      <c:pt idx="405">
                        <c:v>1.0900000000000001</c:v>
                      </c:pt>
                      <c:pt idx="406">
                        <c:v>1.1399999999999999</c:v>
                      </c:pt>
                      <c:pt idx="407">
                        <c:v>1.18</c:v>
                      </c:pt>
                      <c:pt idx="408">
                        <c:v>1.19</c:v>
                      </c:pt>
                      <c:pt idx="409">
                        <c:v>1.24</c:v>
                      </c:pt>
                      <c:pt idx="410">
                        <c:v>1.3</c:v>
                      </c:pt>
                      <c:pt idx="411">
                        <c:v>1.2</c:v>
                      </c:pt>
                      <c:pt idx="412">
                        <c:v>1.1499999999999999</c:v>
                      </c:pt>
                      <c:pt idx="413">
                        <c:v>1.1499999999999999</c:v>
                      </c:pt>
                      <c:pt idx="414">
                        <c:v>1.1499999999999999</c:v>
                      </c:pt>
                      <c:pt idx="415">
                        <c:v>1.07</c:v>
                      </c:pt>
                      <c:pt idx="416">
                        <c:v>1.06</c:v>
                      </c:pt>
                      <c:pt idx="417">
                        <c:v>1.06</c:v>
                      </c:pt>
                      <c:pt idx="418">
                        <c:v>1.05</c:v>
                      </c:pt>
                      <c:pt idx="419">
                        <c:v>1.05</c:v>
                      </c:pt>
                      <c:pt idx="420">
                        <c:v>1.04</c:v>
                      </c:pt>
                      <c:pt idx="421">
                        <c:v>1.03</c:v>
                      </c:pt>
                      <c:pt idx="422">
                        <c:v>1.02</c:v>
                      </c:pt>
                      <c:pt idx="423">
                        <c:v>1</c:v>
                      </c:pt>
                      <c:pt idx="424">
                        <c:v>0.98</c:v>
                      </c:pt>
                      <c:pt idx="425">
                        <c:v>0.92</c:v>
                      </c:pt>
                      <c:pt idx="426">
                        <c:v>0.9</c:v>
                      </c:pt>
                      <c:pt idx="427">
                        <c:v>0.92</c:v>
                      </c:pt>
                      <c:pt idx="428">
                        <c:v>0.9</c:v>
                      </c:pt>
                      <c:pt idx="429">
                        <c:v>0.88</c:v>
                      </c:pt>
                      <c:pt idx="430">
                        <c:v>0.88</c:v>
                      </c:pt>
                      <c:pt idx="431">
                        <c:v>0.84</c:v>
                      </c:pt>
                      <c:pt idx="432">
                        <c:v>0.82</c:v>
                      </c:pt>
                      <c:pt idx="433">
                        <c:v>0.82</c:v>
                      </c:pt>
                      <c:pt idx="434">
                        <c:v>0.8</c:v>
                      </c:pt>
                      <c:pt idx="435">
                        <c:v>0.78</c:v>
                      </c:pt>
                      <c:pt idx="436">
                        <c:v>0.76</c:v>
                      </c:pt>
                      <c:pt idx="437">
                        <c:v>0.8</c:v>
                      </c:pt>
                      <c:pt idx="438">
                        <c:v>0.81</c:v>
                      </c:pt>
                      <c:pt idx="439">
                        <c:v>0.89</c:v>
                      </c:pt>
                      <c:pt idx="440">
                        <c:v>0.85</c:v>
                      </c:pt>
                      <c:pt idx="441">
                        <c:v>0.92</c:v>
                      </c:pt>
                      <c:pt idx="442">
                        <c:v>0.94</c:v>
                      </c:pt>
                      <c:pt idx="443">
                        <c:v>0.96</c:v>
                      </c:pt>
                      <c:pt idx="444">
                        <c:v>1</c:v>
                      </c:pt>
                      <c:pt idx="445">
                        <c:v>1.02</c:v>
                      </c:pt>
                      <c:pt idx="446">
                        <c:v>1.03</c:v>
                      </c:pt>
                      <c:pt idx="447">
                        <c:v>0.99</c:v>
                      </c:pt>
                      <c:pt idx="448">
                        <c:v>0.98</c:v>
                      </c:pt>
                      <c:pt idx="449">
                        <c:v>0.98</c:v>
                      </c:pt>
                      <c:pt idx="450">
                        <c:v>0.97</c:v>
                      </c:pt>
                      <c:pt idx="451">
                        <c:v>1</c:v>
                      </c:pt>
                      <c:pt idx="452">
                        <c:v>0.98</c:v>
                      </c:pt>
                      <c:pt idx="453">
                        <c:v>1.03</c:v>
                      </c:pt>
                      <c:pt idx="454">
                        <c:v>0.98</c:v>
                      </c:pt>
                      <c:pt idx="455">
                        <c:v>0.97</c:v>
                      </c:pt>
                      <c:pt idx="456">
                        <c:v>0.94</c:v>
                      </c:pt>
                      <c:pt idx="457">
                        <c:v>0.94</c:v>
                      </c:pt>
                      <c:pt idx="458">
                        <c:v>0.9</c:v>
                      </c:pt>
                      <c:pt idx="459">
                        <c:v>0.98</c:v>
                      </c:pt>
                      <c:pt idx="460">
                        <c:v>1</c:v>
                      </c:pt>
                      <c:pt idx="461">
                        <c:v>1.06</c:v>
                      </c:pt>
                      <c:pt idx="462">
                        <c:v>1.07</c:v>
                      </c:pt>
                      <c:pt idx="463">
                        <c:v>1.1599999999999999</c:v>
                      </c:pt>
                      <c:pt idx="464">
                        <c:v>1.2</c:v>
                      </c:pt>
                      <c:pt idx="465">
                        <c:v>1.36</c:v>
                      </c:pt>
                      <c:pt idx="466">
                        <c:v>1.39</c:v>
                      </c:pt>
                      <c:pt idx="467">
                        <c:v>1.3</c:v>
                      </c:pt>
                      <c:pt idx="468">
                        <c:v>1.17</c:v>
                      </c:pt>
                      <c:pt idx="469">
                        <c:v>1.1299999999999999</c:v>
                      </c:pt>
                      <c:pt idx="470">
                        <c:v>1.24</c:v>
                      </c:pt>
                      <c:pt idx="471">
                        <c:v>1.39</c:v>
                      </c:pt>
                      <c:pt idx="472">
                        <c:v>1.25</c:v>
                      </c:pt>
                      <c:pt idx="473">
                        <c:v>1.43</c:v>
                      </c:pt>
                      <c:pt idx="474">
                        <c:v>1.25</c:v>
                      </c:pt>
                      <c:pt idx="475">
                        <c:v>1.1399999999999999</c:v>
                      </c:pt>
                      <c:pt idx="476">
                        <c:v>1.1000000000000001</c:v>
                      </c:pt>
                      <c:pt idx="477">
                        <c:v>1</c:v>
                      </c:pt>
                      <c:pt idx="478">
                        <c:v>0.99</c:v>
                      </c:pt>
                      <c:pt idx="479">
                        <c:v>1.02</c:v>
                      </c:pt>
                      <c:pt idx="480">
                        <c:v>1</c:v>
                      </c:pt>
                      <c:pt idx="481">
                        <c:v>1.04</c:v>
                      </c:pt>
                      <c:pt idx="482">
                        <c:v>1.08</c:v>
                      </c:pt>
                      <c:pt idx="483">
                        <c:v>1.1399999999999999</c:v>
                      </c:pt>
                      <c:pt idx="484">
                        <c:v>1.06</c:v>
                      </c:pt>
                      <c:pt idx="485">
                        <c:v>1.1000000000000001</c:v>
                      </c:pt>
                      <c:pt idx="486">
                        <c:v>1.26</c:v>
                      </c:pt>
                      <c:pt idx="487">
                        <c:v>1.18</c:v>
                      </c:pt>
                      <c:pt idx="488">
                        <c:v>1.1000000000000001</c:v>
                      </c:pt>
                      <c:pt idx="489">
                        <c:v>0.98</c:v>
                      </c:pt>
                      <c:pt idx="490">
                        <c:v>0.96</c:v>
                      </c:pt>
                      <c:pt idx="491">
                        <c:v>0.94</c:v>
                      </c:pt>
                      <c:pt idx="492">
                        <c:v>0.9</c:v>
                      </c:pt>
                      <c:pt idx="493">
                        <c:v>0.7</c:v>
                      </c:pt>
                      <c:pt idx="494">
                        <c:v>0.68</c:v>
                      </c:pt>
                      <c:pt idx="495">
                        <c:v>0.66</c:v>
                      </c:pt>
                      <c:pt idx="496">
                        <c:v>0.62</c:v>
                      </c:pt>
                      <c:pt idx="497">
                        <c:v>0.64</c:v>
                      </c:pt>
                      <c:pt idx="498">
                        <c:v>0.65</c:v>
                      </c:pt>
                      <c:pt idx="499">
                        <c:v>0.66</c:v>
                      </c:pt>
                      <c:pt idx="500">
                        <c:v>0.69</c:v>
                      </c:pt>
                      <c:pt idx="501">
                        <c:v>0.64</c:v>
                      </c:pt>
                      <c:pt idx="502">
                        <c:v>0.62</c:v>
                      </c:pt>
                      <c:pt idx="503">
                        <c:v>0.6</c:v>
                      </c:pt>
                      <c:pt idx="504">
                        <c:v>0.6</c:v>
                      </c:pt>
                      <c:pt idx="505">
                        <c:v>0.57999999999999996</c:v>
                      </c:pt>
                      <c:pt idx="506">
                        <c:v>0.56999999999999995</c:v>
                      </c:pt>
                      <c:pt idx="507">
                        <c:v>0.56000000000000005</c:v>
                      </c:pt>
                      <c:pt idx="508">
                        <c:v>0.55000000000000004</c:v>
                      </c:pt>
                      <c:pt idx="509">
                        <c:v>0.55000000000000004</c:v>
                      </c:pt>
                      <c:pt idx="510">
                        <c:v>0.53</c:v>
                      </c:pt>
                      <c:pt idx="511">
                        <c:v>0.57999999999999996</c:v>
                      </c:pt>
                      <c:pt idx="512">
                        <c:v>0.57999999999999996</c:v>
                      </c:pt>
                      <c:pt idx="513">
                        <c:v>0.55000000000000004</c:v>
                      </c:pt>
                      <c:pt idx="514">
                        <c:v>0.55000000000000004</c:v>
                      </c:pt>
                      <c:pt idx="515">
                        <c:v>0.51</c:v>
                      </c:pt>
                      <c:pt idx="516">
                        <c:v>0.5</c:v>
                      </c:pt>
                      <c:pt idx="517">
                        <c:v>0.8</c:v>
                      </c:pt>
                      <c:pt idx="518">
                        <c:v>0.7</c:v>
                      </c:pt>
                      <c:pt idx="519">
                        <c:v>0.64</c:v>
                      </c:pt>
                      <c:pt idx="520">
                        <c:v>0.6</c:v>
                      </c:pt>
                      <c:pt idx="521">
                        <c:v>0.7</c:v>
                      </c:pt>
                      <c:pt idx="522">
                        <c:v>0.68</c:v>
                      </c:pt>
                      <c:pt idx="523">
                        <c:v>0.8</c:v>
                      </c:pt>
                      <c:pt idx="524">
                        <c:v>0.8</c:v>
                      </c:pt>
                      <c:pt idx="525">
                        <c:v>0.75</c:v>
                      </c:pt>
                      <c:pt idx="526">
                        <c:v>0.7</c:v>
                      </c:pt>
                      <c:pt idx="527">
                        <c:v>0.68</c:v>
                      </c:pt>
                      <c:pt idx="528">
                        <c:v>0.65</c:v>
                      </c:pt>
                      <c:pt idx="529">
                        <c:v>0.63</c:v>
                      </c:pt>
                      <c:pt idx="530">
                        <c:v>0.62</c:v>
                      </c:pt>
                      <c:pt idx="531">
                        <c:v>0.6</c:v>
                      </c:pt>
                      <c:pt idx="532">
                        <c:v>0.57999999999999996</c:v>
                      </c:pt>
                      <c:pt idx="533">
                        <c:v>0.56000000000000005</c:v>
                      </c:pt>
                      <c:pt idx="534">
                        <c:v>0.53</c:v>
                      </c:pt>
                      <c:pt idx="535">
                        <c:v>0.51</c:v>
                      </c:pt>
                      <c:pt idx="536">
                        <c:v>0.49</c:v>
                      </c:pt>
                      <c:pt idx="537">
                        <c:v>0.53</c:v>
                      </c:pt>
                      <c:pt idx="538">
                        <c:v>0.51</c:v>
                      </c:pt>
                      <c:pt idx="539">
                        <c:v>0.49</c:v>
                      </c:pt>
                      <c:pt idx="540">
                        <c:v>0.48</c:v>
                      </c:pt>
                      <c:pt idx="541">
                        <c:v>0.48</c:v>
                      </c:pt>
                      <c:pt idx="542">
                        <c:v>0.48</c:v>
                      </c:pt>
                      <c:pt idx="543">
                        <c:v>0.43</c:v>
                      </c:pt>
                      <c:pt idx="544">
                        <c:v>0.4</c:v>
                      </c:pt>
                      <c:pt idx="545">
                        <c:v>0.38</c:v>
                      </c:pt>
                      <c:pt idx="546">
                        <c:v>0.35</c:v>
                      </c:pt>
                      <c:pt idx="547">
                        <c:v>0.32</c:v>
                      </c:pt>
                      <c:pt idx="548">
                        <c:v>0.3</c:v>
                      </c:pt>
                      <c:pt idx="549">
                        <c:v>0.25</c:v>
                      </c:pt>
                      <c:pt idx="550">
                        <c:v>0.25</c:v>
                      </c:pt>
                      <c:pt idx="551">
                        <c:v>0.27</c:v>
                      </c:pt>
                      <c:pt idx="552">
                        <c:v>0.28999999999999998</c:v>
                      </c:pt>
                      <c:pt idx="553">
                        <c:v>0.32</c:v>
                      </c:pt>
                      <c:pt idx="554">
                        <c:v>0.37</c:v>
                      </c:pt>
                      <c:pt idx="555">
                        <c:v>0.35</c:v>
                      </c:pt>
                      <c:pt idx="556">
                        <c:v>0.33</c:v>
                      </c:pt>
                      <c:pt idx="557">
                        <c:v>0.3</c:v>
                      </c:pt>
                      <c:pt idx="558">
                        <c:v>0.27</c:v>
                      </c:pt>
                      <c:pt idx="559">
                        <c:v>0.23</c:v>
                      </c:pt>
                      <c:pt idx="560">
                        <c:v>0.22</c:v>
                      </c:pt>
                      <c:pt idx="561">
                        <c:v>0.32</c:v>
                      </c:pt>
                      <c:pt idx="562">
                        <c:v>0.28000000000000003</c:v>
                      </c:pt>
                      <c:pt idx="563">
                        <c:v>0.27</c:v>
                      </c:pt>
                      <c:pt idx="564">
                        <c:v>0.25</c:v>
                      </c:pt>
                      <c:pt idx="565">
                        <c:v>0.25</c:v>
                      </c:pt>
                      <c:pt idx="566">
                        <c:v>0.24</c:v>
                      </c:pt>
                      <c:pt idx="567">
                        <c:v>0.24</c:v>
                      </c:pt>
                      <c:pt idx="568">
                        <c:v>0.26</c:v>
                      </c:pt>
                      <c:pt idx="569">
                        <c:v>0.22</c:v>
                      </c:pt>
                      <c:pt idx="570">
                        <c:v>0.2</c:v>
                      </c:pt>
                      <c:pt idx="571">
                        <c:v>0.59</c:v>
                      </c:pt>
                      <c:pt idx="572">
                        <c:v>0.6</c:v>
                      </c:pt>
                      <c:pt idx="573">
                        <c:v>0.5</c:v>
                      </c:pt>
                      <c:pt idx="574">
                        <c:v>0.5</c:v>
                      </c:pt>
                      <c:pt idx="575">
                        <c:v>0.66</c:v>
                      </c:pt>
                      <c:pt idx="576">
                        <c:v>0.7</c:v>
                      </c:pt>
                      <c:pt idx="577">
                        <c:v>0.68</c:v>
                      </c:pt>
                      <c:pt idx="578">
                        <c:v>1.3</c:v>
                      </c:pt>
                      <c:pt idx="579">
                        <c:v>1.1599999999999999</c:v>
                      </c:pt>
                      <c:pt idx="580">
                        <c:v>0.9</c:v>
                      </c:pt>
                      <c:pt idx="581">
                        <c:v>0.87</c:v>
                      </c:pt>
                      <c:pt idx="582">
                        <c:v>0.85</c:v>
                      </c:pt>
                      <c:pt idx="583">
                        <c:v>0.8</c:v>
                      </c:pt>
                      <c:pt idx="584">
                        <c:v>0.89</c:v>
                      </c:pt>
                      <c:pt idx="585">
                        <c:v>1.25</c:v>
                      </c:pt>
                      <c:pt idx="586">
                        <c:v>1.36</c:v>
                      </c:pt>
                      <c:pt idx="587">
                        <c:v>1.2</c:v>
                      </c:pt>
                      <c:pt idx="588">
                        <c:v>1.19</c:v>
                      </c:pt>
                      <c:pt idx="589">
                        <c:v>1.25</c:v>
                      </c:pt>
                      <c:pt idx="590">
                        <c:v>1.28</c:v>
                      </c:pt>
                      <c:pt idx="591">
                        <c:v>1.29</c:v>
                      </c:pt>
                      <c:pt idx="592">
                        <c:v>1.3</c:v>
                      </c:pt>
                      <c:pt idx="593">
                        <c:v>1.3</c:v>
                      </c:pt>
                      <c:pt idx="594">
                        <c:v>1.2</c:v>
                      </c:pt>
                      <c:pt idx="595">
                        <c:v>1.1000000000000001</c:v>
                      </c:pt>
                      <c:pt idx="596">
                        <c:v>1.08</c:v>
                      </c:pt>
                      <c:pt idx="597">
                        <c:v>1.05</c:v>
                      </c:pt>
                      <c:pt idx="598">
                        <c:v>1.03</c:v>
                      </c:pt>
                      <c:pt idx="599">
                        <c:v>0.88</c:v>
                      </c:pt>
                      <c:pt idx="600">
                        <c:v>0.85</c:v>
                      </c:pt>
                      <c:pt idx="601">
                        <c:v>0.7</c:v>
                      </c:pt>
                      <c:pt idx="602">
                        <c:v>0.68</c:v>
                      </c:pt>
                      <c:pt idx="603">
                        <c:v>0.79</c:v>
                      </c:pt>
                      <c:pt idx="604">
                        <c:v>0.83</c:v>
                      </c:pt>
                      <c:pt idx="605">
                        <c:v>0.69</c:v>
                      </c:pt>
                      <c:pt idx="606">
                        <c:v>0.65</c:v>
                      </c:pt>
                      <c:pt idx="607">
                        <c:v>0.76</c:v>
                      </c:pt>
                      <c:pt idx="608">
                        <c:v>0.8</c:v>
                      </c:pt>
                      <c:pt idx="609">
                        <c:v>0.79</c:v>
                      </c:pt>
                      <c:pt idx="610">
                        <c:v>0.8</c:v>
                      </c:pt>
                      <c:pt idx="611">
                        <c:v>0.9</c:v>
                      </c:pt>
                      <c:pt idx="612">
                        <c:v>1.4</c:v>
                      </c:pt>
                      <c:pt idx="613">
                        <c:v>1.78</c:v>
                      </c:pt>
                      <c:pt idx="614">
                        <c:v>1.4</c:v>
                      </c:pt>
                      <c:pt idx="615">
                        <c:v>1.79</c:v>
                      </c:pt>
                      <c:pt idx="616">
                        <c:v>1.69</c:v>
                      </c:pt>
                      <c:pt idx="617">
                        <c:v>1.68</c:v>
                      </c:pt>
                      <c:pt idx="618">
                        <c:v>1.6</c:v>
                      </c:pt>
                      <c:pt idx="619">
                        <c:v>1.7</c:v>
                      </c:pt>
                      <c:pt idx="620">
                        <c:v>1.88</c:v>
                      </c:pt>
                      <c:pt idx="621">
                        <c:v>1.84</c:v>
                      </c:pt>
                      <c:pt idx="622">
                        <c:v>1.78</c:v>
                      </c:pt>
                      <c:pt idx="623">
                        <c:v>1.84</c:v>
                      </c:pt>
                      <c:pt idx="624">
                        <c:v>1.6</c:v>
                      </c:pt>
                      <c:pt idx="625">
                        <c:v>1.52</c:v>
                      </c:pt>
                      <c:pt idx="626">
                        <c:v>1.53</c:v>
                      </c:pt>
                      <c:pt idx="627">
                        <c:v>1.66</c:v>
                      </c:pt>
                      <c:pt idx="628">
                        <c:v>1.49</c:v>
                      </c:pt>
                      <c:pt idx="629">
                        <c:v>1.63</c:v>
                      </c:pt>
                      <c:pt idx="630">
                        <c:v>1.5</c:v>
                      </c:pt>
                      <c:pt idx="631">
                        <c:v>1.42</c:v>
                      </c:pt>
                      <c:pt idx="632">
                        <c:v>1.38</c:v>
                      </c:pt>
                      <c:pt idx="633">
                        <c:v>1.28</c:v>
                      </c:pt>
                      <c:pt idx="634">
                        <c:v>1.44</c:v>
                      </c:pt>
                      <c:pt idx="635">
                        <c:v>1.37</c:v>
                      </c:pt>
                      <c:pt idx="636">
                        <c:v>1.31</c:v>
                      </c:pt>
                      <c:pt idx="637">
                        <c:v>1.25</c:v>
                      </c:pt>
                      <c:pt idx="638">
                        <c:v>1.44</c:v>
                      </c:pt>
                      <c:pt idx="639">
                        <c:v>1.39</c:v>
                      </c:pt>
                      <c:pt idx="640">
                        <c:v>1.6</c:v>
                      </c:pt>
                      <c:pt idx="641">
                        <c:v>1.56</c:v>
                      </c:pt>
                      <c:pt idx="642">
                        <c:v>1.5</c:v>
                      </c:pt>
                      <c:pt idx="643">
                        <c:v>1.41</c:v>
                      </c:pt>
                      <c:pt idx="644">
                        <c:v>1.32</c:v>
                      </c:pt>
                      <c:pt idx="645">
                        <c:v>1.48</c:v>
                      </c:pt>
                      <c:pt idx="646">
                        <c:v>1.42</c:v>
                      </c:pt>
                      <c:pt idx="647">
                        <c:v>1.38</c:v>
                      </c:pt>
                      <c:pt idx="648">
                        <c:v>1.2</c:v>
                      </c:pt>
                      <c:pt idx="649">
                        <c:v>1.3</c:v>
                      </c:pt>
                      <c:pt idx="650">
                        <c:v>1.26</c:v>
                      </c:pt>
                      <c:pt idx="651">
                        <c:v>1.25</c:v>
                      </c:pt>
                      <c:pt idx="652">
                        <c:v>1.25</c:v>
                      </c:pt>
                      <c:pt idx="653">
                        <c:v>1.22</c:v>
                      </c:pt>
                      <c:pt idx="654">
                        <c:v>1.2</c:v>
                      </c:pt>
                      <c:pt idx="655">
                        <c:v>1.2</c:v>
                      </c:pt>
                      <c:pt idx="656">
                        <c:v>1.18</c:v>
                      </c:pt>
                      <c:pt idx="657">
                        <c:v>1.1499999999999999</c:v>
                      </c:pt>
                      <c:pt idx="658">
                        <c:v>1.1299999999999999</c:v>
                      </c:pt>
                      <c:pt idx="659">
                        <c:v>1.1000000000000001</c:v>
                      </c:pt>
                      <c:pt idx="660">
                        <c:v>1.0900000000000001</c:v>
                      </c:pt>
                      <c:pt idx="661">
                        <c:v>1.06</c:v>
                      </c:pt>
                      <c:pt idx="662">
                        <c:v>1</c:v>
                      </c:pt>
                      <c:pt idx="663">
                        <c:v>0.98</c:v>
                      </c:pt>
                      <c:pt idx="664">
                        <c:v>0.95</c:v>
                      </c:pt>
                      <c:pt idx="665">
                        <c:v>1.48</c:v>
                      </c:pt>
                      <c:pt idx="666">
                        <c:v>1.45</c:v>
                      </c:pt>
                      <c:pt idx="667">
                        <c:v>1.49</c:v>
                      </c:pt>
                      <c:pt idx="668">
                        <c:v>1.35</c:v>
                      </c:pt>
                      <c:pt idx="669">
                        <c:v>1.37</c:v>
                      </c:pt>
                      <c:pt idx="670">
                        <c:v>1.32</c:v>
                      </c:pt>
                      <c:pt idx="671">
                        <c:v>1.3</c:v>
                      </c:pt>
                      <c:pt idx="672">
                        <c:v>1.29</c:v>
                      </c:pt>
                      <c:pt idx="673">
                        <c:v>1.34</c:v>
                      </c:pt>
                      <c:pt idx="674">
                        <c:v>1.45</c:v>
                      </c:pt>
                      <c:pt idx="675">
                        <c:v>1.48</c:v>
                      </c:pt>
                      <c:pt idx="676">
                        <c:v>1.51</c:v>
                      </c:pt>
                      <c:pt idx="677">
                        <c:v>1.4</c:v>
                      </c:pt>
                      <c:pt idx="678">
                        <c:v>1.35</c:v>
                      </c:pt>
                      <c:pt idx="679">
                        <c:v>1.32</c:v>
                      </c:pt>
                      <c:pt idx="680">
                        <c:v>1.3</c:v>
                      </c:pt>
                      <c:pt idx="681">
                        <c:v>1.29</c:v>
                      </c:pt>
                      <c:pt idx="682">
                        <c:v>1.29</c:v>
                      </c:pt>
                      <c:pt idx="683">
                        <c:v>1.24</c:v>
                      </c:pt>
                      <c:pt idx="684">
                        <c:v>1.22</c:v>
                      </c:pt>
                      <c:pt idx="685">
                        <c:v>1.2</c:v>
                      </c:pt>
                      <c:pt idx="686">
                        <c:v>1.18</c:v>
                      </c:pt>
                      <c:pt idx="687">
                        <c:v>1.1200000000000001</c:v>
                      </c:pt>
                      <c:pt idx="688">
                        <c:v>1.1100000000000001</c:v>
                      </c:pt>
                      <c:pt idx="689">
                        <c:v>1.05</c:v>
                      </c:pt>
                      <c:pt idx="690">
                        <c:v>1.04</c:v>
                      </c:pt>
                      <c:pt idx="691">
                        <c:v>1.02</c:v>
                      </c:pt>
                      <c:pt idx="692">
                        <c:v>1</c:v>
                      </c:pt>
                      <c:pt idx="693">
                        <c:v>0.99</c:v>
                      </c:pt>
                      <c:pt idx="694">
                        <c:v>0.98</c:v>
                      </c:pt>
                      <c:pt idx="695">
                        <c:v>0.95</c:v>
                      </c:pt>
                      <c:pt idx="696">
                        <c:v>0.92</c:v>
                      </c:pt>
                      <c:pt idx="697">
                        <c:v>0.9</c:v>
                      </c:pt>
                      <c:pt idx="698">
                        <c:v>0.88</c:v>
                      </c:pt>
                      <c:pt idx="699">
                        <c:v>0.88</c:v>
                      </c:pt>
                      <c:pt idx="700">
                        <c:v>0.85</c:v>
                      </c:pt>
                      <c:pt idx="701">
                        <c:v>0.8</c:v>
                      </c:pt>
                      <c:pt idx="702">
                        <c:v>0.78</c:v>
                      </c:pt>
                      <c:pt idx="703">
                        <c:v>0.75</c:v>
                      </c:pt>
                      <c:pt idx="704">
                        <c:v>0.73</c:v>
                      </c:pt>
                      <c:pt idx="705">
                        <c:v>0.69</c:v>
                      </c:pt>
                      <c:pt idx="706">
                        <c:v>0.66</c:v>
                      </c:pt>
                      <c:pt idx="707">
                        <c:v>0.8</c:v>
                      </c:pt>
                      <c:pt idx="708">
                        <c:v>0.82</c:v>
                      </c:pt>
                      <c:pt idx="709">
                        <c:v>1.5</c:v>
                      </c:pt>
                      <c:pt idx="710">
                        <c:v>1.4</c:v>
                      </c:pt>
                      <c:pt idx="711">
                        <c:v>1.5</c:v>
                      </c:pt>
                      <c:pt idx="712">
                        <c:v>1.48</c:v>
                      </c:pt>
                      <c:pt idx="713">
                        <c:v>1.4</c:v>
                      </c:pt>
                      <c:pt idx="714">
                        <c:v>1.38</c:v>
                      </c:pt>
                      <c:pt idx="715">
                        <c:v>1.35</c:v>
                      </c:pt>
                      <c:pt idx="716">
                        <c:v>1.33</c:v>
                      </c:pt>
                      <c:pt idx="717">
                        <c:v>1.3</c:v>
                      </c:pt>
                      <c:pt idx="718">
                        <c:v>1.28</c:v>
                      </c:pt>
                      <c:pt idx="719">
                        <c:v>1.27</c:v>
                      </c:pt>
                      <c:pt idx="720">
                        <c:v>1.25</c:v>
                      </c:pt>
                      <c:pt idx="721">
                        <c:v>1.4</c:v>
                      </c:pt>
                      <c:pt idx="722">
                        <c:v>1.6</c:v>
                      </c:pt>
                      <c:pt idx="723">
                        <c:v>1.47</c:v>
                      </c:pt>
                      <c:pt idx="724">
                        <c:v>1.53</c:v>
                      </c:pt>
                      <c:pt idx="725">
                        <c:v>1.65</c:v>
                      </c:pt>
                      <c:pt idx="726">
                        <c:v>1.65</c:v>
                      </c:pt>
                      <c:pt idx="727">
                        <c:v>1.66</c:v>
                      </c:pt>
                      <c:pt idx="728">
                        <c:v>1.68</c:v>
                      </c:pt>
                      <c:pt idx="729">
                        <c:v>1.79</c:v>
                      </c:pt>
                      <c:pt idx="730">
                        <c:v>1.75</c:v>
                      </c:pt>
                      <c:pt idx="731">
                        <c:v>1.68</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3-110E-477E-89CD-1337CF072A50}"/>
                  </c:ext>
                </c:extLst>
              </c15:ser>
            </c15:filteredLineSeries>
          </c:ext>
        </c:extLst>
      </c:lineChart>
      <c:dateAx>
        <c:axId val="210556944"/>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Título</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210557336"/>
        <c:crossesAt val="0"/>
        <c:auto val="0"/>
        <c:lblOffset val="100"/>
        <c:baseTimeUnit val="days"/>
        <c:majorUnit val="1"/>
        <c:majorTimeUnit val="months"/>
        <c:minorUnit val="1"/>
        <c:minorTimeUnit val="months"/>
      </c:dateAx>
      <c:valAx>
        <c:axId val="210557336"/>
        <c:scaling>
          <c:orientation val="minMax"/>
          <c:max val="8"/>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210556944"/>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rgbClr val="FF0000"/>
                </a:solidFill>
              </a:rPr>
              <a:t>LA VICTORIA - RIO CAUCA </a:t>
            </a:r>
            <a:r>
              <a:rPr lang="en-US" b="0" i="1">
                <a:solidFill>
                  <a:schemeClr val="accent1">
                    <a:lumMod val="75000"/>
                  </a:schemeClr>
                </a:solidFill>
              </a:rPr>
              <a:t>(Municipio de LA VICTORIA - Valle)</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0.00</c:formatCode>
                <c:ptCount val="732"/>
                <c:pt idx="0">
                  <c:v>2.76</c:v>
                </c:pt>
                <c:pt idx="1">
                  <c:v>2.73</c:v>
                </c:pt>
                <c:pt idx="2">
                  <c:v>2.65</c:v>
                </c:pt>
                <c:pt idx="3">
                  <c:v>2.6</c:v>
                </c:pt>
                <c:pt idx="4">
                  <c:v>2.6</c:v>
                </c:pt>
                <c:pt idx="5">
                  <c:v>2.52</c:v>
                </c:pt>
                <c:pt idx="6">
                  <c:v>2.44</c:v>
                </c:pt>
                <c:pt idx="7">
                  <c:v>2.4</c:v>
                </c:pt>
                <c:pt idx="8">
                  <c:v>2.36</c:v>
                </c:pt>
                <c:pt idx="9">
                  <c:v>2.2799999999999998</c:v>
                </c:pt>
                <c:pt idx="10">
                  <c:v>2.1800000000000002</c:v>
                </c:pt>
                <c:pt idx="11">
                  <c:v>2.1</c:v>
                </c:pt>
                <c:pt idx="12">
                  <c:v>2.04</c:v>
                </c:pt>
                <c:pt idx="13">
                  <c:v>1.93</c:v>
                </c:pt>
                <c:pt idx="14">
                  <c:v>1.9</c:v>
                </c:pt>
                <c:pt idx="15">
                  <c:v>1.82</c:v>
                </c:pt>
                <c:pt idx="16">
                  <c:v>1.78</c:v>
                </c:pt>
                <c:pt idx="17">
                  <c:v>1.76</c:v>
                </c:pt>
                <c:pt idx="18">
                  <c:v>1.67</c:v>
                </c:pt>
                <c:pt idx="19">
                  <c:v>1.65</c:v>
                </c:pt>
                <c:pt idx="20">
                  <c:v>1.64</c:v>
                </c:pt>
                <c:pt idx="21">
                  <c:v>1.6</c:v>
                </c:pt>
                <c:pt idx="22">
                  <c:v>1.58</c:v>
                </c:pt>
                <c:pt idx="23">
                  <c:v>1.53</c:v>
                </c:pt>
                <c:pt idx="24">
                  <c:v>1.5</c:v>
                </c:pt>
                <c:pt idx="25">
                  <c:v>1.46</c:v>
                </c:pt>
                <c:pt idx="26">
                  <c:v>1.42</c:v>
                </c:pt>
                <c:pt idx="27">
                  <c:v>1.38</c:v>
                </c:pt>
                <c:pt idx="28">
                  <c:v>1.36</c:v>
                </c:pt>
                <c:pt idx="29">
                  <c:v>1.41</c:v>
                </c:pt>
                <c:pt idx="30">
                  <c:v>1.44</c:v>
                </c:pt>
                <c:pt idx="31">
                  <c:v>1.5</c:v>
                </c:pt>
                <c:pt idx="32">
                  <c:v>1.54</c:v>
                </c:pt>
                <c:pt idx="33">
                  <c:v>1.56</c:v>
                </c:pt>
                <c:pt idx="34">
                  <c:v>1.54</c:v>
                </c:pt>
                <c:pt idx="35">
                  <c:v>1.58</c:v>
                </c:pt>
                <c:pt idx="36">
                  <c:v>1.59</c:v>
                </c:pt>
                <c:pt idx="37">
                  <c:v>1.59</c:v>
                </c:pt>
                <c:pt idx="38">
                  <c:v>1.5</c:v>
                </c:pt>
                <c:pt idx="39">
                  <c:v>1.53</c:v>
                </c:pt>
                <c:pt idx="40">
                  <c:v>1.48</c:v>
                </c:pt>
                <c:pt idx="41">
                  <c:v>1.47</c:v>
                </c:pt>
                <c:pt idx="42">
                  <c:v>1.49</c:v>
                </c:pt>
                <c:pt idx="43">
                  <c:v>1.48</c:v>
                </c:pt>
                <c:pt idx="44">
                  <c:v>1.47</c:v>
                </c:pt>
                <c:pt idx="45">
                  <c:v>1.46</c:v>
                </c:pt>
                <c:pt idx="46">
                  <c:v>1.45</c:v>
                </c:pt>
                <c:pt idx="47">
                  <c:v>1.45</c:v>
                </c:pt>
                <c:pt idx="48">
                  <c:v>1.44</c:v>
                </c:pt>
                <c:pt idx="49">
                  <c:v>1.41</c:v>
                </c:pt>
                <c:pt idx="50">
                  <c:v>1.4</c:v>
                </c:pt>
                <c:pt idx="51">
                  <c:v>1.24</c:v>
                </c:pt>
                <c:pt idx="52">
                  <c:v>1.1000000000000001</c:v>
                </c:pt>
                <c:pt idx="53">
                  <c:v>1.22</c:v>
                </c:pt>
                <c:pt idx="54">
                  <c:v>1.24</c:v>
                </c:pt>
                <c:pt idx="55">
                  <c:v>1.3</c:v>
                </c:pt>
                <c:pt idx="56">
                  <c:v>1.44</c:v>
                </c:pt>
                <c:pt idx="57">
                  <c:v>1.5</c:v>
                </c:pt>
                <c:pt idx="58">
                  <c:v>1.5</c:v>
                </c:pt>
                <c:pt idx="59">
                  <c:v>1.48</c:v>
                </c:pt>
                <c:pt idx="60">
                  <c:v>1.5</c:v>
                </c:pt>
                <c:pt idx="61">
                  <c:v>1.5</c:v>
                </c:pt>
                <c:pt idx="62">
                  <c:v>1.48</c:v>
                </c:pt>
                <c:pt idx="63">
                  <c:v>1.53</c:v>
                </c:pt>
                <c:pt idx="64">
                  <c:v>1.56</c:v>
                </c:pt>
                <c:pt idx="65">
                  <c:v>1.51</c:v>
                </c:pt>
                <c:pt idx="66">
                  <c:v>1.48</c:v>
                </c:pt>
                <c:pt idx="67">
                  <c:v>1.4</c:v>
                </c:pt>
                <c:pt idx="68">
                  <c:v>1.33</c:v>
                </c:pt>
                <c:pt idx="69">
                  <c:v>1.28</c:v>
                </c:pt>
                <c:pt idx="70">
                  <c:v>1.32</c:v>
                </c:pt>
                <c:pt idx="71">
                  <c:v>1.25</c:v>
                </c:pt>
                <c:pt idx="72">
                  <c:v>1.28</c:v>
                </c:pt>
                <c:pt idx="73">
                  <c:v>1.26</c:v>
                </c:pt>
                <c:pt idx="74">
                  <c:v>1.28</c:v>
                </c:pt>
                <c:pt idx="75">
                  <c:v>1.32</c:v>
                </c:pt>
                <c:pt idx="76">
                  <c:v>1.49</c:v>
                </c:pt>
                <c:pt idx="77">
                  <c:v>1.45</c:v>
                </c:pt>
                <c:pt idx="78">
                  <c:v>2.38</c:v>
                </c:pt>
                <c:pt idx="79">
                  <c:v>2</c:v>
                </c:pt>
                <c:pt idx="80">
                  <c:v>2.08</c:v>
                </c:pt>
                <c:pt idx="81">
                  <c:v>1.97</c:v>
                </c:pt>
                <c:pt idx="82">
                  <c:v>1.87</c:v>
                </c:pt>
                <c:pt idx="83">
                  <c:v>1.79</c:v>
                </c:pt>
                <c:pt idx="84">
                  <c:v>1.88</c:v>
                </c:pt>
                <c:pt idx="85">
                  <c:v>1.84</c:v>
                </c:pt>
                <c:pt idx="86">
                  <c:v>1.78</c:v>
                </c:pt>
                <c:pt idx="87">
                  <c:v>1.71</c:v>
                </c:pt>
                <c:pt idx="88">
                  <c:v>1.64</c:v>
                </c:pt>
                <c:pt idx="89">
                  <c:v>1.63</c:v>
                </c:pt>
                <c:pt idx="90">
                  <c:v>1.63</c:v>
                </c:pt>
                <c:pt idx="91">
                  <c:v>1.65</c:v>
                </c:pt>
                <c:pt idx="92">
                  <c:v>1.65</c:v>
                </c:pt>
                <c:pt idx="93">
                  <c:v>1.64</c:v>
                </c:pt>
                <c:pt idx="94">
                  <c:v>1.58</c:v>
                </c:pt>
                <c:pt idx="95">
                  <c:v>1.55</c:v>
                </c:pt>
                <c:pt idx="96">
                  <c:v>1.51</c:v>
                </c:pt>
                <c:pt idx="97">
                  <c:v>1.5</c:v>
                </c:pt>
                <c:pt idx="98">
                  <c:v>1.54</c:v>
                </c:pt>
                <c:pt idx="99">
                  <c:v>1.66</c:v>
                </c:pt>
                <c:pt idx="100">
                  <c:v>1.7</c:v>
                </c:pt>
                <c:pt idx="101">
                  <c:v>1.75</c:v>
                </c:pt>
                <c:pt idx="102">
                  <c:v>1.8</c:v>
                </c:pt>
                <c:pt idx="103">
                  <c:v>1.82</c:v>
                </c:pt>
                <c:pt idx="104">
                  <c:v>1.78</c:v>
                </c:pt>
                <c:pt idx="105">
                  <c:v>1.82</c:v>
                </c:pt>
                <c:pt idx="106">
                  <c:v>1.68</c:v>
                </c:pt>
                <c:pt idx="107">
                  <c:v>1.46</c:v>
                </c:pt>
                <c:pt idx="108">
                  <c:v>1.44</c:v>
                </c:pt>
                <c:pt idx="109">
                  <c:v>1.38</c:v>
                </c:pt>
                <c:pt idx="110">
                  <c:v>1.43</c:v>
                </c:pt>
                <c:pt idx="111">
                  <c:v>1.68</c:v>
                </c:pt>
                <c:pt idx="112">
                  <c:v>1.88</c:v>
                </c:pt>
                <c:pt idx="113">
                  <c:v>1.82</c:v>
                </c:pt>
                <c:pt idx="114">
                  <c:v>1.72</c:v>
                </c:pt>
                <c:pt idx="115">
                  <c:v>1.65</c:v>
                </c:pt>
                <c:pt idx="116">
                  <c:v>1.62</c:v>
                </c:pt>
                <c:pt idx="117">
                  <c:v>1.68</c:v>
                </c:pt>
                <c:pt idx="118">
                  <c:v>1.68</c:v>
                </c:pt>
                <c:pt idx="119">
                  <c:v>1.69</c:v>
                </c:pt>
                <c:pt idx="120">
                  <c:v>1.66</c:v>
                </c:pt>
                <c:pt idx="121">
                  <c:v>1.69</c:v>
                </c:pt>
                <c:pt idx="122">
                  <c:v>1.75</c:v>
                </c:pt>
                <c:pt idx="123">
                  <c:v>1.85</c:v>
                </c:pt>
                <c:pt idx="124">
                  <c:v>1.81</c:v>
                </c:pt>
                <c:pt idx="125">
                  <c:v>1.76</c:v>
                </c:pt>
                <c:pt idx="126">
                  <c:v>1.68</c:v>
                </c:pt>
                <c:pt idx="127">
                  <c:v>1.56</c:v>
                </c:pt>
                <c:pt idx="128">
                  <c:v>1.5</c:v>
                </c:pt>
                <c:pt idx="129">
                  <c:v>1.44</c:v>
                </c:pt>
                <c:pt idx="130">
                  <c:v>1.4</c:v>
                </c:pt>
                <c:pt idx="131">
                  <c:v>1.42</c:v>
                </c:pt>
                <c:pt idx="132">
                  <c:v>1.53</c:v>
                </c:pt>
                <c:pt idx="133">
                  <c:v>1.53</c:v>
                </c:pt>
                <c:pt idx="134">
                  <c:v>1.52</c:v>
                </c:pt>
                <c:pt idx="135">
                  <c:v>1.48</c:v>
                </c:pt>
                <c:pt idx="136">
                  <c:v>1.4</c:v>
                </c:pt>
                <c:pt idx="137">
                  <c:v>1.35</c:v>
                </c:pt>
                <c:pt idx="138">
                  <c:v>1.3</c:v>
                </c:pt>
                <c:pt idx="139">
                  <c:v>1.25</c:v>
                </c:pt>
                <c:pt idx="140">
                  <c:v>1.2</c:v>
                </c:pt>
                <c:pt idx="141">
                  <c:v>1.27</c:v>
                </c:pt>
                <c:pt idx="142">
                  <c:v>1.41</c:v>
                </c:pt>
                <c:pt idx="143">
                  <c:v>1.35</c:v>
                </c:pt>
                <c:pt idx="144">
                  <c:v>1.32</c:v>
                </c:pt>
                <c:pt idx="145">
                  <c:v>1.35</c:v>
                </c:pt>
                <c:pt idx="146">
                  <c:v>1.53</c:v>
                </c:pt>
                <c:pt idx="147">
                  <c:v>1.68</c:v>
                </c:pt>
                <c:pt idx="148">
                  <c:v>1.6</c:v>
                </c:pt>
                <c:pt idx="149">
                  <c:v>1.48</c:v>
                </c:pt>
                <c:pt idx="150">
                  <c:v>1.47</c:v>
                </c:pt>
                <c:pt idx="151">
                  <c:v>1.43</c:v>
                </c:pt>
                <c:pt idx="152">
                  <c:v>1.43</c:v>
                </c:pt>
                <c:pt idx="153">
                  <c:v>1.46</c:v>
                </c:pt>
                <c:pt idx="154">
                  <c:v>1.52</c:v>
                </c:pt>
                <c:pt idx="155">
                  <c:v>1.57</c:v>
                </c:pt>
                <c:pt idx="156">
                  <c:v>1.55</c:v>
                </c:pt>
                <c:pt idx="157">
                  <c:v>1.46</c:v>
                </c:pt>
                <c:pt idx="158">
                  <c:v>1.39</c:v>
                </c:pt>
                <c:pt idx="159">
                  <c:v>1.35</c:v>
                </c:pt>
                <c:pt idx="160">
                  <c:v>1.33</c:v>
                </c:pt>
                <c:pt idx="161">
                  <c:v>1.33</c:v>
                </c:pt>
                <c:pt idx="162">
                  <c:v>1.33</c:v>
                </c:pt>
                <c:pt idx="163">
                  <c:v>1.33</c:v>
                </c:pt>
                <c:pt idx="164">
                  <c:v>1.3</c:v>
                </c:pt>
                <c:pt idx="165">
                  <c:v>1.23</c:v>
                </c:pt>
                <c:pt idx="166">
                  <c:v>1.17</c:v>
                </c:pt>
                <c:pt idx="167">
                  <c:v>1.1200000000000001</c:v>
                </c:pt>
                <c:pt idx="168">
                  <c:v>1.08</c:v>
                </c:pt>
                <c:pt idx="169">
                  <c:v>1.06</c:v>
                </c:pt>
                <c:pt idx="170">
                  <c:v>1.05</c:v>
                </c:pt>
                <c:pt idx="171">
                  <c:v>1.05</c:v>
                </c:pt>
                <c:pt idx="172">
                  <c:v>1.03</c:v>
                </c:pt>
                <c:pt idx="173">
                  <c:v>1.03</c:v>
                </c:pt>
                <c:pt idx="174">
                  <c:v>1.01</c:v>
                </c:pt>
                <c:pt idx="175">
                  <c:v>1.01</c:v>
                </c:pt>
                <c:pt idx="176">
                  <c:v>1</c:v>
                </c:pt>
                <c:pt idx="177">
                  <c:v>1</c:v>
                </c:pt>
                <c:pt idx="178">
                  <c:v>1.04</c:v>
                </c:pt>
                <c:pt idx="179">
                  <c:v>1.02</c:v>
                </c:pt>
                <c:pt idx="180">
                  <c:v>1</c:v>
                </c:pt>
                <c:pt idx="181">
                  <c:v>1.1399999999999999</c:v>
                </c:pt>
                <c:pt idx="182">
                  <c:v>1.18</c:v>
                </c:pt>
                <c:pt idx="183">
                  <c:v>1.18</c:v>
                </c:pt>
                <c:pt idx="184">
                  <c:v>1.2</c:v>
                </c:pt>
                <c:pt idx="185">
                  <c:v>1.23</c:v>
                </c:pt>
                <c:pt idx="186">
                  <c:v>1.25</c:v>
                </c:pt>
                <c:pt idx="187">
                  <c:v>1.38</c:v>
                </c:pt>
                <c:pt idx="188">
                  <c:v>1.6</c:v>
                </c:pt>
                <c:pt idx="189">
                  <c:v>1.56</c:v>
                </c:pt>
                <c:pt idx="190">
                  <c:v>1.52</c:v>
                </c:pt>
                <c:pt idx="191">
                  <c:v>1.58</c:v>
                </c:pt>
                <c:pt idx="192">
                  <c:v>1.7</c:v>
                </c:pt>
                <c:pt idx="193">
                  <c:v>1.58</c:v>
                </c:pt>
                <c:pt idx="194">
                  <c:v>1.7</c:v>
                </c:pt>
                <c:pt idx="195">
                  <c:v>2.35</c:v>
                </c:pt>
                <c:pt idx="196">
                  <c:v>2.29</c:v>
                </c:pt>
                <c:pt idx="197">
                  <c:v>2.72</c:v>
                </c:pt>
                <c:pt idx="198">
                  <c:v>3.14</c:v>
                </c:pt>
                <c:pt idx="199">
                  <c:v>3.14</c:v>
                </c:pt>
                <c:pt idx="200">
                  <c:v>3.16</c:v>
                </c:pt>
                <c:pt idx="201">
                  <c:v>3.32</c:v>
                </c:pt>
                <c:pt idx="202">
                  <c:v>3.42</c:v>
                </c:pt>
                <c:pt idx="203">
                  <c:v>3.68</c:v>
                </c:pt>
                <c:pt idx="204">
                  <c:v>4</c:v>
                </c:pt>
                <c:pt idx="205">
                  <c:v>4.0999999999999996</c:v>
                </c:pt>
                <c:pt idx="206">
                  <c:v>3.8</c:v>
                </c:pt>
                <c:pt idx="207">
                  <c:v>3.88</c:v>
                </c:pt>
                <c:pt idx="208">
                  <c:v>4.22</c:v>
                </c:pt>
                <c:pt idx="209">
                  <c:v>4.34</c:v>
                </c:pt>
                <c:pt idx="210">
                  <c:v>4.34</c:v>
                </c:pt>
                <c:pt idx="211">
                  <c:v>4.4400000000000004</c:v>
                </c:pt>
                <c:pt idx="212">
                  <c:v>4.24</c:v>
                </c:pt>
                <c:pt idx="213">
                  <c:v>4.22</c:v>
                </c:pt>
                <c:pt idx="214">
                  <c:v>4.18</c:v>
                </c:pt>
                <c:pt idx="215">
                  <c:v>4.0999999999999996</c:v>
                </c:pt>
                <c:pt idx="216">
                  <c:v>3.8</c:v>
                </c:pt>
                <c:pt idx="217">
                  <c:v>3.5</c:v>
                </c:pt>
                <c:pt idx="218">
                  <c:v>3.34</c:v>
                </c:pt>
                <c:pt idx="219">
                  <c:v>3.32</c:v>
                </c:pt>
                <c:pt idx="220">
                  <c:v>3.4</c:v>
                </c:pt>
                <c:pt idx="221">
                  <c:v>3.32</c:v>
                </c:pt>
                <c:pt idx="222">
                  <c:v>3.1</c:v>
                </c:pt>
                <c:pt idx="223">
                  <c:v>3.06</c:v>
                </c:pt>
                <c:pt idx="224">
                  <c:v>2.97</c:v>
                </c:pt>
                <c:pt idx="225">
                  <c:v>2.98</c:v>
                </c:pt>
                <c:pt idx="226">
                  <c:v>3</c:v>
                </c:pt>
                <c:pt idx="227">
                  <c:v>2.94</c:v>
                </c:pt>
                <c:pt idx="228">
                  <c:v>2.8</c:v>
                </c:pt>
                <c:pt idx="229">
                  <c:v>2.76</c:v>
                </c:pt>
                <c:pt idx="230">
                  <c:v>2.76</c:v>
                </c:pt>
                <c:pt idx="231">
                  <c:v>2.76</c:v>
                </c:pt>
                <c:pt idx="232">
                  <c:v>2.76</c:v>
                </c:pt>
                <c:pt idx="233">
                  <c:v>2.87</c:v>
                </c:pt>
                <c:pt idx="234">
                  <c:v>2.96</c:v>
                </c:pt>
                <c:pt idx="235">
                  <c:v>2.82</c:v>
                </c:pt>
                <c:pt idx="236">
                  <c:v>2.65</c:v>
                </c:pt>
                <c:pt idx="237">
                  <c:v>3.06</c:v>
                </c:pt>
                <c:pt idx="238">
                  <c:v>3.6</c:v>
                </c:pt>
                <c:pt idx="239">
                  <c:v>4.2</c:v>
                </c:pt>
                <c:pt idx="240">
                  <c:v>4.0999999999999996</c:v>
                </c:pt>
                <c:pt idx="241">
                  <c:v>4.22</c:v>
                </c:pt>
                <c:pt idx="242">
                  <c:v>4.33</c:v>
                </c:pt>
                <c:pt idx="243">
                  <c:v>4.5</c:v>
                </c:pt>
                <c:pt idx="244">
                  <c:v>4.6500000000000004</c:v>
                </c:pt>
                <c:pt idx="245">
                  <c:v>4.32</c:v>
                </c:pt>
                <c:pt idx="246">
                  <c:v>4.3</c:v>
                </c:pt>
                <c:pt idx="247">
                  <c:v>4.8</c:v>
                </c:pt>
                <c:pt idx="248">
                  <c:v>5.7</c:v>
                </c:pt>
                <c:pt idx="249">
                  <c:v>6.2</c:v>
                </c:pt>
                <c:pt idx="250">
                  <c:v>6.06</c:v>
                </c:pt>
                <c:pt idx="251">
                  <c:v>6.1</c:v>
                </c:pt>
                <c:pt idx="252">
                  <c:v>6.2</c:v>
                </c:pt>
                <c:pt idx="253">
                  <c:v>6.28</c:v>
                </c:pt>
                <c:pt idx="254">
                  <c:v>6.22</c:v>
                </c:pt>
                <c:pt idx="255">
                  <c:v>6.03</c:v>
                </c:pt>
                <c:pt idx="256">
                  <c:v>5.83</c:v>
                </c:pt>
                <c:pt idx="257">
                  <c:v>5.68</c:v>
                </c:pt>
                <c:pt idx="258">
                  <c:v>5.52</c:v>
                </c:pt>
                <c:pt idx="259">
                  <c:v>5.32</c:v>
                </c:pt>
                <c:pt idx="260">
                  <c:v>5.18</c:v>
                </c:pt>
                <c:pt idx="261">
                  <c:v>5.9</c:v>
                </c:pt>
                <c:pt idx="262">
                  <c:v>4.7</c:v>
                </c:pt>
                <c:pt idx="263">
                  <c:v>4.58</c:v>
                </c:pt>
                <c:pt idx="264">
                  <c:v>4.51</c:v>
                </c:pt>
                <c:pt idx="265">
                  <c:v>4.45</c:v>
                </c:pt>
                <c:pt idx="266">
                  <c:v>4.3499999999999996</c:v>
                </c:pt>
                <c:pt idx="267">
                  <c:v>4.18</c:v>
                </c:pt>
                <c:pt idx="268">
                  <c:v>3.91</c:v>
                </c:pt>
                <c:pt idx="269">
                  <c:v>3.75</c:v>
                </c:pt>
                <c:pt idx="270">
                  <c:v>3.58</c:v>
                </c:pt>
                <c:pt idx="271">
                  <c:v>3.48</c:v>
                </c:pt>
                <c:pt idx="272">
                  <c:v>3.4</c:v>
                </c:pt>
                <c:pt idx="273">
                  <c:v>3.3</c:v>
                </c:pt>
                <c:pt idx="274">
                  <c:v>3.2</c:v>
                </c:pt>
                <c:pt idx="275">
                  <c:v>3.1</c:v>
                </c:pt>
                <c:pt idx="276">
                  <c:v>3</c:v>
                </c:pt>
                <c:pt idx="277">
                  <c:v>2.93</c:v>
                </c:pt>
                <c:pt idx="278">
                  <c:v>2.88</c:v>
                </c:pt>
                <c:pt idx="279">
                  <c:v>2.81</c:v>
                </c:pt>
                <c:pt idx="280">
                  <c:v>2.7</c:v>
                </c:pt>
                <c:pt idx="281">
                  <c:v>2.65</c:v>
                </c:pt>
                <c:pt idx="282">
                  <c:v>2.62</c:v>
                </c:pt>
                <c:pt idx="283">
                  <c:v>2.86</c:v>
                </c:pt>
                <c:pt idx="284">
                  <c:v>3.03</c:v>
                </c:pt>
                <c:pt idx="285">
                  <c:v>3.25</c:v>
                </c:pt>
                <c:pt idx="286">
                  <c:v>3.36</c:v>
                </c:pt>
                <c:pt idx="287">
                  <c:v>3.56</c:v>
                </c:pt>
                <c:pt idx="288">
                  <c:v>3.85</c:v>
                </c:pt>
                <c:pt idx="289">
                  <c:v>3.62</c:v>
                </c:pt>
                <c:pt idx="290">
                  <c:v>2.2999999999999998</c:v>
                </c:pt>
                <c:pt idx="291">
                  <c:v>3.2</c:v>
                </c:pt>
                <c:pt idx="292">
                  <c:v>3.1</c:v>
                </c:pt>
                <c:pt idx="293">
                  <c:v>3.32</c:v>
                </c:pt>
                <c:pt idx="294">
                  <c:v>3.68</c:v>
                </c:pt>
                <c:pt idx="295">
                  <c:v>3.6</c:v>
                </c:pt>
                <c:pt idx="296">
                  <c:v>3.48</c:v>
                </c:pt>
                <c:pt idx="297">
                  <c:v>3.36</c:v>
                </c:pt>
                <c:pt idx="298">
                  <c:v>3.24</c:v>
                </c:pt>
                <c:pt idx="299">
                  <c:v>3.18</c:v>
                </c:pt>
                <c:pt idx="300">
                  <c:v>2.98</c:v>
                </c:pt>
                <c:pt idx="301">
                  <c:v>2.91</c:v>
                </c:pt>
                <c:pt idx="302">
                  <c:v>2.84</c:v>
                </c:pt>
                <c:pt idx="303">
                  <c:v>2.86</c:v>
                </c:pt>
                <c:pt idx="304">
                  <c:v>2.86</c:v>
                </c:pt>
                <c:pt idx="305">
                  <c:v>2.84</c:v>
                </c:pt>
                <c:pt idx="306">
                  <c:v>2.8</c:v>
                </c:pt>
                <c:pt idx="307">
                  <c:v>3</c:v>
                </c:pt>
                <c:pt idx="308">
                  <c:v>3.08</c:v>
                </c:pt>
                <c:pt idx="309">
                  <c:v>3.25</c:v>
                </c:pt>
                <c:pt idx="310">
                  <c:v>3.52</c:v>
                </c:pt>
                <c:pt idx="311">
                  <c:v>3.76</c:v>
                </c:pt>
                <c:pt idx="312">
                  <c:v>3.84</c:v>
                </c:pt>
                <c:pt idx="313">
                  <c:v>3.76</c:v>
                </c:pt>
                <c:pt idx="314">
                  <c:v>3.68</c:v>
                </c:pt>
                <c:pt idx="315">
                  <c:v>3.56</c:v>
                </c:pt>
                <c:pt idx="316">
                  <c:v>3.3</c:v>
                </c:pt>
                <c:pt idx="317">
                  <c:v>3.1</c:v>
                </c:pt>
                <c:pt idx="318">
                  <c:v>2.91</c:v>
                </c:pt>
                <c:pt idx="319">
                  <c:v>2.7</c:v>
                </c:pt>
                <c:pt idx="320">
                  <c:v>2.63</c:v>
                </c:pt>
                <c:pt idx="321">
                  <c:v>2.54</c:v>
                </c:pt>
                <c:pt idx="322">
                  <c:v>2.4500000000000002</c:v>
                </c:pt>
                <c:pt idx="323">
                  <c:v>2.4300000000000002</c:v>
                </c:pt>
                <c:pt idx="324">
                  <c:v>2.4</c:v>
                </c:pt>
                <c:pt idx="325">
                  <c:v>2.2999999999999998</c:v>
                </c:pt>
                <c:pt idx="326">
                  <c:v>2.35</c:v>
                </c:pt>
                <c:pt idx="327">
                  <c:v>2.33</c:v>
                </c:pt>
                <c:pt idx="328">
                  <c:v>2.31</c:v>
                </c:pt>
                <c:pt idx="329">
                  <c:v>2.2999999999999998</c:v>
                </c:pt>
                <c:pt idx="330">
                  <c:v>2.2999999999999998</c:v>
                </c:pt>
                <c:pt idx="331">
                  <c:v>2.2999999999999998</c:v>
                </c:pt>
                <c:pt idx="332">
                  <c:v>2.27</c:v>
                </c:pt>
                <c:pt idx="333">
                  <c:v>2.29</c:v>
                </c:pt>
                <c:pt idx="334">
                  <c:v>2.35</c:v>
                </c:pt>
                <c:pt idx="335">
                  <c:v>2.4300000000000002</c:v>
                </c:pt>
                <c:pt idx="336">
                  <c:v>2.4</c:v>
                </c:pt>
                <c:pt idx="337">
                  <c:v>2.36</c:v>
                </c:pt>
                <c:pt idx="338">
                  <c:v>2.34</c:v>
                </c:pt>
                <c:pt idx="339">
                  <c:v>2.39</c:v>
                </c:pt>
                <c:pt idx="340">
                  <c:v>2.4</c:v>
                </c:pt>
                <c:pt idx="341">
                  <c:v>2.4500000000000002</c:v>
                </c:pt>
                <c:pt idx="342">
                  <c:v>2.6</c:v>
                </c:pt>
                <c:pt idx="343">
                  <c:v>3.45</c:v>
                </c:pt>
                <c:pt idx="344">
                  <c:v>3.7</c:v>
                </c:pt>
                <c:pt idx="345">
                  <c:v>3.74</c:v>
                </c:pt>
                <c:pt idx="346">
                  <c:v>4.34</c:v>
                </c:pt>
                <c:pt idx="347">
                  <c:v>4.96</c:v>
                </c:pt>
                <c:pt idx="348">
                  <c:v>4.68</c:v>
                </c:pt>
                <c:pt idx="349">
                  <c:v>4.32</c:v>
                </c:pt>
                <c:pt idx="350">
                  <c:v>3.95</c:v>
                </c:pt>
                <c:pt idx="351">
                  <c:v>3.78</c:v>
                </c:pt>
                <c:pt idx="352">
                  <c:v>3.6</c:v>
                </c:pt>
                <c:pt idx="353">
                  <c:v>3.48</c:v>
                </c:pt>
                <c:pt idx="354">
                  <c:v>3.36</c:v>
                </c:pt>
                <c:pt idx="355">
                  <c:v>3.22</c:v>
                </c:pt>
                <c:pt idx="356">
                  <c:v>3.08</c:v>
                </c:pt>
                <c:pt idx="357">
                  <c:v>2.98</c:v>
                </c:pt>
                <c:pt idx="358">
                  <c:v>2.86</c:v>
                </c:pt>
                <c:pt idx="359">
                  <c:v>2.95</c:v>
                </c:pt>
                <c:pt idx="360">
                  <c:v>3.02</c:v>
                </c:pt>
                <c:pt idx="361">
                  <c:v>3.1</c:v>
                </c:pt>
                <c:pt idx="362">
                  <c:v>3.05</c:v>
                </c:pt>
                <c:pt idx="363">
                  <c:v>3.08</c:v>
                </c:pt>
                <c:pt idx="364">
                  <c:v>2.96</c:v>
                </c:pt>
                <c:pt idx="365">
                  <c:v>2.92</c:v>
                </c:pt>
                <c:pt idx="366">
                  <c:v>2.86</c:v>
                </c:pt>
                <c:pt idx="367">
                  <c:v>2.96</c:v>
                </c:pt>
                <c:pt idx="368">
                  <c:v>3.67</c:v>
                </c:pt>
                <c:pt idx="369">
                  <c:v>3.4</c:v>
                </c:pt>
                <c:pt idx="370">
                  <c:v>3.28</c:v>
                </c:pt>
                <c:pt idx="371">
                  <c:v>3.44</c:v>
                </c:pt>
                <c:pt idx="372">
                  <c:v>4.0599999999999996</c:v>
                </c:pt>
                <c:pt idx="373">
                  <c:v>3.9</c:v>
                </c:pt>
                <c:pt idx="374">
                  <c:v>3.96</c:v>
                </c:pt>
                <c:pt idx="375">
                  <c:v>4.38</c:v>
                </c:pt>
                <c:pt idx="376">
                  <c:v>4.3600000000000003</c:v>
                </c:pt>
                <c:pt idx="377">
                  <c:v>3.45</c:v>
                </c:pt>
                <c:pt idx="378">
                  <c:v>3.38</c:v>
                </c:pt>
                <c:pt idx="379">
                  <c:v>4.4800000000000004</c:v>
                </c:pt>
                <c:pt idx="380">
                  <c:v>4.7</c:v>
                </c:pt>
                <c:pt idx="381">
                  <c:v>4.68</c:v>
                </c:pt>
                <c:pt idx="382">
                  <c:v>4.7</c:v>
                </c:pt>
                <c:pt idx="383">
                  <c:v>4.7</c:v>
                </c:pt>
                <c:pt idx="384">
                  <c:v>4.5</c:v>
                </c:pt>
                <c:pt idx="385">
                  <c:v>4.57</c:v>
                </c:pt>
                <c:pt idx="386">
                  <c:v>4.93</c:v>
                </c:pt>
                <c:pt idx="387">
                  <c:v>5.41</c:v>
                </c:pt>
                <c:pt idx="388">
                  <c:v>5.33</c:v>
                </c:pt>
                <c:pt idx="389">
                  <c:v>5.28</c:v>
                </c:pt>
                <c:pt idx="390">
                  <c:v>5.18</c:v>
                </c:pt>
                <c:pt idx="391">
                  <c:v>5.04</c:v>
                </c:pt>
                <c:pt idx="392">
                  <c:v>5.3</c:v>
                </c:pt>
                <c:pt idx="393">
                  <c:v>5.74</c:v>
                </c:pt>
                <c:pt idx="394">
                  <c:v>6.03</c:v>
                </c:pt>
                <c:pt idx="395">
                  <c:v>6</c:v>
                </c:pt>
                <c:pt idx="396">
                  <c:v>6.06</c:v>
                </c:pt>
                <c:pt idx="397">
                  <c:v>5.96</c:v>
                </c:pt>
                <c:pt idx="398">
                  <c:v>5.91</c:v>
                </c:pt>
                <c:pt idx="399">
                  <c:v>5.79</c:v>
                </c:pt>
                <c:pt idx="400">
                  <c:v>5.77</c:v>
                </c:pt>
                <c:pt idx="401">
                  <c:v>5.48</c:v>
                </c:pt>
                <c:pt idx="402">
                  <c:v>5.34</c:v>
                </c:pt>
                <c:pt idx="403">
                  <c:v>5.16</c:v>
                </c:pt>
                <c:pt idx="404">
                  <c:v>5.0999999999999996</c:v>
                </c:pt>
                <c:pt idx="405">
                  <c:v>5.0999999999999996</c:v>
                </c:pt>
                <c:pt idx="406">
                  <c:v>4.92</c:v>
                </c:pt>
                <c:pt idx="407">
                  <c:v>4.7</c:v>
                </c:pt>
                <c:pt idx="408">
                  <c:v>4.58</c:v>
                </c:pt>
                <c:pt idx="409">
                  <c:v>4.3499999999999996</c:v>
                </c:pt>
                <c:pt idx="410">
                  <c:v>4.2300000000000004</c:v>
                </c:pt>
                <c:pt idx="411">
                  <c:v>4.0999999999999996</c:v>
                </c:pt>
                <c:pt idx="412">
                  <c:v>3.96</c:v>
                </c:pt>
                <c:pt idx="413">
                  <c:v>3.85</c:v>
                </c:pt>
                <c:pt idx="414">
                  <c:v>3.72</c:v>
                </c:pt>
                <c:pt idx="415">
                  <c:v>3.58</c:v>
                </c:pt>
                <c:pt idx="416">
                  <c:v>3.44</c:v>
                </c:pt>
                <c:pt idx="417">
                  <c:v>3.36</c:v>
                </c:pt>
                <c:pt idx="418">
                  <c:v>3.3</c:v>
                </c:pt>
                <c:pt idx="419">
                  <c:v>3.35</c:v>
                </c:pt>
                <c:pt idx="420">
                  <c:v>3.48</c:v>
                </c:pt>
                <c:pt idx="421">
                  <c:v>3.57</c:v>
                </c:pt>
                <c:pt idx="422">
                  <c:v>3.7</c:v>
                </c:pt>
                <c:pt idx="423">
                  <c:v>3.96</c:v>
                </c:pt>
                <c:pt idx="424">
                  <c:v>4.0599999999999996</c:v>
                </c:pt>
                <c:pt idx="425">
                  <c:v>4.3</c:v>
                </c:pt>
                <c:pt idx="426">
                  <c:v>4.22</c:v>
                </c:pt>
                <c:pt idx="427">
                  <c:v>4.16</c:v>
                </c:pt>
                <c:pt idx="428">
                  <c:v>4.16</c:v>
                </c:pt>
                <c:pt idx="429">
                  <c:v>4.12</c:v>
                </c:pt>
                <c:pt idx="430">
                  <c:v>4.0599999999999996</c:v>
                </c:pt>
                <c:pt idx="431">
                  <c:v>3.92</c:v>
                </c:pt>
                <c:pt idx="432">
                  <c:v>4.09</c:v>
                </c:pt>
                <c:pt idx="433">
                  <c:v>3.97</c:v>
                </c:pt>
                <c:pt idx="434">
                  <c:v>3.86</c:v>
                </c:pt>
                <c:pt idx="435">
                  <c:v>3.95</c:v>
                </c:pt>
                <c:pt idx="436">
                  <c:v>4.08</c:v>
                </c:pt>
                <c:pt idx="437">
                  <c:v>4.1500000000000004</c:v>
                </c:pt>
                <c:pt idx="438">
                  <c:v>4.0999999999999996</c:v>
                </c:pt>
                <c:pt idx="439">
                  <c:v>4.1399999999999997</c:v>
                </c:pt>
                <c:pt idx="440">
                  <c:v>4.08</c:v>
                </c:pt>
                <c:pt idx="441">
                  <c:v>4.0199999999999996</c:v>
                </c:pt>
                <c:pt idx="442">
                  <c:v>3.76</c:v>
                </c:pt>
                <c:pt idx="443">
                  <c:v>3.58</c:v>
                </c:pt>
                <c:pt idx="444">
                  <c:v>3.46</c:v>
                </c:pt>
                <c:pt idx="445">
                  <c:v>3.38</c:v>
                </c:pt>
                <c:pt idx="446">
                  <c:v>3.28</c:v>
                </c:pt>
                <c:pt idx="447">
                  <c:v>3.26</c:v>
                </c:pt>
                <c:pt idx="448">
                  <c:v>3.28</c:v>
                </c:pt>
                <c:pt idx="449">
                  <c:v>3.26</c:v>
                </c:pt>
                <c:pt idx="450">
                  <c:v>3.42</c:v>
                </c:pt>
                <c:pt idx="451">
                  <c:v>3.36</c:v>
                </c:pt>
                <c:pt idx="452">
                  <c:v>3.32</c:v>
                </c:pt>
                <c:pt idx="453">
                  <c:v>3.38</c:v>
                </c:pt>
                <c:pt idx="454">
                  <c:v>3.38</c:v>
                </c:pt>
                <c:pt idx="455">
                  <c:v>3.42</c:v>
                </c:pt>
                <c:pt idx="456">
                  <c:v>3.25</c:v>
                </c:pt>
                <c:pt idx="457">
                  <c:v>3.15</c:v>
                </c:pt>
                <c:pt idx="458">
                  <c:v>2.9</c:v>
                </c:pt>
                <c:pt idx="459">
                  <c:v>2.85</c:v>
                </c:pt>
                <c:pt idx="460">
                  <c:v>2.8</c:v>
                </c:pt>
                <c:pt idx="461">
                  <c:v>2.8</c:v>
                </c:pt>
                <c:pt idx="462">
                  <c:v>2.66</c:v>
                </c:pt>
                <c:pt idx="463">
                  <c:v>2.83</c:v>
                </c:pt>
                <c:pt idx="464">
                  <c:v>2.94</c:v>
                </c:pt>
                <c:pt idx="465">
                  <c:v>2.92</c:v>
                </c:pt>
                <c:pt idx="466">
                  <c:v>2.87</c:v>
                </c:pt>
                <c:pt idx="467">
                  <c:v>2.83</c:v>
                </c:pt>
                <c:pt idx="468">
                  <c:v>2.8</c:v>
                </c:pt>
                <c:pt idx="469">
                  <c:v>2.76</c:v>
                </c:pt>
                <c:pt idx="470">
                  <c:v>2.7</c:v>
                </c:pt>
                <c:pt idx="471">
                  <c:v>2.62</c:v>
                </c:pt>
                <c:pt idx="472">
                  <c:v>2.56</c:v>
                </c:pt>
                <c:pt idx="473">
                  <c:v>2.4500000000000002</c:v>
                </c:pt>
                <c:pt idx="474">
                  <c:v>2.38</c:v>
                </c:pt>
                <c:pt idx="475">
                  <c:v>2.35</c:v>
                </c:pt>
                <c:pt idx="476">
                  <c:v>2.4</c:v>
                </c:pt>
                <c:pt idx="477">
                  <c:v>2.42</c:v>
                </c:pt>
                <c:pt idx="478">
                  <c:v>2.4500000000000002</c:v>
                </c:pt>
                <c:pt idx="479">
                  <c:v>2.52</c:v>
                </c:pt>
                <c:pt idx="480">
                  <c:v>2.57</c:v>
                </c:pt>
                <c:pt idx="481">
                  <c:v>2.68</c:v>
                </c:pt>
                <c:pt idx="482">
                  <c:v>2.96</c:v>
                </c:pt>
                <c:pt idx="483">
                  <c:v>3.1</c:v>
                </c:pt>
                <c:pt idx="484">
                  <c:v>3.26</c:v>
                </c:pt>
                <c:pt idx="485">
                  <c:v>3.15</c:v>
                </c:pt>
                <c:pt idx="486">
                  <c:v>2.96</c:v>
                </c:pt>
                <c:pt idx="487">
                  <c:v>2.86</c:v>
                </c:pt>
                <c:pt idx="488">
                  <c:v>2.74</c:v>
                </c:pt>
                <c:pt idx="489">
                  <c:v>2.8</c:v>
                </c:pt>
                <c:pt idx="490">
                  <c:v>2.9</c:v>
                </c:pt>
                <c:pt idx="491">
                  <c:v>2.98</c:v>
                </c:pt>
                <c:pt idx="492">
                  <c:v>3.82</c:v>
                </c:pt>
                <c:pt idx="493">
                  <c:v>3.5</c:v>
                </c:pt>
                <c:pt idx="494">
                  <c:v>3.48</c:v>
                </c:pt>
                <c:pt idx="495">
                  <c:v>3.52</c:v>
                </c:pt>
                <c:pt idx="496">
                  <c:v>3.65</c:v>
                </c:pt>
                <c:pt idx="497">
                  <c:v>3.66</c:v>
                </c:pt>
                <c:pt idx="498">
                  <c:v>3.52</c:v>
                </c:pt>
                <c:pt idx="499">
                  <c:v>3.58</c:v>
                </c:pt>
                <c:pt idx="500">
                  <c:v>3.66</c:v>
                </c:pt>
                <c:pt idx="501">
                  <c:v>3.54</c:v>
                </c:pt>
                <c:pt idx="502">
                  <c:v>3.27</c:v>
                </c:pt>
                <c:pt idx="503">
                  <c:v>3.36</c:v>
                </c:pt>
                <c:pt idx="504">
                  <c:v>3.56</c:v>
                </c:pt>
                <c:pt idx="505">
                  <c:v>4.03</c:v>
                </c:pt>
                <c:pt idx="506">
                  <c:v>4.2</c:v>
                </c:pt>
                <c:pt idx="507">
                  <c:v>4.08</c:v>
                </c:pt>
                <c:pt idx="508">
                  <c:v>3.78</c:v>
                </c:pt>
                <c:pt idx="509">
                  <c:v>3.52</c:v>
                </c:pt>
                <c:pt idx="510">
                  <c:v>3.48</c:v>
                </c:pt>
                <c:pt idx="511">
                  <c:v>3.48</c:v>
                </c:pt>
                <c:pt idx="512">
                  <c:v>3.58</c:v>
                </c:pt>
                <c:pt idx="513">
                  <c:v>3.45</c:v>
                </c:pt>
                <c:pt idx="514">
                  <c:v>3.3</c:v>
                </c:pt>
                <c:pt idx="515">
                  <c:v>3.25</c:v>
                </c:pt>
                <c:pt idx="516">
                  <c:v>3.22</c:v>
                </c:pt>
                <c:pt idx="517">
                  <c:v>3.18</c:v>
                </c:pt>
                <c:pt idx="518">
                  <c:v>3.15</c:v>
                </c:pt>
                <c:pt idx="519">
                  <c:v>3.15</c:v>
                </c:pt>
                <c:pt idx="520">
                  <c:v>3.16</c:v>
                </c:pt>
                <c:pt idx="521">
                  <c:v>3.22</c:v>
                </c:pt>
                <c:pt idx="522">
                  <c:v>3.4</c:v>
                </c:pt>
                <c:pt idx="523">
                  <c:v>3.24</c:v>
                </c:pt>
                <c:pt idx="524">
                  <c:v>3.24</c:v>
                </c:pt>
                <c:pt idx="525">
                  <c:v>3.2</c:v>
                </c:pt>
                <c:pt idx="526">
                  <c:v>3.08</c:v>
                </c:pt>
                <c:pt idx="527">
                  <c:v>2.96</c:v>
                </c:pt>
                <c:pt idx="528">
                  <c:v>2.7</c:v>
                </c:pt>
                <c:pt idx="529">
                  <c:v>3.55</c:v>
                </c:pt>
                <c:pt idx="530">
                  <c:v>3.9</c:v>
                </c:pt>
                <c:pt idx="531">
                  <c:v>2.5499999999999998</c:v>
                </c:pt>
                <c:pt idx="532">
                  <c:v>2.9</c:v>
                </c:pt>
                <c:pt idx="533">
                  <c:v>2.85</c:v>
                </c:pt>
                <c:pt idx="534">
                  <c:v>2.95</c:v>
                </c:pt>
                <c:pt idx="535">
                  <c:v>3.1</c:v>
                </c:pt>
                <c:pt idx="536">
                  <c:v>3.2</c:v>
                </c:pt>
                <c:pt idx="537">
                  <c:v>3.1</c:v>
                </c:pt>
                <c:pt idx="538">
                  <c:v>3</c:v>
                </c:pt>
                <c:pt idx="539">
                  <c:v>2.95</c:v>
                </c:pt>
                <c:pt idx="540">
                  <c:v>2.85</c:v>
                </c:pt>
                <c:pt idx="541">
                  <c:v>2.83</c:v>
                </c:pt>
                <c:pt idx="542">
                  <c:v>2.85</c:v>
                </c:pt>
                <c:pt idx="543">
                  <c:v>2.83</c:v>
                </c:pt>
                <c:pt idx="544">
                  <c:v>2.78</c:v>
                </c:pt>
                <c:pt idx="545">
                  <c:v>1.85</c:v>
                </c:pt>
                <c:pt idx="546">
                  <c:v>3.24</c:v>
                </c:pt>
                <c:pt idx="547">
                  <c:v>3.36</c:v>
                </c:pt>
                <c:pt idx="548">
                  <c:v>3.78</c:v>
                </c:pt>
                <c:pt idx="549">
                  <c:v>3.77</c:v>
                </c:pt>
                <c:pt idx="550">
                  <c:v>3.64</c:v>
                </c:pt>
                <c:pt idx="551">
                  <c:v>3.56</c:v>
                </c:pt>
                <c:pt idx="552">
                  <c:v>3.65</c:v>
                </c:pt>
                <c:pt idx="553">
                  <c:v>3.63</c:v>
                </c:pt>
                <c:pt idx="554">
                  <c:v>3.4</c:v>
                </c:pt>
                <c:pt idx="555">
                  <c:v>3.55</c:v>
                </c:pt>
                <c:pt idx="556">
                  <c:v>4.24</c:v>
                </c:pt>
                <c:pt idx="557">
                  <c:v>3.9</c:v>
                </c:pt>
                <c:pt idx="558">
                  <c:v>3.74</c:v>
                </c:pt>
                <c:pt idx="559">
                  <c:v>4.6399999999999997</c:v>
                </c:pt>
                <c:pt idx="560">
                  <c:v>4.95</c:v>
                </c:pt>
                <c:pt idx="561">
                  <c:v>4.4800000000000004</c:v>
                </c:pt>
                <c:pt idx="562">
                  <c:v>4.59</c:v>
                </c:pt>
                <c:pt idx="563">
                  <c:v>4.63</c:v>
                </c:pt>
                <c:pt idx="564">
                  <c:v>4.2</c:v>
                </c:pt>
                <c:pt idx="565">
                  <c:v>3.9</c:v>
                </c:pt>
                <c:pt idx="566">
                  <c:v>3.53</c:v>
                </c:pt>
                <c:pt idx="567">
                  <c:v>3.26</c:v>
                </c:pt>
                <c:pt idx="568">
                  <c:v>3.18</c:v>
                </c:pt>
                <c:pt idx="569">
                  <c:v>3.12</c:v>
                </c:pt>
                <c:pt idx="570">
                  <c:v>3.04</c:v>
                </c:pt>
                <c:pt idx="571">
                  <c:v>2.9</c:v>
                </c:pt>
                <c:pt idx="572">
                  <c:v>2.76</c:v>
                </c:pt>
                <c:pt idx="573">
                  <c:v>2.72</c:v>
                </c:pt>
                <c:pt idx="574">
                  <c:v>2.78</c:v>
                </c:pt>
                <c:pt idx="575">
                  <c:v>2.78</c:v>
                </c:pt>
                <c:pt idx="576">
                  <c:v>2.7</c:v>
                </c:pt>
                <c:pt idx="577">
                  <c:v>2.58</c:v>
                </c:pt>
                <c:pt idx="578">
                  <c:v>2.5499999999999998</c:v>
                </c:pt>
                <c:pt idx="579">
                  <c:v>2.5299999999999998</c:v>
                </c:pt>
                <c:pt idx="580">
                  <c:v>2.48</c:v>
                </c:pt>
                <c:pt idx="581">
                  <c:v>2.4500000000000002</c:v>
                </c:pt>
                <c:pt idx="582">
                  <c:v>2.46</c:v>
                </c:pt>
                <c:pt idx="583">
                  <c:v>2.4300000000000002</c:v>
                </c:pt>
                <c:pt idx="584">
                  <c:v>2.68</c:v>
                </c:pt>
                <c:pt idx="585">
                  <c:v>2.78</c:v>
                </c:pt>
                <c:pt idx="586">
                  <c:v>2.65</c:v>
                </c:pt>
                <c:pt idx="587">
                  <c:v>2.98</c:v>
                </c:pt>
                <c:pt idx="588">
                  <c:v>3.16</c:v>
                </c:pt>
                <c:pt idx="589">
                  <c:v>3.25</c:v>
                </c:pt>
                <c:pt idx="590">
                  <c:v>3.46</c:v>
                </c:pt>
                <c:pt idx="591">
                  <c:v>3.3</c:v>
                </c:pt>
                <c:pt idx="592">
                  <c:v>4.0999999999999996</c:v>
                </c:pt>
                <c:pt idx="593">
                  <c:v>3.9</c:v>
                </c:pt>
                <c:pt idx="594">
                  <c:v>3.78</c:v>
                </c:pt>
                <c:pt idx="595">
                  <c:v>4</c:v>
                </c:pt>
                <c:pt idx="596">
                  <c:v>4.45</c:v>
                </c:pt>
                <c:pt idx="597">
                  <c:v>4.5</c:v>
                </c:pt>
                <c:pt idx="598">
                  <c:v>4.41</c:v>
                </c:pt>
                <c:pt idx="599">
                  <c:v>4.46</c:v>
                </c:pt>
                <c:pt idx="600">
                  <c:v>4.3099999999999996</c:v>
                </c:pt>
                <c:pt idx="601">
                  <c:v>4.2</c:v>
                </c:pt>
                <c:pt idx="602">
                  <c:v>4.58</c:v>
                </c:pt>
                <c:pt idx="603">
                  <c:v>4.95</c:v>
                </c:pt>
                <c:pt idx="604">
                  <c:v>4.8499999999999996</c:v>
                </c:pt>
                <c:pt idx="605">
                  <c:v>4.95</c:v>
                </c:pt>
                <c:pt idx="606">
                  <c:v>5.7</c:v>
                </c:pt>
                <c:pt idx="607">
                  <c:v>6</c:v>
                </c:pt>
                <c:pt idx="608">
                  <c:v>5.98</c:v>
                </c:pt>
                <c:pt idx="609">
                  <c:v>5.8</c:v>
                </c:pt>
                <c:pt idx="610">
                  <c:v>5.86</c:v>
                </c:pt>
                <c:pt idx="611">
                  <c:v>6.36</c:v>
                </c:pt>
                <c:pt idx="612">
                  <c:v>6.36</c:v>
                </c:pt>
                <c:pt idx="613">
                  <c:v>6.22</c:v>
                </c:pt>
                <c:pt idx="614">
                  <c:v>6.16</c:v>
                </c:pt>
                <c:pt idx="615">
                  <c:v>6.94</c:v>
                </c:pt>
                <c:pt idx="616">
                  <c:v>7.1</c:v>
                </c:pt>
                <c:pt idx="617">
                  <c:v>7.04</c:v>
                </c:pt>
                <c:pt idx="618">
                  <c:v>7.04</c:v>
                </c:pt>
                <c:pt idx="619">
                  <c:v>7</c:v>
                </c:pt>
                <c:pt idx="620">
                  <c:v>6.98</c:v>
                </c:pt>
                <c:pt idx="621">
                  <c:v>7.02</c:v>
                </c:pt>
                <c:pt idx="622">
                  <c:v>7.12</c:v>
                </c:pt>
                <c:pt idx="623">
                  <c:v>7.32</c:v>
                </c:pt>
                <c:pt idx="624">
                  <c:v>7.44</c:v>
                </c:pt>
                <c:pt idx="625">
                  <c:v>7.67</c:v>
                </c:pt>
                <c:pt idx="626">
                  <c:v>7.6</c:v>
                </c:pt>
                <c:pt idx="627">
                  <c:v>7.42</c:v>
                </c:pt>
                <c:pt idx="628">
                  <c:v>7.22</c:v>
                </c:pt>
                <c:pt idx="629">
                  <c:v>7.6</c:v>
                </c:pt>
                <c:pt idx="630">
                  <c:v>7.86</c:v>
                </c:pt>
                <c:pt idx="631">
                  <c:v>8.1</c:v>
                </c:pt>
                <c:pt idx="632">
                  <c:v>8.08</c:v>
                </c:pt>
                <c:pt idx="633">
                  <c:v>7.9</c:v>
                </c:pt>
                <c:pt idx="634">
                  <c:v>8</c:v>
                </c:pt>
                <c:pt idx="635">
                  <c:v>8.2799999999999994</c:v>
                </c:pt>
                <c:pt idx="636">
                  <c:v>8.2799999999999994</c:v>
                </c:pt>
                <c:pt idx="637">
                  <c:v>8.26</c:v>
                </c:pt>
                <c:pt idx="638">
                  <c:v>8.32</c:v>
                </c:pt>
                <c:pt idx="639">
                  <c:v>8.32</c:v>
                </c:pt>
                <c:pt idx="640">
                  <c:v>8.2899999999999991</c:v>
                </c:pt>
                <c:pt idx="641">
                  <c:v>8.2899999999999991</c:v>
                </c:pt>
                <c:pt idx="642">
                  <c:v>8.34</c:v>
                </c:pt>
                <c:pt idx="643">
                  <c:v>8.66</c:v>
                </c:pt>
                <c:pt idx="644">
                  <c:v>8.52</c:v>
                </c:pt>
                <c:pt idx="645">
                  <c:v>8.51</c:v>
                </c:pt>
                <c:pt idx="646">
                  <c:v>8.5</c:v>
                </c:pt>
                <c:pt idx="647">
                  <c:v>8.3800000000000008</c:v>
                </c:pt>
                <c:pt idx="648">
                  <c:v>8.3000000000000007</c:v>
                </c:pt>
                <c:pt idx="649">
                  <c:v>8.36</c:v>
                </c:pt>
                <c:pt idx="650">
                  <c:v>8.43</c:v>
                </c:pt>
                <c:pt idx="651">
                  <c:v>8.48</c:v>
                </c:pt>
                <c:pt idx="652">
                  <c:v>8.5</c:v>
                </c:pt>
                <c:pt idx="653">
                  <c:v>8.5399999999999991</c:v>
                </c:pt>
                <c:pt idx="654">
                  <c:v>8.6</c:v>
                </c:pt>
                <c:pt idx="655">
                  <c:v>8.6199999999999992</c:v>
                </c:pt>
                <c:pt idx="656">
                  <c:v>8.68</c:v>
                </c:pt>
                <c:pt idx="657">
                  <c:v>8.7200000000000006</c:v>
                </c:pt>
                <c:pt idx="658">
                  <c:v>8.82</c:v>
                </c:pt>
                <c:pt idx="659">
                  <c:v>8.7899999999999991</c:v>
                </c:pt>
                <c:pt idx="660">
                  <c:v>8.75</c:v>
                </c:pt>
                <c:pt idx="661">
                  <c:v>8.74</c:v>
                </c:pt>
                <c:pt idx="662">
                  <c:v>8.68</c:v>
                </c:pt>
                <c:pt idx="663">
                  <c:v>8.68</c:v>
                </c:pt>
                <c:pt idx="664">
                  <c:v>8.7200000000000006</c:v>
                </c:pt>
                <c:pt idx="665">
                  <c:v>8.74</c:v>
                </c:pt>
                <c:pt idx="666">
                  <c:v>8.76</c:v>
                </c:pt>
                <c:pt idx="667">
                  <c:v>8.7200000000000006</c:v>
                </c:pt>
                <c:pt idx="668">
                  <c:v>8.67</c:v>
                </c:pt>
                <c:pt idx="669">
                  <c:v>8.58</c:v>
                </c:pt>
                <c:pt idx="670">
                  <c:v>8.58</c:v>
                </c:pt>
                <c:pt idx="671">
                  <c:v>8.58</c:v>
                </c:pt>
                <c:pt idx="672">
                  <c:v>8.75</c:v>
                </c:pt>
                <c:pt idx="673">
                  <c:v>8.8000000000000007</c:v>
                </c:pt>
                <c:pt idx="674">
                  <c:v>8.85</c:v>
                </c:pt>
                <c:pt idx="675">
                  <c:v>9</c:v>
                </c:pt>
                <c:pt idx="676">
                  <c:v>9.0399999999999991</c:v>
                </c:pt>
                <c:pt idx="677">
                  <c:v>9.0399999999999991</c:v>
                </c:pt>
                <c:pt idx="678">
                  <c:v>8.98</c:v>
                </c:pt>
                <c:pt idx="679">
                  <c:v>8.98</c:v>
                </c:pt>
                <c:pt idx="680">
                  <c:v>8.98</c:v>
                </c:pt>
                <c:pt idx="681">
                  <c:v>8.9</c:v>
                </c:pt>
                <c:pt idx="682">
                  <c:v>8.74</c:v>
                </c:pt>
                <c:pt idx="683">
                  <c:v>8.6999999999999993</c:v>
                </c:pt>
                <c:pt idx="684">
                  <c:v>8.66</c:v>
                </c:pt>
                <c:pt idx="685">
                  <c:v>8.6300000000000008</c:v>
                </c:pt>
                <c:pt idx="686">
                  <c:v>8.6199999999999992</c:v>
                </c:pt>
                <c:pt idx="687">
                  <c:v>8.58</c:v>
                </c:pt>
                <c:pt idx="688">
                  <c:v>8.59</c:v>
                </c:pt>
                <c:pt idx="689">
                  <c:v>8.5</c:v>
                </c:pt>
                <c:pt idx="690">
                  <c:v>8.4700000000000006</c:v>
                </c:pt>
                <c:pt idx="691">
                  <c:v>8.4</c:v>
                </c:pt>
                <c:pt idx="692">
                  <c:v>8.31</c:v>
                </c:pt>
                <c:pt idx="693">
                  <c:v>8.31</c:v>
                </c:pt>
                <c:pt idx="694">
                  <c:v>8.2100000000000009</c:v>
                </c:pt>
                <c:pt idx="695">
                  <c:v>8.3000000000000007</c:v>
                </c:pt>
                <c:pt idx="696">
                  <c:v>8.34</c:v>
                </c:pt>
                <c:pt idx="697">
                  <c:v>8.31</c:v>
                </c:pt>
                <c:pt idx="698">
                  <c:v>8.2200000000000006</c:v>
                </c:pt>
                <c:pt idx="699">
                  <c:v>8.17</c:v>
                </c:pt>
                <c:pt idx="700">
                  <c:v>8.14</c:v>
                </c:pt>
                <c:pt idx="701">
                  <c:v>8.1</c:v>
                </c:pt>
                <c:pt idx="702">
                  <c:v>8.1</c:v>
                </c:pt>
                <c:pt idx="703">
                  <c:v>8.09</c:v>
                </c:pt>
                <c:pt idx="704">
                  <c:v>8.0399999999999991</c:v>
                </c:pt>
                <c:pt idx="705">
                  <c:v>8.0500000000000007</c:v>
                </c:pt>
                <c:pt idx="706">
                  <c:v>8.07</c:v>
                </c:pt>
                <c:pt idx="707">
                  <c:v>8.11</c:v>
                </c:pt>
                <c:pt idx="708">
                  <c:v>8.11</c:v>
                </c:pt>
                <c:pt idx="709">
                  <c:v>8.1199999999999992</c:v>
                </c:pt>
                <c:pt idx="710">
                  <c:v>8.18</c:v>
                </c:pt>
                <c:pt idx="711">
                  <c:v>8.2200000000000006</c:v>
                </c:pt>
                <c:pt idx="712">
                  <c:v>8.24</c:v>
                </c:pt>
                <c:pt idx="713">
                  <c:v>8.24</c:v>
                </c:pt>
                <c:pt idx="714">
                  <c:v>8.24</c:v>
                </c:pt>
                <c:pt idx="715">
                  <c:v>8.26</c:v>
                </c:pt>
                <c:pt idx="716">
                  <c:v>8.2200000000000006</c:v>
                </c:pt>
                <c:pt idx="717">
                  <c:v>8.18</c:v>
                </c:pt>
                <c:pt idx="718">
                  <c:v>8.1300000000000008</c:v>
                </c:pt>
                <c:pt idx="719">
                  <c:v>8.1</c:v>
                </c:pt>
                <c:pt idx="720">
                  <c:v>8.06</c:v>
                </c:pt>
                <c:pt idx="721">
                  <c:v>8.15</c:v>
                </c:pt>
                <c:pt idx="722">
                  <c:v>8.1199999999999992</c:v>
                </c:pt>
                <c:pt idx="723">
                  <c:v>8.15</c:v>
                </c:pt>
                <c:pt idx="724">
                  <c:v>8.1</c:v>
                </c:pt>
                <c:pt idx="725">
                  <c:v>8.0299999999999994</c:v>
                </c:pt>
                <c:pt idx="726">
                  <c:v>7.95</c:v>
                </c:pt>
                <c:pt idx="727">
                  <c:v>7.9</c:v>
                </c:pt>
                <c:pt idx="728">
                  <c:v>7.8</c:v>
                </c:pt>
                <c:pt idx="729">
                  <c:v>7.74</c:v>
                </c:pt>
                <c:pt idx="730">
                  <c:v>7.67</c:v>
                </c:pt>
                <c:pt idx="731">
                  <c:v>7.6</c:v>
                </c:pt>
              </c:numCache>
            </c:numRef>
          </c:val>
          <c:smooth val="1"/>
          <c:extLst xmlns:c16r2="http://schemas.microsoft.com/office/drawing/2015/06/chart">
            <c:ext xmlns:c16="http://schemas.microsoft.com/office/drawing/2014/chart" uri="{C3380CC4-5D6E-409C-BE32-E72D297353CC}">
              <c16:uniqueId val="{00000000-A6C8-4DBF-A701-3FE5CF7365CA}"/>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DATOS!$AH$3:$AH$734</c:f>
              <c:numCache>
                <c:formatCode>0.00</c:formatCode>
                <c:ptCount val="732"/>
                <c:pt idx="0">
                  <c:v>7.53</c:v>
                </c:pt>
                <c:pt idx="1">
                  <c:v>7.43</c:v>
                </c:pt>
                <c:pt idx="2">
                  <c:v>7.34</c:v>
                </c:pt>
                <c:pt idx="3">
                  <c:v>7.18</c:v>
                </c:pt>
                <c:pt idx="4">
                  <c:v>7.08</c:v>
                </c:pt>
                <c:pt idx="5">
                  <c:v>7.02</c:v>
                </c:pt>
                <c:pt idx="6">
                  <c:v>6.95</c:v>
                </c:pt>
                <c:pt idx="7">
                  <c:v>6.82</c:v>
                </c:pt>
                <c:pt idx="8">
                  <c:v>6.7</c:v>
                </c:pt>
                <c:pt idx="9">
                  <c:v>6.67</c:v>
                </c:pt>
                <c:pt idx="10">
                  <c:v>6.72</c:v>
                </c:pt>
                <c:pt idx="11">
                  <c:v>6.7</c:v>
                </c:pt>
                <c:pt idx="12">
                  <c:v>6.64</c:v>
                </c:pt>
                <c:pt idx="13">
                  <c:v>6.74</c:v>
                </c:pt>
                <c:pt idx="14">
                  <c:v>6.8</c:v>
                </c:pt>
                <c:pt idx="15">
                  <c:v>6.72</c:v>
                </c:pt>
                <c:pt idx="16">
                  <c:v>6.8</c:v>
                </c:pt>
                <c:pt idx="17">
                  <c:v>6.64</c:v>
                </c:pt>
                <c:pt idx="18">
                  <c:v>6.54</c:v>
                </c:pt>
                <c:pt idx="19">
                  <c:v>6.45</c:v>
                </c:pt>
                <c:pt idx="20">
                  <c:v>6.36</c:v>
                </c:pt>
                <c:pt idx="21">
                  <c:v>6.24</c:v>
                </c:pt>
                <c:pt idx="22">
                  <c:v>6.2</c:v>
                </c:pt>
                <c:pt idx="23">
                  <c:v>6.08</c:v>
                </c:pt>
                <c:pt idx="24">
                  <c:v>5.8</c:v>
                </c:pt>
                <c:pt idx="25">
                  <c:v>5.64</c:v>
                </c:pt>
                <c:pt idx="26">
                  <c:v>5.52</c:v>
                </c:pt>
                <c:pt idx="27">
                  <c:v>5.4</c:v>
                </c:pt>
                <c:pt idx="28">
                  <c:v>5.2</c:v>
                </c:pt>
                <c:pt idx="29">
                  <c:v>5.12</c:v>
                </c:pt>
                <c:pt idx="30">
                  <c:v>5.08</c:v>
                </c:pt>
                <c:pt idx="31">
                  <c:v>4.96</c:v>
                </c:pt>
                <c:pt idx="32">
                  <c:v>4.8499999999999996</c:v>
                </c:pt>
                <c:pt idx="33">
                  <c:v>4.8</c:v>
                </c:pt>
                <c:pt idx="34">
                  <c:v>4.78</c:v>
                </c:pt>
                <c:pt idx="35">
                  <c:v>4.6900000000000004</c:v>
                </c:pt>
                <c:pt idx="36">
                  <c:v>4.5999999999999996</c:v>
                </c:pt>
                <c:pt idx="37">
                  <c:v>4.55</c:v>
                </c:pt>
                <c:pt idx="38">
                  <c:v>4.4800000000000004</c:v>
                </c:pt>
                <c:pt idx="39">
                  <c:v>4.5</c:v>
                </c:pt>
                <c:pt idx="40">
                  <c:v>4.5</c:v>
                </c:pt>
                <c:pt idx="41">
                  <c:v>4.46</c:v>
                </c:pt>
                <c:pt idx="42">
                  <c:v>4.5</c:v>
                </c:pt>
                <c:pt idx="43">
                  <c:v>4.55</c:v>
                </c:pt>
                <c:pt idx="44">
                  <c:v>4.5</c:v>
                </c:pt>
                <c:pt idx="45">
                  <c:v>4.42</c:v>
                </c:pt>
                <c:pt idx="46">
                  <c:v>4.3</c:v>
                </c:pt>
                <c:pt idx="47">
                  <c:v>4.25</c:v>
                </c:pt>
                <c:pt idx="48">
                  <c:v>4.21</c:v>
                </c:pt>
                <c:pt idx="49">
                  <c:v>4.1500000000000004</c:v>
                </c:pt>
                <c:pt idx="50">
                  <c:v>3.94</c:v>
                </c:pt>
                <c:pt idx="51">
                  <c:v>3.94</c:v>
                </c:pt>
                <c:pt idx="52">
                  <c:v>4</c:v>
                </c:pt>
                <c:pt idx="53">
                  <c:v>3.94</c:v>
                </c:pt>
                <c:pt idx="54">
                  <c:v>4</c:v>
                </c:pt>
                <c:pt idx="55">
                  <c:v>3.98</c:v>
                </c:pt>
                <c:pt idx="56">
                  <c:v>4</c:v>
                </c:pt>
                <c:pt idx="57">
                  <c:v>4</c:v>
                </c:pt>
                <c:pt idx="58">
                  <c:v>4</c:v>
                </c:pt>
                <c:pt idx="59">
                  <c:v>4.0199999999999996</c:v>
                </c:pt>
                <c:pt idx="60">
                  <c:v>4.0999999999999996</c:v>
                </c:pt>
                <c:pt idx="61">
                  <c:v>4.07</c:v>
                </c:pt>
                <c:pt idx="62">
                  <c:v>3.94</c:v>
                </c:pt>
                <c:pt idx="63">
                  <c:v>3.85</c:v>
                </c:pt>
                <c:pt idx="64">
                  <c:v>3.75</c:v>
                </c:pt>
                <c:pt idx="65">
                  <c:v>3.6</c:v>
                </c:pt>
                <c:pt idx="66">
                  <c:v>3.47</c:v>
                </c:pt>
                <c:pt idx="67">
                  <c:v>3.52</c:v>
                </c:pt>
                <c:pt idx="68">
                  <c:v>3.5</c:v>
                </c:pt>
                <c:pt idx="69">
                  <c:v>3.57</c:v>
                </c:pt>
                <c:pt idx="70">
                  <c:v>3.6</c:v>
                </c:pt>
                <c:pt idx="71">
                  <c:v>3.66</c:v>
                </c:pt>
                <c:pt idx="72">
                  <c:v>3.78</c:v>
                </c:pt>
                <c:pt idx="73">
                  <c:v>3.86</c:v>
                </c:pt>
                <c:pt idx="74">
                  <c:v>4.0199999999999996</c:v>
                </c:pt>
                <c:pt idx="75">
                  <c:v>3.98</c:v>
                </c:pt>
                <c:pt idx="76">
                  <c:v>4.34</c:v>
                </c:pt>
                <c:pt idx="77">
                  <c:v>4.34</c:v>
                </c:pt>
                <c:pt idx="78">
                  <c:v>4.76</c:v>
                </c:pt>
                <c:pt idx="79">
                  <c:v>5.43</c:v>
                </c:pt>
                <c:pt idx="80">
                  <c:v>5.34</c:v>
                </c:pt>
                <c:pt idx="81">
                  <c:v>5.34</c:v>
                </c:pt>
                <c:pt idx="82">
                  <c:v>5.43</c:v>
                </c:pt>
                <c:pt idx="83">
                  <c:v>5.39</c:v>
                </c:pt>
                <c:pt idx="84">
                  <c:v>5.41</c:v>
                </c:pt>
                <c:pt idx="85">
                  <c:v>5.47</c:v>
                </c:pt>
                <c:pt idx="86">
                  <c:v>5.41</c:v>
                </c:pt>
                <c:pt idx="87">
                  <c:v>5.44</c:v>
                </c:pt>
                <c:pt idx="88">
                  <c:v>5.51</c:v>
                </c:pt>
                <c:pt idx="89">
                  <c:v>5.59</c:v>
                </c:pt>
                <c:pt idx="90">
                  <c:v>5.6</c:v>
                </c:pt>
                <c:pt idx="91">
                  <c:v>5.63</c:v>
                </c:pt>
                <c:pt idx="92">
                  <c:v>5.67</c:v>
                </c:pt>
                <c:pt idx="93">
                  <c:v>5.76</c:v>
                </c:pt>
                <c:pt idx="94">
                  <c:v>5.84</c:v>
                </c:pt>
                <c:pt idx="95">
                  <c:v>6.1</c:v>
                </c:pt>
                <c:pt idx="96">
                  <c:v>6.04</c:v>
                </c:pt>
                <c:pt idx="97">
                  <c:v>6.1</c:v>
                </c:pt>
                <c:pt idx="98">
                  <c:v>6.06</c:v>
                </c:pt>
                <c:pt idx="99">
                  <c:v>6.12</c:v>
                </c:pt>
                <c:pt idx="100">
                  <c:v>6.1</c:v>
                </c:pt>
                <c:pt idx="101">
                  <c:v>6.02</c:v>
                </c:pt>
                <c:pt idx="102">
                  <c:v>5.94</c:v>
                </c:pt>
                <c:pt idx="103">
                  <c:v>5.81</c:v>
                </c:pt>
                <c:pt idx="104">
                  <c:v>5.71</c:v>
                </c:pt>
                <c:pt idx="105">
                  <c:v>5.6</c:v>
                </c:pt>
                <c:pt idx="106">
                  <c:v>5.52</c:v>
                </c:pt>
                <c:pt idx="107">
                  <c:v>5.56</c:v>
                </c:pt>
                <c:pt idx="108">
                  <c:v>5.54</c:v>
                </c:pt>
                <c:pt idx="109">
                  <c:v>5.9</c:v>
                </c:pt>
                <c:pt idx="110">
                  <c:v>6.32</c:v>
                </c:pt>
                <c:pt idx="111">
                  <c:v>6.59</c:v>
                </c:pt>
                <c:pt idx="112">
                  <c:v>6.55</c:v>
                </c:pt>
                <c:pt idx="113">
                  <c:v>6.55</c:v>
                </c:pt>
                <c:pt idx="114">
                  <c:v>6.62</c:v>
                </c:pt>
                <c:pt idx="115">
                  <c:v>6.68</c:v>
                </c:pt>
                <c:pt idx="116">
                  <c:v>6.78</c:v>
                </c:pt>
                <c:pt idx="117">
                  <c:v>6.76</c:v>
                </c:pt>
                <c:pt idx="118">
                  <c:v>6.76</c:v>
                </c:pt>
                <c:pt idx="119">
                  <c:v>6.75</c:v>
                </c:pt>
                <c:pt idx="120">
                  <c:v>6.75</c:v>
                </c:pt>
                <c:pt idx="121">
                  <c:v>7.02</c:v>
                </c:pt>
                <c:pt idx="122">
                  <c:v>7.1</c:v>
                </c:pt>
                <c:pt idx="123">
                  <c:v>7.24</c:v>
                </c:pt>
                <c:pt idx="124">
                  <c:v>7.24</c:v>
                </c:pt>
                <c:pt idx="125">
                  <c:v>7.21</c:v>
                </c:pt>
                <c:pt idx="126">
                  <c:v>7.2</c:v>
                </c:pt>
                <c:pt idx="127">
                  <c:v>7.28</c:v>
                </c:pt>
                <c:pt idx="128">
                  <c:v>7.32</c:v>
                </c:pt>
                <c:pt idx="129">
                  <c:v>7.4</c:v>
                </c:pt>
                <c:pt idx="130">
                  <c:v>7.46</c:v>
                </c:pt>
                <c:pt idx="131">
                  <c:v>7.44</c:v>
                </c:pt>
                <c:pt idx="132">
                  <c:v>7.41</c:v>
                </c:pt>
                <c:pt idx="133">
                  <c:v>7.37</c:v>
                </c:pt>
                <c:pt idx="134">
                  <c:v>7.29</c:v>
                </c:pt>
                <c:pt idx="135">
                  <c:v>7.23</c:v>
                </c:pt>
                <c:pt idx="136">
                  <c:v>7.16</c:v>
                </c:pt>
                <c:pt idx="137">
                  <c:v>7.06</c:v>
                </c:pt>
                <c:pt idx="138">
                  <c:v>7.06</c:v>
                </c:pt>
                <c:pt idx="139">
                  <c:v>7.02</c:v>
                </c:pt>
                <c:pt idx="140">
                  <c:v>6.95</c:v>
                </c:pt>
                <c:pt idx="141">
                  <c:v>6.93</c:v>
                </c:pt>
                <c:pt idx="142">
                  <c:v>6.9</c:v>
                </c:pt>
                <c:pt idx="143">
                  <c:v>6.98</c:v>
                </c:pt>
                <c:pt idx="144">
                  <c:v>7.02</c:v>
                </c:pt>
                <c:pt idx="145">
                  <c:v>7.04</c:v>
                </c:pt>
                <c:pt idx="146">
                  <c:v>6.9</c:v>
                </c:pt>
                <c:pt idx="147">
                  <c:v>6.84</c:v>
                </c:pt>
                <c:pt idx="148">
                  <c:v>6.68</c:v>
                </c:pt>
                <c:pt idx="149">
                  <c:v>6.49</c:v>
                </c:pt>
                <c:pt idx="150">
                  <c:v>6.34</c:v>
                </c:pt>
                <c:pt idx="151">
                  <c:v>6.18</c:v>
                </c:pt>
                <c:pt idx="152">
                  <c:v>6.06</c:v>
                </c:pt>
                <c:pt idx="153">
                  <c:v>6.04</c:v>
                </c:pt>
                <c:pt idx="154">
                  <c:v>5.95</c:v>
                </c:pt>
                <c:pt idx="155">
                  <c:v>5.82</c:v>
                </c:pt>
                <c:pt idx="156">
                  <c:v>5.76</c:v>
                </c:pt>
                <c:pt idx="157">
                  <c:v>5.7</c:v>
                </c:pt>
                <c:pt idx="158">
                  <c:v>5.73</c:v>
                </c:pt>
                <c:pt idx="159">
                  <c:v>5.72</c:v>
                </c:pt>
                <c:pt idx="160">
                  <c:v>5.93</c:v>
                </c:pt>
                <c:pt idx="161">
                  <c:v>5.8</c:v>
                </c:pt>
                <c:pt idx="162">
                  <c:v>5.8</c:v>
                </c:pt>
                <c:pt idx="163">
                  <c:v>5.8</c:v>
                </c:pt>
                <c:pt idx="164">
                  <c:v>5.75</c:v>
                </c:pt>
                <c:pt idx="165">
                  <c:v>6.2</c:v>
                </c:pt>
                <c:pt idx="166">
                  <c:v>6.15</c:v>
                </c:pt>
                <c:pt idx="167">
                  <c:v>6.15</c:v>
                </c:pt>
                <c:pt idx="168">
                  <c:v>6.04</c:v>
                </c:pt>
                <c:pt idx="169">
                  <c:v>5.94</c:v>
                </c:pt>
                <c:pt idx="170">
                  <c:v>5.88</c:v>
                </c:pt>
                <c:pt idx="171">
                  <c:v>5.83</c:v>
                </c:pt>
                <c:pt idx="172">
                  <c:v>5.76</c:v>
                </c:pt>
                <c:pt idx="173">
                  <c:v>5.68</c:v>
                </c:pt>
                <c:pt idx="174">
                  <c:v>5.6</c:v>
                </c:pt>
                <c:pt idx="175">
                  <c:v>5.6</c:v>
                </c:pt>
                <c:pt idx="176">
                  <c:v>5.67</c:v>
                </c:pt>
                <c:pt idx="177">
                  <c:v>5.44</c:v>
                </c:pt>
                <c:pt idx="178">
                  <c:v>5.23</c:v>
                </c:pt>
                <c:pt idx="179">
                  <c:v>5.09</c:v>
                </c:pt>
                <c:pt idx="180">
                  <c:v>5.04</c:v>
                </c:pt>
                <c:pt idx="181">
                  <c:v>5</c:v>
                </c:pt>
                <c:pt idx="182">
                  <c:v>4.9000000000000004</c:v>
                </c:pt>
                <c:pt idx="183">
                  <c:v>4.82</c:v>
                </c:pt>
                <c:pt idx="184">
                  <c:v>4.78</c:v>
                </c:pt>
                <c:pt idx="185">
                  <c:v>4.8</c:v>
                </c:pt>
                <c:pt idx="186">
                  <c:v>4.8</c:v>
                </c:pt>
                <c:pt idx="187">
                  <c:v>4.8499999999999996</c:v>
                </c:pt>
                <c:pt idx="188">
                  <c:v>4.9000000000000004</c:v>
                </c:pt>
                <c:pt idx="189">
                  <c:v>5.15</c:v>
                </c:pt>
                <c:pt idx="190">
                  <c:v>5.3</c:v>
                </c:pt>
                <c:pt idx="191">
                  <c:v>5.5</c:v>
                </c:pt>
                <c:pt idx="192">
                  <c:v>5.8</c:v>
                </c:pt>
                <c:pt idx="193">
                  <c:v>5.9</c:v>
                </c:pt>
                <c:pt idx="194">
                  <c:v>6.02</c:v>
                </c:pt>
                <c:pt idx="195">
                  <c:v>6</c:v>
                </c:pt>
                <c:pt idx="196">
                  <c:v>5.9</c:v>
                </c:pt>
                <c:pt idx="197">
                  <c:v>5.85</c:v>
                </c:pt>
                <c:pt idx="198">
                  <c:v>5.78</c:v>
                </c:pt>
                <c:pt idx="199">
                  <c:v>6.18</c:v>
                </c:pt>
                <c:pt idx="200">
                  <c:v>6.52</c:v>
                </c:pt>
                <c:pt idx="201">
                  <c:v>7.4</c:v>
                </c:pt>
                <c:pt idx="202">
                  <c:v>7.45</c:v>
                </c:pt>
                <c:pt idx="203">
                  <c:v>7.16</c:v>
                </c:pt>
                <c:pt idx="204">
                  <c:v>7.08</c:v>
                </c:pt>
                <c:pt idx="205">
                  <c:v>7.2</c:v>
                </c:pt>
                <c:pt idx="206">
                  <c:v>7.6</c:v>
                </c:pt>
                <c:pt idx="207">
                  <c:v>7.86</c:v>
                </c:pt>
                <c:pt idx="208">
                  <c:v>7.92</c:v>
                </c:pt>
                <c:pt idx="209">
                  <c:v>7.87</c:v>
                </c:pt>
                <c:pt idx="210">
                  <c:v>7.76</c:v>
                </c:pt>
                <c:pt idx="211">
                  <c:v>7.76</c:v>
                </c:pt>
                <c:pt idx="212">
                  <c:v>8.1</c:v>
                </c:pt>
                <c:pt idx="213">
                  <c:v>8.24</c:v>
                </c:pt>
                <c:pt idx="214">
                  <c:v>8.5</c:v>
                </c:pt>
                <c:pt idx="215">
                  <c:v>8.4499999999999993</c:v>
                </c:pt>
                <c:pt idx="216">
                  <c:v>8.4</c:v>
                </c:pt>
                <c:pt idx="217">
                  <c:v>8.32</c:v>
                </c:pt>
                <c:pt idx="218">
                  <c:v>8.44</c:v>
                </c:pt>
                <c:pt idx="219">
                  <c:v>8.5500000000000007</c:v>
                </c:pt>
                <c:pt idx="220">
                  <c:v>8.6</c:v>
                </c:pt>
                <c:pt idx="221">
                  <c:v>8.7799999999999994</c:v>
                </c:pt>
                <c:pt idx="222">
                  <c:v>8.7200000000000006</c:v>
                </c:pt>
                <c:pt idx="223">
                  <c:v>8.7200000000000006</c:v>
                </c:pt>
                <c:pt idx="224">
                  <c:v>8.7200000000000006</c:v>
                </c:pt>
                <c:pt idx="225">
                  <c:v>8.74</c:v>
                </c:pt>
                <c:pt idx="226">
                  <c:v>8.82</c:v>
                </c:pt>
                <c:pt idx="227">
                  <c:v>8.82</c:v>
                </c:pt>
                <c:pt idx="228">
                  <c:v>8.7799999999999994</c:v>
                </c:pt>
                <c:pt idx="229">
                  <c:v>8.75</c:v>
                </c:pt>
                <c:pt idx="230">
                  <c:v>8.64</c:v>
                </c:pt>
                <c:pt idx="231">
                  <c:v>8.7200000000000006</c:v>
                </c:pt>
                <c:pt idx="232">
                  <c:v>8.68</c:v>
                </c:pt>
                <c:pt idx="233">
                  <c:v>8.67</c:v>
                </c:pt>
                <c:pt idx="234">
                  <c:v>8.6999999999999993</c:v>
                </c:pt>
                <c:pt idx="235">
                  <c:v>8.9</c:v>
                </c:pt>
                <c:pt idx="236">
                  <c:v>8.85</c:v>
                </c:pt>
                <c:pt idx="237">
                  <c:v>8.7799999999999994</c:v>
                </c:pt>
                <c:pt idx="238">
                  <c:v>8.76</c:v>
                </c:pt>
                <c:pt idx="239">
                  <c:v>8.68</c:v>
                </c:pt>
                <c:pt idx="240">
                  <c:v>8.51</c:v>
                </c:pt>
                <c:pt idx="241">
                  <c:v>8.39</c:v>
                </c:pt>
                <c:pt idx="242">
                  <c:v>8.27</c:v>
                </c:pt>
                <c:pt idx="243">
                  <c:v>8.18</c:v>
                </c:pt>
                <c:pt idx="244">
                  <c:v>8.1199999999999992</c:v>
                </c:pt>
                <c:pt idx="245">
                  <c:v>8.06</c:v>
                </c:pt>
                <c:pt idx="246">
                  <c:v>7.92</c:v>
                </c:pt>
                <c:pt idx="247">
                  <c:v>7.82</c:v>
                </c:pt>
                <c:pt idx="248">
                  <c:v>7.7</c:v>
                </c:pt>
                <c:pt idx="249">
                  <c:v>7.63</c:v>
                </c:pt>
                <c:pt idx="250">
                  <c:v>7.54</c:v>
                </c:pt>
                <c:pt idx="251">
                  <c:v>7.41</c:v>
                </c:pt>
                <c:pt idx="252">
                  <c:v>7.27</c:v>
                </c:pt>
                <c:pt idx="253">
                  <c:v>7.14</c:v>
                </c:pt>
                <c:pt idx="254">
                  <c:v>7</c:v>
                </c:pt>
                <c:pt idx="255">
                  <c:v>6.85</c:v>
                </c:pt>
                <c:pt idx="256">
                  <c:v>6.65</c:v>
                </c:pt>
                <c:pt idx="257">
                  <c:v>6.55</c:v>
                </c:pt>
                <c:pt idx="258">
                  <c:v>6.45</c:v>
                </c:pt>
                <c:pt idx="259">
                  <c:v>6.85</c:v>
                </c:pt>
                <c:pt idx="260">
                  <c:v>6.8</c:v>
                </c:pt>
                <c:pt idx="261">
                  <c:v>6.5</c:v>
                </c:pt>
                <c:pt idx="262">
                  <c:v>6.32</c:v>
                </c:pt>
                <c:pt idx="263">
                  <c:v>6.18</c:v>
                </c:pt>
                <c:pt idx="264">
                  <c:v>6.14</c:v>
                </c:pt>
                <c:pt idx="265">
                  <c:v>6.04</c:v>
                </c:pt>
                <c:pt idx="266">
                  <c:v>6.02</c:v>
                </c:pt>
                <c:pt idx="267">
                  <c:v>6.25</c:v>
                </c:pt>
                <c:pt idx="268">
                  <c:v>6.48</c:v>
                </c:pt>
                <c:pt idx="269">
                  <c:v>6.88</c:v>
                </c:pt>
                <c:pt idx="270">
                  <c:v>6.85</c:v>
                </c:pt>
                <c:pt idx="271">
                  <c:v>6.78</c:v>
                </c:pt>
                <c:pt idx="272">
                  <c:v>6.75</c:v>
                </c:pt>
                <c:pt idx="273">
                  <c:v>6.6</c:v>
                </c:pt>
                <c:pt idx="274">
                  <c:v>6.54</c:v>
                </c:pt>
                <c:pt idx="275">
                  <c:v>6.44</c:v>
                </c:pt>
                <c:pt idx="276">
                  <c:v>6.37</c:v>
                </c:pt>
                <c:pt idx="277">
                  <c:v>6.33</c:v>
                </c:pt>
                <c:pt idx="278">
                  <c:v>6.27</c:v>
                </c:pt>
                <c:pt idx="279">
                  <c:v>6.22</c:v>
                </c:pt>
                <c:pt idx="280">
                  <c:v>6.17</c:v>
                </c:pt>
                <c:pt idx="281">
                  <c:v>6.12</c:v>
                </c:pt>
                <c:pt idx="282">
                  <c:v>6.16</c:v>
                </c:pt>
                <c:pt idx="283">
                  <c:v>6.18</c:v>
                </c:pt>
                <c:pt idx="284">
                  <c:v>6.14</c:v>
                </c:pt>
                <c:pt idx="285">
                  <c:v>6.1</c:v>
                </c:pt>
                <c:pt idx="286">
                  <c:v>6.04</c:v>
                </c:pt>
                <c:pt idx="287">
                  <c:v>5.98</c:v>
                </c:pt>
                <c:pt idx="288">
                  <c:v>5.95</c:v>
                </c:pt>
                <c:pt idx="289">
                  <c:v>5.93</c:v>
                </c:pt>
                <c:pt idx="290">
                  <c:v>5.9</c:v>
                </c:pt>
                <c:pt idx="291">
                  <c:v>5.89</c:v>
                </c:pt>
                <c:pt idx="292">
                  <c:v>5.88</c:v>
                </c:pt>
                <c:pt idx="293">
                  <c:v>5.86</c:v>
                </c:pt>
                <c:pt idx="294">
                  <c:v>5.84</c:v>
                </c:pt>
                <c:pt idx="295">
                  <c:v>5.7</c:v>
                </c:pt>
                <c:pt idx="296">
                  <c:v>5.65</c:v>
                </c:pt>
                <c:pt idx="297">
                  <c:v>5.55</c:v>
                </c:pt>
                <c:pt idx="298">
                  <c:v>5.5</c:v>
                </c:pt>
                <c:pt idx="299">
                  <c:v>5.44</c:v>
                </c:pt>
                <c:pt idx="300">
                  <c:v>5.38</c:v>
                </c:pt>
                <c:pt idx="301">
                  <c:v>5.3</c:v>
                </c:pt>
                <c:pt idx="302">
                  <c:v>5.25</c:v>
                </c:pt>
                <c:pt idx="303">
                  <c:v>4.8899999999999997</c:v>
                </c:pt>
                <c:pt idx="304">
                  <c:v>5.05</c:v>
                </c:pt>
                <c:pt idx="305">
                  <c:v>5.3</c:v>
                </c:pt>
                <c:pt idx="306">
                  <c:v>5.4</c:v>
                </c:pt>
                <c:pt idx="307">
                  <c:v>5.48</c:v>
                </c:pt>
                <c:pt idx="308">
                  <c:v>5.72</c:v>
                </c:pt>
                <c:pt idx="309">
                  <c:v>5.7</c:v>
                </c:pt>
                <c:pt idx="310">
                  <c:v>5.65</c:v>
                </c:pt>
                <c:pt idx="311">
                  <c:v>5.9</c:v>
                </c:pt>
                <c:pt idx="312">
                  <c:v>5.8</c:v>
                </c:pt>
                <c:pt idx="313">
                  <c:v>5.65</c:v>
                </c:pt>
                <c:pt idx="314">
                  <c:v>5.44</c:v>
                </c:pt>
                <c:pt idx="315">
                  <c:v>5.37</c:v>
                </c:pt>
                <c:pt idx="316">
                  <c:v>5.3</c:v>
                </c:pt>
                <c:pt idx="317">
                  <c:v>5.2</c:v>
                </c:pt>
                <c:pt idx="318">
                  <c:v>5</c:v>
                </c:pt>
                <c:pt idx="319">
                  <c:v>4.82</c:v>
                </c:pt>
                <c:pt idx="320">
                  <c:v>4.62</c:v>
                </c:pt>
                <c:pt idx="321">
                  <c:v>4.5</c:v>
                </c:pt>
                <c:pt idx="322">
                  <c:v>4.4400000000000004</c:v>
                </c:pt>
                <c:pt idx="323">
                  <c:v>4.3600000000000003</c:v>
                </c:pt>
                <c:pt idx="324">
                  <c:v>4.3600000000000003</c:v>
                </c:pt>
                <c:pt idx="325">
                  <c:v>4.32</c:v>
                </c:pt>
                <c:pt idx="326">
                  <c:v>4.24</c:v>
                </c:pt>
                <c:pt idx="327">
                  <c:v>4.1500000000000004</c:v>
                </c:pt>
                <c:pt idx="328">
                  <c:v>4.0599999999999996</c:v>
                </c:pt>
                <c:pt idx="329">
                  <c:v>3.96</c:v>
                </c:pt>
                <c:pt idx="330">
                  <c:v>3.88</c:v>
                </c:pt>
                <c:pt idx="331">
                  <c:v>3.83</c:v>
                </c:pt>
                <c:pt idx="332">
                  <c:v>3.8</c:v>
                </c:pt>
                <c:pt idx="333">
                  <c:v>3.6</c:v>
                </c:pt>
                <c:pt idx="334">
                  <c:v>3.55</c:v>
                </c:pt>
                <c:pt idx="335">
                  <c:v>3.74</c:v>
                </c:pt>
                <c:pt idx="336">
                  <c:v>3.76</c:v>
                </c:pt>
                <c:pt idx="337">
                  <c:v>3.62</c:v>
                </c:pt>
                <c:pt idx="338">
                  <c:v>3.58</c:v>
                </c:pt>
                <c:pt idx="362">
                  <c:v>3.13</c:v>
                </c:pt>
                <c:pt idx="363">
                  <c:v>3.15</c:v>
                </c:pt>
                <c:pt idx="364">
                  <c:v>3.16</c:v>
                </c:pt>
                <c:pt idx="365">
                  <c:v>3.23</c:v>
                </c:pt>
                <c:pt idx="366">
                  <c:v>3.25</c:v>
                </c:pt>
                <c:pt idx="367">
                  <c:v>3.27</c:v>
                </c:pt>
                <c:pt idx="368">
                  <c:v>3.3</c:v>
                </c:pt>
                <c:pt idx="369">
                  <c:v>3.37</c:v>
                </c:pt>
                <c:pt idx="370">
                  <c:v>3.35</c:v>
                </c:pt>
                <c:pt idx="371">
                  <c:v>3.33</c:v>
                </c:pt>
                <c:pt idx="372">
                  <c:v>3.3</c:v>
                </c:pt>
                <c:pt idx="373">
                  <c:v>3.26</c:v>
                </c:pt>
                <c:pt idx="374">
                  <c:v>3.12</c:v>
                </c:pt>
                <c:pt idx="375">
                  <c:v>3.08</c:v>
                </c:pt>
                <c:pt idx="376">
                  <c:v>3.16</c:v>
                </c:pt>
                <c:pt idx="377">
                  <c:v>3.24</c:v>
                </c:pt>
                <c:pt idx="378">
                  <c:v>3.66</c:v>
                </c:pt>
                <c:pt idx="379">
                  <c:v>3.54</c:v>
                </c:pt>
                <c:pt idx="380">
                  <c:v>3.36</c:v>
                </c:pt>
                <c:pt idx="381">
                  <c:v>3.3</c:v>
                </c:pt>
                <c:pt idx="382">
                  <c:v>3.26</c:v>
                </c:pt>
                <c:pt idx="383">
                  <c:v>3.22</c:v>
                </c:pt>
                <c:pt idx="384">
                  <c:v>3.18</c:v>
                </c:pt>
                <c:pt idx="385">
                  <c:v>3.06</c:v>
                </c:pt>
                <c:pt idx="386">
                  <c:v>3</c:v>
                </c:pt>
                <c:pt idx="387">
                  <c:v>2.9</c:v>
                </c:pt>
                <c:pt idx="388">
                  <c:v>2.78</c:v>
                </c:pt>
                <c:pt idx="389">
                  <c:v>2.85</c:v>
                </c:pt>
                <c:pt idx="390">
                  <c:v>3.25</c:v>
                </c:pt>
                <c:pt idx="391">
                  <c:v>3.46</c:v>
                </c:pt>
                <c:pt idx="392">
                  <c:v>3.68</c:v>
                </c:pt>
                <c:pt idx="393">
                  <c:v>4.0999999999999996</c:v>
                </c:pt>
                <c:pt idx="394">
                  <c:v>4.2</c:v>
                </c:pt>
                <c:pt idx="395">
                  <c:v>4.4000000000000004</c:v>
                </c:pt>
                <c:pt idx="396">
                  <c:v>4.4400000000000004</c:v>
                </c:pt>
                <c:pt idx="397">
                  <c:v>4.3600000000000003</c:v>
                </c:pt>
                <c:pt idx="398">
                  <c:v>4.4800000000000004</c:v>
                </c:pt>
                <c:pt idx="399">
                  <c:v>4.25</c:v>
                </c:pt>
                <c:pt idx="400">
                  <c:v>3.98</c:v>
                </c:pt>
                <c:pt idx="401">
                  <c:v>3.86</c:v>
                </c:pt>
                <c:pt idx="402">
                  <c:v>3.8</c:v>
                </c:pt>
                <c:pt idx="403">
                  <c:v>3.7</c:v>
                </c:pt>
                <c:pt idx="404">
                  <c:v>3.64</c:v>
                </c:pt>
                <c:pt idx="405">
                  <c:v>3.6</c:v>
                </c:pt>
                <c:pt idx="406">
                  <c:v>3.56</c:v>
                </c:pt>
                <c:pt idx="407">
                  <c:v>3.5</c:v>
                </c:pt>
                <c:pt idx="408">
                  <c:v>3.44</c:v>
                </c:pt>
                <c:pt idx="409">
                  <c:v>3.35</c:v>
                </c:pt>
                <c:pt idx="410">
                  <c:v>3.3</c:v>
                </c:pt>
                <c:pt idx="411">
                  <c:v>3.35</c:v>
                </c:pt>
                <c:pt idx="412">
                  <c:v>3.3</c:v>
                </c:pt>
                <c:pt idx="413">
                  <c:v>3.38</c:v>
                </c:pt>
                <c:pt idx="414">
                  <c:v>3.47</c:v>
                </c:pt>
                <c:pt idx="415">
                  <c:v>3.34</c:v>
                </c:pt>
                <c:pt idx="416">
                  <c:v>3.28</c:v>
                </c:pt>
                <c:pt idx="417">
                  <c:v>3.26</c:v>
                </c:pt>
                <c:pt idx="418">
                  <c:v>3.34</c:v>
                </c:pt>
                <c:pt idx="419">
                  <c:v>3.45</c:v>
                </c:pt>
                <c:pt idx="420">
                  <c:v>3.6</c:v>
                </c:pt>
                <c:pt idx="421">
                  <c:v>3.75</c:v>
                </c:pt>
                <c:pt idx="422">
                  <c:v>3.74</c:v>
                </c:pt>
                <c:pt idx="423">
                  <c:v>3.86</c:v>
                </c:pt>
                <c:pt idx="424">
                  <c:v>4.4000000000000004</c:v>
                </c:pt>
                <c:pt idx="425">
                  <c:v>4.3600000000000003</c:v>
                </c:pt>
                <c:pt idx="426">
                  <c:v>4.46</c:v>
                </c:pt>
                <c:pt idx="427">
                  <c:v>4.4000000000000004</c:v>
                </c:pt>
                <c:pt idx="428">
                  <c:v>4.3600000000000003</c:v>
                </c:pt>
                <c:pt idx="429">
                  <c:v>4.2300000000000004</c:v>
                </c:pt>
                <c:pt idx="430">
                  <c:v>4.0599999999999996</c:v>
                </c:pt>
                <c:pt idx="431">
                  <c:v>3.88</c:v>
                </c:pt>
                <c:pt idx="432">
                  <c:v>3.86</c:v>
                </c:pt>
                <c:pt idx="433">
                  <c:v>3.7</c:v>
                </c:pt>
                <c:pt idx="434">
                  <c:v>3.66</c:v>
                </c:pt>
                <c:pt idx="435">
                  <c:v>3.45</c:v>
                </c:pt>
                <c:pt idx="436">
                  <c:v>3.34</c:v>
                </c:pt>
                <c:pt idx="437">
                  <c:v>3.29</c:v>
                </c:pt>
                <c:pt idx="438">
                  <c:v>3.23</c:v>
                </c:pt>
                <c:pt idx="439">
                  <c:v>3.16</c:v>
                </c:pt>
                <c:pt idx="440">
                  <c:v>3.05</c:v>
                </c:pt>
                <c:pt idx="441">
                  <c:v>3.12</c:v>
                </c:pt>
                <c:pt idx="442">
                  <c:v>3.16</c:v>
                </c:pt>
                <c:pt idx="443">
                  <c:v>3.14</c:v>
                </c:pt>
                <c:pt idx="444">
                  <c:v>3.08</c:v>
                </c:pt>
                <c:pt idx="445">
                  <c:v>2.94</c:v>
                </c:pt>
                <c:pt idx="446">
                  <c:v>3.04</c:v>
                </c:pt>
                <c:pt idx="447">
                  <c:v>3.02</c:v>
                </c:pt>
                <c:pt idx="448">
                  <c:v>2.9</c:v>
                </c:pt>
                <c:pt idx="449">
                  <c:v>2.98</c:v>
                </c:pt>
                <c:pt idx="450">
                  <c:v>2.7</c:v>
                </c:pt>
                <c:pt idx="451">
                  <c:v>2.68</c:v>
                </c:pt>
                <c:pt idx="452">
                  <c:v>2.8</c:v>
                </c:pt>
                <c:pt idx="453">
                  <c:v>2.82</c:v>
                </c:pt>
                <c:pt idx="454">
                  <c:v>2.88</c:v>
                </c:pt>
                <c:pt idx="455">
                  <c:v>2.98</c:v>
                </c:pt>
                <c:pt idx="456">
                  <c:v>3.06</c:v>
                </c:pt>
                <c:pt idx="457">
                  <c:v>2.93</c:v>
                </c:pt>
                <c:pt idx="458">
                  <c:v>2.68</c:v>
                </c:pt>
                <c:pt idx="459">
                  <c:v>2.4</c:v>
                </c:pt>
                <c:pt idx="460">
                  <c:v>2.1800000000000002</c:v>
                </c:pt>
                <c:pt idx="461">
                  <c:v>2.1800000000000002</c:v>
                </c:pt>
                <c:pt idx="462">
                  <c:v>2.2000000000000002</c:v>
                </c:pt>
                <c:pt idx="463">
                  <c:v>2.2999999999999998</c:v>
                </c:pt>
                <c:pt idx="464">
                  <c:v>2.4700000000000002</c:v>
                </c:pt>
                <c:pt idx="465">
                  <c:v>2.6</c:v>
                </c:pt>
                <c:pt idx="466">
                  <c:v>2.48</c:v>
                </c:pt>
                <c:pt idx="467">
                  <c:v>2.54</c:v>
                </c:pt>
                <c:pt idx="468">
                  <c:v>2.77</c:v>
                </c:pt>
                <c:pt idx="469">
                  <c:v>2.8</c:v>
                </c:pt>
                <c:pt idx="470">
                  <c:v>2.63</c:v>
                </c:pt>
                <c:pt idx="471">
                  <c:v>2.63</c:v>
                </c:pt>
                <c:pt idx="472">
                  <c:v>2.4500000000000002</c:v>
                </c:pt>
                <c:pt idx="473">
                  <c:v>2.5499999999999998</c:v>
                </c:pt>
                <c:pt idx="474">
                  <c:v>2.67</c:v>
                </c:pt>
                <c:pt idx="475">
                  <c:v>2.84</c:v>
                </c:pt>
                <c:pt idx="476">
                  <c:v>3.24</c:v>
                </c:pt>
                <c:pt idx="477">
                  <c:v>3.16</c:v>
                </c:pt>
                <c:pt idx="478">
                  <c:v>3.08</c:v>
                </c:pt>
                <c:pt idx="479">
                  <c:v>3</c:v>
                </c:pt>
                <c:pt idx="480">
                  <c:v>2.88</c:v>
                </c:pt>
                <c:pt idx="481">
                  <c:v>2.84</c:v>
                </c:pt>
                <c:pt idx="482">
                  <c:v>2.78</c:v>
                </c:pt>
                <c:pt idx="483">
                  <c:v>2.62</c:v>
                </c:pt>
                <c:pt idx="484">
                  <c:v>2.4</c:v>
                </c:pt>
                <c:pt idx="485">
                  <c:v>2.2999999999999998</c:v>
                </c:pt>
                <c:pt idx="486">
                  <c:v>2.1800000000000002</c:v>
                </c:pt>
                <c:pt idx="487">
                  <c:v>2.2799999999999998</c:v>
                </c:pt>
                <c:pt idx="488">
                  <c:v>2.31</c:v>
                </c:pt>
                <c:pt idx="489">
                  <c:v>2.5</c:v>
                </c:pt>
                <c:pt idx="490">
                  <c:v>2.56</c:v>
                </c:pt>
                <c:pt idx="491">
                  <c:v>2.48</c:v>
                </c:pt>
                <c:pt idx="492">
                  <c:v>2.48</c:v>
                </c:pt>
                <c:pt idx="493">
                  <c:v>2.46</c:v>
                </c:pt>
                <c:pt idx="494">
                  <c:v>2.4</c:v>
                </c:pt>
                <c:pt idx="495">
                  <c:v>2.35</c:v>
                </c:pt>
                <c:pt idx="496">
                  <c:v>2.35</c:v>
                </c:pt>
                <c:pt idx="497">
                  <c:v>2.2999999999999998</c:v>
                </c:pt>
                <c:pt idx="498">
                  <c:v>2.21</c:v>
                </c:pt>
                <c:pt idx="499">
                  <c:v>2.1</c:v>
                </c:pt>
                <c:pt idx="500">
                  <c:v>2.93</c:v>
                </c:pt>
                <c:pt idx="501">
                  <c:v>1.9</c:v>
                </c:pt>
                <c:pt idx="502">
                  <c:v>1.9</c:v>
                </c:pt>
                <c:pt idx="503">
                  <c:v>2.1</c:v>
                </c:pt>
                <c:pt idx="504">
                  <c:v>2.5</c:v>
                </c:pt>
                <c:pt idx="505">
                  <c:v>2.9</c:v>
                </c:pt>
                <c:pt idx="506">
                  <c:v>3.15</c:v>
                </c:pt>
                <c:pt idx="507">
                  <c:v>3.21</c:v>
                </c:pt>
                <c:pt idx="508">
                  <c:v>2.97</c:v>
                </c:pt>
                <c:pt idx="509">
                  <c:v>2.92</c:v>
                </c:pt>
                <c:pt idx="510">
                  <c:v>2.97</c:v>
                </c:pt>
                <c:pt idx="511">
                  <c:v>2.84</c:v>
                </c:pt>
                <c:pt idx="512">
                  <c:v>2.58</c:v>
                </c:pt>
                <c:pt idx="513">
                  <c:v>2.4700000000000002</c:v>
                </c:pt>
                <c:pt idx="514">
                  <c:v>2.38</c:v>
                </c:pt>
                <c:pt idx="515">
                  <c:v>2.3199999999999998</c:v>
                </c:pt>
                <c:pt idx="516">
                  <c:v>2.27</c:v>
                </c:pt>
                <c:pt idx="517">
                  <c:v>2.3199999999999998</c:v>
                </c:pt>
                <c:pt idx="518">
                  <c:v>2.27</c:v>
                </c:pt>
                <c:pt idx="519">
                  <c:v>2.4700000000000002</c:v>
                </c:pt>
                <c:pt idx="520">
                  <c:v>2.52</c:v>
                </c:pt>
                <c:pt idx="521">
                  <c:v>2.78</c:v>
                </c:pt>
                <c:pt idx="522">
                  <c:v>2.96</c:v>
                </c:pt>
                <c:pt idx="523">
                  <c:v>2.96</c:v>
                </c:pt>
                <c:pt idx="524">
                  <c:v>2.98</c:v>
                </c:pt>
                <c:pt idx="525">
                  <c:v>3.04</c:v>
                </c:pt>
                <c:pt idx="526">
                  <c:v>3.1</c:v>
                </c:pt>
                <c:pt idx="527">
                  <c:v>3.03</c:v>
                </c:pt>
                <c:pt idx="528">
                  <c:v>2.97</c:v>
                </c:pt>
                <c:pt idx="529">
                  <c:v>2.98</c:v>
                </c:pt>
                <c:pt idx="530">
                  <c:v>3.04</c:v>
                </c:pt>
                <c:pt idx="531">
                  <c:v>3.02</c:v>
                </c:pt>
                <c:pt idx="532">
                  <c:v>2.94</c:v>
                </c:pt>
                <c:pt idx="533">
                  <c:v>2.88</c:v>
                </c:pt>
                <c:pt idx="534">
                  <c:v>2.83</c:v>
                </c:pt>
                <c:pt idx="535">
                  <c:v>2.78</c:v>
                </c:pt>
                <c:pt idx="536">
                  <c:v>2.7</c:v>
                </c:pt>
                <c:pt idx="537">
                  <c:v>2.65</c:v>
                </c:pt>
                <c:pt idx="538">
                  <c:v>2.58</c:v>
                </c:pt>
                <c:pt idx="539">
                  <c:v>2.54</c:v>
                </c:pt>
                <c:pt idx="540">
                  <c:v>2.5</c:v>
                </c:pt>
                <c:pt idx="541">
                  <c:v>2.48</c:v>
                </c:pt>
                <c:pt idx="542">
                  <c:v>2.4300000000000002</c:v>
                </c:pt>
                <c:pt idx="543">
                  <c:v>2.2999999999999998</c:v>
                </c:pt>
                <c:pt idx="544">
                  <c:v>2.36</c:v>
                </c:pt>
                <c:pt idx="545">
                  <c:v>2.4</c:v>
                </c:pt>
                <c:pt idx="546">
                  <c:v>2.46</c:v>
                </c:pt>
                <c:pt idx="547">
                  <c:v>2.5299999999999998</c:v>
                </c:pt>
                <c:pt idx="548">
                  <c:v>2.6</c:v>
                </c:pt>
                <c:pt idx="549">
                  <c:v>2.69</c:v>
                </c:pt>
                <c:pt idx="550">
                  <c:v>2.78</c:v>
                </c:pt>
                <c:pt idx="551">
                  <c:v>2.86</c:v>
                </c:pt>
                <c:pt idx="552">
                  <c:v>3.06</c:v>
                </c:pt>
                <c:pt idx="553">
                  <c:v>3.04</c:v>
                </c:pt>
                <c:pt idx="554">
                  <c:v>2.95</c:v>
                </c:pt>
                <c:pt idx="555">
                  <c:v>3.43</c:v>
                </c:pt>
                <c:pt idx="556">
                  <c:v>3.76</c:v>
                </c:pt>
                <c:pt idx="557">
                  <c:v>3.5</c:v>
                </c:pt>
                <c:pt idx="558">
                  <c:v>3.6</c:v>
                </c:pt>
                <c:pt idx="559">
                  <c:v>4.0999999999999996</c:v>
                </c:pt>
                <c:pt idx="560">
                  <c:v>3.94</c:v>
                </c:pt>
                <c:pt idx="561">
                  <c:v>3.8</c:v>
                </c:pt>
                <c:pt idx="562">
                  <c:v>3.68</c:v>
                </c:pt>
                <c:pt idx="563">
                  <c:v>3.98</c:v>
                </c:pt>
                <c:pt idx="564">
                  <c:v>4.25</c:v>
                </c:pt>
                <c:pt idx="565">
                  <c:v>3.96</c:v>
                </c:pt>
                <c:pt idx="566">
                  <c:v>3.8</c:v>
                </c:pt>
                <c:pt idx="567">
                  <c:v>4.26</c:v>
                </c:pt>
                <c:pt idx="568">
                  <c:v>4.5599999999999996</c:v>
                </c:pt>
                <c:pt idx="569">
                  <c:v>4.5999999999999996</c:v>
                </c:pt>
                <c:pt idx="570">
                  <c:v>4.72</c:v>
                </c:pt>
                <c:pt idx="571">
                  <c:v>5.22</c:v>
                </c:pt>
                <c:pt idx="572">
                  <c:v>5.08</c:v>
                </c:pt>
                <c:pt idx="573">
                  <c:v>5.03</c:v>
                </c:pt>
                <c:pt idx="574">
                  <c:v>5.2</c:v>
                </c:pt>
                <c:pt idx="575">
                  <c:v>5.54</c:v>
                </c:pt>
                <c:pt idx="576">
                  <c:v>5.52</c:v>
                </c:pt>
                <c:pt idx="577">
                  <c:v>5.42</c:v>
                </c:pt>
                <c:pt idx="578">
                  <c:v>5.48</c:v>
                </c:pt>
                <c:pt idx="579">
                  <c:v>5.9</c:v>
                </c:pt>
                <c:pt idx="580">
                  <c:v>6.36</c:v>
                </c:pt>
                <c:pt idx="581">
                  <c:v>6.5</c:v>
                </c:pt>
                <c:pt idx="582">
                  <c:v>6.64</c:v>
                </c:pt>
                <c:pt idx="583">
                  <c:v>6.2</c:v>
                </c:pt>
                <c:pt idx="584">
                  <c:v>6.3</c:v>
                </c:pt>
                <c:pt idx="585">
                  <c:v>7.36</c:v>
                </c:pt>
                <c:pt idx="586">
                  <c:v>7.28</c:v>
                </c:pt>
                <c:pt idx="587">
                  <c:v>7.18</c:v>
                </c:pt>
                <c:pt idx="588">
                  <c:v>7.1</c:v>
                </c:pt>
                <c:pt idx="589">
                  <c:v>6.8</c:v>
                </c:pt>
                <c:pt idx="590">
                  <c:v>6.38</c:v>
                </c:pt>
                <c:pt idx="591">
                  <c:v>6.03</c:v>
                </c:pt>
                <c:pt idx="592">
                  <c:v>5.84</c:v>
                </c:pt>
                <c:pt idx="593">
                  <c:v>5.6</c:v>
                </c:pt>
                <c:pt idx="594">
                  <c:v>5.48</c:v>
                </c:pt>
                <c:pt idx="595">
                  <c:v>5.32</c:v>
                </c:pt>
                <c:pt idx="596">
                  <c:v>5.25</c:v>
                </c:pt>
                <c:pt idx="597">
                  <c:v>4.95</c:v>
                </c:pt>
                <c:pt idx="598">
                  <c:v>4.5999999999999996</c:v>
                </c:pt>
                <c:pt idx="599">
                  <c:v>4.43</c:v>
                </c:pt>
                <c:pt idx="600">
                  <c:v>4.37</c:v>
                </c:pt>
                <c:pt idx="601">
                  <c:v>4.32</c:v>
                </c:pt>
                <c:pt idx="602">
                  <c:v>4.32</c:v>
                </c:pt>
                <c:pt idx="603">
                  <c:v>4.3</c:v>
                </c:pt>
                <c:pt idx="604">
                  <c:v>4.46</c:v>
                </c:pt>
                <c:pt idx="605">
                  <c:v>4.5</c:v>
                </c:pt>
                <c:pt idx="606">
                  <c:v>4.45</c:v>
                </c:pt>
                <c:pt idx="607">
                  <c:v>4.75</c:v>
                </c:pt>
                <c:pt idx="608">
                  <c:v>5.25</c:v>
                </c:pt>
                <c:pt idx="609">
                  <c:v>4.9800000000000004</c:v>
                </c:pt>
                <c:pt idx="610">
                  <c:v>4.8</c:v>
                </c:pt>
                <c:pt idx="611">
                  <c:v>4.7</c:v>
                </c:pt>
                <c:pt idx="612">
                  <c:v>4.78</c:v>
                </c:pt>
                <c:pt idx="613">
                  <c:v>4.5</c:v>
                </c:pt>
                <c:pt idx="614">
                  <c:v>4.3499999999999996</c:v>
                </c:pt>
                <c:pt idx="615">
                  <c:v>4.2</c:v>
                </c:pt>
                <c:pt idx="616">
                  <c:v>4</c:v>
                </c:pt>
                <c:pt idx="617">
                  <c:v>3.85</c:v>
                </c:pt>
                <c:pt idx="618">
                  <c:v>3.75</c:v>
                </c:pt>
                <c:pt idx="619">
                  <c:v>4.0599999999999996</c:v>
                </c:pt>
                <c:pt idx="620">
                  <c:v>4.2300000000000004</c:v>
                </c:pt>
                <c:pt idx="621">
                  <c:v>4.46</c:v>
                </c:pt>
                <c:pt idx="622">
                  <c:v>4.6399999999999997</c:v>
                </c:pt>
                <c:pt idx="623">
                  <c:v>4.66</c:v>
                </c:pt>
                <c:pt idx="624">
                  <c:v>4.74</c:v>
                </c:pt>
                <c:pt idx="625">
                  <c:v>4.1500000000000004</c:v>
                </c:pt>
                <c:pt idx="626">
                  <c:v>4.88</c:v>
                </c:pt>
                <c:pt idx="627">
                  <c:v>5.0999999999999996</c:v>
                </c:pt>
                <c:pt idx="628">
                  <c:v>5.34</c:v>
                </c:pt>
                <c:pt idx="629">
                  <c:v>5.54</c:v>
                </c:pt>
                <c:pt idx="630">
                  <c:v>5.82</c:v>
                </c:pt>
                <c:pt idx="631">
                  <c:v>6.5</c:v>
                </c:pt>
                <c:pt idx="632">
                  <c:v>6.65</c:v>
                </c:pt>
                <c:pt idx="633">
                  <c:v>7.1</c:v>
                </c:pt>
                <c:pt idx="634">
                  <c:v>7.56</c:v>
                </c:pt>
                <c:pt idx="635">
                  <c:v>7.9</c:v>
                </c:pt>
                <c:pt idx="636">
                  <c:v>7.8</c:v>
                </c:pt>
                <c:pt idx="637">
                  <c:v>7.91</c:v>
                </c:pt>
                <c:pt idx="638">
                  <c:v>7.76</c:v>
                </c:pt>
                <c:pt idx="639">
                  <c:v>7.76</c:v>
                </c:pt>
                <c:pt idx="640">
                  <c:v>7.7</c:v>
                </c:pt>
                <c:pt idx="641">
                  <c:v>7.69</c:v>
                </c:pt>
                <c:pt idx="642">
                  <c:v>7.58</c:v>
                </c:pt>
                <c:pt idx="643">
                  <c:v>7.45</c:v>
                </c:pt>
                <c:pt idx="644">
                  <c:v>7.3</c:v>
                </c:pt>
                <c:pt idx="645">
                  <c:v>7.43</c:v>
                </c:pt>
                <c:pt idx="646">
                  <c:v>7.35</c:v>
                </c:pt>
                <c:pt idx="647">
                  <c:v>7.3</c:v>
                </c:pt>
                <c:pt idx="648">
                  <c:v>7.12</c:v>
                </c:pt>
                <c:pt idx="649">
                  <c:v>7.18</c:v>
                </c:pt>
                <c:pt idx="650">
                  <c:v>7.24</c:v>
                </c:pt>
                <c:pt idx="651">
                  <c:v>7.4</c:v>
                </c:pt>
                <c:pt idx="652">
                  <c:v>7.32</c:v>
                </c:pt>
                <c:pt idx="653">
                  <c:v>7.32</c:v>
                </c:pt>
                <c:pt idx="654">
                  <c:v>7.28</c:v>
                </c:pt>
                <c:pt idx="655">
                  <c:v>7.3</c:v>
                </c:pt>
                <c:pt idx="656">
                  <c:v>7.25</c:v>
                </c:pt>
                <c:pt idx="657">
                  <c:v>7.32</c:v>
                </c:pt>
                <c:pt idx="658">
                  <c:v>7.38</c:v>
                </c:pt>
                <c:pt idx="659">
                  <c:v>7.28</c:v>
                </c:pt>
                <c:pt idx="660">
                  <c:v>7.06</c:v>
                </c:pt>
                <c:pt idx="661">
                  <c:v>6.88</c:v>
                </c:pt>
                <c:pt idx="662">
                  <c:v>6.64</c:v>
                </c:pt>
                <c:pt idx="663">
                  <c:v>6.5</c:v>
                </c:pt>
                <c:pt idx="664">
                  <c:v>6.45</c:v>
                </c:pt>
                <c:pt idx="665">
                  <c:v>6.35</c:v>
                </c:pt>
                <c:pt idx="666">
                  <c:v>6.18</c:v>
                </c:pt>
                <c:pt idx="667">
                  <c:v>6.4</c:v>
                </c:pt>
                <c:pt idx="668">
                  <c:v>6.66</c:v>
                </c:pt>
                <c:pt idx="669">
                  <c:v>6.74</c:v>
                </c:pt>
                <c:pt idx="670">
                  <c:v>6.78</c:v>
                </c:pt>
                <c:pt idx="671">
                  <c:v>7</c:v>
                </c:pt>
                <c:pt idx="672">
                  <c:v>7</c:v>
                </c:pt>
                <c:pt idx="673">
                  <c:v>6.94</c:v>
                </c:pt>
                <c:pt idx="674">
                  <c:v>7.02</c:v>
                </c:pt>
                <c:pt idx="675">
                  <c:v>7.1</c:v>
                </c:pt>
                <c:pt idx="676">
                  <c:v>7.1</c:v>
                </c:pt>
                <c:pt idx="677">
                  <c:v>7.34</c:v>
                </c:pt>
                <c:pt idx="678">
                  <c:v>7.38</c:v>
                </c:pt>
                <c:pt idx="679">
                  <c:v>7.56</c:v>
                </c:pt>
                <c:pt idx="680">
                  <c:v>7.68</c:v>
                </c:pt>
                <c:pt idx="681">
                  <c:v>7.9</c:v>
                </c:pt>
                <c:pt idx="682">
                  <c:v>8.1</c:v>
                </c:pt>
                <c:pt idx="683">
                  <c:v>8.3800000000000008</c:v>
                </c:pt>
                <c:pt idx="684">
                  <c:v>8.4600000000000009</c:v>
                </c:pt>
                <c:pt idx="685">
                  <c:v>8.6</c:v>
                </c:pt>
                <c:pt idx="686">
                  <c:v>8.6999999999999993</c:v>
                </c:pt>
                <c:pt idx="687">
                  <c:v>8.7200000000000006</c:v>
                </c:pt>
                <c:pt idx="688">
                  <c:v>8.66</c:v>
                </c:pt>
                <c:pt idx="689">
                  <c:v>8.64</c:v>
                </c:pt>
                <c:pt idx="690">
                  <c:v>8.6199999999999992</c:v>
                </c:pt>
                <c:pt idx="691">
                  <c:v>8.6300000000000008</c:v>
                </c:pt>
                <c:pt idx="692">
                  <c:v>8.65</c:v>
                </c:pt>
                <c:pt idx="693">
                  <c:v>8.7200000000000006</c:v>
                </c:pt>
                <c:pt idx="694">
                  <c:v>8.77</c:v>
                </c:pt>
                <c:pt idx="695">
                  <c:v>8.92</c:v>
                </c:pt>
                <c:pt idx="696">
                  <c:v>8.92</c:v>
                </c:pt>
                <c:pt idx="697">
                  <c:v>9</c:v>
                </c:pt>
                <c:pt idx="698">
                  <c:v>9.0399999999999991</c:v>
                </c:pt>
                <c:pt idx="699">
                  <c:v>8.93</c:v>
                </c:pt>
                <c:pt idx="700">
                  <c:v>8.9600000000000009</c:v>
                </c:pt>
                <c:pt idx="701">
                  <c:v>9.08</c:v>
                </c:pt>
                <c:pt idx="702">
                  <c:v>8.98</c:v>
                </c:pt>
                <c:pt idx="703">
                  <c:v>8.9499999999999993</c:v>
                </c:pt>
                <c:pt idx="704">
                  <c:v>8.84</c:v>
                </c:pt>
                <c:pt idx="705">
                  <c:v>8.74</c:v>
                </c:pt>
                <c:pt idx="706">
                  <c:v>8.75</c:v>
                </c:pt>
                <c:pt idx="707">
                  <c:v>8.8800000000000008</c:v>
                </c:pt>
                <c:pt idx="708">
                  <c:v>8.98</c:v>
                </c:pt>
                <c:pt idx="709">
                  <c:v>8.98</c:v>
                </c:pt>
                <c:pt idx="710">
                  <c:v>8.9600000000000009</c:v>
                </c:pt>
                <c:pt idx="711">
                  <c:v>8.9499999999999993</c:v>
                </c:pt>
                <c:pt idx="712">
                  <c:v>8.77</c:v>
                </c:pt>
                <c:pt idx="713">
                  <c:v>8.82</c:v>
                </c:pt>
                <c:pt idx="714">
                  <c:v>8.77</c:v>
                </c:pt>
                <c:pt idx="715">
                  <c:v>8.82</c:v>
                </c:pt>
                <c:pt idx="716">
                  <c:v>8.77</c:v>
                </c:pt>
                <c:pt idx="717">
                  <c:v>8.6</c:v>
                </c:pt>
                <c:pt idx="718">
                  <c:v>8.5</c:v>
                </c:pt>
                <c:pt idx="719">
                  <c:v>8.4499999999999993</c:v>
                </c:pt>
                <c:pt idx="720">
                  <c:v>8.4</c:v>
                </c:pt>
                <c:pt idx="721">
                  <c:v>8.35</c:v>
                </c:pt>
                <c:pt idx="722">
                  <c:v>8.26</c:v>
                </c:pt>
                <c:pt idx="723">
                  <c:v>8.14</c:v>
                </c:pt>
                <c:pt idx="724">
                  <c:v>7.98</c:v>
                </c:pt>
                <c:pt idx="725">
                  <c:v>7.8</c:v>
                </c:pt>
                <c:pt idx="726">
                  <c:v>7.67</c:v>
                </c:pt>
                <c:pt idx="727">
                  <c:v>7.8</c:v>
                </c:pt>
                <c:pt idx="728">
                  <c:v>7.67</c:v>
                </c:pt>
                <c:pt idx="729">
                  <c:v>7.22</c:v>
                </c:pt>
                <c:pt idx="730">
                  <c:v>6.95</c:v>
                </c:pt>
                <c:pt idx="731">
                  <c:v>6.95</c:v>
                </c:pt>
              </c:numCache>
            </c:numRef>
          </c:val>
          <c:smooth val="1"/>
          <c:extLst xmlns:c16r2="http://schemas.microsoft.com/office/drawing/2015/06/chart">
            <c:ext xmlns:c16="http://schemas.microsoft.com/office/drawing/2014/chart" uri="{C3380CC4-5D6E-409C-BE32-E72D297353CC}">
              <c16:uniqueId val="{00000001-A6C8-4DBF-A701-3FE5CF7365CA}"/>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0.00</c:formatCode>
                <c:ptCount val="732"/>
                <c:pt idx="0">
                  <c:v>6.9</c:v>
                </c:pt>
                <c:pt idx="1">
                  <c:v>6.68</c:v>
                </c:pt>
                <c:pt idx="2">
                  <c:v>6.58</c:v>
                </c:pt>
                <c:pt idx="3">
                  <c:v>6.45</c:v>
                </c:pt>
                <c:pt idx="4">
                  <c:v>6.38</c:v>
                </c:pt>
                <c:pt idx="5">
                  <c:v>6.3</c:v>
                </c:pt>
                <c:pt idx="6">
                  <c:v>6.28</c:v>
                </c:pt>
                <c:pt idx="7">
                  <c:v>6.42</c:v>
                </c:pt>
                <c:pt idx="8">
                  <c:v>6.38</c:v>
                </c:pt>
                <c:pt idx="9">
                  <c:v>6.38</c:v>
                </c:pt>
                <c:pt idx="10">
                  <c:v>6.42</c:v>
                </c:pt>
                <c:pt idx="11">
                  <c:v>6.65</c:v>
                </c:pt>
                <c:pt idx="12">
                  <c:v>6.65</c:v>
                </c:pt>
                <c:pt idx="13">
                  <c:v>6.58</c:v>
                </c:pt>
                <c:pt idx="14">
                  <c:v>6.5</c:v>
                </c:pt>
                <c:pt idx="15">
                  <c:v>6.8</c:v>
                </c:pt>
                <c:pt idx="16">
                  <c:v>6.48</c:v>
                </c:pt>
                <c:pt idx="17">
                  <c:v>6.42</c:v>
                </c:pt>
                <c:pt idx="18">
                  <c:v>6.38</c:v>
                </c:pt>
                <c:pt idx="19">
                  <c:v>6.3</c:v>
                </c:pt>
                <c:pt idx="20">
                  <c:v>6.28</c:v>
                </c:pt>
                <c:pt idx="21">
                  <c:v>6.49</c:v>
                </c:pt>
                <c:pt idx="22">
                  <c:v>6.22</c:v>
                </c:pt>
                <c:pt idx="23">
                  <c:v>6.15</c:v>
                </c:pt>
                <c:pt idx="24">
                  <c:v>6.02</c:v>
                </c:pt>
                <c:pt idx="25">
                  <c:v>5.94</c:v>
                </c:pt>
                <c:pt idx="26">
                  <c:v>5.98</c:v>
                </c:pt>
                <c:pt idx="27">
                  <c:v>5.63</c:v>
                </c:pt>
                <c:pt idx="28">
                  <c:v>5.86</c:v>
                </c:pt>
                <c:pt idx="29">
                  <c:v>5.64</c:v>
                </c:pt>
                <c:pt idx="30">
                  <c:v>5.54</c:v>
                </c:pt>
                <c:pt idx="31">
                  <c:v>5.5</c:v>
                </c:pt>
                <c:pt idx="32">
                  <c:v>5.48</c:v>
                </c:pt>
                <c:pt idx="33">
                  <c:v>5.55</c:v>
                </c:pt>
                <c:pt idx="34">
                  <c:v>5.55</c:v>
                </c:pt>
                <c:pt idx="35">
                  <c:v>5.68</c:v>
                </c:pt>
                <c:pt idx="36">
                  <c:v>5.74</c:v>
                </c:pt>
                <c:pt idx="37">
                  <c:v>5.86</c:v>
                </c:pt>
                <c:pt idx="38">
                  <c:v>6</c:v>
                </c:pt>
                <c:pt idx="39">
                  <c:v>6.1</c:v>
                </c:pt>
                <c:pt idx="40">
                  <c:v>6.16</c:v>
                </c:pt>
                <c:pt idx="41">
                  <c:v>6.4</c:v>
                </c:pt>
                <c:pt idx="42">
                  <c:v>6.56</c:v>
                </c:pt>
                <c:pt idx="43">
                  <c:v>6.78</c:v>
                </c:pt>
                <c:pt idx="44">
                  <c:v>6.86</c:v>
                </c:pt>
                <c:pt idx="45">
                  <c:v>7.12</c:v>
                </c:pt>
                <c:pt idx="46">
                  <c:v>7.12</c:v>
                </c:pt>
                <c:pt idx="47">
                  <c:v>7.35</c:v>
                </c:pt>
                <c:pt idx="48">
                  <c:v>7.64</c:v>
                </c:pt>
                <c:pt idx="49">
                  <c:v>7.8</c:v>
                </c:pt>
                <c:pt idx="50">
                  <c:v>7.78</c:v>
                </c:pt>
                <c:pt idx="51">
                  <c:v>7.69</c:v>
                </c:pt>
                <c:pt idx="52">
                  <c:v>7.86</c:v>
                </c:pt>
                <c:pt idx="53">
                  <c:v>7.88</c:v>
                </c:pt>
                <c:pt idx="54">
                  <c:v>7.92</c:v>
                </c:pt>
                <c:pt idx="55">
                  <c:v>7.98</c:v>
                </c:pt>
                <c:pt idx="56">
                  <c:v>8.0500000000000007</c:v>
                </c:pt>
                <c:pt idx="57">
                  <c:v>8.08</c:v>
                </c:pt>
                <c:pt idx="58">
                  <c:v>8.1</c:v>
                </c:pt>
                <c:pt idx="59">
                  <c:v>8.19</c:v>
                </c:pt>
                <c:pt idx="60">
                  <c:v>8.19</c:v>
                </c:pt>
                <c:pt idx="61">
                  <c:v>8.1</c:v>
                </c:pt>
                <c:pt idx="62">
                  <c:v>8</c:v>
                </c:pt>
                <c:pt idx="63">
                  <c:v>7.88</c:v>
                </c:pt>
                <c:pt idx="64">
                  <c:v>7.78</c:v>
                </c:pt>
                <c:pt idx="65">
                  <c:v>7.6</c:v>
                </c:pt>
                <c:pt idx="66">
                  <c:v>7.4</c:v>
                </c:pt>
                <c:pt idx="67">
                  <c:v>7.26</c:v>
                </c:pt>
                <c:pt idx="68">
                  <c:v>7.12</c:v>
                </c:pt>
                <c:pt idx="69">
                  <c:v>6.98</c:v>
                </c:pt>
                <c:pt idx="70">
                  <c:v>6.88</c:v>
                </c:pt>
                <c:pt idx="71">
                  <c:v>6</c:v>
                </c:pt>
                <c:pt idx="72">
                  <c:v>5.9</c:v>
                </c:pt>
                <c:pt idx="73">
                  <c:v>6.68</c:v>
                </c:pt>
                <c:pt idx="74">
                  <c:v>6.65</c:v>
                </c:pt>
                <c:pt idx="75">
                  <c:v>6.64</c:v>
                </c:pt>
                <c:pt idx="76">
                  <c:v>6.55</c:v>
                </c:pt>
                <c:pt idx="77">
                  <c:v>6.48</c:v>
                </c:pt>
                <c:pt idx="78">
                  <c:v>6.66</c:v>
                </c:pt>
                <c:pt idx="79">
                  <c:v>6.7</c:v>
                </c:pt>
                <c:pt idx="80">
                  <c:v>6.6</c:v>
                </c:pt>
                <c:pt idx="81">
                  <c:v>6.48</c:v>
                </c:pt>
                <c:pt idx="82">
                  <c:v>6.42</c:v>
                </c:pt>
                <c:pt idx="83">
                  <c:v>6.5</c:v>
                </c:pt>
                <c:pt idx="84">
                  <c:v>6.58</c:v>
                </c:pt>
                <c:pt idx="85">
                  <c:v>6.6</c:v>
                </c:pt>
                <c:pt idx="86">
                  <c:v>6.54</c:v>
                </c:pt>
                <c:pt idx="87">
                  <c:v>6.52</c:v>
                </c:pt>
                <c:pt idx="88">
                  <c:v>6.48</c:v>
                </c:pt>
                <c:pt idx="89">
                  <c:v>6.42</c:v>
                </c:pt>
                <c:pt idx="90">
                  <c:v>6.38</c:v>
                </c:pt>
                <c:pt idx="91">
                  <c:v>6.3</c:v>
                </c:pt>
                <c:pt idx="92">
                  <c:v>6.22</c:v>
                </c:pt>
                <c:pt idx="93">
                  <c:v>6.18</c:v>
                </c:pt>
                <c:pt idx="94">
                  <c:v>6.15</c:v>
                </c:pt>
                <c:pt idx="95">
                  <c:v>6.12</c:v>
                </c:pt>
                <c:pt idx="96">
                  <c:v>6.08</c:v>
                </c:pt>
                <c:pt idx="97">
                  <c:v>6.05</c:v>
                </c:pt>
                <c:pt idx="98">
                  <c:v>6.05</c:v>
                </c:pt>
                <c:pt idx="99">
                  <c:v>5.4</c:v>
                </c:pt>
                <c:pt idx="100">
                  <c:v>5.28</c:v>
                </c:pt>
                <c:pt idx="101">
                  <c:v>6.05</c:v>
                </c:pt>
                <c:pt idx="102">
                  <c:v>6.05</c:v>
                </c:pt>
                <c:pt idx="103">
                  <c:v>5.78</c:v>
                </c:pt>
                <c:pt idx="104">
                  <c:v>5.68</c:v>
                </c:pt>
                <c:pt idx="105">
                  <c:v>5.56</c:v>
                </c:pt>
                <c:pt idx="106">
                  <c:v>5.43</c:v>
                </c:pt>
                <c:pt idx="107">
                  <c:v>5.32</c:v>
                </c:pt>
                <c:pt idx="108">
                  <c:v>5.26</c:v>
                </c:pt>
                <c:pt idx="109">
                  <c:v>5.2</c:v>
                </c:pt>
                <c:pt idx="110">
                  <c:v>5.16</c:v>
                </c:pt>
                <c:pt idx="111">
                  <c:v>5.12</c:v>
                </c:pt>
                <c:pt idx="112">
                  <c:v>5.08</c:v>
                </c:pt>
                <c:pt idx="113">
                  <c:v>5.12</c:v>
                </c:pt>
                <c:pt idx="114">
                  <c:v>5.18</c:v>
                </c:pt>
                <c:pt idx="115">
                  <c:v>5.03</c:v>
                </c:pt>
                <c:pt idx="116">
                  <c:v>5.0999999999999996</c:v>
                </c:pt>
                <c:pt idx="117">
                  <c:v>5.16</c:v>
                </c:pt>
                <c:pt idx="118">
                  <c:v>5.22</c:v>
                </c:pt>
                <c:pt idx="119">
                  <c:v>5.26</c:v>
                </c:pt>
                <c:pt idx="120">
                  <c:v>5.36</c:v>
                </c:pt>
                <c:pt idx="121">
                  <c:v>5.4</c:v>
                </c:pt>
                <c:pt idx="122">
                  <c:v>5.44</c:v>
                </c:pt>
                <c:pt idx="123">
                  <c:v>5.56</c:v>
                </c:pt>
                <c:pt idx="124">
                  <c:v>5.48</c:v>
                </c:pt>
                <c:pt idx="125">
                  <c:v>5.38</c:v>
                </c:pt>
                <c:pt idx="126">
                  <c:v>5.28</c:v>
                </c:pt>
                <c:pt idx="127">
                  <c:v>5.0999999999999996</c:v>
                </c:pt>
                <c:pt idx="128">
                  <c:v>4.88</c:v>
                </c:pt>
                <c:pt idx="129">
                  <c:v>4.8</c:v>
                </c:pt>
                <c:pt idx="130">
                  <c:v>4.7</c:v>
                </c:pt>
                <c:pt idx="131">
                  <c:v>4.5999999999999996</c:v>
                </c:pt>
                <c:pt idx="132">
                  <c:v>4.45</c:v>
                </c:pt>
                <c:pt idx="133">
                  <c:v>4.46</c:v>
                </c:pt>
                <c:pt idx="134">
                  <c:v>4.58</c:v>
                </c:pt>
                <c:pt idx="135">
                  <c:v>4.58</c:v>
                </c:pt>
                <c:pt idx="136">
                  <c:v>4.5999999999999996</c:v>
                </c:pt>
                <c:pt idx="137">
                  <c:v>4.63</c:v>
                </c:pt>
                <c:pt idx="138">
                  <c:v>4.62</c:v>
                </c:pt>
                <c:pt idx="139">
                  <c:v>4.5999999999999996</c:v>
                </c:pt>
                <c:pt idx="140">
                  <c:v>4.54</c:v>
                </c:pt>
                <c:pt idx="141">
                  <c:v>4.45</c:v>
                </c:pt>
                <c:pt idx="142">
                  <c:v>4.37</c:v>
                </c:pt>
                <c:pt idx="143">
                  <c:v>4.3099999999999996</c:v>
                </c:pt>
                <c:pt idx="144">
                  <c:v>4.22</c:v>
                </c:pt>
                <c:pt idx="145">
                  <c:v>4.12</c:v>
                </c:pt>
                <c:pt idx="146">
                  <c:v>4.2</c:v>
                </c:pt>
                <c:pt idx="147">
                  <c:v>4.1399999999999997</c:v>
                </c:pt>
                <c:pt idx="148">
                  <c:v>4.08</c:v>
                </c:pt>
                <c:pt idx="149">
                  <c:v>4.08</c:v>
                </c:pt>
                <c:pt idx="150">
                  <c:v>4.05</c:v>
                </c:pt>
                <c:pt idx="151">
                  <c:v>3.97</c:v>
                </c:pt>
                <c:pt idx="152">
                  <c:v>3.9</c:v>
                </c:pt>
                <c:pt idx="153">
                  <c:v>4</c:v>
                </c:pt>
                <c:pt idx="154">
                  <c:v>4.0199999999999996</c:v>
                </c:pt>
                <c:pt idx="155">
                  <c:v>4.0599999999999996</c:v>
                </c:pt>
                <c:pt idx="156">
                  <c:v>4.09</c:v>
                </c:pt>
                <c:pt idx="157">
                  <c:v>4.4800000000000004</c:v>
                </c:pt>
                <c:pt idx="158">
                  <c:v>4.28</c:v>
                </c:pt>
                <c:pt idx="159">
                  <c:v>3.98</c:v>
                </c:pt>
                <c:pt idx="160">
                  <c:v>3.56</c:v>
                </c:pt>
                <c:pt idx="161">
                  <c:v>4.1500000000000004</c:v>
                </c:pt>
                <c:pt idx="162">
                  <c:v>4.22</c:v>
                </c:pt>
                <c:pt idx="163">
                  <c:v>4.5599999999999996</c:v>
                </c:pt>
                <c:pt idx="164">
                  <c:v>4.47</c:v>
                </c:pt>
                <c:pt idx="165">
                  <c:v>4.34</c:v>
                </c:pt>
                <c:pt idx="166">
                  <c:v>4.58</c:v>
                </c:pt>
                <c:pt idx="167">
                  <c:v>6.5</c:v>
                </c:pt>
                <c:pt idx="168">
                  <c:v>6.4</c:v>
                </c:pt>
                <c:pt idx="169">
                  <c:v>6.17</c:v>
                </c:pt>
                <c:pt idx="170">
                  <c:v>6.2</c:v>
                </c:pt>
                <c:pt idx="171">
                  <c:v>6.58</c:v>
                </c:pt>
                <c:pt idx="172">
                  <c:v>6.8</c:v>
                </c:pt>
                <c:pt idx="173">
                  <c:v>6.84</c:v>
                </c:pt>
                <c:pt idx="174">
                  <c:v>6.52</c:v>
                </c:pt>
                <c:pt idx="175">
                  <c:v>6.36</c:v>
                </c:pt>
                <c:pt idx="176">
                  <c:v>6.3</c:v>
                </c:pt>
                <c:pt idx="177">
                  <c:v>6.2</c:v>
                </c:pt>
                <c:pt idx="178">
                  <c:v>6.06</c:v>
                </c:pt>
                <c:pt idx="179">
                  <c:v>5.98</c:v>
                </c:pt>
                <c:pt idx="180">
                  <c:v>5.94</c:v>
                </c:pt>
                <c:pt idx="181">
                  <c:v>5.88</c:v>
                </c:pt>
                <c:pt idx="182">
                  <c:v>5.8</c:v>
                </c:pt>
                <c:pt idx="183">
                  <c:v>5.68</c:v>
                </c:pt>
                <c:pt idx="184">
                  <c:v>5.6</c:v>
                </c:pt>
                <c:pt idx="185">
                  <c:v>5.4</c:v>
                </c:pt>
                <c:pt idx="186">
                  <c:v>5.32</c:v>
                </c:pt>
                <c:pt idx="187">
                  <c:v>5.0599999999999996</c:v>
                </c:pt>
                <c:pt idx="188">
                  <c:v>4.82</c:v>
                </c:pt>
                <c:pt idx="189">
                  <c:v>4.71</c:v>
                </c:pt>
                <c:pt idx="190">
                  <c:v>4.67</c:v>
                </c:pt>
                <c:pt idx="191">
                  <c:v>4.7</c:v>
                </c:pt>
                <c:pt idx="192">
                  <c:v>4.6399999999999997</c:v>
                </c:pt>
                <c:pt idx="193">
                  <c:v>4.84</c:v>
                </c:pt>
                <c:pt idx="194">
                  <c:v>4.9000000000000004</c:v>
                </c:pt>
                <c:pt idx="195">
                  <c:v>5.56</c:v>
                </c:pt>
                <c:pt idx="196">
                  <c:v>5.7</c:v>
                </c:pt>
                <c:pt idx="197">
                  <c:v>5.74</c:v>
                </c:pt>
                <c:pt idx="198">
                  <c:v>5.86</c:v>
                </c:pt>
                <c:pt idx="199">
                  <c:v>6.14</c:v>
                </c:pt>
                <c:pt idx="200">
                  <c:v>5.7</c:v>
                </c:pt>
                <c:pt idx="201">
                  <c:v>5.82</c:v>
                </c:pt>
                <c:pt idx="202">
                  <c:v>6.06</c:v>
                </c:pt>
                <c:pt idx="203">
                  <c:v>6.11</c:v>
                </c:pt>
                <c:pt idx="204">
                  <c:v>6.33</c:v>
                </c:pt>
                <c:pt idx="205">
                  <c:v>6.63</c:v>
                </c:pt>
                <c:pt idx="206">
                  <c:v>6.56</c:v>
                </c:pt>
                <c:pt idx="207">
                  <c:v>6.44</c:v>
                </c:pt>
                <c:pt idx="208">
                  <c:v>6.42</c:v>
                </c:pt>
                <c:pt idx="209">
                  <c:v>6.55</c:v>
                </c:pt>
                <c:pt idx="210">
                  <c:v>6.82</c:v>
                </c:pt>
                <c:pt idx="211">
                  <c:v>6.72</c:v>
                </c:pt>
                <c:pt idx="212">
                  <c:v>6.25</c:v>
                </c:pt>
                <c:pt idx="213">
                  <c:v>6.18</c:v>
                </c:pt>
                <c:pt idx="214">
                  <c:v>6.24</c:v>
                </c:pt>
                <c:pt idx="215">
                  <c:v>6.55</c:v>
                </c:pt>
                <c:pt idx="216">
                  <c:v>6.71</c:v>
                </c:pt>
                <c:pt idx="217">
                  <c:v>6.55</c:v>
                </c:pt>
                <c:pt idx="218">
                  <c:v>6.65</c:v>
                </c:pt>
                <c:pt idx="219">
                  <c:v>7.18</c:v>
                </c:pt>
                <c:pt idx="220">
                  <c:v>7.09</c:v>
                </c:pt>
                <c:pt idx="221">
                  <c:v>6.9</c:v>
                </c:pt>
                <c:pt idx="222">
                  <c:v>6.99</c:v>
                </c:pt>
                <c:pt idx="223">
                  <c:v>7.28</c:v>
                </c:pt>
                <c:pt idx="224">
                  <c:v>7.24</c:v>
                </c:pt>
                <c:pt idx="225">
                  <c:v>7.23</c:v>
                </c:pt>
                <c:pt idx="226">
                  <c:v>7.2</c:v>
                </c:pt>
                <c:pt idx="227">
                  <c:v>7.15</c:v>
                </c:pt>
                <c:pt idx="228">
                  <c:v>7.1</c:v>
                </c:pt>
                <c:pt idx="229">
                  <c:v>7.03</c:v>
                </c:pt>
                <c:pt idx="230">
                  <c:v>7.02</c:v>
                </c:pt>
                <c:pt idx="231">
                  <c:v>6.9</c:v>
                </c:pt>
                <c:pt idx="232">
                  <c:v>6.6</c:v>
                </c:pt>
                <c:pt idx="233">
                  <c:v>6.48</c:v>
                </c:pt>
                <c:pt idx="234">
                  <c:v>6.46</c:v>
                </c:pt>
                <c:pt idx="235">
                  <c:v>6.43</c:v>
                </c:pt>
                <c:pt idx="236">
                  <c:v>6.57</c:v>
                </c:pt>
                <c:pt idx="237">
                  <c:v>6.84</c:v>
                </c:pt>
                <c:pt idx="238">
                  <c:v>6.8</c:v>
                </c:pt>
                <c:pt idx="239">
                  <c:v>6.72</c:v>
                </c:pt>
                <c:pt idx="240">
                  <c:v>6.75</c:v>
                </c:pt>
                <c:pt idx="241">
                  <c:v>6.85</c:v>
                </c:pt>
                <c:pt idx="242">
                  <c:v>7.08</c:v>
                </c:pt>
                <c:pt idx="243">
                  <c:v>7.37</c:v>
                </c:pt>
                <c:pt idx="244">
                  <c:v>7.22</c:v>
                </c:pt>
                <c:pt idx="245">
                  <c:v>7.3</c:v>
                </c:pt>
                <c:pt idx="246">
                  <c:v>7.3</c:v>
                </c:pt>
                <c:pt idx="247">
                  <c:v>7.28</c:v>
                </c:pt>
                <c:pt idx="248">
                  <c:v>7.28</c:v>
                </c:pt>
                <c:pt idx="249">
                  <c:v>7.18</c:v>
                </c:pt>
                <c:pt idx="250">
                  <c:v>7.34</c:v>
                </c:pt>
                <c:pt idx="251">
                  <c:v>7.27</c:v>
                </c:pt>
                <c:pt idx="252">
                  <c:v>7.21</c:v>
                </c:pt>
                <c:pt idx="253">
                  <c:v>7.1</c:v>
                </c:pt>
                <c:pt idx="254">
                  <c:v>6.94</c:v>
                </c:pt>
                <c:pt idx="255">
                  <c:v>7.45</c:v>
                </c:pt>
                <c:pt idx="256">
                  <c:v>7.48</c:v>
                </c:pt>
                <c:pt idx="257">
                  <c:v>7.27</c:v>
                </c:pt>
                <c:pt idx="258">
                  <c:v>6.98</c:v>
                </c:pt>
                <c:pt idx="259">
                  <c:v>6.78</c:v>
                </c:pt>
                <c:pt idx="260">
                  <c:v>6.78</c:v>
                </c:pt>
                <c:pt idx="261">
                  <c:v>6.7</c:v>
                </c:pt>
                <c:pt idx="262">
                  <c:v>6.66</c:v>
                </c:pt>
                <c:pt idx="263">
                  <c:v>6.35</c:v>
                </c:pt>
                <c:pt idx="264">
                  <c:v>6.38</c:v>
                </c:pt>
                <c:pt idx="265">
                  <c:v>6.24</c:v>
                </c:pt>
                <c:pt idx="266">
                  <c:v>6.1</c:v>
                </c:pt>
                <c:pt idx="267">
                  <c:v>5.94</c:v>
                </c:pt>
                <c:pt idx="268">
                  <c:v>5.74</c:v>
                </c:pt>
                <c:pt idx="269">
                  <c:v>5.8</c:v>
                </c:pt>
                <c:pt idx="270">
                  <c:v>5.68</c:v>
                </c:pt>
                <c:pt idx="271">
                  <c:v>5.52</c:v>
                </c:pt>
                <c:pt idx="272">
                  <c:v>5.4</c:v>
                </c:pt>
                <c:pt idx="273">
                  <c:v>5.38</c:v>
                </c:pt>
                <c:pt idx="274">
                  <c:v>5.35</c:v>
                </c:pt>
                <c:pt idx="275">
                  <c:v>5.14</c:v>
                </c:pt>
                <c:pt idx="276">
                  <c:v>5.08</c:v>
                </c:pt>
                <c:pt idx="277">
                  <c:v>4.96</c:v>
                </c:pt>
                <c:pt idx="278">
                  <c:v>4.76</c:v>
                </c:pt>
                <c:pt idx="279">
                  <c:v>4.7</c:v>
                </c:pt>
                <c:pt idx="280">
                  <c:v>4.6500000000000004</c:v>
                </c:pt>
                <c:pt idx="281">
                  <c:v>4.9000000000000004</c:v>
                </c:pt>
                <c:pt idx="282">
                  <c:v>4.6500000000000004</c:v>
                </c:pt>
                <c:pt idx="283">
                  <c:v>4.82</c:v>
                </c:pt>
                <c:pt idx="284">
                  <c:v>4.46</c:v>
                </c:pt>
                <c:pt idx="285">
                  <c:v>4.6100000000000003</c:v>
                </c:pt>
                <c:pt idx="286">
                  <c:v>4.76</c:v>
                </c:pt>
                <c:pt idx="287">
                  <c:v>4.3</c:v>
                </c:pt>
                <c:pt idx="288">
                  <c:v>3.96</c:v>
                </c:pt>
                <c:pt idx="289">
                  <c:v>3.76</c:v>
                </c:pt>
                <c:pt idx="290">
                  <c:v>3.5</c:v>
                </c:pt>
                <c:pt idx="291">
                  <c:v>3.42</c:v>
                </c:pt>
                <c:pt idx="292">
                  <c:v>3.37</c:v>
                </c:pt>
                <c:pt idx="293">
                  <c:v>3.3</c:v>
                </c:pt>
                <c:pt idx="294">
                  <c:v>3.17</c:v>
                </c:pt>
                <c:pt idx="295">
                  <c:v>3.1500000000000004</c:v>
                </c:pt>
                <c:pt idx="296">
                  <c:v>3.2</c:v>
                </c:pt>
                <c:pt idx="297">
                  <c:v>3.12</c:v>
                </c:pt>
                <c:pt idx="298">
                  <c:v>3.0999999999999996</c:v>
                </c:pt>
                <c:pt idx="299">
                  <c:v>3.0199999999999996</c:v>
                </c:pt>
                <c:pt idx="300">
                  <c:v>2.98</c:v>
                </c:pt>
                <c:pt idx="301">
                  <c:v>2.92</c:v>
                </c:pt>
                <c:pt idx="302">
                  <c:v>2.87</c:v>
                </c:pt>
                <c:pt idx="303">
                  <c:v>2.81</c:v>
                </c:pt>
                <c:pt idx="304">
                  <c:v>2.78</c:v>
                </c:pt>
                <c:pt idx="305">
                  <c:v>2.8</c:v>
                </c:pt>
                <c:pt idx="306">
                  <c:v>2.86</c:v>
                </c:pt>
                <c:pt idx="307">
                  <c:v>2.9</c:v>
                </c:pt>
                <c:pt idx="308">
                  <c:v>2.86</c:v>
                </c:pt>
                <c:pt idx="309">
                  <c:v>2.78</c:v>
                </c:pt>
                <c:pt idx="310">
                  <c:v>2.67</c:v>
                </c:pt>
                <c:pt idx="311">
                  <c:v>2.6</c:v>
                </c:pt>
                <c:pt idx="312">
                  <c:v>2.62</c:v>
                </c:pt>
                <c:pt idx="313">
                  <c:v>2.5499999999999998</c:v>
                </c:pt>
                <c:pt idx="314">
                  <c:v>2.5</c:v>
                </c:pt>
                <c:pt idx="315">
                  <c:v>2.4500000000000002</c:v>
                </c:pt>
                <c:pt idx="316">
                  <c:v>2.42</c:v>
                </c:pt>
                <c:pt idx="317">
                  <c:v>2.35</c:v>
                </c:pt>
                <c:pt idx="318">
                  <c:v>2.3199999999999998</c:v>
                </c:pt>
                <c:pt idx="319">
                  <c:v>2.3199999999999998</c:v>
                </c:pt>
                <c:pt idx="320">
                  <c:v>2.29</c:v>
                </c:pt>
                <c:pt idx="321">
                  <c:v>2.29</c:v>
                </c:pt>
                <c:pt idx="322">
                  <c:v>2.3199999999999998</c:v>
                </c:pt>
                <c:pt idx="323">
                  <c:v>2.25</c:v>
                </c:pt>
                <c:pt idx="324">
                  <c:v>2.2200000000000002</c:v>
                </c:pt>
                <c:pt idx="325">
                  <c:v>2.2799999999999998</c:v>
                </c:pt>
                <c:pt idx="326">
                  <c:v>2.3199999999999998</c:v>
                </c:pt>
                <c:pt idx="327">
                  <c:v>2.39</c:v>
                </c:pt>
                <c:pt idx="328">
                  <c:v>2.42</c:v>
                </c:pt>
                <c:pt idx="329">
                  <c:v>2.5</c:v>
                </c:pt>
                <c:pt idx="330">
                  <c:v>2.4300000000000002</c:v>
                </c:pt>
                <c:pt idx="331">
                  <c:v>2.4300000000000002</c:v>
                </c:pt>
                <c:pt idx="332">
                  <c:v>2.4</c:v>
                </c:pt>
                <c:pt idx="333">
                  <c:v>2.35</c:v>
                </c:pt>
                <c:pt idx="334">
                  <c:v>2.3199999999999998</c:v>
                </c:pt>
                <c:pt idx="335">
                  <c:v>2.38</c:v>
                </c:pt>
                <c:pt idx="336">
                  <c:v>2.4500000000000002</c:v>
                </c:pt>
                <c:pt idx="337">
                  <c:v>2.5</c:v>
                </c:pt>
                <c:pt idx="338">
                  <c:v>2.4700000000000002</c:v>
                </c:pt>
                <c:pt idx="339">
                  <c:v>2.52</c:v>
                </c:pt>
                <c:pt idx="340">
                  <c:v>2.48</c:v>
                </c:pt>
                <c:pt idx="341">
                  <c:v>2.52</c:v>
                </c:pt>
                <c:pt idx="342">
                  <c:v>2.58</c:v>
                </c:pt>
                <c:pt idx="343">
                  <c:v>2.48</c:v>
                </c:pt>
                <c:pt idx="344">
                  <c:v>2.36</c:v>
                </c:pt>
                <c:pt idx="345">
                  <c:v>2.2999999999999998</c:v>
                </c:pt>
                <c:pt idx="346">
                  <c:v>2.38</c:v>
                </c:pt>
                <c:pt idx="347">
                  <c:v>2.2999999999999998</c:v>
                </c:pt>
                <c:pt idx="348">
                  <c:v>2.2799999999999998</c:v>
                </c:pt>
                <c:pt idx="349">
                  <c:v>2.2200000000000002</c:v>
                </c:pt>
                <c:pt idx="350">
                  <c:v>2.2200000000000002</c:v>
                </c:pt>
                <c:pt idx="351">
                  <c:v>2.1800000000000002</c:v>
                </c:pt>
                <c:pt idx="352">
                  <c:v>2.1800000000000002</c:v>
                </c:pt>
                <c:pt idx="353">
                  <c:v>2.12</c:v>
                </c:pt>
                <c:pt idx="354">
                  <c:v>2.1</c:v>
                </c:pt>
                <c:pt idx="355">
                  <c:v>2.06</c:v>
                </c:pt>
                <c:pt idx="356">
                  <c:v>2</c:v>
                </c:pt>
                <c:pt idx="357">
                  <c:v>1.9900000000000002</c:v>
                </c:pt>
                <c:pt idx="358">
                  <c:v>1.9700000000000002</c:v>
                </c:pt>
                <c:pt idx="359">
                  <c:v>1.9500000000000002</c:v>
                </c:pt>
                <c:pt idx="360">
                  <c:v>1.9300000000000002</c:v>
                </c:pt>
                <c:pt idx="361">
                  <c:v>1.9100000000000001</c:v>
                </c:pt>
                <c:pt idx="362">
                  <c:v>1.8900000000000001</c:v>
                </c:pt>
                <c:pt idx="363">
                  <c:v>1.85</c:v>
                </c:pt>
                <c:pt idx="364">
                  <c:v>1.83</c:v>
                </c:pt>
                <c:pt idx="365">
                  <c:v>1.9500000000000002</c:v>
                </c:pt>
                <c:pt idx="366">
                  <c:v>1.98</c:v>
                </c:pt>
                <c:pt idx="367">
                  <c:v>1.96</c:v>
                </c:pt>
                <c:pt idx="368">
                  <c:v>2</c:v>
                </c:pt>
                <c:pt idx="369">
                  <c:v>2.1</c:v>
                </c:pt>
                <c:pt idx="370">
                  <c:v>2.06</c:v>
                </c:pt>
                <c:pt idx="371">
                  <c:v>2</c:v>
                </c:pt>
                <c:pt idx="372">
                  <c:v>1.96</c:v>
                </c:pt>
                <c:pt idx="373">
                  <c:v>1.9</c:v>
                </c:pt>
                <c:pt idx="374">
                  <c:v>1.85</c:v>
                </c:pt>
                <c:pt idx="375">
                  <c:v>1.83</c:v>
                </c:pt>
                <c:pt idx="376">
                  <c:v>1.7999999999999998</c:v>
                </c:pt>
                <c:pt idx="377">
                  <c:v>1.8199999999999998</c:v>
                </c:pt>
                <c:pt idx="378">
                  <c:v>1.8599999999999999</c:v>
                </c:pt>
                <c:pt idx="379">
                  <c:v>1.7999999999999998</c:v>
                </c:pt>
                <c:pt idx="380">
                  <c:v>1.7799999999999998</c:v>
                </c:pt>
                <c:pt idx="381">
                  <c:v>1.7799999999999998</c:v>
                </c:pt>
                <c:pt idx="382">
                  <c:v>1.75</c:v>
                </c:pt>
                <c:pt idx="383">
                  <c:v>1.66</c:v>
                </c:pt>
                <c:pt idx="384">
                  <c:v>1.64</c:v>
                </c:pt>
                <c:pt idx="385">
                  <c:v>1.6</c:v>
                </c:pt>
                <c:pt idx="386">
                  <c:v>1.66</c:v>
                </c:pt>
                <c:pt idx="387">
                  <c:v>1.7</c:v>
                </c:pt>
                <c:pt idx="388">
                  <c:v>1.72</c:v>
                </c:pt>
                <c:pt idx="389">
                  <c:v>1.8</c:v>
                </c:pt>
                <c:pt idx="390">
                  <c:v>1.9</c:v>
                </c:pt>
                <c:pt idx="391">
                  <c:v>1.98</c:v>
                </c:pt>
                <c:pt idx="392">
                  <c:v>2.06</c:v>
                </c:pt>
                <c:pt idx="393">
                  <c:v>1.86</c:v>
                </c:pt>
                <c:pt idx="394">
                  <c:v>1.9</c:v>
                </c:pt>
                <c:pt idx="395">
                  <c:v>1.86</c:v>
                </c:pt>
                <c:pt idx="396">
                  <c:v>1.9</c:v>
                </c:pt>
                <c:pt idx="397">
                  <c:v>1.85</c:v>
                </c:pt>
                <c:pt idx="398">
                  <c:v>1.78</c:v>
                </c:pt>
                <c:pt idx="399">
                  <c:v>1.64</c:v>
                </c:pt>
                <c:pt idx="400">
                  <c:v>1.8</c:v>
                </c:pt>
                <c:pt idx="401">
                  <c:v>1.7</c:v>
                </c:pt>
                <c:pt idx="402">
                  <c:v>1.58</c:v>
                </c:pt>
                <c:pt idx="403">
                  <c:v>1.66</c:v>
                </c:pt>
                <c:pt idx="404">
                  <c:v>1.52</c:v>
                </c:pt>
                <c:pt idx="405">
                  <c:v>1.5</c:v>
                </c:pt>
                <c:pt idx="406">
                  <c:v>1.5</c:v>
                </c:pt>
                <c:pt idx="407">
                  <c:v>1.52</c:v>
                </c:pt>
                <c:pt idx="408">
                  <c:v>1.54</c:v>
                </c:pt>
                <c:pt idx="409">
                  <c:v>1.5</c:v>
                </c:pt>
                <c:pt idx="410">
                  <c:v>1.48</c:v>
                </c:pt>
                <c:pt idx="411">
                  <c:v>1.45</c:v>
                </c:pt>
                <c:pt idx="412">
                  <c:v>1.43</c:v>
                </c:pt>
                <c:pt idx="413">
                  <c:v>1.4</c:v>
                </c:pt>
                <c:pt idx="414">
                  <c:v>1.38</c:v>
                </c:pt>
                <c:pt idx="415">
                  <c:v>1.36</c:v>
                </c:pt>
                <c:pt idx="416">
                  <c:v>1.34</c:v>
                </c:pt>
                <c:pt idx="417">
                  <c:v>1.32</c:v>
                </c:pt>
                <c:pt idx="418">
                  <c:v>1.3</c:v>
                </c:pt>
                <c:pt idx="419">
                  <c:v>1.33</c:v>
                </c:pt>
                <c:pt idx="420">
                  <c:v>1.33</c:v>
                </c:pt>
                <c:pt idx="421">
                  <c:v>1.33</c:v>
                </c:pt>
                <c:pt idx="422">
                  <c:v>1.5</c:v>
                </c:pt>
                <c:pt idx="423">
                  <c:v>1.52</c:v>
                </c:pt>
                <c:pt idx="424">
                  <c:v>1.63</c:v>
                </c:pt>
                <c:pt idx="425">
                  <c:v>1.7</c:v>
                </c:pt>
                <c:pt idx="426">
                  <c:v>1.78</c:v>
                </c:pt>
                <c:pt idx="427">
                  <c:v>1.73</c:v>
                </c:pt>
                <c:pt idx="428">
                  <c:v>1.74</c:v>
                </c:pt>
                <c:pt idx="429">
                  <c:v>1.77</c:v>
                </c:pt>
                <c:pt idx="430">
                  <c:v>1.8</c:v>
                </c:pt>
                <c:pt idx="431">
                  <c:v>1.66</c:v>
                </c:pt>
                <c:pt idx="432">
                  <c:v>1.64</c:v>
                </c:pt>
                <c:pt idx="433">
                  <c:v>1.66</c:v>
                </c:pt>
                <c:pt idx="434">
                  <c:v>1.7</c:v>
                </c:pt>
                <c:pt idx="435">
                  <c:v>1.7</c:v>
                </c:pt>
                <c:pt idx="436">
                  <c:v>1.7</c:v>
                </c:pt>
                <c:pt idx="437">
                  <c:v>1.65</c:v>
                </c:pt>
                <c:pt idx="438">
                  <c:v>1.62</c:v>
                </c:pt>
                <c:pt idx="439">
                  <c:v>1.58</c:v>
                </c:pt>
                <c:pt idx="440">
                  <c:v>1.55</c:v>
                </c:pt>
                <c:pt idx="441">
                  <c:v>1.5</c:v>
                </c:pt>
                <c:pt idx="442">
                  <c:v>1.5</c:v>
                </c:pt>
                <c:pt idx="443">
                  <c:v>1.59</c:v>
                </c:pt>
                <c:pt idx="444">
                  <c:v>1.65</c:v>
                </c:pt>
                <c:pt idx="445">
                  <c:v>1.62</c:v>
                </c:pt>
                <c:pt idx="446">
                  <c:v>1.85</c:v>
                </c:pt>
                <c:pt idx="447">
                  <c:v>1.48</c:v>
                </c:pt>
                <c:pt idx="448">
                  <c:v>1.54</c:v>
                </c:pt>
                <c:pt idx="449">
                  <c:v>1.54</c:v>
                </c:pt>
                <c:pt idx="450">
                  <c:v>1.54</c:v>
                </c:pt>
                <c:pt idx="451">
                  <c:v>1.5</c:v>
                </c:pt>
                <c:pt idx="452">
                  <c:v>1.45</c:v>
                </c:pt>
                <c:pt idx="453">
                  <c:v>1.44</c:v>
                </c:pt>
                <c:pt idx="454">
                  <c:v>1.42</c:v>
                </c:pt>
                <c:pt idx="455">
                  <c:v>1.5</c:v>
                </c:pt>
                <c:pt idx="456">
                  <c:v>1.56</c:v>
                </c:pt>
                <c:pt idx="457">
                  <c:v>1.48</c:v>
                </c:pt>
                <c:pt idx="458">
                  <c:v>1.42</c:v>
                </c:pt>
                <c:pt idx="459">
                  <c:v>1.52</c:v>
                </c:pt>
                <c:pt idx="460">
                  <c:v>1.5</c:v>
                </c:pt>
                <c:pt idx="461">
                  <c:v>1.42</c:v>
                </c:pt>
                <c:pt idx="462">
                  <c:v>1.42</c:v>
                </c:pt>
                <c:pt idx="463">
                  <c:v>1.46</c:v>
                </c:pt>
                <c:pt idx="464">
                  <c:v>1.5</c:v>
                </c:pt>
                <c:pt idx="465">
                  <c:v>1.48</c:v>
                </c:pt>
                <c:pt idx="466">
                  <c:v>1.7</c:v>
                </c:pt>
                <c:pt idx="467">
                  <c:v>1.74</c:v>
                </c:pt>
                <c:pt idx="468">
                  <c:v>1.8</c:v>
                </c:pt>
                <c:pt idx="469">
                  <c:v>1.72</c:v>
                </c:pt>
                <c:pt idx="470">
                  <c:v>1.6</c:v>
                </c:pt>
                <c:pt idx="471">
                  <c:v>1.55</c:v>
                </c:pt>
                <c:pt idx="472">
                  <c:v>1.48</c:v>
                </c:pt>
                <c:pt idx="473">
                  <c:v>1.54</c:v>
                </c:pt>
                <c:pt idx="474">
                  <c:v>1.63</c:v>
                </c:pt>
                <c:pt idx="475">
                  <c:v>1.57</c:v>
                </c:pt>
                <c:pt idx="476">
                  <c:v>1.57</c:v>
                </c:pt>
                <c:pt idx="477">
                  <c:v>1.55</c:v>
                </c:pt>
                <c:pt idx="478">
                  <c:v>1.52</c:v>
                </c:pt>
                <c:pt idx="479">
                  <c:v>1.48</c:v>
                </c:pt>
                <c:pt idx="480">
                  <c:v>1.55</c:v>
                </c:pt>
                <c:pt idx="481">
                  <c:v>1.57</c:v>
                </c:pt>
                <c:pt idx="482">
                  <c:v>1.6</c:v>
                </c:pt>
                <c:pt idx="483">
                  <c:v>1.65</c:v>
                </c:pt>
                <c:pt idx="484">
                  <c:v>1.7</c:v>
                </c:pt>
                <c:pt idx="485">
                  <c:v>1.7</c:v>
                </c:pt>
                <c:pt idx="486">
                  <c:v>1.67</c:v>
                </c:pt>
                <c:pt idx="487">
                  <c:v>1.65</c:v>
                </c:pt>
                <c:pt idx="488">
                  <c:v>1.85</c:v>
                </c:pt>
                <c:pt idx="489">
                  <c:v>2</c:v>
                </c:pt>
                <c:pt idx="490">
                  <c:v>2.12</c:v>
                </c:pt>
                <c:pt idx="491">
                  <c:v>2.12</c:v>
                </c:pt>
                <c:pt idx="492">
                  <c:v>2.2799999999999998</c:v>
                </c:pt>
                <c:pt idx="493">
                  <c:v>2.1800000000000002</c:v>
                </c:pt>
                <c:pt idx="494">
                  <c:v>2.1</c:v>
                </c:pt>
                <c:pt idx="495">
                  <c:v>2.02</c:v>
                </c:pt>
                <c:pt idx="496">
                  <c:v>1.92</c:v>
                </c:pt>
                <c:pt idx="497">
                  <c:v>1.82</c:v>
                </c:pt>
                <c:pt idx="498">
                  <c:v>1.64</c:v>
                </c:pt>
                <c:pt idx="499">
                  <c:v>1.64</c:v>
                </c:pt>
                <c:pt idx="500">
                  <c:v>1.64</c:v>
                </c:pt>
                <c:pt idx="501">
                  <c:v>1.58</c:v>
                </c:pt>
                <c:pt idx="502">
                  <c:v>1.55</c:v>
                </c:pt>
                <c:pt idx="503">
                  <c:v>1.56</c:v>
                </c:pt>
                <c:pt idx="504">
                  <c:v>1.6</c:v>
                </c:pt>
                <c:pt idx="505">
                  <c:v>1.56</c:v>
                </c:pt>
                <c:pt idx="506">
                  <c:v>1.6</c:v>
                </c:pt>
                <c:pt idx="507">
                  <c:v>1.48</c:v>
                </c:pt>
                <c:pt idx="508">
                  <c:v>1.37</c:v>
                </c:pt>
                <c:pt idx="509">
                  <c:v>1.42</c:v>
                </c:pt>
                <c:pt idx="510">
                  <c:v>1.38</c:v>
                </c:pt>
                <c:pt idx="511">
                  <c:v>1.32</c:v>
                </c:pt>
                <c:pt idx="512">
                  <c:v>1.28</c:v>
                </c:pt>
                <c:pt idx="513">
                  <c:v>1.28</c:v>
                </c:pt>
                <c:pt idx="514">
                  <c:v>1.3</c:v>
                </c:pt>
                <c:pt idx="515">
                  <c:v>1.32</c:v>
                </c:pt>
                <c:pt idx="516">
                  <c:v>1.35</c:v>
                </c:pt>
                <c:pt idx="517">
                  <c:v>1.38</c:v>
                </c:pt>
                <c:pt idx="518">
                  <c:v>1.4</c:v>
                </c:pt>
                <c:pt idx="519">
                  <c:v>1.4</c:v>
                </c:pt>
                <c:pt idx="520">
                  <c:v>1.4</c:v>
                </c:pt>
                <c:pt idx="521">
                  <c:v>1.4</c:v>
                </c:pt>
                <c:pt idx="522">
                  <c:v>1.4</c:v>
                </c:pt>
                <c:pt idx="523">
                  <c:v>1.36</c:v>
                </c:pt>
                <c:pt idx="524">
                  <c:v>1.34</c:v>
                </c:pt>
                <c:pt idx="525">
                  <c:v>1.32</c:v>
                </c:pt>
                <c:pt idx="526">
                  <c:v>1.3</c:v>
                </c:pt>
                <c:pt idx="527">
                  <c:v>1.28</c:v>
                </c:pt>
                <c:pt idx="528">
                  <c:v>1.38</c:v>
                </c:pt>
                <c:pt idx="529">
                  <c:v>1.4</c:v>
                </c:pt>
                <c:pt idx="530">
                  <c:v>1.42</c:v>
                </c:pt>
                <c:pt idx="531">
                  <c:v>1.34</c:v>
                </c:pt>
                <c:pt idx="532">
                  <c:v>1.38</c:v>
                </c:pt>
                <c:pt idx="533">
                  <c:v>1.34</c:v>
                </c:pt>
                <c:pt idx="534">
                  <c:v>1.34</c:v>
                </c:pt>
                <c:pt idx="535">
                  <c:v>1.32</c:v>
                </c:pt>
                <c:pt idx="536">
                  <c:v>1.32</c:v>
                </c:pt>
                <c:pt idx="537">
                  <c:v>1.42</c:v>
                </c:pt>
                <c:pt idx="538">
                  <c:v>1.56</c:v>
                </c:pt>
                <c:pt idx="539">
                  <c:v>1.46</c:v>
                </c:pt>
                <c:pt idx="540">
                  <c:v>1.5</c:v>
                </c:pt>
                <c:pt idx="541">
                  <c:v>1.56</c:v>
                </c:pt>
                <c:pt idx="542">
                  <c:v>1.62</c:v>
                </c:pt>
                <c:pt idx="543">
                  <c:v>1.56</c:v>
                </c:pt>
                <c:pt idx="544">
                  <c:v>1.65</c:v>
                </c:pt>
                <c:pt idx="545">
                  <c:v>1.47</c:v>
                </c:pt>
                <c:pt idx="546">
                  <c:v>1.5</c:v>
                </c:pt>
                <c:pt idx="547">
                  <c:v>1.52</c:v>
                </c:pt>
                <c:pt idx="548">
                  <c:v>1.42</c:v>
                </c:pt>
                <c:pt idx="549">
                  <c:v>1.39</c:v>
                </c:pt>
                <c:pt idx="550">
                  <c:v>1.42</c:v>
                </c:pt>
                <c:pt idx="551">
                  <c:v>1.39</c:v>
                </c:pt>
                <c:pt idx="552">
                  <c:v>1.4</c:v>
                </c:pt>
                <c:pt idx="553">
                  <c:v>1.34</c:v>
                </c:pt>
                <c:pt idx="554">
                  <c:v>1.32</c:v>
                </c:pt>
                <c:pt idx="555">
                  <c:v>1.34</c:v>
                </c:pt>
                <c:pt idx="556">
                  <c:v>1.36</c:v>
                </c:pt>
                <c:pt idx="557">
                  <c:v>1.36</c:v>
                </c:pt>
                <c:pt idx="558">
                  <c:v>1.32</c:v>
                </c:pt>
                <c:pt idx="559">
                  <c:v>1.48</c:v>
                </c:pt>
                <c:pt idx="560">
                  <c:v>1.88</c:v>
                </c:pt>
                <c:pt idx="561">
                  <c:v>1.86</c:v>
                </c:pt>
                <c:pt idx="562">
                  <c:v>1.98</c:v>
                </c:pt>
                <c:pt idx="563">
                  <c:v>2.04</c:v>
                </c:pt>
                <c:pt idx="564">
                  <c:v>1.98</c:v>
                </c:pt>
                <c:pt idx="565">
                  <c:v>2.04</c:v>
                </c:pt>
                <c:pt idx="566">
                  <c:v>1.96</c:v>
                </c:pt>
                <c:pt idx="567">
                  <c:v>1.88</c:v>
                </c:pt>
                <c:pt idx="568">
                  <c:v>1.68</c:v>
                </c:pt>
                <c:pt idx="569">
                  <c:v>1.64</c:v>
                </c:pt>
                <c:pt idx="570">
                  <c:v>1.58</c:v>
                </c:pt>
                <c:pt idx="571">
                  <c:v>1.52</c:v>
                </c:pt>
                <c:pt idx="572">
                  <c:v>1.48</c:v>
                </c:pt>
                <c:pt idx="573">
                  <c:v>1.43</c:v>
                </c:pt>
                <c:pt idx="574">
                  <c:v>1.4</c:v>
                </c:pt>
                <c:pt idx="575">
                  <c:v>1.42</c:v>
                </c:pt>
                <c:pt idx="576">
                  <c:v>1.84</c:v>
                </c:pt>
                <c:pt idx="577">
                  <c:v>1.78</c:v>
                </c:pt>
                <c:pt idx="578">
                  <c:v>1.73</c:v>
                </c:pt>
                <c:pt idx="579">
                  <c:v>1.78</c:v>
                </c:pt>
                <c:pt idx="580">
                  <c:v>1.73</c:v>
                </c:pt>
                <c:pt idx="581">
                  <c:v>2.56</c:v>
                </c:pt>
                <c:pt idx="582">
                  <c:v>2.38</c:v>
                </c:pt>
                <c:pt idx="583">
                  <c:v>2.48</c:v>
                </c:pt>
                <c:pt idx="584">
                  <c:v>3.1</c:v>
                </c:pt>
                <c:pt idx="585">
                  <c:v>3.24</c:v>
                </c:pt>
                <c:pt idx="586">
                  <c:v>3.17</c:v>
                </c:pt>
                <c:pt idx="587">
                  <c:v>3.12</c:v>
                </c:pt>
                <c:pt idx="588">
                  <c:v>3.08</c:v>
                </c:pt>
                <c:pt idx="589">
                  <c:v>3</c:v>
                </c:pt>
                <c:pt idx="590">
                  <c:v>2.84</c:v>
                </c:pt>
                <c:pt idx="591">
                  <c:v>2.96</c:v>
                </c:pt>
                <c:pt idx="592">
                  <c:v>3.1</c:v>
                </c:pt>
                <c:pt idx="593">
                  <c:v>3</c:v>
                </c:pt>
                <c:pt idx="594">
                  <c:v>2.97</c:v>
                </c:pt>
                <c:pt idx="595">
                  <c:v>3.07</c:v>
                </c:pt>
                <c:pt idx="596">
                  <c:v>3.15</c:v>
                </c:pt>
                <c:pt idx="597">
                  <c:v>3.25</c:v>
                </c:pt>
                <c:pt idx="598">
                  <c:v>3.06</c:v>
                </c:pt>
                <c:pt idx="599">
                  <c:v>2.8</c:v>
                </c:pt>
                <c:pt idx="600">
                  <c:v>2.85</c:v>
                </c:pt>
                <c:pt idx="601">
                  <c:v>2.78</c:v>
                </c:pt>
                <c:pt idx="602">
                  <c:v>2.77</c:v>
                </c:pt>
                <c:pt idx="603">
                  <c:v>2.6</c:v>
                </c:pt>
                <c:pt idx="604">
                  <c:v>2.6</c:v>
                </c:pt>
                <c:pt idx="605">
                  <c:v>2.4</c:v>
                </c:pt>
                <c:pt idx="606">
                  <c:v>2.1800000000000002</c:v>
                </c:pt>
                <c:pt idx="607">
                  <c:v>1.94</c:v>
                </c:pt>
                <c:pt idx="608">
                  <c:v>1.84</c:v>
                </c:pt>
                <c:pt idx="609">
                  <c:v>1.8</c:v>
                </c:pt>
                <c:pt idx="610">
                  <c:v>1.74</c:v>
                </c:pt>
                <c:pt idx="611">
                  <c:v>1.85</c:v>
                </c:pt>
                <c:pt idx="612">
                  <c:v>2.04</c:v>
                </c:pt>
                <c:pt idx="613">
                  <c:v>2.37</c:v>
                </c:pt>
                <c:pt idx="614">
                  <c:v>2.44</c:v>
                </c:pt>
                <c:pt idx="615">
                  <c:v>2.38</c:v>
                </c:pt>
                <c:pt idx="616">
                  <c:v>2.3199999999999998</c:v>
                </c:pt>
                <c:pt idx="617">
                  <c:v>2.2799999999999998</c:v>
                </c:pt>
                <c:pt idx="618">
                  <c:v>2.2400000000000002</c:v>
                </c:pt>
                <c:pt idx="619">
                  <c:v>2.2999999999999998</c:v>
                </c:pt>
                <c:pt idx="620">
                  <c:v>2.34</c:v>
                </c:pt>
                <c:pt idx="621">
                  <c:v>2.23</c:v>
                </c:pt>
                <c:pt idx="622">
                  <c:v>2.08</c:v>
                </c:pt>
                <c:pt idx="623">
                  <c:v>2.1</c:v>
                </c:pt>
                <c:pt idx="624">
                  <c:v>2.14</c:v>
                </c:pt>
                <c:pt idx="625">
                  <c:v>2.06</c:v>
                </c:pt>
                <c:pt idx="626">
                  <c:v>1.94</c:v>
                </c:pt>
                <c:pt idx="627">
                  <c:v>1.9</c:v>
                </c:pt>
                <c:pt idx="628">
                  <c:v>1.86</c:v>
                </c:pt>
                <c:pt idx="629">
                  <c:v>1.86</c:v>
                </c:pt>
                <c:pt idx="630">
                  <c:v>1.84</c:v>
                </c:pt>
                <c:pt idx="631">
                  <c:v>1.88</c:v>
                </c:pt>
                <c:pt idx="632">
                  <c:v>1.89</c:v>
                </c:pt>
                <c:pt idx="633">
                  <c:v>1.88</c:v>
                </c:pt>
                <c:pt idx="634">
                  <c:v>1.78</c:v>
                </c:pt>
                <c:pt idx="635">
                  <c:v>1.83</c:v>
                </c:pt>
                <c:pt idx="636">
                  <c:v>1.88</c:v>
                </c:pt>
                <c:pt idx="637">
                  <c:v>1.86</c:v>
                </c:pt>
                <c:pt idx="638">
                  <c:v>1.88</c:v>
                </c:pt>
                <c:pt idx="639">
                  <c:v>3.24</c:v>
                </c:pt>
                <c:pt idx="640">
                  <c:v>3.44</c:v>
                </c:pt>
                <c:pt idx="641">
                  <c:v>2.97</c:v>
                </c:pt>
                <c:pt idx="642">
                  <c:v>2.94</c:v>
                </c:pt>
                <c:pt idx="643">
                  <c:v>3.1</c:v>
                </c:pt>
                <c:pt idx="644">
                  <c:v>3.1</c:v>
                </c:pt>
                <c:pt idx="645">
                  <c:v>3</c:v>
                </c:pt>
                <c:pt idx="646">
                  <c:v>2.84</c:v>
                </c:pt>
                <c:pt idx="647">
                  <c:v>2.82</c:v>
                </c:pt>
                <c:pt idx="648">
                  <c:v>2.78</c:v>
                </c:pt>
                <c:pt idx="649">
                  <c:v>2.65</c:v>
                </c:pt>
                <c:pt idx="650">
                  <c:v>2.58</c:v>
                </c:pt>
                <c:pt idx="651">
                  <c:v>2.5</c:v>
                </c:pt>
                <c:pt idx="652">
                  <c:v>2.4500000000000002</c:v>
                </c:pt>
                <c:pt idx="653">
                  <c:v>2.88</c:v>
                </c:pt>
                <c:pt idx="654">
                  <c:v>2.25</c:v>
                </c:pt>
                <c:pt idx="655">
                  <c:v>2.4</c:v>
                </c:pt>
                <c:pt idx="656">
                  <c:v>2.4</c:v>
                </c:pt>
                <c:pt idx="657">
                  <c:v>2.2999999999999998</c:v>
                </c:pt>
                <c:pt idx="658">
                  <c:v>2.2200000000000002</c:v>
                </c:pt>
                <c:pt idx="659">
                  <c:v>2.16</c:v>
                </c:pt>
                <c:pt idx="660">
                  <c:v>2.1</c:v>
                </c:pt>
                <c:pt idx="661">
                  <c:v>2.0499999999999998</c:v>
                </c:pt>
                <c:pt idx="662">
                  <c:v>1.98</c:v>
                </c:pt>
                <c:pt idx="663">
                  <c:v>1.94</c:v>
                </c:pt>
                <c:pt idx="664">
                  <c:v>1.9</c:v>
                </c:pt>
                <c:pt idx="665">
                  <c:v>1.85</c:v>
                </c:pt>
                <c:pt idx="666">
                  <c:v>2.2400000000000002</c:v>
                </c:pt>
                <c:pt idx="667">
                  <c:v>2.0499999999999998</c:v>
                </c:pt>
                <c:pt idx="668">
                  <c:v>1.9</c:v>
                </c:pt>
                <c:pt idx="669">
                  <c:v>2</c:v>
                </c:pt>
                <c:pt idx="670">
                  <c:v>2.2599999999999998</c:v>
                </c:pt>
                <c:pt idx="671">
                  <c:v>2.42</c:v>
                </c:pt>
                <c:pt idx="672">
                  <c:v>2.5</c:v>
                </c:pt>
                <c:pt idx="673">
                  <c:v>2.6</c:v>
                </c:pt>
                <c:pt idx="674">
                  <c:v>2.86</c:v>
                </c:pt>
                <c:pt idx="675">
                  <c:v>3.15</c:v>
                </c:pt>
                <c:pt idx="676">
                  <c:v>3.06</c:v>
                </c:pt>
                <c:pt idx="677">
                  <c:v>2.96</c:v>
                </c:pt>
                <c:pt idx="678">
                  <c:v>2.9</c:v>
                </c:pt>
                <c:pt idx="679">
                  <c:v>3</c:v>
                </c:pt>
                <c:pt idx="680">
                  <c:v>3.12</c:v>
                </c:pt>
                <c:pt idx="681">
                  <c:v>3.24</c:v>
                </c:pt>
                <c:pt idx="682">
                  <c:v>3.36</c:v>
                </c:pt>
                <c:pt idx="683">
                  <c:v>3.34</c:v>
                </c:pt>
                <c:pt idx="684">
                  <c:v>3.3</c:v>
                </c:pt>
                <c:pt idx="685">
                  <c:v>3.26</c:v>
                </c:pt>
                <c:pt idx="686">
                  <c:v>3.22</c:v>
                </c:pt>
                <c:pt idx="687">
                  <c:v>2.9</c:v>
                </c:pt>
                <c:pt idx="688">
                  <c:v>2.65</c:v>
                </c:pt>
                <c:pt idx="689">
                  <c:v>2.56</c:v>
                </c:pt>
                <c:pt idx="690">
                  <c:v>2.4</c:v>
                </c:pt>
                <c:pt idx="691">
                  <c:v>2.2599999999999998</c:v>
                </c:pt>
                <c:pt idx="692">
                  <c:v>2.16</c:v>
                </c:pt>
                <c:pt idx="693">
                  <c:v>2.1</c:v>
                </c:pt>
                <c:pt idx="694">
                  <c:v>2.06</c:v>
                </c:pt>
                <c:pt idx="695">
                  <c:v>2.4</c:v>
                </c:pt>
                <c:pt idx="696">
                  <c:v>2.6</c:v>
                </c:pt>
                <c:pt idx="697">
                  <c:v>2.65</c:v>
                </c:pt>
                <c:pt idx="698">
                  <c:v>2.7</c:v>
                </c:pt>
                <c:pt idx="699">
                  <c:v>2.93</c:v>
                </c:pt>
                <c:pt idx="700">
                  <c:v>3.15</c:v>
                </c:pt>
                <c:pt idx="701">
                  <c:v>2.4</c:v>
                </c:pt>
                <c:pt idx="702">
                  <c:v>3.2</c:v>
                </c:pt>
                <c:pt idx="703">
                  <c:v>3.07</c:v>
                </c:pt>
                <c:pt idx="704">
                  <c:v>3.07</c:v>
                </c:pt>
                <c:pt idx="705">
                  <c:v>3.27</c:v>
                </c:pt>
                <c:pt idx="706">
                  <c:v>3.22</c:v>
                </c:pt>
                <c:pt idx="707">
                  <c:v>3.25</c:v>
                </c:pt>
                <c:pt idx="708">
                  <c:v>3.4</c:v>
                </c:pt>
                <c:pt idx="709">
                  <c:v>3.7</c:v>
                </c:pt>
                <c:pt idx="710">
                  <c:v>3.62</c:v>
                </c:pt>
                <c:pt idx="711">
                  <c:v>3.32</c:v>
                </c:pt>
                <c:pt idx="712">
                  <c:v>3.14</c:v>
                </c:pt>
                <c:pt idx="713">
                  <c:v>3.06</c:v>
                </c:pt>
                <c:pt idx="714">
                  <c:v>2.98</c:v>
                </c:pt>
                <c:pt idx="715">
                  <c:v>2.83</c:v>
                </c:pt>
                <c:pt idx="716">
                  <c:v>2.7</c:v>
                </c:pt>
                <c:pt idx="717">
                  <c:v>2.63</c:v>
                </c:pt>
                <c:pt idx="718">
                  <c:v>2.58</c:v>
                </c:pt>
                <c:pt idx="719">
                  <c:v>2.5299999999999998</c:v>
                </c:pt>
                <c:pt idx="720">
                  <c:v>2.5</c:v>
                </c:pt>
                <c:pt idx="721">
                  <c:v>2.48</c:v>
                </c:pt>
                <c:pt idx="722">
                  <c:v>2.4500000000000002</c:v>
                </c:pt>
                <c:pt idx="723">
                  <c:v>2.38</c:v>
                </c:pt>
                <c:pt idx="724">
                  <c:v>2.34</c:v>
                </c:pt>
                <c:pt idx="725">
                  <c:v>2.34</c:v>
                </c:pt>
                <c:pt idx="726">
                  <c:v>2.5</c:v>
                </c:pt>
                <c:pt idx="727">
                  <c:v>2.41</c:v>
                </c:pt>
                <c:pt idx="728">
                  <c:v>2.2999999999999998</c:v>
                </c:pt>
                <c:pt idx="729">
                  <c:v>2.21</c:v>
                </c:pt>
                <c:pt idx="730">
                  <c:v>2.1</c:v>
                </c:pt>
                <c:pt idx="731">
                  <c:v>2.0499999999999998</c:v>
                </c:pt>
              </c:numCache>
            </c:numRef>
          </c:val>
          <c:smooth val="1"/>
          <c:extLst xmlns:c16r2="http://schemas.microsoft.com/office/drawing/2015/06/chart">
            <c:ext xmlns:c16="http://schemas.microsoft.com/office/drawing/2014/chart" uri="{C3380CC4-5D6E-409C-BE32-E72D297353CC}">
              <c16:uniqueId val="{00000002-A6C8-4DBF-A701-3FE5CF7365CA}"/>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2</c:v>
                </c:pt>
                <c:pt idx="1">
                  <c:v>1.96</c:v>
                </c:pt>
                <c:pt idx="2">
                  <c:v>1.94</c:v>
                </c:pt>
                <c:pt idx="3">
                  <c:v>1.9</c:v>
                </c:pt>
                <c:pt idx="4">
                  <c:v>1.84</c:v>
                </c:pt>
                <c:pt idx="5">
                  <c:v>1.8</c:v>
                </c:pt>
                <c:pt idx="6">
                  <c:v>1.8</c:v>
                </c:pt>
                <c:pt idx="7">
                  <c:v>1.75</c:v>
                </c:pt>
                <c:pt idx="8">
                  <c:v>1.7</c:v>
                </c:pt>
                <c:pt idx="9">
                  <c:v>1.64</c:v>
                </c:pt>
                <c:pt idx="10">
                  <c:v>1.6</c:v>
                </c:pt>
                <c:pt idx="11">
                  <c:v>1.56</c:v>
                </c:pt>
                <c:pt idx="12">
                  <c:v>1.54</c:v>
                </c:pt>
                <c:pt idx="13">
                  <c:v>1.52</c:v>
                </c:pt>
                <c:pt idx="14">
                  <c:v>1.5</c:v>
                </c:pt>
                <c:pt idx="15">
                  <c:v>1.48</c:v>
                </c:pt>
                <c:pt idx="16">
                  <c:v>1.46</c:v>
                </c:pt>
                <c:pt idx="17">
                  <c:v>1.42</c:v>
                </c:pt>
                <c:pt idx="18">
                  <c:v>1.4</c:v>
                </c:pt>
                <c:pt idx="19">
                  <c:v>1.4</c:v>
                </c:pt>
                <c:pt idx="20">
                  <c:v>1.4</c:v>
                </c:pt>
                <c:pt idx="21">
                  <c:v>1.38</c:v>
                </c:pt>
                <c:pt idx="22">
                  <c:v>1.36</c:v>
                </c:pt>
                <c:pt idx="23">
                  <c:v>1.37</c:v>
                </c:pt>
                <c:pt idx="24">
                  <c:v>1.35</c:v>
                </c:pt>
                <c:pt idx="25">
                  <c:v>1.3</c:v>
                </c:pt>
                <c:pt idx="26">
                  <c:v>1.28</c:v>
                </c:pt>
                <c:pt idx="27">
                  <c:v>1.3</c:v>
                </c:pt>
                <c:pt idx="28">
                  <c:v>1.58</c:v>
                </c:pt>
                <c:pt idx="29">
                  <c:v>1.3</c:v>
                </c:pt>
                <c:pt idx="30">
                  <c:v>1.3</c:v>
                </c:pt>
                <c:pt idx="31">
                  <c:v>1.38</c:v>
                </c:pt>
                <c:pt idx="32">
                  <c:v>1.51</c:v>
                </c:pt>
                <c:pt idx="33">
                  <c:v>1.57</c:v>
                </c:pt>
                <c:pt idx="34">
                  <c:v>1.62</c:v>
                </c:pt>
                <c:pt idx="35">
                  <c:v>1.62</c:v>
                </c:pt>
                <c:pt idx="36">
                  <c:v>1.6</c:v>
                </c:pt>
                <c:pt idx="37">
                  <c:v>1.52</c:v>
                </c:pt>
                <c:pt idx="38">
                  <c:v>1.5</c:v>
                </c:pt>
                <c:pt idx="39">
                  <c:v>1.5</c:v>
                </c:pt>
                <c:pt idx="40">
                  <c:v>1.47</c:v>
                </c:pt>
                <c:pt idx="41">
                  <c:v>1.8</c:v>
                </c:pt>
                <c:pt idx="42">
                  <c:v>1.75</c:v>
                </c:pt>
                <c:pt idx="43">
                  <c:v>1.58</c:v>
                </c:pt>
                <c:pt idx="44">
                  <c:v>1.5</c:v>
                </c:pt>
                <c:pt idx="45">
                  <c:v>1.45</c:v>
                </c:pt>
                <c:pt idx="46">
                  <c:v>1.38</c:v>
                </c:pt>
                <c:pt idx="47">
                  <c:v>1.35</c:v>
                </c:pt>
                <c:pt idx="48">
                  <c:v>1.35</c:v>
                </c:pt>
                <c:pt idx="49">
                  <c:v>1.38</c:v>
                </c:pt>
                <c:pt idx="50">
                  <c:v>1.38</c:v>
                </c:pt>
                <c:pt idx="51">
                  <c:v>1.48</c:v>
                </c:pt>
                <c:pt idx="52">
                  <c:v>1.7</c:v>
                </c:pt>
                <c:pt idx="53">
                  <c:v>1.8</c:v>
                </c:pt>
                <c:pt idx="54">
                  <c:v>1.7</c:v>
                </c:pt>
                <c:pt idx="55">
                  <c:v>1.63</c:v>
                </c:pt>
                <c:pt idx="56">
                  <c:v>1.56</c:v>
                </c:pt>
                <c:pt idx="57">
                  <c:v>1.48</c:v>
                </c:pt>
                <c:pt idx="58">
                  <c:v>1.43</c:v>
                </c:pt>
                <c:pt idx="59">
                  <c:v>1.41</c:v>
                </c:pt>
                <c:pt idx="60">
                  <c:v>1.38</c:v>
                </c:pt>
                <c:pt idx="61">
                  <c:v>1.37</c:v>
                </c:pt>
                <c:pt idx="62">
                  <c:v>1.36</c:v>
                </c:pt>
                <c:pt idx="63">
                  <c:v>1.34</c:v>
                </c:pt>
                <c:pt idx="64">
                  <c:v>1.34</c:v>
                </c:pt>
                <c:pt idx="65">
                  <c:v>1.42</c:v>
                </c:pt>
                <c:pt idx="66">
                  <c:v>1.78</c:v>
                </c:pt>
                <c:pt idx="67">
                  <c:v>1.78</c:v>
                </c:pt>
                <c:pt idx="68">
                  <c:v>1.78</c:v>
                </c:pt>
                <c:pt idx="69">
                  <c:v>1.96</c:v>
                </c:pt>
                <c:pt idx="70">
                  <c:v>2.06</c:v>
                </c:pt>
                <c:pt idx="71">
                  <c:v>2.06</c:v>
                </c:pt>
                <c:pt idx="72">
                  <c:v>2.06</c:v>
                </c:pt>
                <c:pt idx="73">
                  <c:v>2.36</c:v>
                </c:pt>
                <c:pt idx="74">
                  <c:v>2.6</c:v>
                </c:pt>
                <c:pt idx="75">
                  <c:v>2.75</c:v>
                </c:pt>
                <c:pt idx="76">
                  <c:v>2.82</c:v>
                </c:pt>
                <c:pt idx="77">
                  <c:v>2.75</c:v>
                </c:pt>
                <c:pt idx="78">
                  <c:v>2.66</c:v>
                </c:pt>
                <c:pt idx="79">
                  <c:v>2.8</c:v>
                </c:pt>
                <c:pt idx="80">
                  <c:v>3.08</c:v>
                </c:pt>
                <c:pt idx="81">
                  <c:v>3.08</c:v>
                </c:pt>
                <c:pt idx="82">
                  <c:v>3.12</c:v>
                </c:pt>
                <c:pt idx="83">
                  <c:v>3.5</c:v>
                </c:pt>
                <c:pt idx="84">
                  <c:v>3.8</c:v>
                </c:pt>
                <c:pt idx="85">
                  <c:v>3.9</c:v>
                </c:pt>
                <c:pt idx="86">
                  <c:v>3.86</c:v>
                </c:pt>
                <c:pt idx="87">
                  <c:v>3.9</c:v>
                </c:pt>
                <c:pt idx="88">
                  <c:v>3.75</c:v>
                </c:pt>
                <c:pt idx="89">
                  <c:v>3.8</c:v>
                </c:pt>
                <c:pt idx="90">
                  <c:v>3.88</c:v>
                </c:pt>
                <c:pt idx="91">
                  <c:v>3.84</c:v>
                </c:pt>
                <c:pt idx="92">
                  <c:v>3.78</c:v>
                </c:pt>
                <c:pt idx="93">
                  <c:v>3.7</c:v>
                </c:pt>
                <c:pt idx="94">
                  <c:v>3.6</c:v>
                </c:pt>
                <c:pt idx="95">
                  <c:v>3.48</c:v>
                </c:pt>
                <c:pt idx="96">
                  <c:v>3.68</c:v>
                </c:pt>
                <c:pt idx="97">
                  <c:v>3.7</c:v>
                </c:pt>
                <c:pt idx="98">
                  <c:v>3.72</c:v>
                </c:pt>
                <c:pt idx="99">
                  <c:v>3.7</c:v>
                </c:pt>
                <c:pt idx="100">
                  <c:v>3.72</c:v>
                </c:pt>
                <c:pt idx="101">
                  <c:v>3.7</c:v>
                </c:pt>
                <c:pt idx="102">
                  <c:v>3.69</c:v>
                </c:pt>
                <c:pt idx="103">
                  <c:v>3.68</c:v>
                </c:pt>
                <c:pt idx="104">
                  <c:v>3.6</c:v>
                </c:pt>
                <c:pt idx="105">
                  <c:v>3.48</c:v>
                </c:pt>
                <c:pt idx="106">
                  <c:v>3.3</c:v>
                </c:pt>
                <c:pt idx="107">
                  <c:v>3.22</c:v>
                </c:pt>
                <c:pt idx="108">
                  <c:v>3.34</c:v>
                </c:pt>
                <c:pt idx="109">
                  <c:v>3.42</c:v>
                </c:pt>
                <c:pt idx="110">
                  <c:v>3.48</c:v>
                </c:pt>
                <c:pt idx="111">
                  <c:v>3.3</c:v>
                </c:pt>
                <c:pt idx="112">
                  <c:v>3.18</c:v>
                </c:pt>
                <c:pt idx="113">
                  <c:v>3.1</c:v>
                </c:pt>
                <c:pt idx="114">
                  <c:v>2.94</c:v>
                </c:pt>
                <c:pt idx="115">
                  <c:v>2.88</c:v>
                </c:pt>
                <c:pt idx="116">
                  <c:v>2.8</c:v>
                </c:pt>
                <c:pt idx="117">
                  <c:v>3.06</c:v>
                </c:pt>
                <c:pt idx="118">
                  <c:v>3.12</c:v>
                </c:pt>
                <c:pt idx="119">
                  <c:v>3.16</c:v>
                </c:pt>
                <c:pt idx="120">
                  <c:v>3.12</c:v>
                </c:pt>
                <c:pt idx="121">
                  <c:v>3.16</c:v>
                </c:pt>
                <c:pt idx="122">
                  <c:v>3.24</c:v>
                </c:pt>
                <c:pt idx="123">
                  <c:v>3.2</c:v>
                </c:pt>
                <c:pt idx="124">
                  <c:v>2.96</c:v>
                </c:pt>
                <c:pt idx="125">
                  <c:v>2.84</c:v>
                </c:pt>
                <c:pt idx="126">
                  <c:v>2.71</c:v>
                </c:pt>
                <c:pt idx="127">
                  <c:v>2.79</c:v>
                </c:pt>
                <c:pt idx="128">
                  <c:v>2.96</c:v>
                </c:pt>
                <c:pt idx="129">
                  <c:v>3</c:v>
                </c:pt>
                <c:pt idx="130">
                  <c:v>2.96</c:v>
                </c:pt>
                <c:pt idx="131">
                  <c:v>2.89</c:v>
                </c:pt>
                <c:pt idx="132">
                  <c:v>2.78</c:v>
                </c:pt>
                <c:pt idx="133">
                  <c:v>2.88</c:v>
                </c:pt>
                <c:pt idx="134">
                  <c:v>3.06</c:v>
                </c:pt>
                <c:pt idx="135">
                  <c:v>2.95</c:v>
                </c:pt>
                <c:pt idx="136">
                  <c:v>2.86</c:v>
                </c:pt>
                <c:pt idx="137">
                  <c:v>2.95</c:v>
                </c:pt>
                <c:pt idx="138">
                  <c:v>2.92</c:v>
                </c:pt>
                <c:pt idx="139">
                  <c:v>2.81</c:v>
                </c:pt>
                <c:pt idx="140">
                  <c:v>2.68</c:v>
                </c:pt>
                <c:pt idx="141">
                  <c:v>2.5499999999999998</c:v>
                </c:pt>
                <c:pt idx="142">
                  <c:v>2.34</c:v>
                </c:pt>
                <c:pt idx="143">
                  <c:v>2.2599999999999998</c:v>
                </c:pt>
                <c:pt idx="144">
                  <c:v>2.17</c:v>
                </c:pt>
                <c:pt idx="145">
                  <c:v>2.06</c:v>
                </c:pt>
                <c:pt idx="146">
                  <c:v>2.06</c:v>
                </c:pt>
                <c:pt idx="147">
                  <c:v>2.08</c:v>
                </c:pt>
                <c:pt idx="148">
                  <c:v>2.08</c:v>
                </c:pt>
                <c:pt idx="149">
                  <c:v>2.8</c:v>
                </c:pt>
                <c:pt idx="150">
                  <c:v>4.0599999999999996</c:v>
                </c:pt>
                <c:pt idx="151">
                  <c:v>3.94</c:v>
                </c:pt>
                <c:pt idx="152">
                  <c:v>3.78</c:v>
                </c:pt>
                <c:pt idx="153">
                  <c:v>3.85</c:v>
                </c:pt>
                <c:pt idx="154">
                  <c:v>4.21</c:v>
                </c:pt>
                <c:pt idx="155">
                  <c:v>5.04</c:v>
                </c:pt>
                <c:pt idx="156">
                  <c:v>4.5</c:v>
                </c:pt>
                <c:pt idx="157">
                  <c:v>4.03</c:v>
                </c:pt>
                <c:pt idx="158">
                  <c:v>3.75</c:v>
                </c:pt>
                <c:pt idx="159">
                  <c:v>3.73</c:v>
                </c:pt>
                <c:pt idx="160">
                  <c:v>3.97</c:v>
                </c:pt>
                <c:pt idx="161">
                  <c:v>4.1500000000000004</c:v>
                </c:pt>
                <c:pt idx="162">
                  <c:v>4.5599999999999996</c:v>
                </c:pt>
                <c:pt idx="163">
                  <c:v>4.5999999999999996</c:v>
                </c:pt>
                <c:pt idx="164">
                  <c:v>4.88</c:v>
                </c:pt>
                <c:pt idx="165">
                  <c:v>5.2</c:v>
                </c:pt>
                <c:pt idx="166">
                  <c:v>5.34</c:v>
                </c:pt>
                <c:pt idx="167">
                  <c:v>5.18</c:v>
                </c:pt>
                <c:pt idx="168">
                  <c:v>5.0199999999999996</c:v>
                </c:pt>
                <c:pt idx="169">
                  <c:v>4.67</c:v>
                </c:pt>
                <c:pt idx="170">
                  <c:v>4.3600000000000003</c:v>
                </c:pt>
                <c:pt idx="171">
                  <c:v>4.26</c:v>
                </c:pt>
                <c:pt idx="172">
                  <c:v>4.3</c:v>
                </c:pt>
                <c:pt idx="173">
                  <c:v>4.25</c:v>
                </c:pt>
                <c:pt idx="174">
                  <c:v>4.2</c:v>
                </c:pt>
                <c:pt idx="175">
                  <c:v>4.0999999999999996</c:v>
                </c:pt>
                <c:pt idx="176">
                  <c:v>3.95</c:v>
                </c:pt>
                <c:pt idx="177">
                  <c:v>3.85</c:v>
                </c:pt>
                <c:pt idx="178">
                  <c:v>3.74</c:v>
                </c:pt>
                <c:pt idx="179">
                  <c:v>3.58</c:v>
                </c:pt>
                <c:pt idx="180">
                  <c:v>3.4</c:v>
                </c:pt>
                <c:pt idx="181">
                  <c:v>3.2</c:v>
                </c:pt>
                <c:pt idx="182">
                  <c:v>3.1</c:v>
                </c:pt>
                <c:pt idx="183">
                  <c:v>3</c:v>
                </c:pt>
                <c:pt idx="184">
                  <c:v>2.96</c:v>
                </c:pt>
                <c:pt idx="185">
                  <c:v>2.96</c:v>
                </c:pt>
                <c:pt idx="186">
                  <c:v>2.98</c:v>
                </c:pt>
                <c:pt idx="187">
                  <c:v>3.08</c:v>
                </c:pt>
                <c:pt idx="188">
                  <c:v>3.05</c:v>
                </c:pt>
                <c:pt idx="189">
                  <c:v>3.03</c:v>
                </c:pt>
                <c:pt idx="190">
                  <c:v>3.14</c:v>
                </c:pt>
                <c:pt idx="191">
                  <c:v>3.14</c:v>
                </c:pt>
                <c:pt idx="192">
                  <c:v>3.14</c:v>
                </c:pt>
                <c:pt idx="193">
                  <c:v>3.1</c:v>
                </c:pt>
                <c:pt idx="194">
                  <c:v>3.07</c:v>
                </c:pt>
                <c:pt idx="195">
                  <c:v>3.1</c:v>
                </c:pt>
                <c:pt idx="196">
                  <c:v>3.07</c:v>
                </c:pt>
                <c:pt idx="197">
                  <c:v>2.85</c:v>
                </c:pt>
                <c:pt idx="198">
                  <c:v>2.7</c:v>
                </c:pt>
                <c:pt idx="199">
                  <c:v>2.48</c:v>
                </c:pt>
                <c:pt idx="200">
                  <c:v>2.38</c:v>
                </c:pt>
                <c:pt idx="201">
                  <c:v>2.4</c:v>
                </c:pt>
                <c:pt idx="202">
                  <c:v>2.46</c:v>
                </c:pt>
                <c:pt idx="203">
                  <c:v>2.65</c:v>
                </c:pt>
                <c:pt idx="204">
                  <c:v>2.8</c:v>
                </c:pt>
                <c:pt idx="205">
                  <c:v>2.7</c:v>
                </c:pt>
                <c:pt idx="206">
                  <c:v>2.5499999999999998</c:v>
                </c:pt>
                <c:pt idx="207">
                  <c:v>2.5</c:v>
                </c:pt>
                <c:pt idx="208">
                  <c:v>2.46</c:v>
                </c:pt>
                <c:pt idx="209">
                  <c:v>2.38</c:v>
                </c:pt>
                <c:pt idx="210">
                  <c:v>2.2599999999999998</c:v>
                </c:pt>
                <c:pt idx="211">
                  <c:v>2.2200000000000002</c:v>
                </c:pt>
                <c:pt idx="212">
                  <c:v>2.16</c:v>
                </c:pt>
                <c:pt idx="213">
                  <c:v>2.14</c:v>
                </c:pt>
                <c:pt idx="214">
                  <c:v>2.16</c:v>
                </c:pt>
                <c:pt idx="215">
                  <c:v>2.14</c:v>
                </c:pt>
                <c:pt idx="216">
                  <c:v>2.12</c:v>
                </c:pt>
                <c:pt idx="217">
                  <c:v>2.1800000000000002</c:v>
                </c:pt>
                <c:pt idx="218">
                  <c:v>2.2799999999999998</c:v>
                </c:pt>
                <c:pt idx="219">
                  <c:v>2.46</c:v>
                </c:pt>
                <c:pt idx="220">
                  <c:v>2.88</c:v>
                </c:pt>
                <c:pt idx="221">
                  <c:v>3.3</c:v>
                </c:pt>
                <c:pt idx="222">
                  <c:v>3.9</c:v>
                </c:pt>
                <c:pt idx="223">
                  <c:v>4.12</c:v>
                </c:pt>
                <c:pt idx="224">
                  <c:v>4.38</c:v>
                </c:pt>
                <c:pt idx="225">
                  <c:v>4.4800000000000004</c:v>
                </c:pt>
                <c:pt idx="226">
                  <c:v>4.54</c:v>
                </c:pt>
                <c:pt idx="227">
                  <c:v>4.4800000000000004</c:v>
                </c:pt>
                <c:pt idx="228">
                  <c:v>4.4800000000000004</c:v>
                </c:pt>
                <c:pt idx="229">
                  <c:v>4.63</c:v>
                </c:pt>
                <c:pt idx="230">
                  <c:v>4.74</c:v>
                </c:pt>
                <c:pt idx="231">
                  <c:v>4.66</c:v>
                </c:pt>
                <c:pt idx="232">
                  <c:v>4.46</c:v>
                </c:pt>
                <c:pt idx="233">
                  <c:v>4.32</c:v>
                </c:pt>
                <c:pt idx="234">
                  <c:v>4.0599999999999996</c:v>
                </c:pt>
                <c:pt idx="235">
                  <c:v>4</c:v>
                </c:pt>
                <c:pt idx="236">
                  <c:v>3.94</c:v>
                </c:pt>
                <c:pt idx="237">
                  <c:v>4</c:v>
                </c:pt>
                <c:pt idx="238">
                  <c:v>4.04</c:v>
                </c:pt>
                <c:pt idx="239">
                  <c:v>4.1399999999999997</c:v>
                </c:pt>
                <c:pt idx="240">
                  <c:v>4.38</c:v>
                </c:pt>
                <c:pt idx="241">
                  <c:v>4.38</c:v>
                </c:pt>
                <c:pt idx="242">
                  <c:v>4.25</c:v>
                </c:pt>
                <c:pt idx="243">
                  <c:v>4.12</c:v>
                </c:pt>
                <c:pt idx="244">
                  <c:v>4.0199999999999996</c:v>
                </c:pt>
                <c:pt idx="245">
                  <c:v>3.92</c:v>
                </c:pt>
                <c:pt idx="246">
                  <c:v>3.92</c:v>
                </c:pt>
                <c:pt idx="247">
                  <c:v>4.18</c:v>
                </c:pt>
                <c:pt idx="248">
                  <c:v>4.22</c:v>
                </c:pt>
                <c:pt idx="249">
                  <c:v>4.28</c:v>
                </c:pt>
                <c:pt idx="250">
                  <c:v>4.3600000000000003</c:v>
                </c:pt>
                <c:pt idx="251">
                  <c:v>4.5199999999999996</c:v>
                </c:pt>
                <c:pt idx="252">
                  <c:v>4.67</c:v>
                </c:pt>
                <c:pt idx="253">
                  <c:v>4.32</c:v>
                </c:pt>
                <c:pt idx="254">
                  <c:v>4.2300000000000004</c:v>
                </c:pt>
                <c:pt idx="255">
                  <c:v>4.38</c:v>
                </c:pt>
                <c:pt idx="256">
                  <c:v>4.46</c:v>
                </c:pt>
                <c:pt idx="257">
                  <c:v>4.45</c:v>
                </c:pt>
                <c:pt idx="258">
                  <c:v>4.4000000000000004</c:v>
                </c:pt>
                <c:pt idx="259">
                  <c:v>4.4400000000000004</c:v>
                </c:pt>
                <c:pt idx="260">
                  <c:v>4.4000000000000004</c:v>
                </c:pt>
                <c:pt idx="261">
                  <c:v>4.3600000000000003</c:v>
                </c:pt>
                <c:pt idx="262">
                  <c:v>4.32</c:v>
                </c:pt>
                <c:pt idx="263">
                  <c:v>4.4000000000000004</c:v>
                </c:pt>
                <c:pt idx="264">
                  <c:v>4.38</c:v>
                </c:pt>
                <c:pt idx="265">
                  <c:v>4.28</c:v>
                </c:pt>
                <c:pt idx="266">
                  <c:v>4.0999999999999996</c:v>
                </c:pt>
                <c:pt idx="267">
                  <c:v>3.96</c:v>
                </c:pt>
                <c:pt idx="268">
                  <c:v>4.05</c:v>
                </c:pt>
                <c:pt idx="269">
                  <c:v>3.96</c:v>
                </c:pt>
                <c:pt idx="270">
                  <c:v>3.86</c:v>
                </c:pt>
                <c:pt idx="271">
                  <c:v>3.76</c:v>
                </c:pt>
                <c:pt idx="272">
                  <c:v>3.88</c:v>
                </c:pt>
                <c:pt idx="273">
                  <c:v>4.32</c:v>
                </c:pt>
                <c:pt idx="274">
                  <c:v>4.72</c:v>
                </c:pt>
                <c:pt idx="275">
                  <c:v>5</c:v>
                </c:pt>
                <c:pt idx="276">
                  <c:v>5.15</c:v>
                </c:pt>
                <c:pt idx="277">
                  <c:v>5.04</c:v>
                </c:pt>
                <c:pt idx="278">
                  <c:v>4.79</c:v>
                </c:pt>
                <c:pt idx="279">
                  <c:v>4.42</c:v>
                </c:pt>
                <c:pt idx="280">
                  <c:v>4.3</c:v>
                </c:pt>
                <c:pt idx="281">
                  <c:v>4.2</c:v>
                </c:pt>
                <c:pt idx="282">
                  <c:v>4.25</c:v>
                </c:pt>
                <c:pt idx="283">
                  <c:v>4.54</c:v>
                </c:pt>
                <c:pt idx="284">
                  <c:v>5</c:v>
                </c:pt>
                <c:pt idx="285">
                  <c:v>5</c:v>
                </c:pt>
                <c:pt idx="286">
                  <c:v>5.12</c:v>
                </c:pt>
                <c:pt idx="287">
                  <c:v>6.26</c:v>
                </c:pt>
                <c:pt idx="288">
                  <c:v>6.56</c:v>
                </c:pt>
                <c:pt idx="289">
                  <c:v>6.14</c:v>
                </c:pt>
                <c:pt idx="290">
                  <c:v>5.86</c:v>
                </c:pt>
                <c:pt idx="291">
                  <c:v>5.6</c:v>
                </c:pt>
                <c:pt idx="292">
                  <c:v>5.54</c:v>
                </c:pt>
                <c:pt idx="293">
                  <c:v>5.03</c:v>
                </c:pt>
                <c:pt idx="294">
                  <c:v>5</c:v>
                </c:pt>
                <c:pt idx="295">
                  <c:v>4.8499999999999996</c:v>
                </c:pt>
                <c:pt idx="296">
                  <c:v>4.72</c:v>
                </c:pt>
                <c:pt idx="297">
                  <c:v>4.72</c:v>
                </c:pt>
                <c:pt idx="298">
                  <c:v>4.74</c:v>
                </c:pt>
                <c:pt idx="299">
                  <c:v>4.5599999999999996</c:v>
                </c:pt>
                <c:pt idx="300">
                  <c:v>4.4400000000000004</c:v>
                </c:pt>
                <c:pt idx="301">
                  <c:v>4.3</c:v>
                </c:pt>
                <c:pt idx="302">
                  <c:v>4.28</c:v>
                </c:pt>
                <c:pt idx="303">
                  <c:v>4.76</c:v>
                </c:pt>
                <c:pt idx="304">
                  <c:v>5.01</c:v>
                </c:pt>
                <c:pt idx="305">
                  <c:v>5.07</c:v>
                </c:pt>
                <c:pt idx="306">
                  <c:v>4.92</c:v>
                </c:pt>
                <c:pt idx="307">
                  <c:v>4.93</c:v>
                </c:pt>
                <c:pt idx="308">
                  <c:v>4.84</c:v>
                </c:pt>
                <c:pt idx="309">
                  <c:v>4.68</c:v>
                </c:pt>
                <c:pt idx="310">
                  <c:v>4.46</c:v>
                </c:pt>
                <c:pt idx="311">
                  <c:v>4.3</c:v>
                </c:pt>
                <c:pt idx="312">
                  <c:v>4.0599999999999996</c:v>
                </c:pt>
                <c:pt idx="313">
                  <c:v>3.88</c:v>
                </c:pt>
                <c:pt idx="314">
                  <c:v>3.6</c:v>
                </c:pt>
                <c:pt idx="315">
                  <c:v>3.58</c:v>
                </c:pt>
                <c:pt idx="316">
                  <c:v>3.78</c:v>
                </c:pt>
                <c:pt idx="317">
                  <c:v>3.82</c:v>
                </c:pt>
                <c:pt idx="318">
                  <c:v>3.85</c:v>
                </c:pt>
                <c:pt idx="319">
                  <c:v>3.63</c:v>
                </c:pt>
                <c:pt idx="320">
                  <c:v>3.48</c:v>
                </c:pt>
                <c:pt idx="321">
                  <c:v>3.56</c:v>
                </c:pt>
                <c:pt idx="322">
                  <c:v>3.71</c:v>
                </c:pt>
                <c:pt idx="323">
                  <c:v>3.82</c:v>
                </c:pt>
                <c:pt idx="324">
                  <c:v>3.85</c:v>
                </c:pt>
                <c:pt idx="325">
                  <c:v>3.01</c:v>
                </c:pt>
                <c:pt idx="326">
                  <c:v>2.95</c:v>
                </c:pt>
                <c:pt idx="327">
                  <c:v>2.91</c:v>
                </c:pt>
                <c:pt idx="328">
                  <c:v>2.82</c:v>
                </c:pt>
                <c:pt idx="329">
                  <c:v>2.74</c:v>
                </c:pt>
                <c:pt idx="330">
                  <c:v>2.69</c:v>
                </c:pt>
                <c:pt idx="331">
                  <c:v>2.74</c:v>
                </c:pt>
                <c:pt idx="332">
                  <c:v>2.71</c:v>
                </c:pt>
                <c:pt idx="333">
                  <c:v>2.63</c:v>
                </c:pt>
                <c:pt idx="334">
                  <c:v>2.66</c:v>
                </c:pt>
                <c:pt idx="335">
                  <c:v>2.7</c:v>
                </c:pt>
                <c:pt idx="336">
                  <c:v>2.71</c:v>
                </c:pt>
                <c:pt idx="337">
                  <c:v>2.85</c:v>
                </c:pt>
                <c:pt idx="338">
                  <c:v>2.71</c:v>
                </c:pt>
                <c:pt idx="339">
                  <c:v>2.6</c:v>
                </c:pt>
                <c:pt idx="340">
                  <c:v>2.46</c:v>
                </c:pt>
                <c:pt idx="341">
                  <c:v>2.35</c:v>
                </c:pt>
                <c:pt idx="342">
                  <c:v>2.39</c:v>
                </c:pt>
                <c:pt idx="343">
                  <c:v>2.41</c:v>
                </c:pt>
                <c:pt idx="344">
                  <c:v>2.44</c:v>
                </c:pt>
                <c:pt idx="345">
                  <c:v>2.4</c:v>
                </c:pt>
                <c:pt idx="346">
                  <c:v>2.36</c:v>
                </c:pt>
                <c:pt idx="347">
                  <c:v>2.34</c:v>
                </c:pt>
                <c:pt idx="348">
                  <c:v>2.2999999999999998</c:v>
                </c:pt>
                <c:pt idx="349">
                  <c:v>2.25</c:v>
                </c:pt>
                <c:pt idx="350">
                  <c:v>2.2799999999999998</c:v>
                </c:pt>
                <c:pt idx="351">
                  <c:v>2.2000000000000002</c:v>
                </c:pt>
                <c:pt idx="352">
                  <c:v>2.12</c:v>
                </c:pt>
                <c:pt idx="353">
                  <c:v>2.15</c:v>
                </c:pt>
                <c:pt idx="354">
                  <c:v>2.1800000000000002</c:v>
                </c:pt>
                <c:pt idx="355">
                  <c:v>2.09</c:v>
                </c:pt>
                <c:pt idx="356">
                  <c:v>2.0099999999999998</c:v>
                </c:pt>
                <c:pt idx="357">
                  <c:v>2.08</c:v>
                </c:pt>
                <c:pt idx="358">
                  <c:v>2.0499999999999998</c:v>
                </c:pt>
                <c:pt idx="359">
                  <c:v>1.98</c:v>
                </c:pt>
                <c:pt idx="360">
                  <c:v>1.98</c:v>
                </c:pt>
                <c:pt idx="361">
                  <c:v>2.1</c:v>
                </c:pt>
                <c:pt idx="362">
                  <c:v>2.12</c:v>
                </c:pt>
                <c:pt idx="363">
                  <c:v>2.15</c:v>
                </c:pt>
                <c:pt idx="364">
                  <c:v>2.1800000000000002</c:v>
                </c:pt>
                <c:pt idx="365">
                  <c:v>2.1800000000000002</c:v>
                </c:pt>
                <c:pt idx="366">
                  <c:v>2.1800000000000002</c:v>
                </c:pt>
                <c:pt idx="367">
                  <c:v>2.09</c:v>
                </c:pt>
                <c:pt idx="368">
                  <c:v>2.0499999999999998</c:v>
                </c:pt>
                <c:pt idx="369">
                  <c:v>2</c:v>
                </c:pt>
                <c:pt idx="370">
                  <c:v>1.96</c:v>
                </c:pt>
                <c:pt idx="371">
                  <c:v>2.98</c:v>
                </c:pt>
                <c:pt idx="372">
                  <c:v>2.0499999999999998</c:v>
                </c:pt>
                <c:pt idx="373">
                  <c:v>2.0499999999999998</c:v>
                </c:pt>
                <c:pt idx="374">
                  <c:v>1.94</c:v>
                </c:pt>
                <c:pt idx="375">
                  <c:v>1.92</c:v>
                </c:pt>
                <c:pt idx="376">
                  <c:v>1.84</c:v>
                </c:pt>
                <c:pt idx="377">
                  <c:v>1.84</c:v>
                </c:pt>
                <c:pt idx="378">
                  <c:v>1.86</c:v>
                </c:pt>
                <c:pt idx="379">
                  <c:v>1.86</c:v>
                </c:pt>
                <c:pt idx="380">
                  <c:v>1.86</c:v>
                </c:pt>
                <c:pt idx="381">
                  <c:v>1.82</c:v>
                </c:pt>
                <c:pt idx="382">
                  <c:v>1.76</c:v>
                </c:pt>
                <c:pt idx="383">
                  <c:v>1.7</c:v>
                </c:pt>
                <c:pt idx="384">
                  <c:v>1.67</c:v>
                </c:pt>
                <c:pt idx="385">
                  <c:v>1.69</c:v>
                </c:pt>
                <c:pt idx="386">
                  <c:v>1.63</c:v>
                </c:pt>
                <c:pt idx="387">
                  <c:v>1.85</c:v>
                </c:pt>
                <c:pt idx="388">
                  <c:v>1.94</c:v>
                </c:pt>
                <c:pt idx="389">
                  <c:v>1.78</c:v>
                </c:pt>
                <c:pt idx="390">
                  <c:v>1.76</c:v>
                </c:pt>
                <c:pt idx="391">
                  <c:v>1.76</c:v>
                </c:pt>
                <c:pt idx="392">
                  <c:v>1.72</c:v>
                </c:pt>
                <c:pt idx="393">
                  <c:v>1.84</c:v>
                </c:pt>
                <c:pt idx="394">
                  <c:v>1.92</c:v>
                </c:pt>
                <c:pt idx="395">
                  <c:v>1.98</c:v>
                </c:pt>
                <c:pt idx="396">
                  <c:v>1.87</c:v>
                </c:pt>
                <c:pt idx="397">
                  <c:v>1.87</c:v>
                </c:pt>
                <c:pt idx="398">
                  <c:v>1.89</c:v>
                </c:pt>
                <c:pt idx="399">
                  <c:v>1.96</c:v>
                </c:pt>
                <c:pt idx="400">
                  <c:v>2.12</c:v>
                </c:pt>
                <c:pt idx="401">
                  <c:v>2.27</c:v>
                </c:pt>
                <c:pt idx="402">
                  <c:v>2.2400000000000002</c:v>
                </c:pt>
                <c:pt idx="403">
                  <c:v>2.2799999999999998</c:v>
                </c:pt>
                <c:pt idx="404">
                  <c:v>2.42</c:v>
                </c:pt>
                <c:pt idx="405">
                  <c:v>2.58</c:v>
                </c:pt>
                <c:pt idx="406">
                  <c:v>2.54</c:v>
                </c:pt>
                <c:pt idx="407">
                  <c:v>2.37</c:v>
                </c:pt>
                <c:pt idx="408">
                  <c:v>2.31</c:v>
                </c:pt>
                <c:pt idx="409">
                  <c:v>2.4300000000000002</c:v>
                </c:pt>
                <c:pt idx="410">
                  <c:v>2.21</c:v>
                </c:pt>
                <c:pt idx="411">
                  <c:v>2.0499999999999998</c:v>
                </c:pt>
                <c:pt idx="412">
                  <c:v>2.2599999999999998</c:v>
                </c:pt>
                <c:pt idx="413">
                  <c:v>2.4300000000000002</c:v>
                </c:pt>
                <c:pt idx="414">
                  <c:v>2.52</c:v>
                </c:pt>
                <c:pt idx="415">
                  <c:v>2.48</c:v>
                </c:pt>
                <c:pt idx="416">
                  <c:v>2.36</c:v>
                </c:pt>
                <c:pt idx="417">
                  <c:v>2.3199999999999998</c:v>
                </c:pt>
                <c:pt idx="418">
                  <c:v>2.27</c:v>
                </c:pt>
                <c:pt idx="419">
                  <c:v>2.2000000000000002</c:v>
                </c:pt>
                <c:pt idx="420">
                  <c:v>2.1</c:v>
                </c:pt>
                <c:pt idx="421">
                  <c:v>2</c:v>
                </c:pt>
                <c:pt idx="422">
                  <c:v>2</c:v>
                </c:pt>
                <c:pt idx="423">
                  <c:v>2.15</c:v>
                </c:pt>
                <c:pt idx="424">
                  <c:v>1.86</c:v>
                </c:pt>
                <c:pt idx="425">
                  <c:v>1.72</c:v>
                </c:pt>
                <c:pt idx="426">
                  <c:v>1.66</c:v>
                </c:pt>
                <c:pt idx="427">
                  <c:v>1.68</c:v>
                </c:pt>
                <c:pt idx="428">
                  <c:v>1.7</c:v>
                </c:pt>
                <c:pt idx="429">
                  <c:v>1.6</c:v>
                </c:pt>
                <c:pt idx="430">
                  <c:v>1.56</c:v>
                </c:pt>
                <c:pt idx="431">
                  <c:v>1.52</c:v>
                </c:pt>
                <c:pt idx="432">
                  <c:v>1.5</c:v>
                </c:pt>
                <c:pt idx="433">
                  <c:v>1.52</c:v>
                </c:pt>
                <c:pt idx="434">
                  <c:v>1.55</c:v>
                </c:pt>
                <c:pt idx="435">
                  <c:v>1.51</c:v>
                </c:pt>
                <c:pt idx="436">
                  <c:v>1.5</c:v>
                </c:pt>
                <c:pt idx="437">
                  <c:v>1.62</c:v>
                </c:pt>
                <c:pt idx="438">
                  <c:v>1.55</c:v>
                </c:pt>
                <c:pt idx="439">
                  <c:v>1.5</c:v>
                </c:pt>
                <c:pt idx="440">
                  <c:v>1.5</c:v>
                </c:pt>
                <c:pt idx="441">
                  <c:v>1.64</c:v>
                </c:pt>
                <c:pt idx="442">
                  <c:v>1.52</c:v>
                </c:pt>
                <c:pt idx="443">
                  <c:v>1.68</c:v>
                </c:pt>
                <c:pt idx="444">
                  <c:v>1.8</c:v>
                </c:pt>
                <c:pt idx="445">
                  <c:v>1.8</c:v>
                </c:pt>
                <c:pt idx="446">
                  <c:v>2.04</c:v>
                </c:pt>
                <c:pt idx="447">
                  <c:v>1.98</c:v>
                </c:pt>
                <c:pt idx="448">
                  <c:v>2.0299999999999998</c:v>
                </c:pt>
                <c:pt idx="449">
                  <c:v>2.38</c:v>
                </c:pt>
                <c:pt idx="450">
                  <c:v>2.76</c:v>
                </c:pt>
                <c:pt idx="451">
                  <c:v>2.7</c:v>
                </c:pt>
                <c:pt idx="452">
                  <c:v>2.38</c:v>
                </c:pt>
                <c:pt idx="453">
                  <c:v>2.2000000000000002</c:v>
                </c:pt>
                <c:pt idx="454">
                  <c:v>2.1</c:v>
                </c:pt>
                <c:pt idx="455">
                  <c:v>2.14</c:v>
                </c:pt>
                <c:pt idx="456">
                  <c:v>2.14</c:v>
                </c:pt>
                <c:pt idx="457">
                  <c:v>2.1</c:v>
                </c:pt>
                <c:pt idx="458">
                  <c:v>2.04</c:v>
                </c:pt>
                <c:pt idx="459">
                  <c:v>2.1</c:v>
                </c:pt>
                <c:pt idx="460">
                  <c:v>2.1800000000000002</c:v>
                </c:pt>
                <c:pt idx="461">
                  <c:v>2.5</c:v>
                </c:pt>
                <c:pt idx="462">
                  <c:v>2.42</c:v>
                </c:pt>
                <c:pt idx="463">
                  <c:v>2.2599999999999998</c:v>
                </c:pt>
                <c:pt idx="464">
                  <c:v>2.2599999999999998</c:v>
                </c:pt>
                <c:pt idx="465">
                  <c:v>2.4</c:v>
                </c:pt>
                <c:pt idx="466">
                  <c:v>2.3199999999999998</c:v>
                </c:pt>
                <c:pt idx="467">
                  <c:v>2.2000000000000002</c:v>
                </c:pt>
                <c:pt idx="468">
                  <c:v>2.06</c:v>
                </c:pt>
                <c:pt idx="469">
                  <c:v>1.96</c:v>
                </c:pt>
                <c:pt idx="470">
                  <c:v>1.9</c:v>
                </c:pt>
                <c:pt idx="471">
                  <c:v>1.99</c:v>
                </c:pt>
                <c:pt idx="472">
                  <c:v>2.06</c:v>
                </c:pt>
                <c:pt idx="473">
                  <c:v>2.11</c:v>
                </c:pt>
                <c:pt idx="474">
                  <c:v>2.06</c:v>
                </c:pt>
                <c:pt idx="475">
                  <c:v>2.08</c:v>
                </c:pt>
                <c:pt idx="476">
                  <c:v>2.2200000000000002</c:v>
                </c:pt>
                <c:pt idx="477">
                  <c:v>2.42</c:v>
                </c:pt>
                <c:pt idx="478">
                  <c:v>2.36</c:v>
                </c:pt>
                <c:pt idx="479">
                  <c:v>2.3199999999999998</c:v>
                </c:pt>
                <c:pt idx="480">
                  <c:v>2.08</c:v>
                </c:pt>
                <c:pt idx="481">
                  <c:v>1.87</c:v>
                </c:pt>
                <c:pt idx="482">
                  <c:v>1.96</c:v>
                </c:pt>
                <c:pt idx="483">
                  <c:v>2.1</c:v>
                </c:pt>
                <c:pt idx="484">
                  <c:v>2.1800000000000002</c:v>
                </c:pt>
                <c:pt idx="485">
                  <c:v>2.12</c:v>
                </c:pt>
                <c:pt idx="486">
                  <c:v>2.06</c:v>
                </c:pt>
                <c:pt idx="487">
                  <c:v>2.15</c:v>
                </c:pt>
                <c:pt idx="488">
                  <c:v>2.1</c:v>
                </c:pt>
                <c:pt idx="489">
                  <c:v>2.04</c:v>
                </c:pt>
                <c:pt idx="490">
                  <c:v>1.92</c:v>
                </c:pt>
                <c:pt idx="491">
                  <c:v>1.88</c:v>
                </c:pt>
                <c:pt idx="492">
                  <c:v>1.84</c:v>
                </c:pt>
                <c:pt idx="493">
                  <c:v>1.88</c:v>
                </c:pt>
                <c:pt idx="494">
                  <c:v>1.8</c:v>
                </c:pt>
                <c:pt idx="495">
                  <c:v>1.78</c:v>
                </c:pt>
                <c:pt idx="496">
                  <c:v>1.74</c:v>
                </c:pt>
                <c:pt idx="497">
                  <c:v>1.74</c:v>
                </c:pt>
                <c:pt idx="498">
                  <c:v>1.82</c:v>
                </c:pt>
                <c:pt idx="499">
                  <c:v>1.92</c:v>
                </c:pt>
                <c:pt idx="500">
                  <c:v>2.0299999999999998</c:v>
                </c:pt>
                <c:pt idx="501">
                  <c:v>2.08</c:v>
                </c:pt>
                <c:pt idx="502">
                  <c:v>2</c:v>
                </c:pt>
                <c:pt idx="503">
                  <c:v>2.08</c:v>
                </c:pt>
                <c:pt idx="504">
                  <c:v>2.0299999999999998</c:v>
                </c:pt>
                <c:pt idx="505">
                  <c:v>2.06</c:v>
                </c:pt>
                <c:pt idx="506">
                  <c:v>1.96</c:v>
                </c:pt>
                <c:pt idx="507">
                  <c:v>1.68</c:v>
                </c:pt>
                <c:pt idx="508">
                  <c:v>1.4</c:v>
                </c:pt>
                <c:pt idx="509">
                  <c:v>2.48</c:v>
                </c:pt>
                <c:pt idx="510">
                  <c:v>2.8</c:v>
                </c:pt>
                <c:pt idx="511">
                  <c:v>2.8</c:v>
                </c:pt>
                <c:pt idx="512">
                  <c:v>2.7</c:v>
                </c:pt>
                <c:pt idx="513">
                  <c:v>2.61</c:v>
                </c:pt>
                <c:pt idx="514">
                  <c:v>2.48</c:v>
                </c:pt>
                <c:pt idx="515">
                  <c:v>2.4300000000000002</c:v>
                </c:pt>
                <c:pt idx="516">
                  <c:v>2.4</c:v>
                </c:pt>
                <c:pt idx="517">
                  <c:v>2.4500000000000002</c:v>
                </c:pt>
                <c:pt idx="518">
                  <c:v>2.48</c:v>
                </c:pt>
                <c:pt idx="519">
                  <c:v>2.2999999999999998</c:v>
                </c:pt>
                <c:pt idx="520">
                  <c:v>2.17</c:v>
                </c:pt>
                <c:pt idx="521">
                  <c:v>2.04</c:v>
                </c:pt>
                <c:pt idx="522">
                  <c:v>1.92</c:v>
                </c:pt>
                <c:pt idx="523">
                  <c:v>2.04</c:v>
                </c:pt>
                <c:pt idx="524">
                  <c:v>2.1</c:v>
                </c:pt>
                <c:pt idx="525">
                  <c:v>2.23</c:v>
                </c:pt>
                <c:pt idx="526">
                  <c:v>2.2999999999999998</c:v>
                </c:pt>
                <c:pt idx="527">
                  <c:v>2.2799999999999998</c:v>
                </c:pt>
                <c:pt idx="528">
                  <c:v>2.2999999999999998</c:v>
                </c:pt>
                <c:pt idx="529">
                  <c:v>2.38</c:v>
                </c:pt>
                <c:pt idx="530">
                  <c:v>2.38</c:v>
                </c:pt>
                <c:pt idx="531">
                  <c:v>2.33</c:v>
                </c:pt>
                <c:pt idx="532">
                  <c:v>2.2599999999999998</c:v>
                </c:pt>
                <c:pt idx="533">
                  <c:v>2.15</c:v>
                </c:pt>
                <c:pt idx="534">
                  <c:v>1.96</c:v>
                </c:pt>
                <c:pt idx="535">
                  <c:v>1.85</c:v>
                </c:pt>
                <c:pt idx="536">
                  <c:v>1.82</c:v>
                </c:pt>
                <c:pt idx="537">
                  <c:v>1.68</c:v>
                </c:pt>
                <c:pt idx="538">
                  <c:v>1.6</c:v>
                </c:pt>
                <c:pt idx="539">
                  <c:v>1.65</c:v>
                </c:pt>
                <c:pt idx="540">
                  <c:v>1.78</c:v>
                </c:pt>
                <c:pt idx="541">
                  <c:v>1.88</c:v>
                </c:pt>
                <c:pt idx="542">
                  <c:v>1.94</c:v>
                </c:pt>
                <c:pt idx="543">
                  <c:v>2.06</c:v>
                </c:pt>
                <c:pt idx="544">
                  <c:v>2.0299999999999998</c:v>
                </c:pt>
                <c:pt idx="545">
                  <c:v>2</c:v>
                </c:pt>
                <c:pt idx="546">
                  <c:v>1.94</c:v>
                </c:pt>
                <c:pt idx="547">
                  <c:v>2.08</c:v>
                </c:pt>
                <c:pt idx="548">
                  <c:v>2.34</c:v>
                </c:pt>
                <c:pt idx="549">
                  <c:v>2.46</c:v>
                </c:pt>
                <c:pt idx="550">
                  <c:v>2.4</c:v>
                </c:pt>
                <c:pt idx="551">
                  <c:v>2.35</c:v>
                </c:pt>
                <c:pt idx="552">
                  <c:v>2.3199999999999998</c:v>
                </c:pt>
                <c:pt idx="553">
                  <c:v>2.29</c:v>
                </c:pt>
                <c:pt idx="554">
                  <c:v>2.2400000000000002</c:v>
                </c:pt>
                <c:pt idx="555">
                  <c:v>2.33</c:v>
                </c:pt>
                <c:pt idx="556">
                  <c:v>2.38</c:v>
                </c:pt>
                <c:pt idx="557">
                  <c:v>2.54</c:v>
                </c:pt>
                <c:pt idx="558">
                  <c:v>2.34</c:v>
                </c:pt>
                <c:pt idx="559">
                  <c:v>2.4500000000000002</c:v>
                </c:pt>
                <c:pt idx="560">
                  <c:v>2.3199999999999998</c:v>
                </c:pt>
                <c:pt idx="561">
                  <c:v>2.27</c:v>
                </c:pt>
                <c:pt idx="562">
                  <c:v>1.98</c:v>
                </c:pt>
                <c:pt idx="563">
                  <c:v>1.82</c:v>
                </c:pt>
                <c:pt idx="564">
                  <c:v>1.64</c:v>
                </c:pt>
                <c:pt idx="565">
                  <c:v>1.56</c:v>
                </c:pt>
                <c:pt idx="566">
                  <c:v>1.5</c:v>
                </c:pt>
                <c:pt idx="567">
                  <c:v>1.08</c:v>
                </c:pt>
                <c:pt idx="568">
                  <c:v>1.07</c:v>
                </c:pt>
                <c:pt idx="569">
                  <c:v>1.43</c:v>
                </c:pt>
                <c:pt idx="570">
                  <c:v>1.4</c:v>
                </c:pt>
                <c:pt idx="571">
                  <c:v>1.44</c:v>
                </c:pt>
                <c:pt idx="572">
                  <c:v>1.47</c:v>
                </c:pt>
                <c:pt idx="573">
                  <c:v>1.5</c:v>
                </c:pt>
                <c:pt idx="574">
                  <c:v>1.58</c:v>
                </c:pt>
                <c:pt idx="575">
                  <c:v>1.92</c:v>
                </c:pt>
                <c:pt idx="576">
                  <c:v>2.15</c:v>
                </c:pt>
                <c:pt idx="577">
                  <c:v>2.35</c:v>
                </c:pt>
                <c:pt idx="578">
                  <c:v>2.2400000000000002</c:v>
                </c:pt>
                <c:pt idx="579">
                  <c:v>2.2999999999999998</c:v>
                </c:pt>
                <c:pt idx="580">
                  <c:v>2.2400000000000002</c:v>
                </c:pt>
                <c:pt idx="581">
                  <c:v>2.12</c:v>
                </c:pt>
                <c:pt idx="582">
                  <c:v>2.06</c:v>
                </c:pt>
                <c:pt idx="583">
                  <c:v>2.02</c:v>
                </c:pt>
                <c:pt idx="584">
                  <c:v>1.96</c:v>
                </c:pt>
                <c:pt idx="585">
                  <c:v>2.0299999999999998</c:v>
                </c:pt>
                <c:pt idx="586">
                  <c:v>1.9</c:v>
                </c:pt>
                <c:pt idx="587">
                  <c:v>1.88</c:v>
                </c:pt>
                <c:pt idx="588">
                  <c:v>1.92</c:v>
                </c:pt>
                <c:pt idx="589">
                  <c:v>2.2000000000000002</c:v>
                </c:pt>
                <c:pt idx="590">
                  <c:v>2.42</c:v>
                </c:pt>
                <c:pt idx="591">
                  <c:v>2.58</c:v>
                </c:pt>
                <c:pt idx="592">
                  <c:v>2.64</c:v>
                </c:pt>
                <c:pt idx="593">
                  <c:v>2.57</c:v>
                </c:pt>
                <c:pt idx="594">
                  <c:v>2.68</c:v>
                </c:pt>
                <c:pt idx="595">
                  <c:v>3.12</c:v>
                </c:pt>
                <c:pt idx="596">
                  <c:v>3.28</c:v>
                </c:pt>
                <c:pt idx="597">
                  <c:v>3.08</c:v>
                </c:pt>
                <c:pt idx="598">
                  <c:v>2.95</c:v>
                </c:pt>
                <c:pt idx="599">
                  <c:v>2.58</c:v>
                </c:pt>
                <c:pt idx="600">
                  <c:v>2.4</c:v>
                </c:pt>
                <c:pt idx="601">
                  <c:v>2.38</c:v>
                </c:pt>
                <c:pt idx="602">
                  <c:v>2.2999999999999998</c:v>
                </c:pt>
                <c:pt idx="603">
                  <c:v>2.17</c:v>
                </c:pt>
                <c:pt idx="604">
                  <c:v>1.9</c:v>
                </c:pt>
                <c:pt idx="605">
                  <c:v>1.8</c:v>
                </c:pt>
                <c:pt idx="606">
                  <c:v>1.74</c:v>
                </c:pt>
                <c:pt idx="607">
                  <c:v>1.72</c:v>
                </c:pt>
                <c:pt idx="608">
                  <c:v>1.72</c:v>
                </c:pt>
                <c:pt idx="609">
                  <c:v>1.98</c:v>
                </c:pt>
                <c:pt idx="610">
                  <c:v>2.4</c:v>
                </c:pt>
                <c:pt idx="611">
                  <c:v>2.56</c:v>
                </c:pt>
                <c:pt idx="612">
                  <c:v>2.78</c:v>
                </c:pt>
                <c:pt idx="613">
                  <c:v>3.52</c:v>
                </c:pt>
                <c:pt idx="614">
                  <c:v>3.6</c:v>
                </c:pt>
                <c:pt idx="615">
                  <c:v>2.48</c:v>
                </c:pt>
                <c:pt idx="616">
                  <c:v>3.3</c:v>
                </c:pt>
                <c:pt idx="617">
                  <c:v>3.28</c:v>
                </c:pt>
                <c:pt idx="618">
                  <c:v>3.34</c:v>
                </c:pt>
                <c:pt idx="619">
                  <c:v>3.22</c:v>
                </c:pt>
                <c:pt idx="620">
                  <c:v>3.08</c:v>
                </c:pt>
                <c:pt idx="621">
                  <c:v>3.17</c:v>
                </c:pt>
                <c:pt idx="622">
                  <c:v>3.22</c:v>
                </c:pt>
                <c:pt idx="623">
                  <c:v>3.18</c:v>
                </c:pt>
                <c:pt idx="624">
                  <c:v>2.96</c:v>
                </c:pt>
                <c:pt idx="625">
                  <c:v>2.85</c:v>
                </c:pt>
                <c:pt idx="626">
                  <c:v>2.67</c:v>
                </c:pt>
                <c:pt idx="627">
                  <c:v>2.65</c:v>
                </c:pt>
                <c:pt idx="628">
                  <c:v>2.58</c:v>
                </c:pt>
                <c:pt idx="629">
                  <c:v>2.5299999999999998</c:v>
                </c:pt>
                <c:pt idx="630">
                  <c:v>2.4900000000000002</c:v>
                </c:pt>
                <c:pt idx="631">
                  <c:v>2.4500000000000002</c:v>
                </c:pt>
                <c:pt idx="632">
                  <c:v>2.5</c:v>
                </c:pt>
                <c:pt idx="633">
                  <c:v>2.44</c:v>
                </c:pt>
                <c:pt idx="634">
                  <c:v>2.42</c:v>
                </c:pt>
                <c:pt idx="635">
                  <c:v>2.36</c:v>
                </c:pt>
                <c:pt idx="636">
                  <c:v>2.2999999999999998</c:v>
                </c:pt>
                <c:pt idx="637">
                  <c:v>2.16</c:v>
                </c:pt>
                <c:pt idx="638">
                  <c:v>2.09</c:v>
                </c:pt>
                <c:pt idx="639">
                  <c:v>2.0299999999999998</c:v>
                </c:pt>
                <c:pt idx="640">
                  <c:v>2</c:v>
                </c:pt>
                <c:pt idx="641">
                  <c:v>1.94</c:v>
                </c:pt>
                <c:pt idx="642">
                  <c:v>1.92</c:v>
                </c:pt>
                <c:pt idx="643">
                  <c:v>2.08</c:v>
                </c:pt>
                <c:pt idx="644">
                  <c:v>2.0499999999999998</c:v>
                </c:pt>
                <c:pt idx="645">
                  <c:v>2</c:v>
                </c:pt>
                <c:pt idx="646">
                  <c:v>1.94</c:v>
                </c:pt>
                <c:pt idx="647">
                  <c:v>2.0499999999999998</c:v>
                </c:pt>
                <c:pt idx="648">
                  <c:v>2.2799999999999998</c:v>
                </c:pt>
                <c:pt idx="649">
                  <c:v>2.36</c:v>
                </c:pt>
                <c:pt idx="650">
                  <c:v>2.58</c:v>
                </c:pt>
                <c:pt idx="651">
                  <c:v>2.96</c:v>
                </c:pt>
                <c:pt idx="652">
                  <c:v>3.06</c:v>
                </c:pt>
                <c:pt idx="653">
                  <c:v>3.28</c:v>
                </c:pt>
                <c:pt idx="654">
                  <c:v>3.18</c:v>
                </c:pt>
                <c:pt idx="655">
                  <c:v>3.2</c:v>
                </c:pt>
                <c:pt idx="656">
                  <c:v>3.18</c:v>
                </c:pt>
                <c:pt idx="657">
                  <c:v>3.42</c:v>
                </c:pt>
                <c:pt idx="658">
                  <c:v>3.82</c:v>
                </c:pt>
                <c:pt idx="659">
                  <c:v>3.8</c:v>
                </c:pt>
                <c:pt idx="660">
                  <c:v>3.56</c:v>
                </c:pt>
                <c:pt idx="661">
                  <c:v>3.65</c:v>
                </c:pt>
                <c:pt idx="662">
                  <c:v>3.86</c:v>
                </c:pt>
                <c:pt idx="663">
                  <c:v>4.12</c:v>
                </c:pt>
                <c:pt idx="664">
                  <c:v>4.38</c:v>
                </c:pt>
                <c:pt idx="665">
                  <c:v>4.3499999999999996</c:v>
                </c:pt>
                <c:pt idx="666">
                  <c:v>4.46</c:v>
                </c:pt>
                <c:pt idx="667">
                  <c:v>4.66</c:v>
                </c:pt>
                <c:pt idx="668">
                  <c:v>4.8600000000000003</c:v>
                </c:pt>
                <c:pt idx="669">
                  <c:v>5.16</c:v>
                </c:pt>
                <c:pt idx="670">
                  <c:v>5</c:v>
                </c:pt>
                <c:pt idx="671">
                  <c:v>4.76</c:v>
                </c:pt>
                <c:pt idx="672">
                  <c:v>4.82</c:v>
                </c:pt>
                <c:pt idx="673">
                  <c:v>5.2</c:v>
                </c:pt>
                <c:pt idx="674">
                  <c:v>5.34</c:v>
                </c:pt>
                <c:pt idx="675">
                  <c:v>5.3</c:v>
                </c:pt>
                <c:pt idx="676">
                  <c:v>5.16</c:v>
                </c:pt>
                <c:pt idx="677">
                  <c:v>5.13</c:v>
                </c:pt>
                <c:pt idx="678">
                  <c:v>5.2</c:v>
                </c:pt>
                <c:pt idx="679">
                  <c:v>5.08</c:v>
                </c:pt>
                <c:pt idx="680">
                  <c:v>5.03</c:v>
                </c:pt>
                <c:pt idx="681">
                  <c:v>4.97</c:v>
                </c:pt>
                <c:pt idx="682">
                  <c:v>4.75</c:v>
                </c:pt>
                <c:pt idx="683">
                  <c:v>4.66</c:v>
                </c:pt>
                <c:pt idx="684">
                  <c:v>4.57</c:v>
                </c:pt>
                <c:pt idx="685">
                  <c:v>4.68</c:v>
                </c:pt>
                <c:pt idx="686">
                  <c:v>5.18</c:v>
                </c:pt>
                <c:pt idx="687">
                  <c:v>5.44</c:v>
                </c:pt>
                <c:pt idx="688">
                  <c:v>5.56</c:v>
                </c:pt>
                <c:pt idx="689">
                  <c:v>5.5</c:v>
                </c:pt>
                <c:pt idx="690">
                  <c:v>5.36</c:v>
                </c:pt>
                <c:pt idx="691">
                  <c:v>5.15</c:v>
                </c:pt>
                <c:pt idx="692">
                  <c:v>5</c:v>
                </c:pt>
                <c:pt idx="693">
                  <c:v>4.82</c:v>
                </c:pt>
                <c:pt idx="694">
                  <c:v>4.66</c:v>
                </c:pt>
                <c:pt idx="695">
                  <c:v>4.49</c:v>
                </c:pt>
                <c:pt idx="696">
                  <c:v>4.46</c:v>
                </c:pt>
                <c:pt idx="697">
                  <c:v>4.32</c:v>
                </c:pt>
                <c:pt idx="698">
                  <c:v>4.26</c:v>
                </c:pt>
                <c:pt idx="699">
                  <c:v>4.25</c:v>
                </c:pt>
                <c:pt idx="700">
                  <c:v>4.38</c:v>
                </c:pt>
                <c:pt idx="701">
                  <c:v>4.32</c:v>
                </c:pt>
                <c:pt idx="702">
                  <c:v>4.03</c:v>
                </c:pt>
                <c:pt idx="703">
                  <c:v>3.65</c:v>
                </c:pt>
                <c:pt idx="704">
                  <c:v>3.4</c:v>
                </c:pt>
                <c:pt idx="705">
                  <c:v>3.75</c:v>
                </c:pt>
                <c:pt idx="706">
                  <c:v>4.1500000000000004</c:v>
                </c:pt>
                <c:pt idx="707">
                  <c:v>4.38</c:v>
                </c:pt>
                <c:pt idx="708">
                  <c:v>4.3</c:v>
                </c:pt>
                <c:pt idx="709">
                  <c:v>4.3</c:v>
                </c:pt>
                <c:pt idx="710">
                  <c:v>4.4000000000000004</c:v>
                </c:pt>
                <c:pt idx="711">
                  <c:v>4.68</c:v>
                </c:pt>
                <c:pt idx="712">
                  <c:v>4.8600000000000003</c:v>
                </c:pt>
                <c:pt idx="713">
                  <c:v>4.76</c:v>
                </c:pt>
                <c:pt idx="714">
                  <c:v>4.88</c:v>
                </c:pt>
                <c:pt idx="715">
                  <c:v>6.3</c:v>
                </c:pt>
                <c:pt idx="716">
                  <c:v>7.2</c:v>
                </c:pt>
                <c:pt idx="717">
                  <c:v>7.2</c:v>
                </c:pt>
                <c:pt idx="718">
                  <c:v>7.02</c:v>
                </c:pt>
                <c:pt idx="719">
                  <c:v>6.92</c:v>
                </c:pt>
                <c:pt idx="720">
                  <c:v>6.8</c:v>
                </c:pt>
                <c:pt idx="721">
                  <c:v>6.6</c:v>
                </c:pt>
                <c:pt idx="722">
                  <c:v>6.38</c:v>
                </c:pt>
                <c:pt idx="723">
                  <c:v>6.1</c:v>
                </c:pt>
                <c:pt idx="724">
                  <c:v>5.65</c:v>
                </c:pt>
                <c:pt idx="725">
                  <c:v>5.36</c:v>
                </c:pt>
                <c:pt idx="726">
                  <c:v>5.05</c:v>
                </c:pt>
                <c:pt idx="727">
                  <c:v>4.95</c:v>
                </c:pt>
                <c:pt idx="728">
                  <c:v>4.8499999999999996</c:v>
                </c:pt>
                <c:pt idx="729">
                  <c:v>4.7</c:v>
                </c:pt>
                <c:pt idx="730">
                  <c:v>4.62</c:v>
                </c:pt>
                <c:pt idx="731">
                  <c:v>4.54</c:v>
                </c:pt>
              </c:numCache>
            </c:numRef>
          </c:val>
          <c:smooth val="0"/>
          <c:extLst xmlns:c16r2="http://schemas.microsoft.com/office/drawing/2015/06/chart">
            <c:ext xmlns:c16="http://schemas.microsoft.com/office/drawing/2014/chart" uri="{C3380CC4-5D6E-409C-BE32-E72D297353CC}">
              <c16:uniqueId val="{00000003-A6C8-4DBF-A701-3FE5CF7365CA}"/>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4.5</c:v>
                </c:pt>
                <c:pt idx="1">
                  <c:v>4.3499999999999996</c:v>
                </c:pt>
                <c:pt idx="2">
                  <c:v>4.3499999999999996</c:v>
                </c:pt>
                <c:pt idx="3">
                  <c:v>4.3499999999999996</c:v>
                </c:pt>
                <c:pt idx="4">
                  <c:v>4.3</c:v>
                </c:pt>
                <c:pt idx="5">
                  <c:v>4.05</c:v>
                </c:pt>
                <c:pt idx="6">
                  <c:v>3.75</c:v>
                </c:pt>
                <c:pt idx="7">
                  <c:v>3.7</c:v>
                </c:pt>
                <c:pt idx="8">
                  <c:v>3.67</c:v>
                </c:pt>
                <c:pt idx="9">
                  <c:v>3.64</c:v>
                </c:pt>
                <c:pt idx="10">
                  <c:v>3.8</c:v>
                </c:pt>
                <c:pt idx="11">
                  <c:v>4.38</c:v>
                </c:pt>
                <c:pt idx="12">
                  <c:v>3.72</c:v>
                </c:pt>
                <c:pt idx="13">
                  <c:v>4.7</c:v>
                </c:pt>
                <c:pt idx="14">
                  <c:v>4.4800000000000004</c:v>
                </c:pt>
                <c:pt idx="15">
                  <c:v>4.68</c:v>
                </c:pt>
                <c:pt idx="16">
                  <c:v>4.8499999999999996</c:v>
                </c:pt>
                <c:pt idx="17">
                  <c:v>5</c:v>
                </c:pt>
                <c:pt idx="18">
                  <c:v>5.14</c:v>
                </c:pt>
                <c:pt idx="19">
                  <c:v>6.18</c:v>
                </c:pt>
                <c:pt idx="20">
                  <c:v>6.38</c:v>
                </c:pt>
                <c:pt idx="21">
                  <c:v>6.48</c:v>
                </c:pt>
                <c:pt idx="22">
                  <c:v>6.62</c:v>
                </c:pt>
                <c:pt idx="23">
                  <c:v>6.72</c:v>
                </c:pt>
                <c:pt idx="24">
                  <c:v>6.65</c:v>
                </c:pt>
                <c:pt idx="25">
                  <c:v>6.5</c:v>
                </c:pt>
                <c:pt idx="26">
                  <c:v>6.42</c:v>
                </c:pt>
                <c:pt idx="27">
                  <c:v>6.18</c:v>
                </c:pt>
                <c:pt idx="28">
                  <c:v>6.12</c:v>
                </c:pt>
                <c:pt idx="29">
                  <c:v>6.04</c:v>
                </c:pt>
                <c:pt idx="30">
                  <c:v>5.9</c:v>
                </c:pt>
                <c:pt idx="31">
                  <c:v>5.72</c:v>
                </c:pt>
                <c:pt idx="32">
                  <c:v>5.71</c:v>
                </c:pt>
                <c:pt idx="33">
                  <c:v>5.55</c:v>
                </c:pt>
                <c:pt idx="34">
                  <c:v>5.6</c:v>
                </c:pt>
                <c:pt idx="35">
                  <c:v>5.53</c:v>
                </c:pt>
                <c:pt idx="36">
                  <c:v>5.48</c:v>
                </c:pt>
                <c:pt idx="37">
                  <c:v>5.36</c:v>
                </c:pt>
                <c:pt idx="38">
                  <c:v>5.32</c:v>
                </c:pt>
                <c:pt idx="39">
                  <c:v>5.2</c:v>
                </c:pt>
                <c:pt idx="40">
                  <c:v>4.9000000000000004</c:v>
                </c:pt>
                <c:pt idx="41">
                  <c:v>4.5999999999999996</c:v>
                </c:pt>
                <c:pt idx="42">
                  <c:v>4.45</c:v>
                </c:pt>
                <c:pt idx="43">
                  <c:v>4.5</c:v>
                </c:pt>
                <c:pt idx="44">
                  <c:v>4.84</c:v>
                </c:pt>
                <c:pt idx="45">
                  <c:v>5</c:v>
                </c:pt>
                <c:pt idx="46">
                  <c:v>5.15</c:v>
                </c:pt>
                <c:pt idx="47">
                  <c:v>5.07</c:v>
                </c:pt>
                <c:pt idx="48">
                  <c:v>5.12</c:v>
                </c:pt>
                <c:pt idx="49">
                  <c:v>5.14</c:v>
                </c:pt>
                <c:pt idx="50">
                  <c:v>5.05</c:v>
                </c:pt>
                <c:pt idx="51">
                  <c:v>5.05</c:v>
                </c:pt>
                <c:pt idx="52">
                  <c:v>5.05</c:v>
                </c:pt>
                <c:pt idx="53">
                  <c:v>5</c:v>
                </c:pt>
                <c:pt idx="54">
                  <c:v>4.9000000000000004</c:v>
                </c:pt>
                <c:pt idx="55">
                  <c:v>4.82</c:v>
                </c:pt>
                <c:pt idx="56">
                  <c:v>4.74</c:v>
                </c:pt>
                <c:pt idx="57">
                  <c:v>4.72</c:v>
                </c:pt>
                <c:pt idx="58">
                  <c:v>4.7</c:v>
                </c:pt>
                <c:pt idx="59">
                  <c:v>4.7</c:v>
                </c:pt>
                <c:pt idx="60">
                  <c:v>4.76</c:v>
                </c:pt>
                <c:pt idx="61">
                  <c:v>4.8499999999999996</c:v>
                </c:pt>
                <c:pt idx="62">
                  <c:v>5.12</c:v>
                </c:pt>
                <c:pt idx="63">
                  <c:v>5.14</c:v>
                </c:pt>
                <c:pt idx="64">
                  <c:v>5.16</c:v>
                </c:pt>
                <c:pt idx="65">
                  <c:v>5.0199999999999996</c:v>
                </c:pt>
                <c:pt idx="66">
                  <c:v>4.8600000000000003</c:v>
                </c:pt>
                <c:pt idx="67">
                  <c:v>4.75</c:v>
                </c:pt>
                <c:pt idx="68">
                  <c:v>4.6399999999999997</c:v>
                </c:pt>
                <c:pt idx="69">
                  <c:v>4.46</c:v>
                </c:pt>
                <c:pt idx="70">
                  <c:v>4.38</c:v>
                </c:pt>
                <c:pt idx="71">
                  <c:v>4.43</c:v>
                </c:pt>
                <c:pt idx="72">
                  <c:v>4.8600000000000003</c:v>
                </c:pt>
                <c:pt idx="73">
                  <c:v>4.9000000000000004</c:v>
                </c:pt>
                <c:pt idx="74">
                  <c:v>4.82</c:v>
                </c:pt>
                <c:pt idx="75">
                  <c:v>5.12</c:v>
                </c:pt>
                <c:pt idx="76">
                  <c:v>5.36</c:v>
                </c:pt>
                <c:pt idx="77">
                  <c:v>5.38</c:v>
                </c:pt>
                <c:pt idx="78">
                  <c:v>5.32</c:v>
                </c:pt>
                <c:pt idx="79">
                  <c:v>5.12</c:v>
                </c:pt>
                <c:pt idx="80">
                  <c:v>4.9400000000000004</c:v>
                </c:pt>
                <c:pt idx="81">
                  <c:v>4.7699999999999996</c:v>
                </c:pt>
                <c:pt idx="82">
                  <c:v>4.54</c:v>
                </c:pt>
                <c:pt idx="83">
                  <c:v>4.3600000000000003</c:v>
                </c:pt>
                <c:pt idx="84">
                  <c:v>4.2699999999999996</c:v>
                </c:pt>
                <c:pt idx="85">
                  <c:v>4.25</c:v>
                </c:pt>
                <c:pt idx="86">
                  <c:v>4.32</c:v>
                </c:pt>
                <c:pt idx="87">
                  <c:v>4.4000000000000004</c:v>
                </c:pt>
                <c:pt idx="88">
                  <c:v>4.58</c:v>
                </c:pt>
                <c:pt idx="89">
                  <c:v>4.88</c:v>
                </c:pt>
                <c:pt idx="90">
                  <c:v>4.8</c:v>
                </c:pt>
                <c:pt idx="91">
                  <c:v>4.8</c:v>
                </c:pt>
                <c:pt idx="92">
                  <c:v>4.78</c:v>
                </c:pt>
                <c:pt idx="93">
                  <c:v>4.7</c:v>
                </c:pt>
                <c:pt idx="94">
                  <c:v>4.66</c:v>
                </c:pt>
                <c:pt idx="95">
                  <c:v>4.5</c:v>
                </c:pt>
                <c:pt idx="96">
                  <c:v>4.28</c:v>
                </c:pt>
                <c:pt idx="97">
                  <c:v>4.18</c:v>
                </c:pt>
                <c:pt idx="98">
                  <c:v>4.12</c:v>
                </c:pt>
                <c:pt idx="99">
                  <c:v>4.12</c:v>
                </c:pt>
                <c:pt idx="100">
                  <c:v>4.16</c:v>
                </c:pt>
                <c:pt idx="101">
                  <c:v>4.18</c:v>
                </c:pt>
                <c:pt idx="102">
                  <c:v>4.2300000000000004</c:v>
                </c:pt>
                <c:pt idx="103">
                  <c:v>4.28</c:v>
                </c:pt>
                <c:pt idx="104">
                  <c:v>4.3</c:v>
                </c:pt>
                <c:pt idx="105">
                  <c:v>4.4400000000000004</c:v>
                </c:pt>
                <c:pt idx="106">
                  <c:v>4.54</c:v>
                </c:pt>
                <c:pt idx="107">
                  <c:v>4.66</c:v>
                </c:pt>
                <c:pt idx="108">
                  <c:v>4.8899999999999997</c:v>
                </c:pt>
                <c:pt idx="109">
                  <c:v>4.95</c:v>
                </c:pt>
                <c:pt idx="110">
                  <c:v>4.92</c:v>
                </c:pt>
                <c:pt idx="111">
                  <c:v>4.8499999999999996</c:v>
                </c:pt>
                <c:pt idx="112">
                  <c:v>4.8</c:v>
                </c:pt>
                <c:pt idx="113">
                  <c:v>4.8</c:v>
                </c:pt>
                <c:pt idx="114">
                  <c:v>4.7699999999999996</c:v>
                </c:pt>
                <c:pt idx="115">
                  <c:v>4.5599999999999996</c:v>
                </c:pt>
                <c:pt idx="116">
                  <c:v>4.75</c:v>
                </c:pt>
                <c:pt idx="117">
                  <c:v>4.8499999999999996</c:v>
                </c:pt>
                <c:pt idx="118">
                  <c:v>5.18</c:v>
                </c:pt>
                <c:pt idx="119">
                  <c:v>5.64</c:v>
                </c:pt>
                <c:pt idx="120">
                  <c:v>6.01</c:v>
                </c:pt>
                <c:pt idx="121">
                  <c:v>6.6</c:v>
                </c:pt>
                <c:pt idx="122">
                  <c:v>6.88</c:v>
                </c:pt>
                <c:pt idx="123">
                  <c:v>6.88</c:v>
                </c:pt>
                <c:pt idx="124">
                  <c:v>7.22</c:v>
                </c:pt>
                <c:pt idx="125">
                  <c:v>7.26</c:v>
                </c:pt>
                <c:pt idx="126">
                  <c:v>7.18</c:v>
                </c:pt>
                <c:pt idx="127">
                  <c:v>7.12</c:v>
                </c:pt>
                <c:pt idx="128">
                  <c:v>7.17</c:v>
                </c:pt>
                <c:pt idx="129">
                  <c:v>7.12</c:v>
                </c:pt>
                <c:pt idx="130">
                  <c:v>7.06</c:v>
                </c:pt>
                <c:pt idx="131">
                  <c:v>7.01</c:v>
                </c:pt>
                <c:pt idx="132">
                  <c:v>6.96</c:v>
                </c:pt>
                <c:pt idx="133">
                  <c:v>7.06</c:v>
                </c:pt>
                <c:pt idx="134">
                  <c:v>6.97</c:v>
                </c:pt>
                <c:pt idx="135">
                  <c:v>6.92</c:v>
                </c:pt>
                <c:pt idx="136">
                  <c:v>6.92</c:v>
                </c:pt>
                <c:pt idx="137">
                  <c:v>7.05</c:v>
                </c:pt>
                <c:pt idx="138">
                  <c:v>7.08</c:v>
                </c:pt>
                <c:pt idx="139">
                  <c:v>7.18</c:v>
                </c:pt>
                <c:pt idx="140">
                  <c:v>7.14</c:v>
                </c:pt>
                <c:pt idx="141">
                  <c:v>7.1</c:v>
                </c:pt>
                <c:pt idx="142">
                  <c:v>6.9</c:v>
                </c:pt>
                <c:pt idx="143">
                  <c:v>6.8</c:v>
                </c:pt>
                <c:pt idx="144">
                  <c:v>6.84</c:v>
                </c:pt>
                <c:pt idx="145">
                  <c:v>6.78</c:v>
                </c:pt>
                <c:pt idx="146">
                  <c:v>6.72</c:v>
                </c:pt>
                <c:pt idx="147">
                  <c:v>6.6</c:v>
                </c:pt>
                <c:pt idx="148">
                  <c:v>6.68</c:v>
                </c:pt>
                <c:pt idx="149">
                  <c:v>6.72</c:v>
                </c:pt>
                <c:pt idx="150">
                  <c:v>6.42</c:v>
                </c:pt>
                <c:pt idx="151">
                  <c:v>6.3</c:v>
                </c:pt>
                <c:pt idx="152">
                  <c:v>6.25</c:v>
                </c:pt>
                <c:pt idx="153">
                  <c:v>6.15</c:v>
                </c:pt>
                <c:pt idx="154">
                  <c:v>6.05</c:v>
                </c:pt>
                <c:pt idx="155">
                  <c:v>6</c:v>
                </c:pt>
                <c:pt idx="156">
                  <c:v>5.95</c:v>
                </c:pt>
                <c:pt idx="157">
                  <c:v>5.84</c:v>
                </c:pt>
                <c:pt idx="158">
                  <c:v>5.78</c:v>
                </c:pt>
                <c:pt idx="159">
                  <c:v>5.7</c:v>
                </c:pt>
                <c:pt idx="160">
                  <c:v>5.63</c:v>
                </c:pt>
                <c:pt idx="161">
                  <c:v>5.52</c:v>
                </c:pt>
                <c:pt idx="162">
                  <c:v>5.42</c:v>
                </c:pt>
                <c:pt idx="163">
                  <c:v>5.36</c:v>
                </c:pt>
                <c:pt idx="164">
                  <c:v>5.3</c:v>
                </c:pt>
                <c:pt idx="165">
                  <c:v>5.3</c:v>
                </c:pt>
                <c:pt idx="166">
                  <c:v>5.38</c:v>
                </c:pt>
                <c:pt idx="167">
                  <c:v>5.4</c:v>
                </c:pt>
                <c:pt idx="168">
                  <c:v>5.4</c:v>
                </c:pt>
                <c:pt idx="169">
                  <c:v>5.56</c:v>
                </c:pt>
                <c:pt idx="170">
                  <c:v>5.65</c:v>
                </c:pt>
                <c:pt idx="171">
                  <c:v>5.68</c:v>
                </c:pt>
                <c:pt idx="172">
                  <c:v>5.72</c:v>
                </c:pt>
                <c:pt idx="173">
                  <c:v>5.7</c:v>
                </c:pt>
                <c:pt idx="174">
                  <c:v>5.64</c:v>
                </c:pt>
                <c:pt idx="175">
                  <c:v>5.58</c:v>
                </c:pt>
                <c:pt idx="176">
                  <c:v>5.43</c:v>
                </c:pt>
                <c:pt idx="177">
                  <c:v>5.27</c:v>
                </c:pt>
                <c:pt idx="178">
                  <c:v>5.15</c:v>
                </c:pt>
                <c:pt idx="179">
                  <c:v>4.9800000000000004</c:v>
                </c:pt>
                <c:pt idx="180">
                  <c:v>4.9000000000000004</c:v>
                </c:pt>
                <c:pt idx="181">
                  <c:v>4.88</c:v>
                </c:pt>
                <c:pt idx="182">
                  <c:v>4.8600000000000003</c:v>
                </c:pt>
                <c:pt idx="183">
                  <c:v>4.76</c:v>
                </c:pt>
                <c:pt idx="184">
                  <c:v>4.7</c:v>
                </c:pt>
                <c:pt idx="185">
                  <c:v>4.6500000000000004</c:v>
                </c:pt>
                <c:pt idx="186">
                  <c:v>4.6900000000000004</c:v>
                </c:pt>
                <c:pt idx="187">
                  <c:v>4.63</c:v>
                </c:pt>
                <c:pt idx="188">
                  <c:v>4.57</c:v>
                </c:pt>
                <c:pt idx="189">
                  <c:v>4.62</c:v>
                </c:pt>
                <c:pt idx="190">
                  <c:v>4.8</c:v>
                </c:pt>
                <c:pt idx="191">
                  <c:v>4.8600000000000003</c:v>
                </c:pt>
                <c:pt idx="192">
                  <c:v>4.8</c:v>
                </c:pt>
                <c:pt idx="193">
                  <c:v>4.42</c:v>
                </c:pt>
                <c:pt idx="194">
                  <c:v>4.68</c:v>
                </c:pt>
                <c:pt idx="195">
                  <c:v>3.6</c:v>
                </c:pt>
                <c:pt idx="196">
                  <c:v>3.47</c:v>
                </c:pt>
                <c:pt idx="197">
                  <c:v>3.42</c:v>
                </c:pt>
                <c:pt idx="198">
                  <c:v>3.48</c:v>
                </c:pt>
                <c:pt idx="199">
                  <c:v>3.33</c:v>
                </c:pt>
                <c:pt idx="200">
                  <c:v>3.3</c:v>
                </c:pt>
                <c:pt idx="201">
                  <c:v>3.25</c:v>
                </c:pt>
                <c:pt idx="202">
                  <c:v>3.22</c:v>
                </c:pt>
                <c:pt idx="203">
                  <c:v>3.18</c:v>
                </c:pt>
                <c:pt idx="204">
                  <c:v>3.15</c:v>
                </c:pt>
                <c:pt idx="205">
                  <c:v>3.2</c:v>
                </c:pt>
                <c:pt idx="206">
                  <c:v>3.2</c:v>
                </c:pt>
                <c:pt idx="207">
                  <c:v>3.03</c:v>
                </c:pt>
                <c:pt idx="208">
                  <c:v>3.15</c:v>
                </c:pt>
                <c:pt idx="209">
                  <c:v>3.19</c:v>
                </c:pt>
                <c:pt idx="210">
                  <c:v>3.2</c:v>
                </c:pt>
                <c:pt idx="211">
                  <c:v>3.4</c:v>
                </c:pt>
                <c:pt idx="212">
                  <c:v>3.5</c:v>
                </c:pt>
                <c:pt idx="213">
                  <c:v>3.55</c:v>
                </c:pt>
                <c:pt idx="214">
                  <c:v>3.63</c:v>
                </c:pt>
                <c:pt idx="215">
                  <c:v>3.56</c:v>
                </c:pt>
                <c:pt idx="216">
                  <c:v>3.48</c:v>
                </c:pt>
                <c:pt idx="217">
                  <c:v>3.41</c:v>
                </c:pt>
                <c:pt idx="218">
                  <c:v>3.27</c:v>
                </c:pt>
                <c:pt idx="219">
                  <c:v>3.2</c:v>
                </c:pt>
                <c:pt idx="220">
                  <c:v>3.22</c:v>
                </c:pt>
                <c:pt idx="221">
                  <c:v>3.15</c:v>
                </c:pt>
                <c:pt idx="222">
                  <c:v>3.05</c:v>
                </c:pt>
                <c:pt idx="223">
                  <c:v>2.98</c:v>
                </c:pt>
                <c:pt idx="224">
                  <c:v>2.96</c:v>
                </c:pt>
                <c:pt idx="225">
                  <c:v>2.95</c:v>
                </c:pt>
                <c:pt idx="226">
                  <c:v>2.97</c:v>
                </c:pt>
                <c:pt idx="227">
                  <c:v>3.1</c:v>
                </c:pt>
                <c:pt idx="228">
                  <c:v>3.4</c:v>
                </c:pt>
                <c:pt idx="229">
                  <c:v>3.51</c:v>
                </c:pt>
                <c:pt idx="230">
                  <c:v>3.58</c:v>
                </c:pt>
                <c:pt idx="231">
                  <c:v>3.8</c:v>
                </c:pt>
                <c:pt idx="232">
                  <c:v>3.85</c:v>
                </c:pt>
                <c:pt idx="233">
                  <c:v>4.3</c:v>
                </c:pt>
                <c:pt idx="234">
                  <c:v>4.5</c:v>
                </c:pt>
                <c:pt idx="235">
                  <c:v>4.5</c:v>
                </c:pt>
                <c:pt idx="236">
                  <c:v>4.38</c:v>
                </c:pt>
                <c:pt idx="237">
                  <c:v>4.33</c:v>
                </c:pt>
                <c:pt idx="238">
                  <c:v>4.26</c:v>
                </c:pt>
                <c:pt idx="239">
                  <c:v>4.4000000000000004</c:v>
                </c:pt>
                <c:pt idx="240">
                  <c:v>4.62</c:v>
                </c:pt>
                <c:pt idx="241">
                  <c:v>4.4000000000000004</c:v>
                </c:pt>
                <c:pt idx="242">
                  <c:v>4.62</c:v>
                </c:pt>
                <c:pt idx="243">
                  <c:v>4.38</c:v>
                </c:pt>
                <c:pt idx="244">
                  <c:v>4.16</c:v>
                </c:pt>
                <c:pt idx="245">
                  <c:v>4.22</c:v>
                </c:pt>
                <c:pt idx="246">
                  <c:v>4.2</c:v>
                </c:pt>
                <c:pt idx="247">
                  <c:v>4.16</c:v>
                </c:pt>
                <c:pt idx="248">
                  <c:v>4.22</c:v>
                </c:pt>
                <c:pt idx="249">
                  <c:v>4.38</c:v>
                </c:pt>
                <c:pt idx="250">
                  <c:v>4.25</c:v>
                </c:pt>
                <c:pt idx="251">
                  <c:v>4.2</c:v>
                </c:pt>
                <c:pt idx="252">
                  <c:v>4.32</c:v>
                </c:pt>
                <c:pt idx="253">
                  <c:v>4.0999999999999996</c:v>
                </c:pt>
                <c:pt idx="254">
                  <c:v>4.2</c:v>
                </c:pt>
                <c:pt idx="255">
                  <c:v>4.3</c:v>
                </c:pt>
                <c:pt idx="256">
                  <c:v>4.82</c:v>
                </c:pt>
                <c:pt idx="257">
                  <c:v>5.38</c:v>
                </c:pt>
                <c:pt idx="258">
                  <c:v>5.42</c:v>
                </c:pt>
                <c:pt idx="259">
                  <c:v>5.88</c:v>
                </c:pt>
                <c:pt idx="260">
                  <c:v>6.07</c:v>
                </c:pt>
                <c:pt idx="261">
                  <c:v>6.3</c:v>
                </c:pt>
                <c:pt idx="262">
                  <c:v>6.55</c:v>
                </c:pt>
                <c:pt idx="263">
                  <c:v>6.52</c:v>
                </c:pt>
                <c:pt idx="264">
                  <c:v>6.43</c:v>
                </c:pt>
                <c:pt idx="265">
                  <c:v>6.32</c:v>
                </c:pt>
                <c:pt idx="266">
                  <c:v>6.18</c:v>
                </c:pt>
                <c:pt idx="267">
                  <c:v>6.07</c:v>
                </c:pt>
                <c:pt idx="268">
                  <c:v>5.88</c:v>
                </c:pt>
                <c:pt idx="269">
                  <c:v>5.66</c:v>
                </c:pt>
                <c:pt idx="270">
                  <c:v>5.65</c:v>
                </c:pt>
                <c:pt idx="271">
                  <c:v>5.55</c:v>
                </c:pt>
                <c:pt idx="272">
                  <c:v>5.9</c:v>
                </c:pt>
                <c:pt idx="273">
                  <c:v>5.48</c:v>
                </c:pt>
                <c:pt idx="274">
                  <c:v>5.45</c:v>
                </c:pt>
                <c:pt idx="275">
                  <c:v>5.32</c:v>
                </c:pt>
                <c:pt idx="276">
                  <c:v>5.15</c:v>
                </c:pt>
                <c:pt idx="277">
                  <c:v>5.05</c:v>
                </c:pt>
                <c:pt idx="278">
                  <c:v>5.05</c:v>
                </c:pt>
                <c:pt idx="279">
                  <c:v>5.05</c:v>
                </c:pt>
                <c:pt idx="280">
                  <c:v>5.2</c:v>
                </c:pt>
                <c:pt idx="281">
                  <c:v>5.03</c:v>
                </c:pt>
                <c:pt idx="282">
                  <c:v>4.8</c:v>
                </c:pt>
                <c:pt idx="283">
                  <c:v>4.75</c:v>
                </c:pt>
                <c:pt idx="284">
                  <c:v>4.67</c:v>
                </c:pt>
                <c:pt idx="285">
                  <c:v>4.47</c:v>
                </c:pt>
                <c:pt idx="286">
                  <c:v>4.3600000000000003</c:v>
                </c:pt>
                <c:pt idx="287">
                  <c:v>4.21</c:v>
                </c:pt>
                <c:pt idx="288">
                  <c:v>3.88</c:v>
                </c:pt>
                <c:pt idx="289">
                  <c:v>3.8</c:v>
                </c:pt>
                <c:pt idx="290">
                  <c:v>3.75</c:v>
                </c:pt>
                <c:pt idx="291">
                  <c:v>3.7</c:v>
                </c:pt>
                <c:pt idx="292">
                  <c:v>3.68</c:v>
                </c:pt>
                <c:pt idx="293">
                  <c:v>3.47</c:v>
                </c:pt>
                <c:pt idx="294">
                  <c:v>3.34</c:v>
                </c:pt>
                <c:pt idx="295">
                  <c:v>3.28</c:v>
                </c:pt>
                <c:pt idx="296">
                  <c:v>3.2</c:v>
                </c:pt>
                <c:pt idx="297">
                  <c:v>3.7</c:v>
                </c:pt>
                <c:pt idx="298">
                  <c:v>3.7</c:v>
                </c:pt>
                <c:pt idx="299">
                  <c:v>3.8</c:v>
                </c:pt>
                <c:pt idx="300">
                  <c:v>3.75</c:v>
                </c:pt>
                <c:pt idx="301">
                  <c:v>3.67</c:v>
                </c:pt>
                <c:pt idx="302">
                  <c:v>4.03</c:v>
                </c:pt>
                <c:pt idx="303">
                  <c:v>4.2</c:v>
                </c:pt>
                <c:pt idx="304">
                  <c:v>4.12</c:v>
                </c:pt>
                <c:pt idx="305">
                  <c:v>3.82</c:v>
                </c:pt>
                <c:pt idx="306">
                  <c:v>3.66</c:v>
                </c:pt>
                <c:pt idx="307">
                  <c:v>3.68</c:v>
                </c:pt>
                <c:pt idx="308">
                  <c:v>3.82</c:v>
                </c:pt>
                <c:pt idx="309">
                  <c:v>3.8</c:v>
                </c:pt>
                <c:pt idx="310">
                  <c:v>3.76</c:v>
                </c:pt>
                <c:pt idx="311">
                  <c:v>3.65</c:v>
                </c:pt>
                <c:pt idx="312">
                  <c:v>3.56</c:v>
                </c:pt>
                <c:pt idx="313">
                  <c:v>3.4</c:v>
                </c:pt>
                <c:pt idx="314">
                  <c:v>3.28</c:v>
                </c:pt>
                <c:pt idx="315">
                  <c:v>3.28</c:v>
                </c:pt>
                <c:pt idx="316">
                  <c:v>3.26</c:v>
                </c:pt>
                <c:pt idx="317">
                  <c:v>3.23</c:v>
                </c:pt>
                <c:pt idx="318">
                  <c:v>3.32</c:v>
                </c:pt>
                <c:pt idx="319">
                  <c:v>3.58</c:v>
                </c:pt>
                <c:pt idx="320">
                  <c:v>3.64</c:v>
                </c:pt>
                <c:pt idx="321">
                  <c:v>3.52</c:v>
                </c:pt>
                <c:pt idx="322">
                  <c:v>3.68</c:v>
                </c:pt>
                <c:pt idx="323">
                  <c:v>3.76</c:v>
                </c:pt>
                <c:pt idx="324">
                  <c:v>3.84</c:v>
                </c:pt>
                <c:pt idx="325">
                  <c:v>3.75</c:v>
                </c:pt>
                <c:pt idx="326">
                  <c:v>3.68</c:v>
                </c:pt>
                <c:pt idx="327">
                  <c:v>3.4</c:v>
                </c:pt>
                <c:pt idx="328">
                  <c:v>3.17</c:v>
                </c:pt>
                <c:pt idx="329">
                  <c:v>2.98</c:v>
                </c:pt>
                <c:pt idx="330">
                  <c:v>2.84</c:v>
                </c:pt>
                <c:pt idx="331">
                  <c:v>2.8</c:v>
                </c:pt>
                <c:pt idx="332">
                  <c:v>2.78</c:v>
                </c:pt>
                <c:pt idx="333">
                  <c:v>2.85</c:v>
                </c:pt>
                <c:pt idx="334">
                  <c:v>2.93</c:v>
                </c:pt>
                <c:pt idx="335">
                  <c:v>2.88</c:v>
                </c:pt>
                <c:pt idx="336">
                  <c:v>2.82</c:v>
                </c:pt>
                <c:pt idx="337">
                  <c:v>2.8</c:v>
                </c:pt>
                <c:pt idx="338">
                  <c:v>2.84</c:v>
                </c:pt>
                <c:pt idx="339">
                  <c:v>2.95</c:v>
                </c:pt>
                <c:pt idx="340">
                  <c:v>3.08</c:v>
                </c:pt>
                <c:pt idx="341">
                  <c:v>3.25</c:v>
                </c:pt>
                <c:pt idx="342">
                  <c:v>3.38</c:v>
                </c:pt>
                <c:pt idx="343">
                  <c:v>3.85</c:v>
                </c:pt>
                <c:pt idx="344">
                  <c:v>3.68</c:v>
                </c:pt>
                <c:pt idx="345">
                  <c:v>3.63</c:v>
                </c:pt>
                <c:pt idx="346">
                  <c:v>3.63</c:v>
                </c:pt>
                <c:pt idx="347">
                  <c:v>3.5</c:v>
                </c:pt>
                <c:pt idx="348">
                  <c:v>3.34</c:v>
                </c:pt>
                <c:pt idx="349">
                  <c:v>3.2</c:v>
                </c:pt>
                <c:pt idx="350">
                  <c:v>3.2</c:v>
                </c:pt>
                <c:pt idx="351">
                  <c:v>3.2</c:v>
                </c:pt>
                <c:pt idx="352">
                  <c:v>2.96</c:v>
                </c:pt>
                <c:pt idx="353">
                  <c:v>2.82</c:v>
                </c:pt>
                <c:pt idx="354">
                  <c:v>2.88</c:v>
                </c:pt>
                <c:pt idx="355">
                  <c:v>2.94</c:v>
                </c:pt>
                <c:pt idx="356">
                  <c:v>3</c:v>
                </c:pt>
                <c:pt idx="357">
                  <c:v>3.04</c:v>
                </c:pt>
                <c:pt idx="358">
                  <c:v>3</c:v>
                </c:pt>
                <c:pt idx="359">
                  <c:v>3</c:v>
                </c:pt>
                <c:pt idx="360">
                  <c:v>2.94</c:v>
                </c:pt>
                <c:pt idx="361">
                  <c:v>2.86</c:v>
                </c:pt>
                <c:pt idx="362">
                  <c:v>2.68</c:v>
                </c:pt>
                <c:pt idx="363">
                  <c:v>2.72</c:v>
                </c:pt>
                <c:pt idx="364">
                  <c:v>2.68</c:v>
                </c:pt>
                <c:pt idx="365">
                  <c:v>2.66</c:v>
                </c:pt>
                <c:pt idx="366">
                  <c:v>2.63</c:v>
                </c:pt>
                <c:pt idx="367">
                  <c:v>2.6</c:v>
                </c:pt>
                <c:pt idx="368">
                  <c:v>2.56</c:v>
                </c:pt>
                <c:pt idx="369">
                  <c:v>2.54</c:v>
                </c:pt>
                <c:pt idx="370">
                  <c:v>2.6</c:v>
                </c:pt>
                <c:pt idx="371">
                  <c:v>2.6</c:v>
                </c:pt>
                <c:pt idx="372">
                  <c:v>2.54</c:v>
                </c:pt>
                <c:pt idx="373">
                  <c:v>2.4300000000000002</c:v>
                </c:pt>
                <c:pt idx="374">
                  <c:v>2.34</c:v>
                </c:pt>
                <c:pt idx="375">
                  <c:v>2.4</c:v>
                </c:pt>
                <c:pt idx="376">
                  <c:v>2.35</c:v>
                </c:pt>
                <c:pt idx="377">
                  <c:v>2.25</c:v>
                </c:pt>
                <c:pt idx="378">
                  <c:v>2.5499999999999998</c:v>
                </c:pt>
                <c:pt idx="379">
                  <c:v>2.2999999999999998</c:v>
                </c:pt>
                <c:pt idx="380">
                  <c:v>2.4500000000000002</c:v>
                </c:pt>
                <c:pt idx="381">
                  <c:v>2.72</c:v>
                </c:pt>
                <c:pt idx="382">
                  <c:v>2.54</c:v>
                </c:pt>
                <c:pt idx="383">
                  <c:v>2.37</c:v>
                </c:pt>
                <c:pt idx="384">
                  <c:v>2.48</c:v>
                </c:pt>
                <c:pt idx="385">
                  <c:v>2.4</c:v>
                </c:pt>
                <c:pt idx="386">
                  <c:v>2.48</c:v>
                </c:pt>
                <c:pt idx="387">
                  <c:v>2.8</c:v>
                </c:pt>
                <c:pt idx="388">
                  <c:v>3.2</c:v>
                </c:pt>
                <c:pt idx="389">
                  <c:v>3.16</c:v>
                </c:pt>
                <c:pt idx="390">
                  <c:v>3.1</c:v>
                </c:pt>
                <c:pt idx="391">
                  <c:v>3.2</c:v>
                </c:pt>
                <c:pt idx="392">
                  <c:v>3.6</c:v>
                </c:pt>
                <c:pt idx="393">
                  <c:v>3.7</c:v>
                </c:pt>
                <c:pt idx="394">
                  <c:v>3.66</c:v>
                </c:pt>
                <c:pt idx="395">
                  <c:v>3.75</c:v>
                </c:pt>
                <c:pt idx="396">
                  <c:v>3.75</c:v>
                </c:pt>
                <c:pt idx="397">
                  <c:v>3.52</c:v>
                </c:pt>
                <c:pt idx="398">
                  <c:v>3.47</c:v>
                </c:pt>
                <c:pt idx="399">
                  <c:v>3.52</c:v>
                </c:pt>
                <c:pt idx="400">
                  <c:v>3.44</c:v>
                </c:pt>
                <c:pt idx="401">
                  <c:v>3.32</c:v>
                </c:pt>
                <c:pt idx="402">
                  <c:v>3.18</c:v>
                </c:pt>
                <c:pt idx="403">
                  <c:v>2.2400000000000002</c:v>
                </c:pt>
                <c:pt idx="404">
                  <c:v>2.5</c:v>
                </c:pt>
                <c:pt idx="405">
                  <c:v>2.31</c:v>
                </c:pt>
                <c:pt idx="406">
                  <c:v>2.08</c:v>
                </c:pt>
                <c:pt idx="407">
                  <c:v>2.1</c:v>
                </c:pt>
                <c:pt idx="408">
                  <c:v>2.0699999999999998</c:v>
                </c:pt>
                <c:pt idx="409">
                  <c:v>2</c:v>
                </c:pt>
                <c:pt idx="410">
                  <c:v>1.96</c:v>
                </c:pt>
                <c:pt idx="411">
                  <c:v>1.96</c:v>
                </c:pt>
                <c:pt idx="412">
                  <c:v>2.08</c:v>
                </c:pt>
                <c:pt idx="413">
                  <c:v>2.1800000000000002</c:v>
                </c:pt>
                <c:pt idx="414">
                  <c:v>2.0499999999999998</c:v>
                </c:pt>
                <c:pt idx="415">
                  <c:v>1.98</c:v>
                </c:pt>
                <c:pt idx="416">
                  <c:v>1.9</c:v>
                </c:pt>
                <c:pt idx="417">
                  <c:v>1.84</c:v>
                </c:pt>
                <c:pt idx="418">
                  <c:v>1.9</c:v>
                </c:pt>
                <c:pt idx="419">
                  <c:v>1.8</c:v>
                </c:pt>
                <c:pt idx="420">
                  <c:v>1.7</c:v>
                </c:pt>
                <c:pt idx="421">
                  <c:v>1.74</c:v>
                </c:pt>
                <c:pt idx="422">
                  <c:v>1.78</c:v>
                </c:pt>
                <c:pt idx="423">
                  <c:v>1.8</c:v>
                </c:pt>
                <c:pt idx="424">
                  <c:v>1.82</c:v>
                </c:pt>
                <c:pt idx="425">
                  <c:v>1.8</c:v>
                </c:pt>
                <c:pt idx="426">
                  <c:v>1.76</c:v>
                </c:pt>
                <c:pt idx="427">
                  <c:v>1.7</c:v>
                </c:pt>
                <c:pt idx="428">
                  <c:v>1.62</c:v>
                </c:pt>
                <c:pt idx="429">
                  <c:v>1.62</c:v>
                </c:pt>
                <c:pt idx="430">
                  <c:v>1.6</c:v>
                </c:pt>
                <c:pt idx="431">
                  <c:v>1.58</c:v>
                </c:pt>
                <c:pt idx="432">
                  <c:v>1.55</c:v>
                </c:pt>
                <c:pt idx="433">
                  <c:v>1.52</c:v>
                </c:pt>
                <c:pt idx="434">
                  <c:v>1.5</c:v>
                </c:pt>
                <c:pt idx="435">
                  <c:v>1.7</c:v>
                </c:pt>
                <c:pt idx="436">
                  <c:v>1.62</c:v>
                </c:pt>
                <c:pt idx="437">
                  <c:v>1.45</c:v>
                </c:pt>
                <c:pt idx="438">
                  <c:v>1.45</c:v>
                </c:pt>
                <c:pt idx="439">
                  <c:v>1.38</c:v>
                </c:pt>
                <c:pt idx="440">
                  <c:v>1.42</c:v>
                </c:pt>
                <c:pt idx="441">
                  <c:v>1.47</c:v>
                </c:pt>
                <c:pt idx="442">
                  <c:v>1.5</c:v>
                </c:pt>
                <c:pt idx="443">
                  <c:v>1.52</c:v>
                </c:pt>
                <c:pt idx="444">
                  <c:v>1.52</c:v>
                </c:pt>
                <c:pt idx="445">
                  <c:v>1.57</c:v>
                </c:pt>
                <c:pt idx="446">
                  <c:v>1.6</c:v>
                </c:pt>
                <c:pt idx="447">
                  <c:v>1.66</c:v>
                </c:pt>
                <c:pt idx="448">
                  <c:v>1.7</c:v>
                </c:pt>
                <c:pt idx="449">
                  <c:v>1.75</c:v>
                </c:pt>
                <c:pt idx="450">
                  <c:v>1.7</c:v>
                </c:pt>
                <c:pt idx="451">
                  <c:v>1.72</c:v>
                </c:pt>
                <c:pt idx="452">
                  <c:v>1.75</c:v>
                </c:pt>
                <c:pt idx="453">
                  <c:v>1.65</c:v>
                </c:pt>
                <c:pt idx="454">
                  <c:v>1.58</c:v>
                </c:pt>
                <c:pt idx="455">
                  <c:v>1.52</c:v>
                </c:pt>
                <c:pt idx="456">
                  <c:v>1.48</c:v>
                </c:pt>
                <c:pt idx="457">
                  <c:v>1.6</c:v>
                </c:pt>
                <c:pt idx="458">
                  <c:v>1.78</c:v>
                </c:pt>
                <c:pt idx="459">
                  <c:v>1.8</c:v>
                </c:pt>
                <c:pt idx="460">
                  <c:v>1.73</c:v>
                </c:pt>
                <c:pt idx="461">
                  <c:v>1.78</c:v>
                </c:pt>
                <c:pt idx="462">
                  <c:v>1.81</c:v>
                </c:pt>
                <c:pt idx="463">
                  <c:v>1.83</c:v>
                </c:pt>
                <c:pt idx="464">
                  <c:v>1.9</c:v>
                </c:pt>
                <c:pt idx="465">
                  <c:v>1.92</c:v>
                </c:pt>
                <c:pt idx="466">
                  <c:v>1.88</c:v>
                </c:pt>
                <c:pt idx="467">
                  <c:v>1.79</c:v>
                </c:pt>
                <c:pt idx="468">
                  <c:v>1.77</c:v>
                </c:pt>
                <c:pt idx="469">
                  <c:v>1.98</c:v>
                </c:pt>
                <c:pt idx="470">
                  <c:v>2.02</c:v>
                </c:pt>
                <c:pt idx="471">
                  <c:v>2.02</c:v>
                </c:pt>
                <c:pt idx="472">
                  <c:v>1.95</c:v>
                </c:pt>
                <c:pt idx="473">
                  <c:v>1.95</c:v>
                </c:pt>
                <c:pt idx="474">
                  <c:v>1.9</c:v>
                </c:pt>
                <c:pt idx="475">
                  <c:v>1.8</c:v>
                </c:pt>
                <c:pt idx="476">
                  <c:v>1.75</c:v>
                </c:pt>
                <c:pt idx="477">
                  <c:v>1.6</c:v>
                </c:pt>
                <c:pt idx="478">
                  <c:v>1.59</c:v>
                </c:pt>
                <c:pt idx="479">
                  <c:v>1.82</c:v>
                </c:pt>
                <c:pt idx="480">
                  <c:v>1.8</c:v>
                </c:pt>
                <c:pt idx="481">
                  <c:v>1.8</c:v>
                </c:pt>
                <c:pt idx="482">
                  <c:v>1.65</c:v>
                </c:pt>
                <c:pt idx="483">
                  <c:v>1.64</c:v>
                </c:pt>
                <c:pt idx="484">
                  <c:v>1.63</c:v>
                </c:pt>
                <c:pt idx="485">
                  <c:v>1.65</c:v>
                </c:pt>
                <c:pt idx="486">
                  <c:v>1.68</c:v>
                </c:pt>
                <c:pt idx="487">
                  <c:v>1.9</c:v>
                </c:pt>
                <c:pt idx="488">
                  <c:v>1.8</c:v>
                </c:pt>
                <c:pt idx="489">
                  <c:v>1.74</c:v>
                </c:pt>
                <c:pt idx="490">
                  <c:v>1.65</c:v>
                </c:pt>
                <c:pt idx="491">
                  <c:v>1.43</c:v>
                </c:pt>
                <c:pt idx="492">
                  <c:v>1.38</c:v>
                </c:pt>
                <c:pt idx="493">
                  <c:v>1.77</c:v>
                </c:pt>
                <c:pt idx="494">
                  <c:v>1.8</c:v>
                </c:pt>
                <c:pt idx="495">
                  <c:v>1.75</c:v>
                </c:pt>
                <c:pt idx="496">
                  <c:v>1.7</c:v>
                </c:pt>
                <c:pt idx="497">
                  <c:v>1.65</c:v>
                </c:pt>
                <c:pt idx="498">
                  <c:v>1.65</c:v>
                </c:pt>
                <c:pt idx="499">
                  <c:v>1.63</c:v>
                </c:pt>
                <c:pt idx="500">
                  <c:v>1.6</c:v>
                </c:pt>
                <c:pt idx="501">
                  <c:v>1.65</c:v>
                </c:pt>
                <c:pt idx="502">
                  <c:v>1.68</c:v>
                </c:pt>
                <c:pt idx="503">
                  <c:v>1.65</c:v>
                </c:pt>
                <c:pt idx="504">
                  <c:v>1.58</c:v>
                </c:pt>
                <c:pt idx="505">
                  <c:v>1.5</c:v>
                </c:pt>
                <c:pt idx="506">
                  <c:v>1.4</c:v>
                </c:pt>
                <c:pt idx="507">
                  <c:v>1.5</c:v>
                </c:pt>
                <c:pt idx="508">
                  <c:v>1.4</c:v>
                </c:pt>
                <c:pt idx="509">
                  <c:v>1.55</c:v>
                </c:pt>
                <c:pt idx="510">
                  <c:v>1.7</c:v>
                </c:pt>
                <c:pt idx="511">
                  <c:v>1.9</c:v>
                </c:pt>
                <c:pt idx="512">
                  <c:v>2.06</c:v>
                </c:pt>
                <c:pt idx="513">
                  <c:v>2.15</c:v>
                </c:pt>
                <c:pt idx="514">
                  <c:v>2.25</c:v>
                </c:pt>
                <c:pt idx="515">
                  <c:v>2.2999999999999998</c:v>
                </c:pt>
                <c:pt idx="516">
                  <c:v>2.15</c:v>
                </c:pt>
                <c:pt idx="517">
                  <c:v>2</c:v>
                </c:pt>
                <c:pt idx="518">
                  <c:v>1.9</c:v>
                </c:pt>
                <c:pt idx="519">
                  <c:v>1.95</c:v>
                </c:pt>
                <c:pt idx="520">
                  <c:v>2.15</c:v>
                </c:pt>
                <c:pt idx="521">
                  <c:v>2.2799999999999998</c:v>
                </c:pt>
                <c:pt idx="522">
                  <c:v>2.4300000000000002</c:v>
                </c:pt>
                <c:pt idx="523">
                  <c:v>2.4</c:v>
                </c:pt>
                <c:pt idx="524">
                  <c:v>2.44</c:v>
                </c:pt>
                <c:pt idx="525">
                  <c:v>2.62</c:v>
                </c:pt>
                <c:pt idx="526">
                  <c:v>2.97</c:v>
                </c:pt>
                <c:pt idx="527">
                  <c:v>2.98</c:v>
                </c:pt>
                <c:pt idx="528">
                  <c:v>2.62</c:v>
                </c:pt>
                <c:pt idx="529">
                  <c:v>2.5</c:v>
                </c:pt>
                <c:pt idx="530">
                  <c:v>2.4</c:v>
                </c:pt>
                <c:pt idx="531">
                  <c:v>2.34</c:v>
                </c:pt>
                <c:pt idx="532">
                  <c:v>2.2400000000000002</c:v>
                </c:pt>
                <c:pt idx="533">
                  <c:v>2.2799999999999998</c:v>
                </c:pt>
                <c:pt idx="534">
                  <c:v>2.4</c:v>
                </c:pt>
                <c:pt idx="535">
                  <c:v>2.6</c:v>
                </c:pt>
                <c:pt idx="536">
                  <c:v>2.5</c:v>
                </c:pt>
                <c:pt idx="537">
                  <c:v>2.4500000000000002</c:v>
                </c:pt>
                <c:pt idx="538">
                  <c:v>2.35</c:v>
                </c:pt>
                <c:pt idx="539">
                  <c:v>2.2599999999999998</c:v>
                </c:pt>
                <c:pt idx="540">
                  <c:v>2.15</c:v>
                </c:pt>
                <c:pt idx="541">
                  <c:v>2.12</c:v>
                </c:pt>
                <c:pt idx="542">
                  <c:v>1.98</c:v>
                </c:pt>
                <c:pt idx="543">
                  <c:v>1.91</c:v>
                </c:pt>
                <c:pt idx="544">
                  <c:v>1.7</c:v>
                </c:pt>
                <c:pt idx="545">
                  <c:v>1.62</c:v>
                </c:pt>
                <c:pt idx="546">
                  <c:v>1.58</c:v>
                </c:pt>
                <c:pt idx="547">
                  <c:v>1.69</c:v>
                </c:pt>
                <c:pt idx="548">
                  <c:v>1.63</c:v>
                </c:pt>
                <c:pt idx="549">
                  <c:v>1.4</c:v>
                </c:pt>
                <c:pt idx="550">
                  <c:v>1.4</c:v>
                </c:pt>
                <c:pt idx="551">
                  <c:v>1.4</c:v>
                </c:pt>
                <c:pt idx="552">
                  <c:v>1.38</c:v>
                </c:pt>
                <c:pt idx="553">
                  <c:v>1.34</c:v>
                </c:pt>
                <c:pt idx="554">
                  <c:v>1.3</c:v>
                </c:pt>
                <c:pt idx="555">
                  <c:v>1.31</c:v>
                </c:pt>
                <c:pt idx="556">
                  <c:v>1.31</c:v>
                </c:pt>
                <c:pt idx="557">
                  <c:v>1.32</c:v>
                </c:pt>
                <c:pt idx="558">
                  <c:v>1.35</c:v>
                </c:pt>
                <c:pt idx="559">
                  <c:v>1.45</c:v>
                </c:pt>
                <c:pt idx="560">
                  <c:v>1.63</c:v>
                </c:pt>
                <c:pt idx="561">
                  <c:v>1.74</c:v>
                </c:pt>
                <c:pt idx="562">
                  <c:v>2.0099999999999998</c:v>
                </c:pt>
                <c:pt idx="563">
                  <c:v>2.35</c:v>
                </c:pt>
                <c:pt idx="564">
                  <c:v>2.6</c:v>
                </c:pt>
                <c:pt idx="565">
                  <c:v>2.7</c:v>
                </c:pt>
                <c:pt idx="566">
                  <c:v>3.07</c:v>
                </c:pt>
                <c:pt idx="567">
                  <c:v>3.09</c:v>
                </c:pt>
                <c:pt idx="568">
                  <c:v>3.42</c:v>
                </c:pt>
                <c:pt idx="569">
                  <c:v>3.56</c:v>
                </c:pt>
                <c:pt idx="570">
                  <c:v>3.55</c:v>
                </c:pt>
                <c:pt idx="571">
                  <c:v>3.33</c:v>
                </c:pt>
                <c:pt idx="572">
                  <c:v>3.28</c:v>
                </c:pt>
                <c:pt idx="573">
                  <c:v>3.12</c:v>
                </c:pt>
                <c:pt idx="574">
                  <c:v>2.8</c:v>
                </c:pt>
                <c:pt idx="575">
                  <c:v>2.69</c:v>
                </c:pt>
                <c:pt idx="576">
                  <c:v>2.5</c:v>
                </c:pt>
                <c:pt idx="577">
                  <c:v>2.65</c:v>
                </c:pt>
                <c:pt idx="578">
                  <c:v>2.1800000000000002</c:v>
                </c:pt>
                <c:pt idx="579">
                  <c:v>2.35</c:v>
                </c:pt>
                <c:pt idx="580">
                  <c:v>2.25</c:v>
                </c:pt>
                <c:pt idx="581">
                  <c:v>2.1</c:v>
                </c:pt>
                <c:pt idx="582">
                  <c:v>2.65</c:v>
                </c:pt>
                <c:pt idx="583">
                  <c:v>2.68</c:v>
                </c:pt>
                <c:pt idx="584">
                  <c:v>3.1</c:v>
                </c:pt>
                <c:pt idx="585">
                  <c:v>3.15</c:v>
                </c:pt>
                <c:pt idx="586">
                  <c:v>3.3</c:v>
                </c:pt>
                <c:pt idx="587">
                  <c:v>3.15</c:v>
                </c:pt>
                <c:pt idx="588">
                  <c:v>3.3</c:v>
                </c:pt>
                <c:pt idx="589">
                  <c:v>3.4</c:v>
                </c:pt>
                <c:pt idx="590">
                  <c:v>3.5</c:v>
                </c:pt>
                <c:pt idx="591">
                  <c:v>3.6</c:v>
                </c:pt>
                <c:pt idx="592">
                  <c:v>3.63</c:v>
                </c:pt>
                <c:pt idx="593">
                  <c:v>3.52</c:v>
                </c:pt>
                <c:pt idx="594">
                  <c:v>3.6</c:v>
                </c:pt>
                <c:pt idx="595">
                  <c:v>3.7</c:v>
                </c:pt>
                <c:pt idx="596">
                  <c:v>3.64</c:v>
                </c:pt>
                <c:pt idx="597">
                  <c:v>3.78</c:v>
                </c:pt>
                <c:pt idx="598">
                  <c:v>4.3</c:v>
                </c:pt>
                <c:pt idx="599">
                  <c:v>4.47</c:v>
                </c:pt>
                <c:pt idx="600">
                  <c:v>4.4000000000000004</c:v>
                </c:pt>
                <c:pt idx="601">
                  <c:v>4.4000000000000004</c:v>
                </c:pt>
                <c:pt idx="602">
                  <c:v>4.21</c:v>
                </c:pt>
                <c:pt idx="603">
                  <c:v>3.85</c:v>
                </c:pt>
                <c:pt idx="604">
                  <c:v>3.4</c:v>
                </c:pt>
                <c:pt idx="605">
                  <c:v>3.5</c:v>
                </c:pt>
                <c:pt idx="606">
                  <c:v>3.7</c:v>
                </c:pt>
                <c:pt idx="607">
                  <c:v>3.86</c:v>
                </c:pt>
                <c:pt idx="608">
                  <c:v>3.97</c:v>
                </c:pt>
                <c:pt idx="609">
                  <c:v>3.62</c:v>
                </c:pt>
                <c:pt idx="610">
                  <c:v>3.9</c:v>
                </c:pt>
                <c:pt idx="612">
                  <c:v>4.22</c:v>
                </c:pt>
                <c:pt idx="613">
                  <c:v>3.72</c:v>
                </c:pt>
                <c:pt idx="614">
                  <c:v>3.48</c:v>
                </c:pt>
                <c:pt idx="615">
                  <c:v>3.34</c:v>
                </c:pt>
                <c:pt idx="616">
                  <c:v>3.2</c:v>
                </c:pt>
                <c:pt idx="617">
                  <c:v>3.32</c:v>
                </c:pt>
                <c:pt idx="618">
                  <c:v>3.45</c:v>
                </c:pt>
                <c:pt idx="619">
                  <c:v>3.52</c:v>
                </c:pt>
                <c:pt idx="620">
                  <c:v>3.94</c:v>
                </c:pt>
                <c:pt idx="621">
                  <c:v>3.79</c:v>
                </c:pt>
                <c:pt idx="622">
                  <c:v>4.05</c:v>
                </c:pt>
                <c:pt idx="623">
                  <c:v>4.0199999999999996</c:v>
                </c:pt>
                <c:pt idx="624">
                  <c:v>3.82</c:v>
                </c:pt>
                <c:pt idx="625">
                  <c:v>3.66</c:v>
                </c:pt>
                <c:pt idx="626">
                  <c:v>3.4</c:v>
                </c:pt>
                <c:pt idx="627">
                  <c:v>3.81</c:v>
                </c:pt>
                <c:pt idx="628">
                  <c:v>3.94</c:v>
                </c:pt>
                <c:pt idx="629">
                  <c:v>4.26</c:v>
                </c:pt>
                <c:pt idx="630">
                  <c:v>4.9400000000000004</c:v>
                </c:pt>
                <c:pt idx="631">
                  <c:v>5.82</c:v>
                </c:pt>
                <c:pt idx="632">
                  <c:v>6.15</c:v>
                </c:pt>
                <c:pt idx="633">
                  <c:v>6.08</c:v>
                </c:pt>
                <c:pt idx="634">
                  <c:v>5.9</c:v>
                </c:pt>
                <c:pt idx="635">
                  <c:v>5.8</c:v>
                </c:pt>
                <c:pt idx="636">
                  <c:v>5.7</c:v>
                </c:pt>
                <c:pt idx="637">
                  <c:v>5.3</c:v>
                </c:pt>
                <c:pt idx="638">
                  <c:v>5.08</c:v>
                </c:pt>
                <c:pt idx="639">
                  <c:v>4.96</c:v>
                </c:pt>
                <c:pt idx="640">
                  <c:v>4.76</c:v>
                </c:pt>
                <c:pt idx="641">
                  <c:v>4.5199999999999996</c:v>
                </c:pt>
                <c:pt idx="642">
                  <c:v>4.4000000000000004</c:v>
                </c:pt>
                <c:pt idx="643">
                  <c:v>4.45</c:v>
                </c:pt>
                <c:pt idx="644">
                  <c:v>4.28</c:v>
                </c:pt>
                <c:pt idx="645">
                  <c:v>4.46</c:v>
                </c:pt>
                <c:pt idx="646">
                  <c:v>4.9400000000000004</c:v>
                </c:pt>
                <c:pt idx="647">
                  <c:v>4.78</c:v>
                </c:pt>
                <c:pt idx="648">
                  <c:v>5</c:v>
                </c:pt>
                <c:pt idx="649">
                  <c:v>5.15</c:v>
                </c:pt>
                <c:pt idx="650">
                  <c:v>5.0999999999999996</c:v>
                </c:pt>
                <c:pt idx="651">
                  <c:v>4.96</c:v>
                </c:pt>
                <c:pt idx="652">
                  <c:v>4.76</c:v>
                </c:pt>
                <c:pt idx="653">
                  <c:v>4.72</c:v>
                </c:pt>
                <c:pt idx="654">
                  <c:v>4.58</c:v>
                </c:pt>
                <c:pt idx="655">
                  <c:v>4.46</c:v>
                </c:pt>
                <c:pt idx="656">
                  <c:v>4.38</c:v>
                </c:pt>
                <c:pt idx="657">
                  <c:v>4.26</c:v>
                </c:pt>
                <c:pt idx="658">
                  <c:v>4.1500000000000004</c:v>
                </c:pt>
                <c:pt idx="659">
                  <c:v>4.13</c:v>
                </c:pt>
                <c:pt idx="660">
                  <c:v>4.1500000000000004</c:v>
                </c:pt>
                <c:pt idx="661">
                  <c:v>4.3600000000000003</c:v>
                </c:pt>
                <c:pt idx="662">
                  <c:v>4.67</c:v>
                </c:pt>
                <c:pt idx="663">
                  <c:v>4.76</c:v>
                </c:pt>
                <c:pt idx="664">
                  <c:v>4.84</c:v>
                </c:pt>
                <c:pt idx="665">
                  <c:v>4.76</c:v>
                </c:pt>
                <c:pt idx="666">
                  <c:v>4.66</c:v>
                </c:pt>
                <c:pt idx="667">
                  <c:v>4.55</c:v>
                </c:pt>
                <c:pt idx="668">
                  <c:v>4.42</c:v>
                </c:pt>
                <c:pt idx="669">
                  <c:v>4.28</c:v>
                </c:pt>
                <c:pt idx="670">
                  <c:v>4.1500000000000004</c:v>
                </c:pt>
                <c:pt idx="671">
                  <c:v>3.9</c:v>
                </c:pt>
                <c:pt idx="672">
                  <c:v>3.6</c:v>
                </c:pt>
                <c:pt idx="673">
                  <c:v>3.5</c:v>
                </c:pt>
                <c:pt idx="674">
                  <c:v>3.4</c:v>
                </c:pt>
                <c:pt idx="675">
                  <c:v>3.25</c:v>
                </c:pt>
                <c:pt idx="676">
                  <c:v>3.18</c:v>
                </c:pt>
                <c:pt idx="677">
                  <c:v>3.1</c:v>
                </c:pt>
                <c:pt idx="678">
                  <c:v>3.15</c:v>
                </c:pt>
                <c:pt idx="679">
                  <c:v>3.25</c:v>
                </c:pt>
                <c:pt idx="680">
                  <c:v>3.42</c:v>
                </c:pt>
                <c:pt idx="681">
                  <c:v>3.77</c:v>
                </c:pt>
                <c:pt idx="682">
                  <c:v>3.65</c:v>
                </c:pt>
                <c:pt idx="683">
                  <c:v>3.65</c:v>
                </c:pt>
                <c:pt idx="684">
                  <c:v>3.5</c:v>
                </c:pt>
                <c:pt idx="685">
                  <c:v>3.56</c:v>
                </c:pt>
                <c:pt idx="686">
                  <c:v>3.6</c:v>
                </c:pt>
                <c:pt idx="687">
                  <c:v>3.62</c:v>
                </c:pt>
                <c:pt idx="688">
                  <c:v>3.8</c:v>
                </c:pt>
                <c:pt idx="689">
                  <c:v>4.72</c:v>
                </c:pt>
                <c:pt idx="690">
                  <c:v>5.12</c:v>
                </c:pt>
                <c:pt idx="691">
                  <c:v>5.0199999999999996</c:v>
                </c:pt>
                <c:pt idx="692">
                  <c:v>4.8600000000000003</c:v>
                </c:pt>
                <c:pt idx="693">
                  <c:v>4.9000000000000004</c:v>
                </c:pt>
                <c:pt idx="694">
                  <c:v>5.05</c:v>
                </c:pt>
                <c:pt idx="695">
                  <c:v>5.34</c:v>
                </c:pt>
                <c:pt idx="696">
                  <c:v>5.52</c:v>
                </c:pt>
                <c:pt idx="697">
                  <c:v>5.22</c:v>
                </c:pt>
                <c:pt idx="698">
                  <c:v>5.65</c:v>
                </c:pt>
                <c:pt idx="699">
                  <c:v>5.62</c:v>
                </c:pt>
                <c:pt idx="700">
                  <c:v>5.38</c:v>
                </c:pt>
                <c:pt idx="701">
                  <c:v>5.14</c:v>
                </c:pt>
                <c:pt idx="702">
                  <c:v>5.12</c:v>
                </c:pt>
                <c:pt idx="703">
                  <c:v>5.15</c:v>
                </c:pt>
                <c:pt idx="704">
                  <c:v>5.0199999999999996</c:v>
                </c:pt>
                <c:pt idx="705">
                  <c:v>4.92</c:v>
                </c:pt>
                <c:pt idx="706">
                  <c:v>4.88</c:v>
                </c:pt>
                <c:pt idx="707">
                  <c:v>4.8</c:v>
                </c:pt>
                <c:pt idx="708">
                  <c:v>4.74</c:v>
                </c:pt>
                <c:pt idx="709">
                  <c:v>4.7</c:v>
                </c:pt>
                <c:pt idx="710">
                  <c:v>4.6399999999999997</c:v>
                </c:pt>
                <c:pt idx="711">
                  <c:v>4.4800000000000004</c:v>
                </c:pt>
                <c:pt idx="712">
                  <c:v>4.3</c:v>
                </c:pt>
                <c:pt idx="713">
                  <c:v>4.24</c:v>
                </c:pt>
                <c:pt idx="714">
                  <c:v>4.1399999999999997</c:v>
                </c:pt>
                <c:pt idx="715">
                  <c:v>4.0199999999999996</c:v>
                </c:pt>
                <c:pt idx="716">
                  <c:v>3.95</c:v>
                </c:pt>
                <c:pt idx="717">
                  <c:v>3.82</c:v>
                </c:pt>
                <c:pt idx="718">
                  <c:v>3.7</c:v>
                </c:pt>
                <c:pt idx="719">
                  <c:v>2.58</c:v>
                </c:pt>
                <c:pt idx="720">
                  <c:v>2.48</c:v>
                </c:pt>
                <c:pt idx="721">
                  <c:v>3.32</c:v>
                </c:pt>
                <c:pt idx="722">
                  <c:v>3.17</c:v>
                </c:pt>
                <c:pt idx="723">
                  <c:v>4</c:v>
                </c:pt>
                <c:pt idx="724">
                  <c:v>3.9</c:v>
                </c:pt>
                <c:pt idx="725">
                  <c:v>2.9</c:v>
                </c:pt>
                <c:pt idx="726">
                  <c:v>2.8</c:v>
                </c:pt>
                <c:pt idx="727">
                  <c:v>2.75</c:v>
                </c:pt>
                <c:pt idx="728">
                  <c:v>2.74</c:v>
                </c:pt>
                <c:pt idx="729">
                  <c:v>2.72</c:v>
                </c:pt>
                <c:pt idx="730">
                  <c:v>2.7</c:v>
                </c:pt>
                <c:pt idx="731">
                  <c:v>2.36</c:v>
                </c:pt>
              </c:numCache>
            </c:numRef>
          </c:val>
          <c:smooth val="0"/>
          <c:extLst xmlns:c16r2="http://schemas.microsoft.com/office/drawing/2015/06/chart">
            <c:ext xmlns:c16="http://schemas.microsoft.com/office/drawing/2014/chart" uri="{C3380CC4-5D6E-409C-BE32-E72D297353CC}">
              <c16:uniqueId val="{00000004-A6C8-4DBF-A701-3FE5CF7365CA}"/>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2.46</c:v>
                </c:pt>
                <c:pt idx="1">
                  <c:v>2.44</c:v>
                </c:pt>
                <c:pt idx="2">
                  <c:v>2.4</c:v>
                </c:pt>
                <c:pt idx="3">
                  <c:v>2.38</c:v>
                </c:pt>
                <c:pt idx="4">
                  <c:v>2.35</c:v>
                </c:pt>
                <c:pt idx="5">
                  <c:v>2.35</c:v>
                </c:pt>
                <c:pt idx="6">
                  <c:v>2.35</c:v>
                </c:pt>
                <c:pt idx="7">
                  <c:v>2.2799999999999998</c:v>
                </c:pt>
                <c:pt idx="8">
                  <c:v>2.25</c:v>
                </c:pt>
                <c:pt idx="9">
                  <c:v>2.16</c:v>
                </c:pt>
                <c:pt idx="10">
                  <c:v>2.08</c:v>
                </c:pt>
                <c:pt idx="11">
                  <c:v>2.04</c:v>
                </c:pt>
                <c:pt idx="12">
                  <c:v>1.98</c:v>
                </c:pt>
                <c:pt idx="13">
                  <c:v>1.96</c:v>
                </c:pt>
                <c:pt idx="14">
                  <c:v>1.96</c:v>
                </c:pt>
                <c:pt idx="15">
                  <c:v>2.04</c:v>
                </c:pt>
                <c:pt idx="16">
                  <c:v>2.12</c:v>
                </c:pt>
                <c:pt idx="17">
                  <c:v>2.15</c:v>
                </c:pt>
                <c:pt idx="18">
                  <c:v>2.17</c:v>
                </c:pt>
                <c:pt idx="19">
                  <c:v>2.2000000000000002</c:v>
                </c:pt>
                <c:pt idx="20">
                  <c:v>2.23</c:v>
                </c:pt>
                <c:pt idx="21">
                  <c:v>2.23</c:v>
                </c:pt>
                <c:pt idx="22">
                  <c:v>2.2000000000000002</c:v>
                </c:pt>
                <c:pt idx="23">
                  <c:v>2.15</c:v>
                </c:pt>
                <c:pt idx="24">
                  <c:v>2.1</c:v>
                </c:pt>
                <c:pt idx="25">
                  <c:v>2.0499999999999998</c:v>
                </c:pt>
                <c:pt idx="26">
                  <c:v>2</c:v>
                </c:pt>
                <c:pt idx="27">
                  <c:v>1.98</c:v>
                </c:pt>
                <c:pt idx="28">
                  <c:v>1.95</c:v>
                </c:pt>
                <c:pt idx="29">
                  <c:v>2</c:v>
                </c:pt>
                <c:pt idx="30">
                  <c:v>2.06</c:v>
                </c:pt>
                <c:pt idx="31">
                  <c:v>2.13</c:v>
                </c:pt>
                <c:pt idx="32">
                  <c:v>2.1800000000000002</c:v>
                </c:pt>
                <c:pt idx="33">
                  <c:v>2.2999999999999998</c:v>
                </c:pt>
                <c:pt idx="34">
                  <c:v>2.4</c:v>
                </c:pt>
                <c:pt idx="35">
                  <c:v>2.6</c:v>
                </c:pt>
                <c:pt idx="36">
                  <c:v>2.63</c:v>
                </c:pt>
                <c:pt idx="37">
                  <c:v>2.73</c:v>
                </c:pt>
                <c:pt idx="38">
                  <c:v>2.78</c:v>
                </c:pt>
                <c:pt idx="39">
                  <c:v>2.8</c:v>
                </c:pt>
                <c:pt idx="40">
                  <c:v>2.78</c:v>
                </c:pt>
                <c:pt idx="41">
                  <c:v>2.7</c:v>
                </c:pt>
                <c:pt idx="42">
                  <c:v>2.78</c:v>
                </c:pt>
                <c:pt idx="43">
                  <c:v>2.8</c:v>
                </c:pt>
                <c:pt idx="44">
                  <c:v>2.94</c:v>
                </c:pt>
                <c:pt idx="45">
                  <c:v>3.2</c:v>
                </c:pt>
                <c:pt idx="46">
                  <c:v>3.61</c:v>
                </c:pt>
                <c:pt idx="47">
                  <c:v>3.72</c:v>
                </c:pt>
                <c:pt idx="48">
                  <c:v>4.05</c:v>
                </c:pt>
                <c:pt idx="49">
                  <c:v>3.8</c:v>
                </c:pt>
                <c:pt idx="50">
                  <c:v>3.68</c:v>
                </c:pt>
                <c:pt idx="51">
                  <c:v>3.52</c:v>
                </c:pt>
                <c:pt idx="52">
                  <c:v>3.42</c:v>
                </c:pt>
                <c:pt idx="53">
                  <c:v>3.26</c:v>
                </c:pt>
                <c:pt idx="54">
                  <c:v>3.16</c:v>
                </c:pt>
                <c:pt idx="55">
                  <c:v>3.34</c:v>
                </c:pt>
                <c:pt idx="56">
                  <c:v>3.14</c:v>
                </c:pt>
                <c:pt idx="57">
                  <c:v>2.96</c:v>
                </c:pt>
                <c:pt idx="58">
                  <c:v>2.84</c:v>
                </c:pt>
                <c:pt idx="59">
                  <c:v>2.62</c:v>
                </c:pt>
                <c:pt idx="60">
                  <c:v>2.52</c:v>
                </c:pt>
                <c:pt idx="61">
                  <c:v>2.4500000000000002</c:v>
                </c:pt>
                <c:pt idx="62">
                  <c:v>2.4500000000000002</c:v>
                </c:pt>
                <c:pt idx="63">
                  <c:v>2.4300000000000002</c:v>
                </c:pt>
                <c:pt idx="64">
                  <c:v>2.4</c:v>
                </c:pt>
                <c:pt idx="65">
                  <c:v>2.42</c:v>
                </c:pt>
                <c:pt idx="66">
                  <c:v>2.44</c:v>
                </c:pt>
                <c:pt idx="67">
                  <c:v>2.44</c:v>
                </c:pt>
                <c:pt idx="68">
                  <c:v>2.42</c:v>
                </c:pt>
                <c:pt idx="69">
                  <c:v>2.4</c:v>
                </c:pt>
                <c:pt idx="70">
                  <c:v>2.38</c:v>
                </c:pt>
                <c:pt idx="71">
                  <c:v>2.42</c:v>
                </c:pt>
                <c:pt idx="72">
                  <c:v>2.46</c:v>
                </c:pt>
                <c:pt idx="73">
                  <c:v>2.5</c:v>
                </c:pt>
                <c:pt idx="74">
                  <c:v>2.57</c:v>
                </c:pt>
                <c:pt idx="75">
                  <c:v>2.5</c:v>
                </c:pt>
                <c:pt idx="76">
                  <c:v>2.57</c:v>
                </c:pt>
                <c:pt idx="77">
                  <c:v>2.7</c:v>
                </c:pt>
                <c:pt idx="78">
                  <c:v>2.8</c:v>
                </c:pt>
                <c:pt idx="79">
                  <c:v>3.2</c:v>
                </c:pt>
                <c:pt idx="80">
                  <c:v>3.2</c:v>
                </c:pt>
                <c:pt idx="81">
                  <c:v>3.45</c:v>
                </c:pt>
                <c:pt idx="82">
                  <c:v>3.7</c:v>
                </c:pt>
                <c:pt idx="83">
                  <c:v>4.05</c:v>
                </c:pt>
                <c:pt idx="84">
                  <c:v>4.1500000000000004</c:v>
                </c:pt>
                <c:pt idx="85">
                  <c:v>4.1500000000000004</c:v>
                </c:pt>
                <c:pt idx="86">
                  <c:v>4</c:v>
                </c:pt>
                <c:pt idx="87">
                  <c:v>3.84</c:v>
                </c:pt>
                <c:pt idx="88">
                  <c:v>3.65</c:v>
                </c:pt>
                <c:pt idx="89">
                  <c:v>3.52</c:v>
                </c:pt>
                <c:pt idx="90">
                  <c:v>3.75</c:v>
                </c:pt>
                <c:pt idx="91">
                  <c:v>3.35</c:v>
                </c:pt>
                <c:pt idx="92">
                  <c:v>3.2</c:v>
                </c:pt>
                <c:pt idx="93">
                  <c:v>3.12</c:v>
                </c:pt>
                <c:pt idx="94">
                  <c:v>3.08</c:v>
                </c:pt>
                <c:pt idx="95">
                  <c:v>2.95</c:v>
                </c:pt>
                <c:pt idx="96">
                  <c:v>2.78</c:v>
                </c:pt>
                <c:pt idx="97">
                  <c:v>2.84</c:v>
                </c:pt>
                <c:pt idx="98">
                  <c:v>2.92</c:v>
                </c:pt>
                <c:pt idx="99">
                  <c:v>2.86</c:v>
                </c:pt>
                <c:pt idx="100">
                  <c:v>2.9</c:v>
                </c:pt>
                <c:pt idx="101">
                  <c:v>2.8</c:v>
                </c:pt>
                <c:pt idx="102">
                  <c:v>2.9</c:v>
                </c:pt>
                <c:pt idx="103">
                  <c:v>2.68</c:v>
                </c:pt>
                <c:pt idx="104">
                  <c:v>3.03</c:v>
                </c:pt>
                <c:pt idx="105">
                  <c:v>3.06</c:v>
                </c:pt>
                <c:pt idx="106">
                  <c:v>2.95</c:v>
                </c:pt>
                <c:pt idx="107">
                  <c:v>2.82</c:v>
                </c:pt>
                <c:pt idx="108">
                  <c:v>2.66</c:v>
                </c:pt>
                <c:pt idx="109">
                  <c:v>2.56</c:v>
                </c:pt>
                <c:pt idx="110">
                  <c:v>2.48</c:v>
                </c:pt>
                <c:pt idx="111">
                  <c:v>2.5</c:v>
                </c:pt>
                <c:pt idx="112">
                  <c:v>2.6</c:v>
                </c:pt>
                <c:pt idx="113">
                  <c:v>2.7</c:v>
                </c:pt>
                <c:pt idx="114">
                  <c:v>2.78</c:v>
                </c:pt>
                <c:pt idx="115">
                  <c:v>2.8</c:v>
                </c:pt>
                <c:pt idx="116">
                  <c:v>2.78</c:v>
                </c:pt>
                <c:pt idx="117">
                  <c:v>2.74</c:v>
                </c:pt>
                <c:pt idx="118">
                  <c:v>2.7</c:v>
                </c:pt>
                <c:pt idx="119">
                  <c:v>2.76</c:v>
                </c:pt>
                <c:pt idx="120">
                  <c:v>2.7</c:v>
                </c:pt>
                <c:pt idx="121">
                  <c:v>2.76</c:v>
                </c:pt>
                <c:pt idx="122">
                  <c:v>2.9</c:v>
                </c:pt>
                <c:pt idx="123">
                  <c:v>2.86</c:v>
                </c:pt>
                <c:pt idx="124">
                  <c:v>2.76</c:v>
                </c:pt>
                <c:pt idx="125">
                  <c:v>2.76</c:v>
                </c:pt>
                <c:pt idx="126">
                  <c:v>2.7</c:v>
                </c:pt>
                <c:pt idx="127">
                  <c:v>2.82</c:v>
                </c:pt>
                <c:pt idx="128">
                  <c:v>2.84</c:v>
                </c:pt>
                <c:pt idx="129">
                  <c:v>2.95</c:v>
                </c:pt>
                <c:pt idx="130">
                  <c:v>3.6</c:v>
                </c:pt>
                <c:pt idx="131">
                  <c:v>3.84</c:v>
                </c:pt>
                <c:pt idx="132">
                  <c:v>3.76</c:v>
                </c:pt>
                <c:pt idx="133">
                  <c:v>3.86</c:v>
                </c:pt>
                <c:pt idx="134">
                  <c:v>3.92</c:v>
                </c:pt>
                <c:pt idx="135">
                  <c:v>3.82</c:v>
                </c:pt>
                <c:pt idx="136">
                  <c:v>3.7</c:v>
                </c:pt>
                <c:pt idx="137">
                  <c:v>3.3</c:v>
                </c:pt>
                <c:pt idx="138">
                  <c:v>3</c:v>
                </c:pt>
                <c:pt idx="139">
                  <c:v>2.76</c:v>
                </c:pt>
                <c:pt idx="140">
                  <c:v>2.46</c:v>
                </c:pt>
                <c:pt idx="141">
                  <c:v>2.4</c:v>
                </c:pt>
                <c:pt idx="142">
                  <c:v>2.36</c:v>
                </c:pt>
                <c:pt idx="143">
                  <c:v>2.4</c:v>
                </c:pt>
                <c:pt idx="144">
                  <c:v>2.48</c:v>
                </c:pt>
                <c:pt idx="145">
                  <c:v>2.46</c:v>
                </c:pt>
                <c:pt idx="146">
                  <c:v>2.36</c:v>
                </c:pt>
                <c:pt idx="147">
                  <c:v>2.36</c:v>
                </c:pt>
                <c:pt idx="148">
                  <c:v>2.42</c:v>
                </c:pt>
                <c:pt idx="149">
                  <c:v>2.63</c:v>
                </c:pt>
                <c:pt idx="150">
                  <c:v>2.83</c:v>
                </c:pt>
                <c:pt idx="151">
                  <c:v>3.1</c:v>
                </c:pt>
                <c:pt idx="152">
                  <c:v>3.5</c:v>
                </c:pt>
                <c:pt idx="153">
                  <c:v>3.27</c:v>
                </c:pt>
                <c:pt idx="154">
                  <c:v>3.1</c:v>
                </c:pt>
                <c:pt idx="155">
                  <c:v>3.3</c:v>
                </c:pt>
                <c:pt idx="156">
                  <c:v>3.56</c:v>
                </c:pt>
                <c:pt idx="157">
                  <c:v>3.8</c:v>
                </c:pt>
                <c:pt idx="158">
                  <c:v>4.4000000000000004</c:v>
                </c:pt>
                <c:pt idx="159">
                  <c:v>4.3499999999999996</c:v>
                </c:pt>
                <c:pt idx="160">
                  <c:v>4.8</c:v>
                </c:pt>
                <c:pt idx="161">
                  <c:v>4.76</c:v>
                </c:pt>
                <c:pt idx="162">
                  <c:v>4.83</c:v>
                </c:pt>
                <c:pt idx="163">
                  <c:v>4.78</c:v>
                </c:pt>
                <c:pt idx="164">
                  <c:v>4.87</c:v>
                </c:pt>
                <c:pt idx="165">
                  <c:v>4.75</c:v>
                </c:pt>
                <c:pt idx="166">
                  <c:v>4.5</c:v>
                </c:pt>
                <c:pt idx="167">
                  <c:v>4.0999999999999996</c:v>
                </c:pt>
                <c:pt idx="168">
                  <c:v>3.9</c:v>
                </c:pt>
                <c:pt idx="169">
                  <c:v>3.75</c:v>
                </c:pt>
                <c:pt idx="170">
                  <c:v>3.75</c:v>
                </c:pt>
                <c:pt idx="171">
                  <c:v>3.7</c:v>
                </c:pt>
                <c:pt idx="172">
                  <c:v>3.5</c:v>
                </c:pt>
                <c:pt idx="173">
                  <c:v>3.65</c:v>
                </c:pt>
                <c:pt idx="174">
                  <c:v>3.74</c:v>
                </c:pt>
                <c:pt idx="175">
                  <c:v>3.85</c:v>
                </c:pt>
                <c:pt idx="176">
                  <c:v>4.12</c:v>
                </c:pt>
                <c:pt idx="177">
                  <c:v>4.3499999999999996</c:v>
                </c:pt>
                <c:pt idx="178">
                  <c:v>4.72</c:v>
                </c:pt>
                <c:pt idx="179">
                  <c:v>4.5999999999999996</c:v>
                </c:pt>
                <c:pt idx="180">
                  <c:v>4.76</c:v>
                </c:pt>
                <c:pt idx="181">
                  <c:v>4.8600000000000003</c:v>
                </c:pt>
                <c:pt idx="182">
                  <c:v>4.62</c:v>
                </c:pt>
                <c:pt idx="183">
                  <c:v>3.69</c:v>
                </c:pt>
                <c:pt idx="184">
                  <c:v>3.45</c:v>
                </c:pt>
                <c:pt idx="185">
                  <c:v>4.18</c:v>
                </c:pt>
                <c:pt idx="186">
                  <c:v>3.8</c:v>
                </c:pt>
                <c:pt idx="187">
                  <c:v>3.98</c:v>
                </c:pt>
                <c:pt idx="188">
                  <c:v>4.45</c:v>
                </c:pt>
                <c:pt idx="189">
                  <c:v>4.5</c:v>
                </c:pt>
                <c:pt idx="190">
                  <c:v>4.55</c:v>
                </c:pt>
                <c:pt idx="191">
                  <c:v>4.45</c:v>
                </c:pt>
                <c:pt idx="192">
                  <c:v>3.96</c:v>
                </c:pt>
                <c:pt idx="193">
                  <c:v>3.87</c:v>
                </c:pt>
                <c:pt idx="194">
                  <c:v>3.6</c:v>
                </c:pt>
                <c:pt idx="195">
                  <c:v>3.48</c:v>
                </c:pt>
                <c:pt idx="196">
                  <c:v>3.4</c:v>
                </c:pt>
                <c:pt idx="197">
                  <c:v>3.45</c:v>
                </c:pt>
                <c:pt idx="198">
                  <c:v>3.5</c:v>
                </c:pt>
                <c:pt idx="199">
                  <c:v>3.58</c:v>
                </c:pt>
                <c:pt idx="200">
                  <c:v>3.65</c:v>
                </c:pt>
                <c:pt idx="201">
                  <c:v>3.6</c:v>
                </c:pt>
                <c:pt idx="202">
                  <c:v>3.5</c:v>
                </c:pt>
                <c:pt idx="203">
                  <c:v>3.52</c:v>
                </c:pt>
                <c:pt idx="204">
                  <c:v>3.55</c:v>
                </c:pt>
                <c:pt idx="205">
                  <c:v>3</c:v>
                </c:pt>
                <c:pt idx="206">
                  <c:v>3.05</c:v>
                </c:pt>
                <c:pt idx="207">
                  <c:v>3.32</c:v>
                </c:pt>
                <c:pt idx="208">
                  <c:v>3.2</c:v>
                </c:pt>
                <c:pt idx="209">
                  <c:v>3.15</c:v>
                </c:pt>
                <c:pt idx="210">
                  <c:v>3.12</c:v>
                </c:pt>
                <c:pt idx="211">
                  <c:v>3.2</c:v>
                </c:pt>
                <c:pt idx="212">
                  <c:v>3.46</c:v>
                </c:pt>
                <c:pt idx="213">
                  <c:v>3.2</c:v>
                </c:pt>
                <c:pt idx="214">
                  <c:v>3.46</c:v>
                </c:pt>
                <c:pt idx="215">
                  <c:v>5.66</c:v>
                </c:pt>
                <c:pt idx="216">
                  <c:v>5.66</c:v>
                </c:pt>
                <c:pt idx="217">
                  <c:v>5.85</c:v>
                </c:pt>
                <c:pt idx="218">
                  <c:v>5.8</c:v>
                </c:pt>
                <c:pt idx="219">
                  <c:v>6.08</c:v>
                </c:pt>
                <c:pt idx="220">
                  <c:v>6.02</c:v>
                </c:pt>
                <c:pt idx="221">
                  <c:v>5.72</c:v>
                </c:pt>
                <c:pt idx="222">
                  <c:v>5.57</c:v>
                </c:pt>
                <c:pt idx="223">
                  <c:v>5.85</c:v>
                </c:pt>
                <c:pt idx="224">
                  <c:v>5.6</c:v>
                </c:pt>
                <c:pt idx="225">
                  <c:v>5.52</c:v>
                </c:pt>
                <c:pt idx="226">
                  <c:v>5.4</c:v>
                </c:pt>
                <c:pt idx="227">
                  <c:v>5.2</c:v>
                </c:pt>
                <c:pt idx="228">
                  <c:v>5.0199999999999996</c:v>
                </c:pt>
                <c:pt idx="229">
                  <c:v>4.82</c:v>
                </c:pt>
                <c:pt idx="230">
                  <c:v>4.6500000000000004</c:v>
                </c:pt>
                <c:pt idx="231">
                  <c:v>4.38</c:v>
                </c:pt>
                <c:pt idx="232">
                  <c:v>4.22</c:v>
                </c:pt>
                <c:pt idx="233">
                  <c:v>4.3</c:v>
                </c:pt>
                <c:pt idx="234">
                  <c:v>4.3499999999999996</c:v>
                </c:pt>
                <c:pt idx="235">
                  <c:v>4.26</c:v>
                </c:pt>
                <c:pt idx="236">
                  <c:v>4.17</c:v>
                </c:pt>
                <c:pt idx="237">
                  <c:v>3.96</c:v>
                </c:pt>
                <c:pt idx="238">
                  <c:v>3.82</c:v>
                </c:pt>
                <c:pt idx="239">
                  <c:v>4.7699999999999996</c:v>
                </c:pt>
                <c:pt idx="240">
                  <c:v>4.82</c:v>
                </c:pt>
                <c:pt idx="241">
                  <c:v>3.78</c:v>
                </c:pt>
                <c:pt idx="242">
                  <c:v>3.75</c:v>
                </c:pt>
                <c:pt idx="243">
                  <c:v>3.67</c:v>
                </c:pt>
                <c:pt idx="244">
                  <c:v>3.58</c:v>
                </c:pt>
                <c:pt idx="245">
                  <c:v>3.5</c:v>
                </c:pt>
                <c:pt idx="246">
                  <c:v>3.45</c:v>
                </c:pt>
                <c:pt idx="247">
                  <c:v>3</c:v>
                </c:pt>
                <c:pt idx="248">
                  <c:v>3.3</c:v>
                </c:pt>
                <c:pt idx="249">
                  <c:v>3.23</c:v>
                </c:pt>
                <c:pt idx="250">
                  <c:v>3.15</c:v>
                </c:pt>
                <c:pt idx="251">
                  <c:v>3.08</c:v>
                </c:pt>
                <c:pt idx="252">
                  <c:v>3.04</c:v>
                </c:pt>
                <c:pt idx="253">
                  <c:v>2.96</c:v>
                </c:pt>
                <c:pt idx="254">
                  <c:v>2.92</c:v>
                </c:pt>
                <c:pt idx="255">
                  <c:v>2.9</c:v>
                </c:pt>
                <c:pt idx="256">
                  <c:v>2.87</c:v>
                </c:pt>
                <c:pt idx="257">
                  <c:v>2.7</c:v>
                </c:pt>
                <c:pt idx="258">
                  <c:v>2.66</c:v>
                </c:pt>
                <c:pt idx="259">
                  <c:v>2.35</c:v>
                </c:pt>
                <c:pt idx="260">
                  <c:v>2.2999999999999998</c:v>
                </c:pt>
                <c:pt idx="261">
                  <c:v>2.35</c:v>
                </c:pt>
                <c:pt idx="262">
                  <c:v>2.2999999999999998</c:v>
                </c:pt>
                <c:pt idx="263">
                  <c:v>2.2599999999999998</c:v>
                </c:pt>
                <c:pt idx="264">
                  <c:v>2.2400000000000002</c:v>
                </c:pt>
                <c:pt idx="265">
                  <c:v>2.2400000000000002</c:v>
                </c:pt>
                <c:pt idx="266">
                  <c:v>2.2000000000000002</c:v>
                </c:pt>
                <c:pt idx="267">
                  <c:v>2.08</c:v>
                </c:pt>
                <c:pt idx="268">
                  <c:v>2.04</c:v>
                </c:pt>
                <c:pt idx="269">
                  <c:v>2.25</c:v>
                </c:pt>
                <c:pt idx="270">
                  <c:v>2.2999999999999998</c:v>
                </c:pt>
                <c:pt idx="271">
                  <c:v>2.8</c:v>
                </c:pt>
                <c:pt idx="272">
                  <c:v>2.7</c:v>
                </c:pt>
                <c:pt idx="273">
                  <c:v>2.6</c:v>
                </c:pt>
                <c:pt idx="274">
                  <c:v>2.52</c:v>
                </c:pt>
                <c:pt idx="275">
                  <c:v>2.25</c:v>
                </c:pt>
                <c:pt idx="276">
                  <c:v>2.1</c:v>
                </c:pt>
                <c:pt idx="277">
                  <c:v>2.08</c:v>
                </c:pt>
                <c:pt idx="278">
                  <c:v>2</c:v>
                </c:pt>
                <c:pt idx="279">
                  <c:v>2.23</c:v>
                </c:pt>
                <c:pt idx="280">
                  <c:v>2.2999999999999998</c:v>
                </c:pt>
                <c:pt idx="281">
                  <c:v>2.19</c:v>
                </c:pt>
                <c:pt idx="282">
                  <c:v>2.0699999999999998</c:v>
                </c:pt>
                <c:pt idx="283">
                  <c:v>2.0499999999999998</c:v>
                </c:pt>
                <c:pt idx="284">
                  <c:v>2</c:v>
                </c:pt>
                <c:pt idx="285">
                  <c:v>1.96</c:v>
                </c:pt>
                <c:pt idx="286">
                  <c:v>1.92</c:v>
                </c:pt>
                <c:pt idx="287">
                  <c:v>1.87</c:v>
                </c:pt>
                <c:pt idx="288">
                  <c:v>1.85</c:v>
                </c:pt>
                <c:pt idx="289">
                  <c:v>1.82</c:v>
                </c:pt>
                <c:pt idx="290">
                  <c:v>1.8</c:v>
                </c:pt>
                <c:pt idx="291">
                  <c:v>1.78</c:v>
                </c:pt>
                <c:pt idx="292">
                  <c:v>1.75</c:v>
                </c:pt>
                <c:pt idx="293">
                  <c:v>1.8</c:v>
                </c:pt>
                <c:pt idx="294">
                  <c:v>1.8</c:v>
                </c:pt>
                <c:pt idx="295">
                  <c:v>1.8</c:v>
                </c:pt>
                <c:pt idx="296">
                  <c:v>1.75</c:v>
                </c:pt>
                <c:pt idx="297">
                  <c:v>2.0099999999999998</c:v>
                </c:pt>
                <c:pt idx="298">
                  <c:v>1.71</c:v>
                </c:pt>
                <c:pt idx="299">
                  <c:v>2.2000000000000002</c:v>
                </c:pt>
                <c:pt idx="300">
                  <c:v>2.52</c:v>
                </c:pt>
                <c:pt idx="301">
                  <c:v>2.93</c:v>
                </c:pt>
                <c:pt idx="302">
                  <c:v>2.64</c:v>
                </c:pt>
                <c:pt idx="303">
                  <c:v>2.4500000000000002</c:v>
                </c:pt>
                <c:pt idx="304">
                  <c:v>2.58</c:v>
                </c:pt>
                <c:pt idx="305">
                  <c:v>2.6</c:v>
                </c:pt>
                <c:pt idx="306">
                  <c:v>2.35</c:v>
                </c:pt>
                <c:pt idx="307">
                  <c:v>2.27</c:v>
                </c:pt>
                <c:pt idx="308">
                  <c:v>2.25</c:v>
                </c:pt>
                <c:pt idx="309">
                  <c:v>2.2000000000000002</c:v>
                </c:pt>
                <c:pt idx="310">
                  <c:v>2.1800000000000002</c:v>
                </c:pt>
                <c:pt idx="311">
                  <c:v>2.1</c:v>
                </c:pt>
                <c:pt idx="312">
                  <c:v>2.06</c:v>
                </c:pt>
                <c:pt idx="313">
                  <c:v>2.1</c:v>
                </c:pt>
                <c:pt idx="314">
                  <c:v>2.12</c:v>
                </c:pt>
                <c:pt idx="315">
                  <c:v>2.2000000000000002</c:v>
                </c:pt>
                <c:pt idx="316">
                  <c:v>2.36</c:v>
                </c:pt>
                <c:pt idx="317">
                  <c:v>2.27</c:v>
                </c:pt>
                <c:pt idx="318">
                  <c:v>2.25</c:v>
                </c:pt>
                <c:pt idx="319">
                  <c:v>2.17</c:v>
                </c:pt>
                <c:pt idx="320">
                  <c:v>2.1</c:v>
                </c:pt>
                <c:pt idx="321">
                  <c:v>2</c:v>
                </c:pt>
                <c:pt idx="322">
                  <c:v>2</c:v>
                </c:pt>
                <c:pt idx="323">
                  <c:v>2</c:v>
                </c:pt>
                <c:pt idx="324">
                  <c:v>2.04</c:v>
                </c:pt>
                <c:pt idx="325">
                  <c:v>2.1</c:v>
                </c:pt>
                <c:pt idx="326">
                  <c:v>2</c:v>
                </c:pt>
                <c:pt idx="327">
                  <c:v>2.04</c:v>
                </c:pt>
                <c:pt idx="328">
                  <c:v>2.08</c:v>
                </c:pt>
                <c:pt idx="329">
                  <c:v>2.04</c:v>
                </c:pt>
                <c:pt idx="330">
                  <c:v>2</c:v>
                </c:pt>
                <c:pt idx="331">
                  <c:v>1.98</c:v>
                </c:pt>
                <c:pt idx="332">
                  <c:v>1.9</c:v>
                </c:pt>
                <c:pt idx="333">
                  <c:v>1.87</c:v>
                </c:pt>
                <c:pt idx="334">
                  <c:v>1.82</c:v>
                </c:pt>
                <c:pt idx="335">
                  <c:v>1.8</c:v>
                </c:pt>
                <c:pt idx="336">
                  <c:v>1.8</c:v>
                </c:pt>
                <c:pt idx="337">
                  <c:v>1.78</c:v>
                </c:pt>
                <c:pt idx="338">
                  <c:v>1.75</c:v>
                </c:pt>
                <c:pt idx="339">
                  <c:v>1.72</c:v>
                </c:pt>
                <c:pt idx="340">
                  <c:v>1.68</c:v>
                </c:pt>
                <c:pt idx="341">
                  <c:v>1.65</c:v>
                </c:pt>
                <c:pt idx="342">
                  <c:v>1.65</c:v>
                </c:pt>
                <c:pt idx="343">
                  <c:v>1.68</c:v>
                </c:pt>
                <c:pt idx="344">
                  <c:v>1.74</c:v>
                </c:pt>
                <c:pt idx="345">
                  <c:v>1.76</c:v>
                </c:pt>
                <c:pt idx="346">
                  <c:v>1.8</c:v>
                </c:pt>
                <c:pt idx="347">
                  <c:v>1.88</c:v>
                </c:pt>
                <c:pt idx="348">
                  <c:v>1.96</c:v>
                </c:pt>
                <c:pt idx="349">
                  <c:v>2</c:v>
                </c:pt>
                <c:pt idx="350">
                  <c:v>1.96</c:v>
                </c:pt>
                <c:pt idx="351">
                  <c:v>1.94</c:v>
                </c:pt>
                <c:pt idx="352">
                  <c:v>1.91</c:v>
                </c:pt>
                <c:pt idx="353">
                  <c:v>1.87</c:v>
                </c:pt>
                <c:pt idx="354">
                  <c:v>1.87</c:v>
                </c:pt>
                <c:pt idx="355">
                  <c:v>1.91</c:v>
                </c:pt>
                <c:pt idx="356">
                  <c:v>1.85</c:v>
                </c:pt>
                <c:pt idx="357">
                  <c:v>1.85</c:v>
                </c:pt>
                <c:pt idx="358">
                  <c:v>1.8</c:v>
                </c:pt>
                <c:pt idx="359">
                  <c:v>1.78</c:v>
                </c:pt>
                <c:pt idx="360">
                  <c:v>1.75</c:v>
                </c:pt>
                <c:pt idx="361">
                  <c:v>1.82</c:v>
                </c:pt>
                <c:pt idx="362">
                  <c:v>1.93</c:v>
                </c:pt>
                <c:pt idx="363">
                  <c:v>1.9</c:v>
                </c:pt>
                <c:pt idx="364">
                  <c:v>1.85</c:v>
                </c:pt>
                <c:pt idx="365">
                  <c:v>1.8</c:v>
                </c:pt>
                <c:pt idx="366">
                  <c:v>1.76</c:v>
                </c:pt>
                <c:pt idx="367">
                  <c:v>1.78</c:v>
                </c:pt>
                <c:pt idx="368">
                  <c:v>1.82</c:v>
                </c:pt>
                <c:pt idx="369">
                  <c:v>1.68</c:v>
                </c:pt>
                <c:pt idx="370">
                  <c:v>1.65</c:v>
                </c:pt>
                <c:pt idx="371">
                  <c:v>1.7</c:v>
                </c:pt>
                <c:pt idx="372">
                  <c:v>1.65</c:v>
                </c:pt>
                <c:pt idx="373">
                  <c:v>1.6</c:v>
                </c:pt>
                <c:pt idx="374">
                  <c:v>1.55</c:v>
                </c:pt>
                <c:pt idx="375">
                  <c:v>1.53</c:v>
                </c:pt>
                <c:pt idx="376">
                  <c:v>1.5</c:v>
                </c:pt>
                <c:pt idx="377">
                  <c:v>1.48</c:v>
                </c:pt>
                <c:pt idx="378">
                  <c:v>1.45</c:v>
                </c:pt>
                <c:pt idx="379">
                  <c:v>1.64</c:v>
                </c:pt>
                <c:pt idx="380">
                  <c:v>1.7</c:v>
                </c:pt>
                <c:pt idx="381">
                  <c:v>1.74</c:v>
                </c:pt>
                <c:pt idx="382">
                  <c:v>1.78</c:v>
                </c:pt>
                <c:pt idx="383">
                  <c:v>1.84</c:v>
                </c:pt>
                <c:pt idx="384">
                  <c:v>1.9</c:v>
                </c:pt>
                <c:pt idx="385">
                  <c:v>1.88</c:v>
                </c:pt>
                <c:pt idx="386">
                  <c:v>1.85</c:v>
                </c:pt>
                <c:pt idx="387">
                  <c:v>1.85</c:v>
                </c:pt>
                <c:pt idx="388">
                  <c:v>1.9</c:v>
                </c:pt>
                <c:pt idx="389">
                  <c:v>1.9</c:v>
                </c:pt>
                <c:pt idx="390">
                  <c:v>1.82</c:v>
                </c:pt>
                <c:pt idx="391">
                  <c:v>1.77</c:v>
                </c:pt>
                <c:pt idx="392">
                  <c:v>1.73</c:v>
                </c:pt>
                <c:pt idx="393">
                  <c:v>1.71</c:v>
                </c:pt>
                <c:pt idx="394">
                  <c:v>1.68</c:v>
                </c:pt>
                <c:pt idx="395">
                  <c:v>1.7</c:v>
                </c:pt>
                <c:pt idx="396">
                  <c:v>1.73</c:v>
                </c:pt>
                <c:pt idx="397">
                  <c:v>1.75</c:v>
                </c:pt>
                <c:pt idx="398">
                  <c:v>1.7</c:v>
                </c:pt>
                <c:pt idx="399">
                  <c:v>1.75</c:v>
                </c:pt>
                <c:pt idx="400">
                  <c:v>1.78</c:v>
                </c:pt>
                <c:pt idx="401">
                  <c:v>1.92</c:v>
                </c:pt>
                <c:pt idx="402">
                  <c:v>1.85</c:v>
                </c:pt>
                <c:pt idx="403">
                  <c:v>1.82</c:v>
                </c:pt>
                <c:pt idx="404">
                  <c:v>1.78</c:v>
                </c:pt>
                <c:pt idx="405">
                  <c:v>1.83</c:v>
                </c:pt>
                <c:pt idx="406">
                  <c:v>1.78</c:v>
                </c:pt>
                <c:pt idx="407">
                  <c:v>1.8</c:v>
                </c:pt>
                <c:pt idx="408">
                  <c:v>1.85</c:v>
                </c:pt>
                <c:pt idx="409">
                  <c:v>1.9</c:v>
                </c:pt>
                <c:pt idx="410">
                  <c:v>1.93</c:v>
                </c:pt>
                <c:pt idx="411">
                  <c:v>1.9</c:v>
                </c:pt>
                <c:pt idx="412">
                  <c:v>1.85</c:v>
                </c:pt>
                <c:pt idx="413">
                  <c:v>1.95</c:v>
                </c:pt>
                <c:pt idx="414">
                  <c:v>2</c:v>
                </c:pt>
                <c:pt idx="415">
                  <c:v>2.08</c:v>
                </c:pt>
                <c:pt idx="416">
                  <c:v>1.96</c:v>
                </c:pt>
                <c:pt idx="417">
                  <c:v>1.88</c:v>
                </c:pt>
                <c:pt idx="418">
                  <c:v>1.82</c:v>
                </c:pt>
                <c:pt idx="419">
                  <c:v>1.74</c:v>
                </c:pt>
                <c:pt idx="420">
                  <c:v>1.58</c:v>
                </c:pt>
                <c:pt idx="421">
                  <c:v>1.38</c:v>
                </c:pt>
                <c:pt idx="422">
                  <c:v>1.38</c:v>
                </c:pt>
                <c:pt idx="423">
                  <c:v>1.43</c:v>
                </c:pt>
                <c:pt idx="424">
                  <c:v>1.48</c:v>
                </c:pt>
                <c:pt idx="425">
                  <c:v>1.58</c:v>
                </c:pt>
                <c:pt idx="426">
                  <c:v>1.7</c:v>
                </c:pt>
                <c:pt idx="427">
                  <c:v>1.8</c:v>
                </c:pt>
                <c:pt idx="428">
                  <c:v>1.82</c:v>
                </c:pt>
                <c:pt idx="429">
                  <c:v>1.8</c:v>
                </c:pt>
                <c:pt idx="430">
                  <c:v>1.7</c:v>
                </c:pt>
                <c:pt idx="431">
                  <c:v>1.62</c:v>
                </c:pt>
                <c:pt idx="432">
                  <c:v>1.5</c:v>
                </c:pt>
                <c:pt idx="433">
                  <c:v>1.45</c:v>
                </c:pt>
                <c:pt idx="434">
                  <c:v>1.38</c:v>
                </c:pt>
                <c:pt idx="435">
                  <c:v>1.32</c:v>
                </c:pt>
                <c:pt idx="436">
                  <c:v>1.26</c:v>
                </c:pt>
                <c:pt idx="437">
                  <c:v>1.19</c:v>
                </c:pt>
                <c:pt idx="438">
                  <c:v>1.1599999999999999</c:v>
                </c:pt>
                <c:pt idx="439">
                  <c:v>1.1200000000000001</c:v>
                </c:pt>
                <c:pt idx="440">
                  <c:v>1.0900000000000001</c:v>
                </c:pt>
                <c:pt idx="441">
                  <c:v>1.22</c:v>
                </c:pt>
                <c:pt idx="442">
                  <c:v>1.22</c:v>
                </c:pt>
                <c:pt idx="443">
                  <c:v>1.1499999999999999</c:v>
                </c:pt>
                <c:pt idx="444">
                  <c:v>1.2</c:v>
                </c:pt>
                <c:pt idx="445">
                  <c:v>1.24</c:v>
                </c:pt>
                <c:pt idx="446">
                  <c:v>1.26</c:v>
                </c:pt>
                <c:pt idx="447">
                  <c:v>1.28</c:v>
                </c:pt>
                <c:pt idx="448">
                  <c:v>1.32</c:v>
                </c:pt>
                <c:pt idx="449">
                  <c:v>1.05</c:v>
                </c:pt>
                <c:pt idx="450">
                  <c:v>1.06</c:v>
                </c:pt>
                <c:pt idx="451">
                  <c:v>1.1000000000000001</c:v>
                </c:pt>
                <c:pt idx="452">
                  <c:v>1.1599999999999999</c:v>
                </c:pt>
                <c:pt idx="453">
                  <c:v>1.05</c:v>
                </c:pt>
                <c:pt idx="454">
                  <c:v>1.03</c:v>
                </c:pt>
                <c:pt idx="455">
                  <c:v>1.1200000000000001</c:v>
                </c:pt>
                <c:pt idx="456">
                  <c:v>1.1599999999999999</c:v>
                </c:pt>
                <c:pt idx="457">
                  <c:v>1.2</c:v>
                </c:pt>
                <c:pt idx="458">
                  <c:v>1.27</c:v>
                </c:pt>
                <c:pt idx="459">
                  <c:v>1.32</c:v>
                </c:pt>
                <c:pt idx="460">
                  <c:v>1.38</c:v>
                </c:pt>
                <c:pt idx="461">
                  <c:v>1.42</c:v>
                </c:pt>
                <c:pt idx="462">
                  <c:v>1.46</c:v>
                </c:pt>
                <c:pt idx="463">
                  <c:v>1.46</c:v>
                </c:pt>
                <c:pt idx="464">
                  <c:v>1.44</c:v>
                </c:pt>
                <c:pt idx="465">
                  <c:v>1.38</c:v>
                </c:pt>
                <c:pt idx="466">
                  <c:v>1.34</c:v>
                </c:pt>
                <c:pt idx="467">
                  <c:v>1.32</c:v>
                </c:pt>
                <c:pt idx="468">
                  <c:v>1.3</c:v>
                </c:pt>
                <c:pt idx="469">
                  <c:v>1.3</c:v>
                </c:pt>
                <c:pt idx="470">
                  <c:v>1.26</c:v>
                </c:pt>
                <c:pt idx="471">
                  <c:v>1.33</c:v>
                </c:pt>
                <c:pt idx="472">
                  <c:v>1.42</c:v>
                </c:pt>
                <c:pt idx="473">
                  <c:v>1.4</c:v>
                </c:pt>
                <c:pt idx="474">
                  <c:v>1.38</c:v>
                </c:pt>
                <c:pt idx="475">
                  <c:v>1.32</c:v>
                </c:pt>
                <c:pt idx="476">
                  <c:v>1.29</c:v>
                </c:pt>
                <c:pt idx="477">
                  <c:v>1.26</c:v>
                </c:pt>
                <c:pt idx="478">
                  <c:v>1.26</c:v>
                </c:pt>
                <c:pt idx="479">
                  <c:v>1.23</c:v>
                </c:pt>
                <c:pt idx="480">
                  <c:v>1.33</c:v>
                </c:pt>
                <c:pt idx="481">
                  <c:v>1.4</c:v>
                </c:pt>
                <c:pt idx="482">
                  <c:v>1.44</c:v>
                </c:pt>
                <c:pt idx="483">
                  <c:v>1.2</c:v>
                </c:pt>
                <c:pt idx="484">
                  <c:v>1.22</c:v>
                </c:pt>
                <c:pt idx="485">
                  <c:v>1.2</c:v>
                </c:pt>
                <c:pt idx="486">
                  <c:v>1.1599999999999999</c:v>
                </c:pt>
                <c:pt idx="487">
                  <c:v>1.3</c:v>
                </c:pt>
                <c:pt idx="488">
                  <c:v>1.26</c:v>
                </c:pt>
                <c:pt idx="489">
                  <c:v>0.93</c:v>
                </c:pt>
                <c:pt idx="490">
                  <c:v>0.94</c:v>
                </c:pt>
                <c:pt idx="491">
                  <c:v>0.8</c:v>
                </c:pt>
                <c:pt idx="492">
                  <c:v>0.85</c:v>
                </c:pt>
                <c:pt idx="493">
                  <c:v>0.9</c:v>
                </c:pt>
                <c:pt idx="494">
                  <c:v>1.1599999999999999</c:v>
                </c:pt>
                <c:pt idx="495">
                  <c:v>1.48</c:v>
                </c:pt>
                <c:pt idx="496">
                  <c:v>1.48</c:v>
                </c:pt>
                <c:pt idx="497">
                  <c:v>1.6</c:v>
                </c:pt>
                <c:pt idx="498">
                  <c:v>1.83</c:v>
                </c:pt>
                <c:pt idx="499">
                  <c:v>1.72</c:v>
                </c:pt>
                <c:pt idx="500">
                  <c:v>1.46</c:v>
                </c:pt>
                <c:pt idx="501">
                  <c:v>1.35</c:v>
                </c:pt>
                <c:pt idx="502">
                  <c:v>1.28</c:v>
                </c:pt>
                <c:pt idx="503">
                  <c:v>1.1000000000000001</c:v>
                </c:pt>
                <c:pt idx="504">
                  <c:v>1.02</c:v>
                </c:pt>
                <c:pt idx="505">
                  <c:v>0.98</c:v>
                </c:pt>
                <c:pt idx="506">
                  <c:v>1.02</c:v>
                </c:pt>
                <c:pt idx="507">
                  <c:v>1.08</c:v>
                </c:pt>
                <c:pt idx="508">
                  <c:v>1.1499999999999999</c:v>
                </c:pt>
                <c:pt idx="509">
                  <c:v>1.06</c:v>
                </c:pt>
                <c:pt idx="510">
                  <c:v>1.04</c:v>
                </c:pt>
                <c:pt idx="511">
                  <c:v>1.04</c:v>
                </c:pt>
                <c:pt idx="512">
                  <c:v>1.02</c:v>
                </c:pt>
                <c:pt idx="513">
                  <c:v>1.02</c:v>
                </c:pt>
                <c:pt idx="514">
                  <c:v>0.98</c:v>
                </c:pt>
                <c:pt idx="515">
                  <c:v>0.94</c:v>
                </c:pt>
                <c:pt idx="516">
                  <c:v>0.9</c:v>
                </c:pt>
                <c:pt idx="517">
                  <c:v>0.88</c:v>
                </c:pt>
                <c:pt idx="518">
                  <c:v>0.87</c:v>
                </c:pt>
                <c:pt idx="519">
                  <c:v>0.85</c:v>
                </c:pt>
                <c:pt idx="520">
                  <c:v>0.82</c:v>
                </c:pt>
                <c:pt idx="521">
                  <c:v>0.78</c:v>
                </c:pt>
                <c:pt idx="522">
                  <c:v>0.73</c:v>
                </c:pt>
                <c:pt idx="523">
                  <c:v>0.85</c:v>
                </c:pt>
                <c:pt idx="524">
                  <c:v>0.87</c:v>
                </c:pt>
                <c:pt idx="525">
                  <c:v>0.85</c:v>
                </c:pt>
                <c:pt idx="526">
                  <c:v>0.88</c:v>
                </c:pt>
                <c:pt idx="527">
                  <c:v>0.92</c:v>
                </c:pt>
                <c:pt idx="528">
                  <c:v>0.9</c:v>
                </c:pt>
                <c:pt idx="529">
                  <c:v>0.95</c:v>
                </c:pt>
                <c:pt idx="530">
                  <c:v>1.06</c:v>
                </c:pt>
                <c:pt idx="531">
                  <c:v>1.02</c:v>
                </c:pt>
                <c:pt idx="532">
                  <c:v>1.07</c:v>
                </c:pt>
                <c:pt idx="533">
                  <c:v>0.95</c:v>
                </c:pt>
                <c:pt idx="534">
                  <c:v>0.72</c:v>
                </c:pt>
                <c:pt idx="535">
                  <c:v>0.8</c:v>
                </c:pt>
                <c:pt idx="536">
                  <c:v>0.8</c:v>
                </c:pt>
                <c:pt idx="537">
                  <c:v>0.63</c:v>
                </c:pt>
                <c:pt idx="538">
                  <c:v>0.6</c:v>
                </c:pt>
                <c:pt idx="539">
                  <c:v>0.55000000000000004</c:v>
                </c:pt>
                <c:pt idx="540">
                  <c:v>0.57999999999999996</c:v>
                </c:pt>
                <c:pt idx="541">
                  <c:v>0.55000000000000004</c:v>
                </c:pt>
                <c:pt idx="542">
                  <c:v>0.62</c:v>
                </c:pt>
                <c:pt idx="543">
                  <c:v>0.6</c:v>
                </c:pt>
                <c:pt idx="544">
                  <c:v>0.65400000000000003</c:v>
                </c:pt>
                <c:pt idx="545">
                  <c:v>0.52</c:v>
                </c:pt>
                <c:pt idx="546">
                  <c:v>0.6</c:v>
                </c:pt>
                <c:pt idx="547">
                  <c:v>0.5</c:v>
                </c:pt>
                <c:pt idx="548">
                  <c:v>0.5</c:v>
                </c:pt>
                <c:pt idx="549">
                  <c:v>0.5</c:v>
                </c:pt>
                <c:pt idx="550">
                  <c:v>0.5</c:v>
                </c:pt>
                <c:pt idx="551">
                  <c:v>0.9</c:v>
                </c:pt>
                <c:pt idx="552">
                  <c:v>0.9</c:v>
                </c:pt>
                <c:pt idx="553">
                  <c:v>0.82</c:v>
                </c:pt>
                <c:pt idx="554">
                  <c:v>0.82</c:v>
                </c:pt>
                <c:pt idx="555">
                  <c:v>0.8</c:v>
                </c:pt>
                <c:pt idx="556">
                  <c:v>0.78</c:v>
                </c:pt>
                <c:pt idx="557">
                  <c:v>0.75</c:v>
                </c:pt>
                <c:pt idx="558">
                  <c:v>0.72</c:v>
                </c:pt>
                <c:pt idx="559">
                  <c:v>0.62</c:v>
                </c:pt>
                <c:pt idx="560">
                  <c:v>0.6</c:v>
                </c:pt>
                <c:pt idx="561">
                  <c:v>0.6</c:v>
                </c:pt>
                <c:pt idx="562">
                  <c:v>0.57999999999999996</c:v>
                </c:pt>
                <c:pt idx="563">
                  <c:v>0.55000000000000004</c:v>
                </c:pt>
                <c:pt idx="564">
                  <c:v>0.52</c:v>
                </c:pt>
                <c:pt idx="565">
                  <c:v>0.5</c:v>
                </c:pt>
                <c:pt idx="566">
                  <c:v>0.48</c:v>
                </c:pt>
                <c:pt idx="567">
                  <c:v>0.5</c:v>
                </c:pt>
                <c:pt idx="568">
                  <c:v>0.5</c:v>
                </c:pt>
                <c:pt idx="569">
                  <c:v>0.52</c:v>
                </c:pt>
                <c:pt idx="570">
                  <c:v>0.55000000000000004</c:v>
                </c:pt>
                <c:pt idx="571">
                  <c:v>0.57999999999999996</c:v>
                </c:pt>
                <c:pt idx="572">
                  <c:v>0.65</c:v>
                </c:pt>
                <c:pt idx="573">
                  <c:v>0.7</c:v>
                </c:pt>
                <c:pt idx="574">
                  <c:v>0.75</c:v>
                </c:pt>
                <c:pt idx="575">
                  <c:v>0.8</c:v>
                </c:pt>
                <c:pt idx="576">
                  <c:v>1.3</c:v>
                </c:pt>
                <c:pt idx="577">
                  <c:v>1.23</c:v>
                </c:pt>
                <c:pt idx="578">
                  <c:v>1.1499999999999999</c:v>
                </c:pt>
                <c:pt idx="579">
                  <c:v>1.08</c:v>
                </c:pt>
                <c:pt idx="580">
                  <c:v>1.26</c:v>
                </c:pt>
                <c:pt idx="581">
                  <c:v>1.5</c:v>
                </c:pt>
                <c:pt idx="582">
                  <c:v>1.54</c:v>
                </c:pt>
                <c:pt idx="583">
                  <c:v>1.52</c:v>
                </c:pt>
                <c:pt idx="584">
                  <c:v>1.78</c:v>
                </c:pt>
                <c:pt idx="585">
                  <c:v>1.75</c:v>
                </c:pt>
                <c:pt idx="586">
                  <c:v>1.53</c:v>
                </c:pt>
                <c:pt idx="587">
                  <c:v>1.39</c:v>
                </c:pt>
                <c:pt idx="588">
                  <c:v>1.25</c:v>
                </c:pt>
                <c:pt idx="589">
                  <c:v>1.25</c:v>
                </c:pt>
                <c:pt idx="590">
                  <c:v>1.25</c:v>
                </c:pt>
                <c:pt idx="591">
                  <c:v>1.1499999999999999</c:v>
                </c:pt>
                <c:pt idx="592">
                  <c:v>0.98</c:v>
                </c:pt>
                <c:pt idx="593">
                  <c:v>0.78</c:v>
                </c:pt>
                <c:pt idx="594">
                  <c:v>0.76</c:v>
                </c:pt>
                <c:pt idx="595">
                  <c:v>0.75</c:v>
                </c:pt>
                <c:pt idx="596">
                  <c:v>0.74</c:v>
                </c:pt>
                <c:pt idx="597">
                  <c:v>0.72</c:v>
                </c:pt>
                <c:pt idx="598">
                  <c:v>0.86</c:v>
                </c:pt>
                <c:pt idx="599">
                  <c:v>1.06</c:v>
                </c:pt>
                <c:pt idx="600">
                  <c:v>1.25</c:v>
                </c:pt>
                <c:pt idx="601">
                  <c:v>1.36</c:v>
                </c:pt>
                <c:pt idx="602">
                  <c:v>1.3</c:v>
                </c:pt>
                <c:pt idx="603">
                  <c:v>1.26</c:v>
                </c:pt>
                <c:pt idx="604">
                  <c:v>1.2</c:v>
                </c:pt>
                <c:pt idx="605">
                  <c:v>1.2</c:v>
                </c:pt>
                <c:pt idx="606">
                  <c:v>1.18</c:v>
                </c:pt>
                <c:pt idx="607">
                  <c:v>1.1399999999999999</c:v>
                </c:pt>
                <c:pt idx="608">
                  <c:v>1.1000000000000001</c:v>
                </c:pt>
                <c:pt idx="609">
                  <c:v>1</c:v>
                </c:pt>
                <c:pt idx="610">
                  <c:v>0.92</c:v>
                </c:pt>
                <c:pt idx="611">
                  <c:v>0.9</c:v>
                </c:pt>
                <c:pt idx="612">
                  <c:v>1.03</c:v>
                </c:pt>
                <c:pt idx="613">
                  <c:v>1.1200000000000001</c:v>
                </c:pt>
                <c:pt idx="614">
                  <c:v>1.1599999999999999</c:v>
                </c:pt>
                <c:pt idx="615">
                  <c:v>1.39</c:v>
                </c:pt>
                <c:pt idx="616">
                  <c:v>1.76</c:v>
                </c:pt>
                <c:pt idx="617">
                  <c:v>1.95</c:v>
                </c:pt>
                <c:pt idx="618">
                  <c:v>2.1</c:v>
                </c:pt>
                <c:pt idx="619">
                  <c:v>2.15</c:v>
                </c:pt>
                <c:pt idx="620">
                  <c:v>2.06</c:v>
                </c:pt>
                <c:pt idx="621">
                  <c:v>2.0099999999999998</c:v>
                </c:pt>
                <c:pt idx="622">
                  <c:v>1.96</c:v>
                </c:pt>
                <c:pt idx="623">
                  <c:v>2</c:v>
                </c:pt>
                <c:pt idx="624">
                  <c:v>2.1</c:v>
                </c:pt>
                <c:pt idx="625">
                  <c:v>2.2000000000000002</c:v>
                </c:pt>
                <c:pt idx="626">
                  <c:v>2.2799999999999998</c:v>
                </c:pt>
                <c:pt idx="627">
                  <c:v>2.4</c:v>
                </c:pt>
                <c:pt idx="628">
                  <c:v>2.78</c:v>
                </c:pt>
                <c:pt idx="629">
                  <c:v>2.7</c:v>
                </c:pt>
                <c:pt idx="630">
                  <c:v>2.54</c:v>
                </c:pt>
                <c:pt idx="631">
                  <c:v>2.1800000000000002</c:v>
                </c:pt>
                <c:pt idx="632">
                  <c:v>2.02</c:v>
                </c:pt>
                <c:pt idx="633">
                  <c:v>2.1</c:v>
                </c:pt>
                <c:pt idx="634">
                  <c:v>1.88</c:v>
                </c:pt>
                <c:pt idx="635">
                  <c:v>1.68</c:v>
                </c:pt>
                <c:pt idx="636">
                  <c:v>1.54</c:v>
                </c:pt>
                <c:pt idx="637">
                  <c:v>1.49</c:v>
                </c:pt>
                <c:pt idx="638">
                  <c:v>1.36</c:v>
                </c:pt>
                <c:pt idx="639">
                  <c:v>1.34</c:v>
                </c:pt>
                <c:pt idx="640">
                  <c:v>1.29</c:v>
                </c:pt>
                <c:pt idx="641">
                  <c:v>1.3</c:v>
                </c:pt>
                <c:pt idx="642">
                  <c:v>1.25</c:v>
                </c:pt>
                <c:pt idx="643">
                  <c:v>1.1499999999999999</c:v>
                </c:pt>
                <c:pt idx="644">
                  <c:v>1.1000000000000001</c:v>
                </c:pt>
                <c:pt idx="645">
                  <c:v>1.3</c:v>
                </c:pt>
                <c:pt idx="646">
                  <c:v>1.48</c:v>
                </c:pt>
                <c:pt idx="647">
                  <c:v>1.63</c:v>
                </c:pt>
                <c:pt idx="648">
                  <c:v>1.9</c:v>
                </c:pt>
                <c:pt idx="649">
                  <c:v>2.02</c:v>
                </c:pt>
                <c:pt idx="650">
                  <c:v>2.14</c:v>
                </c:pt>
                <c:pt idx="651">
                  <c:v>1.95</c:v>
                </c:pt>
                <c:pt idx="652">
                  <c:v>2.27</c:v>
                </c:pt>
                <c:pt idx="653">
                  <c:v>2</c:v>
                </c:pt>
                <c:pt idx="654">
                  <c:v>2.15</c:v>
                </c:pt>
                <c:pt idx="655">
                  <c:v>2.3199999999999998</c:v>
                </c:pt>
                <c:pt idx="656">
                  <c:v>2.58</c:v>
                </c:pt>
                <c:pt idx="657">
                  <c:v>2.74</c:v>
                </c:pt>
                <c:pt idx="658">
                  <c:v>2.78</c:v>
                </c:pt>
                <c:pt idx="659">
                  <c:v>2.74</c:v>
                </c:pt>
                <c:pt idx="660">
                  <c:v>2.5</c:v>
                </c:pt>
                <c:pt idx="661">
                  <c:v>2.37</c:v>
                </c:pt>
                <c:pt idx="662">
                  <c:v>2.2200000000000002</c:v>
                </c:pt>
                <c:pt idx="663">
                  <c:v>2.1800000000000002</c:v>
                </c:pt>
                <c:pt idx="664">
                  <c:v>2.2000000000000002</c:v>
                </c:pt>
                <c:pt idx="665">
                  <c:v>2.2000000000000002</c:v>
                </c:pt>
                <c:pt idx="666">
                  <c:v>2.14</c:v>
                </c:pt>
                <c:pt idx="667">
                  <c:v>1.96</c:v>
                </c:pt>
                <c:pt idx="668">
                  <c:v>1.96</c:v>
                </c:pt>
                <c:pt idx="669">
                  <c:v>1.84</c:v>
                </c:pt>
                <c:pt idx="670">
                  <c:v>1.74</c:v>
                </c:pt>
                <c:pt idx="671">
                  <c:v>1.66</c:v>
                </c:pt>
                <c:pt idx="672">
                  <c:v>1.58</c:v>
                </c:pt>
                <c:pt idx="673">
                  <c:v>1.52</c:v>
                </c:pt>
                <c:pt idx="674">
                  <c:v>1.47</c:v>
                </c:pt>
                <c:pt idx="675">
                  <c:v>1.42</c:v>
                </c:pt>
                <c:pt idx="676">
                  <c:v>1.38</c:v>
                </c:pt>
                <c:pt idx="677">
                  <c:v>1.27</c:v>
                </c:pt>
                <c:pt idx="678">
                  <c:v>1.19</c:v>
                </c:pt>
                <c:pt idx="679">
                  <c:v>1.1399999999999999</c:v>
                </c:pt>
                <c:pt idx="680">
                  <c:v>1.08</c:v>
                </c:pt>
                <c:pt idx="681">
                  <c:v>1.2</c:v>
                </c:pt>
                <c:pt idx="682">
                  <c:v>1.03</c:v>
                </c:pt>
                <c:pt idx="683">
                  <c:v>0.99</c:v>
                </c:pt>
                <c:pt idx="684">
                  <c:v>0.97</c:v>
                </c:pt>
                <c:pt idx="685">
                  <c:v>0.94</c:v>
                </c:pt>
                <c:pt idx="686">
                  <c:v>0.88</c:v>
                </c:pt>
                <c:pt idx="687">
                  <c:v>0.91</c:v>
                </c:pt>
                <c:pt idx="688">
                  <c:v>0.79</c:v>
                </c:pt>
                <c:pt idx="689">
                  <c:v>0.78</c:v>
                </c:pt>
                <c:pt idx="690">
                  <c:v>0.75</c:v>
                </c:pt>
                <c:pt idx="691">
                  <c:v>0.75</c:v>
                </c:pt>
                <c:pt idx="692">
                  <c:v>0.67</c:v>
                </c:pt>
                <c:pt idx="693">
                  <c:v>0.63</c:v>
                </c:pt>
                <c:pt idx="694">
                  <c:v>0.72</c:v>
                </c:pt>
                <c:pt idx="695">
                  <c:v>0.72</c:v>
                </c:pt>
                <c:pt idx="696">
                  <c:v>0.7</c:v>
                </c:pt>
                <c:pt idx="697">
                  <c:v>0.8</c:v>
                </c:pt>
                <c:pt idx="698">
                  <c:v>0.66</c:v>
                </c:pt>
                <c:pt idx="699">
                  <c:v>0.55000000000000004</c:v>
                </c:pt>
                <c:pt idx="700">
                  <c:v>0.55000000000000004</c:v>
                </c:pt>
                <c:pt idx="701">
                  <c:v>0.66</c:v>
                </c:pt>
                <c:pt idx="702">
                  <c:v>0.56000000000000005</c:v>
                </c:pt>
                <c:pt idx="703">
                  <c:v>0.53</c:v>
                </c:pt>
                <c:pt idx="704">
                  <c:v>0.6</c:v>
                </c:pt>
                <c:pt idx="705">
                  <c:v>0.66</c:v>
                </c:pt>
                <c:pt idx="706">
                  <c:v>0.6</c:v>
                </c:pt>
                <c:pt idx="707">
                  <c:v>0.56999999999999995</c:v>
                </c:pt>
                <c:pt idx="708">
                  <c:v>0.55000000000000004</c:v>
                </c:pt>
                <c:pt idx="709">
                  <c:v>0.7</c:v>
                </c:pt>
                <c:pt idx="710">
                  <c:v>0.63</c:v>
                </c:pt>
                <c:pt idx="711">
                  <c:v>0.56000000000000005</c:v>
                </c:pt>
                <c:pt idx="712">
                  <c:v>0.56000000000000005</c:v>
                </c:pt>
                <c:pt idx="713">
                  <c:v>0.53</c:v>
                </c:pt>
                <c:pt idx="714">
                  <c:v>0.56999999999999995</c:v>
                </c:pt>
                <c:pt idx="715">
                  <c:v>0.52</c:v>
                </c:pt>
                <c:pt idx="716">
                  <c:v>0.48</c:v>
                </c:pt>
                <c:pt idx="717">
                  <c:v>0.48</c:v>
                </c:pt>
                <c:pt idx="718">
                  <c:v>0.48</c:v>
                </c:pt>
                <c:pt idx="719">
                  <c:v>0.45</c:v>
                </c:pt>
                <c:pt idx="720">
                  <c:v>0.45</c:v>
                </c:pt>
                <c:pt idx="721">
                  <c:v>0.45</c:v>
                </c:pt>
                <c:pt idx="722">
                  <c:v>0.45</c:v>
                </c:pt>
                <c:pt idx="723">
                  <c:v>0.43</c:v>
                </c:pt>
                <c:pt idx="724">
                  <c:v>0.43</c:v>
                </c:pt>
                <c:pt idx="725">
                  <c:v>0.43</c:v>
                </c:pt>
                <c:pt idx="726">
                  <c:v>0.43</c:v>
                </c:pt>
                <c:pt idx="727">
                  <c:v>0.43</c:v>
                </c:pt>
                <c:pt idx="728">
                  <c:v>0.43</c:v>
                </c:pt>
                <c:pt idx="729">
                  <c:v>0.37</c:v>
                </c:pt>
                <c:pt idx="730">
                  <c:v>0.32</c:v>
                </c:pt>
                <c:pt idx="731">
                  <c:v>0.3</c:v>
                </c:pt>
              </c:numCache>
            </c:numRef>
          </c:val>
          <c:smooth val="1"/>
          <c:extLst xmlns:c16r2="http://schemas.microsoft.com/office/drawing/2015/06/chart">
            <c:ext xmlns:c16="http://schemas.microsoft.com/office/drawing/2014/chart" uri="{C3380CC4-5D6E-409C-BE32-E72D297353CC}">
              <c16:uniqueId val="{00000005-A6C8-4DBF-A701-3FE5CF7365CA}"/>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DATOS!$AM$3:$AM$734</c:f>
              <c:numCache>
                <c:formatCode>0.00</c:formatCode>
                <c:ptCount val="732"/>
                <c:pt idx="0">
                  <c:v>0.3</c:v>
                </c:pt>
                <c:pt idx="1">
                  <c:v>0.35</c:v>
                </c:pt>
                <c:pt idx="2">
                  <c:v>0.4</c:v>
                </c:pt>
                <c:pt idx="3">
                  <c:v>0.45</c:v>
                </c:pt>
                <c:pt idx="4">
                  <c:v>0.48</c:v>
                </c:pt>
                <c:pt idx="5">
                  <c:v>0.52</c:v>
                </c:pt>
                <c:pt idx="6">
                  <c:v>0.55000000000000004</c:v>
                </c:pt>
                <c:pt idx="7">
                  <c:v>0.56999999999999995</c:v>
                </c:pt>
                <c:pt idx="8">
                  <c:v>0.6</c:v>
                </c:pt>
                <c:pt idx="9">
                  <c:v>0.62</c:v>
                </c:pt>
                <c:pt idx="10">
                  <c:v>0.62</c:v>
                </c:pt>
                <c:pt idx="11">
                  <c:v>0.54</c:v>
                </c:pt>
                <c:pt idx="12">
                  <c:v>0.52</c:v>
                </c:pt>
                <c:pt idx="13">
                  <c:v>0.5</c:v>
                </c:pt>
                <c:pt idx="14">
                  <c:v>0.54</c:v>
                </c:pt>
                <c:pt idx="15">
                  <c:v>0.48</c:v>
                </c:pt>
                <c:pt idx="16">
                  <c:v>0.46</c:v>
                </c:pt>
                <c:pt idx="17">
                  <c:v>0.45</c:v>
                </c:pt>
                <c:pt idx="18">
                  <c:v>0.45</c:v>
                </c:pt>
                <c:pt idx="19">
                  <c:v>0.53</c:v>
                </c:pt>
                <c:pt idx="20">
                  <c:v>0.62</c:v>
                </c:pt>
                <c:pt idx="21">
                  <c:v>0.67</c:v>
                </c:pt>
                <c:pt idx="22">
                  <c:v>0.7</c:v>
                </c:pt>
                <c:pt idx="23">
                  <c:v>0.68</c:v>
                </c:pt>
                <c:pt idx="24">
                  <c:v>0.66</c:v>
                </c:pt>
                <c:pt idx="25">
                  <c:v>0.75</c:v>
                </c:pt>
                <c:pt idx="26">
                  <c:v>0.9</c:v>
                </c:pt>
                <c:pt idx="27">
                  <c:v>0.9</c:v>
                </c:pt>
                <c:pt idx="28">
                  <c:v>0.9</c:v>
                </c:pt>
                <c:pt idx="29">
                  <c:v>0.83</c:v>
                </c:pt>
                <c:pt idx="30">
                  <c:v>0.74</c:v>
                </c:pt>
                <c:pt idx="31">
                  <c:v>0.7</c:v>
                </c:pt>
                <c:pt idx="32">
                  <c:v>0.65</c:v>
                </c:pt>
                <c:pt idx="33">
                  <c:v>0.6</c:v>
                </c:pt>
                <c:pt idx="34">
                  <c:v>0.5</c:v>
                </c:pt>
                <c:pt idx="35">
                  <c:v>0.52</c:v>
                </c:pt>
                <c:pt idx="36">
                  <c:v>0.52</c:v>
                </c:pt>
                <c:pt idx="37">
                  <c:v>0.5</c:v>
                </c:pt>
                <c:pt idx="38">
                  <c:v>0.47</c:v>
                </c:pt>
                <c:pt idx="39">
                  <c:v>0.43</c:v>
                </c:pt>
                <c:pt idx="40">
                  <c:v>0.38</c:v>
                </c:pt>
                <c:pt idx="41">
                  <c:v>0.35</c:v>
                </c:pt>
                <c:pt idx="42">
                  <c:v>0.35</c:v>
                </c:pt>
                <c:pt idx="43">
                  <c:v>0.33</c:v>
                </c:pt>
                <c:pt idx="44">
                  <c:v>0.3</c:v>
                </c:pt>
                <c:pt idx="45">
                  <c:v>0.32</c:v>
                </c:pt>
                <c:pt idx="46">
                  <c:v>0.34</c:v>
                </c:pt>
                <c:pt idx="47">
                  <c:v>0.35</c:v>
                </c:pt>
                <c:pt idx="48">
                  <c:v>0.35</c:v>
                </c:pt>
                <c:pt idx="49">
                  <c:v>0.42</c:v>
                </c:pt>
                <c:pt idx="50">
                  <c:v>0.5</c:v>
                </c:pt>
                <c:pt idx="51">
                  <c:v>0.46</c:v>
                </c:pt>
                <c:pt idx="52">
                  <c:v>0.42</c:v>
                </c:pt>
                <c:pt idx="53">
                  <c:v>0.37</c:v>
                </c:pt>
                <c:pt idx="54">
                  <c:v>0.37</c:v>
                </c:pt>
                <c:pt idx="55">
                  <c:v>0.32</c:v>
                </c:pt>
                <c:pt idx="56">
                  <c:v>0.3</c:v>
                </c:pt>
                <c:pt idx="57">
                  <c:v>0.3</c:v>
                </c:pt>
                <c:pt idx="58">
                  <c:v>0.3</c:v>
                </c:pt>
                <c:pt idx="59">
                  <c:v>0.28000000000000003</c:v>
                </c:pt>
                <c:pt idx="60">
                  <c:v>0.43</c:v>
                </c:pt>
                <c:pt idx="61">
                  <c:v>0.43</c:v>
                </c:pt>
                <c:pt idx="62">
                  <c:v>0.36</c:v>
                </c:pt>
                <c:pt idx="63">
                  <c:v>0.28000000000000003</c:v>
                </c:pt>
                <c:pt idx="64">
                  <c:v>0.28000000000000003</c:v>
                </c:pt>
                <c:pt idx="65">
                  <c:v>0.28000000000000003</c:v>
                </c:pt>
                <c:pt idx="66">
                  <c:v>0.28000000000000003</c:v>
                </c:pt>
                <c:pt idx="67">
                  <c:v>0.32</c:v>
                </c:pt>
                <c:pt idx="68">
                  <c:v>0.32</c:v>
                </c:pt>
                <c:pt idx="69">
                  <c:v>0.28000000000000003</c:v>
                </c:pt>
                <c:pt idx="70">
                  <c:v>0.26</c:v>
                </c:pt>
                <c:pt idx="71">
                  <c:v>0.28000000000000003</c:v>
                </c:pt>
                <c:pt idx="72">
                  <c:v>0.32</c:v>
                </c:pt>
                <c:pt idx="73">
                  <c:v>0.26</c:v>
                </c:pt>
                <c:pt idx="74">
                  <c:v>0.28000000000000003</c:v>
                </c:pt>
                <c:pt idx="75">
                  <c:v>0.3</c:v>
                </c:pt>
                <c:pt idx="76">
                  <c:v>0.34</c:v>
                </c:pt>
                <c:pt idx="77">
                  <c:v>0.39</c:v>
                </c:pt>
                <c:pt idx="78">
                  <c:v>0.42</c:v>
                </c:pt>
                <c:pt idx="79">
                  <c:v>0.45</c:v>
                </c:pt>
                <c:pt idx="80">
                  <c:v>0.42</c:v>
                </c:pt>
                <c:pt idx="81">
                  <c:v>0.38</c:v>
                </c:pt>
                <c:pt idx="82">
                  <c:v>0.34</c:v>
                </c:pt>
                <c:pt idx="83">
                  <c:v>0.32</c:v>
                </c:pt>
                <c:pt idx="84">
                  <c:v>0.3</c:v>
                </c:pt>
                <c:pt idx="85">
                  <c:v>0.28000000000000003</c:v>
                </c:pt>
                <c:pt idx="86">
                  <c:v>0.28000000000000003</c:v>
                </c:pt>
                <c:pt idx="87">
                  <c:v>0.39</c:v>
                </c:pt>
                <c:pt idx="88">
                  <c:v>0.35</c:v>
                </c:pt>
                <c:pt idx="89">
                  <c:v>0.35</c:v>
                </c:pt>
                <c:pt idx="90">
                  <c:v>0.38</c:v>
                </c:pt>
                <c:pt idx="91">
                  <c:v>0.4</c:v>
                </c:pt>
                <c:pt idx="92">
                  <c:v>0.4</c:v>
                </c:pt>
                <c:pt idx="93">
                  <c:v>0.4</c:v>
                </c:pt>
                <c:pt idx="94">
                  <c:v>0.44</c:v>
                </c:pt>
                <c:pt idx="95">
                  <c:v>0.36</c:v>
                </c:pt>
                <c:pt idx="96">
                  <c:v>0.34</c:v>
                </c:pt>
                <c:pt idx="97">
                  <c:v>0.34</c:v>
                </c:pt>
                <c:pt idx="98">
                  <c:v>0.34</c:v>
                </c:pt>
                <c:pt idx="99">
                  <c:v>0.36</c:v>
                </c:pt>
                <c:pt idx="100">
                  <c:v>0.33</c:v>
                </c:pt>
                <c:pt idx="101">
                  <c:v>0.3</c:v>
                </c:pt>
                <c:pt idx="102">
                  <c:v>0.34</c:v>
                </c:pt>
                <c:pt idx="103">
                  <c:v>0.42</c:v>
                </c:pt>
                <c:pt idx="104">
                  <c:v>0.68</c:v>
                </c:pt>
                <c:pt idx="105">
                  <c:v>0.86</c:v>
                </c:pt>
                <c:pt idx="106">
                  <c:v>0.75</c:v>
                </c:pt>
                <c:pt idx="107">
                  <c:v>0.67</c:v>
                </c:pt>
                <c:pt idx="108">
                  <c:v>0.56000000000000005</c:v>
                </c:pt>
                <c:pt idx="109">
                  <c:v>0.65</c:v>
                </c:pt>
                <c:pt idx="110">
                  <c:v>0.86</c:v>
                </c:pt>
                <c:pt idx="111">
                  <c:v>0.9</c:v>
                </c:pt>
                <c:pt idx="112">
                  <c:v>0.92</c:v>
                </c:pt>
                <c:pt idx="113">
                  <c:v>1</c:v>
                </c:pt>
                <c:pt idx="114">
                  <c:v>0.93</c:v>
                </c:pt>
                <c:pt idx="115">
                  <c:v>0.9</c:v>
                </c:pt>
                <c:pt idx="116">
                  <c:v>0.88</c:v>
                </c:pt>
                <c:pt idx="117">
                  <c:v>0.92</c:v>
                </c:pt>
                <c:pt idx="118">
                  <c:v>0.92</c:v>
                </c:pt>
                <c:pt idx="119">
                  <c:v>0.9</c:v>
                </c:pt>
                <c:pt idx="120">
                  <c:v>0.88</c:v>
                </c:pt>
                <c:pt idx="121">
                  <c:v>0.88</c:v>
                </c:pt>
                <c:pt idx="122">
                  <c:v>0.82</c:v>
                </c:pt>
                <c:pt idx="123">
                  <c:v>0.8</c:v>
                </c:pt>
                <c:pt idx="124">
                  <c:v>0.78</c:v>
                </c:pt>
                <c:pt idx="125">
                  <c:v>0.7</c:v>
                </c:pt>
                <c:pt idx="126">
                  <c:v>0.62</c:v>
                </c:pt>
                <c:pt idx="127">
                  <c:v>0.72</c:v>
                </c:pt>
                <c:pt idx="128">
                  <c:v>0.75</c:v>
                </c:pt>
                <c:pt idx="129">
                  <c:v>0.7</c:v>
                </c:pt>
                <c:pt idx="130">
                  <c:v>0.88</c:v>
                </c:pt>
                <c:pt idx="131">
                  <c:v>1.06</c:v>
                </c:pt>
                <c:pt idx="132">
                  <c:v>1.26</c:v>
                </c:pt>
                <c:pt idx="133">
                  <c:v>1.33</c:v>
                </c:pt>
                <c:pt idx="134">
                  <c:v>1.3</c:v>
                </c:pt>
                <c:pt idx="135">
                  <c:v>1.31</c:v>
                </c:pt>
                <c:pt idx="136">
                  <c:v>1.3</c:v>
                </c:pt>
                <c:pt idx="137">
                  <c:v>1.49</c:v>
                </c:pt>
                <c:pt idx="138">
                  <c:v>1.7</c:v>
                </c:pt>
                <c:pt idx="139">
                  <c:v>1.63</c:v>
                </c:pt>
                <c:pt idx="140">
                  <c:v>1.58</c:v>
                </c:pt>
                <c:pt idx="141">
                  <c:v>1.42</c:v>
                </c:pt>
                <c:pt idx="142">
                  <c:v>1.31</c:v>
                </c:pt>
                <c:pt idx="143">
                  <c:v>1.4</c:v>
                </c:pt>
                <c:pt idx="144">
                  <c:v>1.48</c:v>
                </c:pt>
                <c:pt idx="145">
                  <c:v>1.62</c:v>
                </c:pt>
                <c:pt idx="146">
                  <c:v>1.68</c:v>
                </c:pt>
                <c:pt idx="147">
                  <c:v>1.75</c:v>
                </c:pt>
                <c:pt idx="148">
                  <c:v>1.68</c:v>
                </c:pt>
                <c:pt idx="149">
                  <c:v>1.73</c:v>
                </c:pt>
                <c:pt idx="150">
                  <c:v>1.78</c:v>
                </c:pt>
                <c:pt idx="151">
                  <c:v>1.72</c:v>
                </c:pt>
                <c:pt idx="152">
                  <c:v>1.67</c:v>
                </c:pt>
                <c:pt idx="153">
                  <c:v>1.76</c:v>
                </c:pt>
                <c:pt idx="154">
                  <c:v>1.9</c:v>
                </c:pt>
                <c:pt idx="155">
                  <c:v>2.0299999999999998</c:v>
                </c:pt>
                <c:pt idx="156">
                  <c:v>2</c:v>
                </c:pt>
                <c:pt idx="157">
                  <c:v>1.98</c:v>
                </c:pt>
                <c:pt idx="158">
                  <c:v>2.06</c:v>
                </c:pt>
                <c:pt idx="159">
                  <c:v>2.2000000000000002</c:v>
                </c:pt>
                <c:pt idx="160">
                  <c:v>2.4500000000000002</c:v>
                </c:pt>
                <c:pt idx="161">
                  <c:v>2.33</c:v>
                </c:pt>
                <c:pt idx="162">
                  <c:v>2.2200000000000002</c:v>
                </c:pt>
                <c:pt idx="163">
                  <c:v>2.08</c:v>
                </c:pt>
                <c:pt idx="164">
                  <c:v>1.99</c:v>
                </c:pt>
                <c:pt idx="165">
                  <c:v>1.86</c:v>
                </c:pt>
                <c:pt idx="166">
                  <c:v>1.82</c:v>
                </c:pt>
                <c:pt idx="167">
                  <c:v>1.86</c:v>
                </c:pt>
                <c:pt idx="168">
                  <c:v>1.78</c:v>
                </c:pt>
                <c:pt idx="169">
                  <c:v>1.72</c:v>
                </c:pt>
                <c:pt idx="170">
                  <c:v>1.85</c:v>
                </c:pt>
                <c:pt idx="171">
                  <c:v>1.65</c:v>
                </c:pt>
                <c:pt idx="172">
                  <c:v>1.58</c:v>
                </c:pt>
                <c:pt idx="173">
                  <c:v>1.58</c:v>
                </c:pt>
                <c:pt idx="174">
                  <c:v>1.58</c:v>
                </c:pt>
                <c:pt idx="175">
                  <c:v>1.53</c:v>
                </c:pt>
                <c:pt idx="176">
                  <c:v>1.48</c:v>
                </c:pt>
                <c:pt idx="177">
                  <c:v>1.42</c:v>
                </c:pt>
                <c:pt idx="178">
                  <c:v>1.36</c:v>
                </c:pt>
                <c:pt idx="179">
                  <c:v>1.32</c:v>
                </c:pt>
                <c:pt idx="180">
                  <c:v>1.28</c:v>
                </c:pt>
                <c:pt idx="181">
                  <c:v>1.37</c:v>
                </c:pt>
                <c:pt idx="182">
                  <c:v>1.47</c:v>
                </c:pt>
                <c:pt idx="183">
                  <c:v>1.55</c:v>
                </c:pt>
                <c:pt idx="184">
                  <c:v>1.6</c:v>
                </c:pt>
                <c:pt idx="185">
                  <c:v>1.75</c:v>
                </c:pt>
                <c:pt idx="186">
                  <c:v>1.95</c:v>
                </c:pt>
                <c:pt idx="187">
                  <c:v>2.11</c:v>
                </c:pt>
                <c:pt idx="188">
                  <c:v>2.1800000000000002</c:v>
                </c:pt>
                <c:pt idx="189">
                  <c:v>2.35</c:v>
                </c:pt>
                <c:pt idx="190">
                  <c:v>2.69</c:v>
                </c:pt>
                <c:pt idx="191">
                  <c:v>2.8</c:v>
                </c:pt>
                <c:pt idx="192">
                  <c:v>2.75</c:v>
                </c:pt>
                <c:pt idx="193">
                  <c:v>2.58</c:v>
                </c:pt>
                <c:pt idx="194">
                  <c:v>2.38</c:v>
                </c:pt>
                <c:pt idx="195">
                  <c:v>2.2599999999999998</c:v>
                </c:pt>
                <c:pt idx="196">
                  <c:v>2.14</c:v>
                </c:pt>
                <c:pt idx="197">
                  <c:v>2.02</c:v>
                </c:pt>
                <c:pt idx="198">
                  <c:v>1.95</c:v>
                </c:pt>
                <c:pt idx="199">
                  <c:v>1.98</c:v>
                </c:pt>
                <c:pt idx="200">
                  <c:v>2.02</c:v>
                </c:pt>
                <c:pt idx="201">
                  <c:v>2.1800000000000002</c:v>
                </c:pt>
                <c:pt idx="202">
                  <c:v>2.2400000000000002</c:v>
                </c:pt>
                <c:pt idx="203">
                  <c:v>2.37</c:v>
                </c:pt>
                <c:pt idx="204">
                  <c:v>2.48</c:v>
                </c:pt>
                <c:pt idx="205">
                  <c:v>2.8</c:v>
                </c:pt>
                <c:pt idx="206">
                  <c:v>3.36</c:v>
                </c:pt>
                <c:pt idx="207">
                  <c:v>4.0199999999999996</c:v>
                </c:pt>
                <c:pt idx="208">
                  <c:v>4.3499999999999996</c:v>
                </c:pt>
                <c:pt idx="209">
                  <c:v>4.5</c:v>
                </c:pt>
                <c:pt idx="210">
                  <c:v>4.46</c:v>
                </c:pt>
                <c:pt idx="211">
                  <c:v>4.29</c:v>
                </c:pt>
                <c:pt idx="212">
                  <c:v>4.18</c:v>
                </c:pt>
                <c:pt idx="213">
                  <c:v>4.03</c:v>
                </c:pt>
                <c:pt idx="214">
                  <c:v>3.92</c:v>
                </c:pt>
                <c:pt idx="215">
                  <c:v>3.8</c:v>
                </c:pt>
                <c:pt idx="216">
                  <c:v>3.74</c:v>
                </c:pt>
                <c:pt idx="217">
                  <c:v>3.5</c:v>
                </c:pt>
                <c:pt idx="218">
                  <c:v>3.38</c:v>
                </c:pt>
                <c:pt idx="219">
                  <c:v>3.15</c:v>
                </c:pt>
                <c:pt idx="220">
                  <c:v>2.85</c:v>
                </c:pt>
                <c:pt idx="221">
                  <c:v>2.66</c:v>
                </c:pt>
                <c:pt idx="222">
                  <c:v>2.5099999999999998</c:v>
                </c:pt>
                <c:pt idx="223">
                  <c:v>2.39</c:v>
                </c:pt>
                <c:pt idx="224">
                  <c:v>2.2799999999999998</c:v>
                </c:pt>
                <c:pt idx="225">
                  <c:v>2.19</c:v>
                </c:pt>
                <c:pt idx="226">
                  <c:v>2.11</c:v>
                </c:pt>
                <c:pt idx="227">
                  <c:v>2.1800000000000002</c:v>
                </c:pt>
                <c:pt idx="228">
                  <c:v>2.09</c:v>
                </c:pt>
                <c:pt idx="229">
                  <c:v>2.15</c:v>
                </c:pt>
                <c:pt idx="230">
                  <c:v>2.1800000000000002</c:v>
                </c:pt>
                <c:pt idx="231">
                  <c:v>2.2999999999999998</c:v>
                </c:pt>
                <c:pt idx="232">
                  <c:v>2.23</c:v>
                </c:pt>
                <c:pt idx="233">
                  <c:v>2.13</c:v>
                </c:pt>
                <c:pt idx="234">
                  <c:v>2.33</c:v>
                </c:pt>
                <c:pt idx="235">
                  <c:v>2.6</c:v>
                </c:pt>
                <c:pt idx="236">
                  <c:v>2.88</c:v>
                </c:pt>
                <c:pt idx="237">
                  <c:v>2.91</c:v>
                </c:pt>
                <c:pt idx="238">
                  <c:v>3.31</c:v>
                </c:pt>
                <c:pt idx="239">
                  <c:v>3.5</c:v>
                </c:pt>
                <c:pt idx="240">
                  <c:v>3.65</c:v>
                </c:pt>
                <c:pt idx="241">
                  <c:v>4</c:v>
                </c:pt>
                <c:pt idx="242">
                  <c:v>4.42</c:v>
                </c:pt>
                <c:pt idx="243">
                  <c:v>4.5</c:v>
                </c:pt>
                <c:pt idx="244">
                  <c:v>4.3</c:v>
                </c:pt>
                <c:pt idx="245">
                  <c:v>4.5999999999999996</c:v>
                </c:pt>
                <c:pt idx="246">
                  <c:v>4.58</c:v>
                </c:pt>
                <c:pt idx="247">
                  <c:v>4.53</c:v>
                </c:pt>
                <c:pt idx="248">
                  <c:v>4.82</c:v>
                </c:pt>
                <c:pt idx="249">
                  <c:v>4.7300000000000004</c:v>
                </c:pt>
                <c:pt idx="250">
                  <c:v>4.63</c:v>
                </c:pt>
                <c:pt idx="251">
                  <c:v>4.4000000000000004</c:v>
                </c:pt>
                <c:pt idx="252">
                  <c:v>4.12</c:v>
                </c:pt>
                <c:pt idx="253">
                  <c:v>3.99</c:v>
                </c:pt>
                <c:pt idx="254">
                  <c:v>3.98</c:v>
                </c:pt>
                <c:pt idx="255">
                  <c:v>3.75</c:v>
                </c:pt>
                <c:pt idx="256">
                  <c:v>3.63</c:v>
                </c:pt>
                <c:pt idx="257">
                  <c:v>3.84</c:v>
                </c:pt>
                <c:pt idx="258">
                  <c:v>4.0999999999999996</c:v>
                </c:pt>
                <c:pt idx="259">
                  <c:v>4.9800000000000004</c:v>
                </c:pt>
                <c:pt idx="260">
                  <c:v>5.38</c:v>
                </c:pt>
                <c:pt idx="261">
                  <c:v>5.62</c:v>
                </c:pt>
                <c:pt idx="262">
                  <c:v>5.7</c:v>
                </c:pt>
                <c:pt idx="263">
                  <c:v>5.7</c:v>
                </c:pt>
                <c:pt idx="264">
                  <c:v>5.82</c:v>
                </c:pt>
                <c:pt idx="265">
                  <c:v>5.7</c:v>
                </c:pt>
                <c:pt idx="266">
                  <c:v>5.45</c:v>
                </c:pt>
                <c:pt idx="267">
                  <c:v>5.15</c:v>
                </c:pt>
                <c:pt idx="268">
                  <c:v>4.6500000000000004</c:v>
                </c:pt>
                <c:pt idx="269">
                  <c:v>4.25</c:v>
                </c:pt>
                <c:pt idx="270">
                  <c:v>3.98</c:v>
                </c:pt>
                <c:pt idx="271">
                  <c:v>3.78</c:v>
                </c:pt>
                <c:pt idx="272">
                  <c:v>3.5</c:v>
                </c:pt>
                <c:pt idx="273">
                  <c:v>3.48</c:v>
                </c:pt>
                <c:pt idx="274">
                  <c:v>3.48</c:v>
                </c:pt>
                <c:pt idx="275">
                  <c:v>3.42</c:v>
                </c:pt>
                <c:pt idx="276">
                  <c:v>3.38</c:v>
                </c:pt>
                <c:pt idx="277">
                  <c:v>3.27</c:v>
                </c:pt>
                <c:pt idx="278">
                  <c:v>3.18</c:v>
                </c:pt>
                <c:pt idx="279">
                  <c:v>3.13</c:v>
                </c:pt>
                <c:pt idx="280">
                  <c:v>3.33</c:v>
                </c:pt>
                <c:pt idx="281">
                  <c:v>3.42</c:v>
                </c:pt>
                <c:pt idx="282">
                  <c:v>3.2</c:v>
                </c:pt>
                <c:pt idx="283">
                  <c:v>3</c:v>
                </c:pt>
                <c:pt idx="284">
                  <c:v>2.86</c:v>
                </c:pt>
                <c:pt idx="285">
                  <c:v>2.75</c:v>
                </c:pt>
                <c:pt idx="286">
                  <c:v>2.63</c:v>
                </c:pt>
                <c:pt idx="287">
                  <c:v>2.5</c:v>
                </c:pt>
                <c:pt idx="288">
                  <c:v>2.4500000000000002</c:v>
                </c:pt>
                <c:pt idx="289">
                  <c:v>2.36</c:v>
                </c:pt>
                <c:pt idx="290">
                  <c:v>2.3199999999999998</c:v>
                </c:pt>
                <c:pt idx="291">
                  <c:v>2.2400000000000002</c:v>
                </c:pt>
                <c:pt idx="292">
                  <c:v>2.1800000000000002</c:v>
                </c:pt>
                <c:pt idx="293">
                  <c:v>2.2999999999999998</c:v>
                </c:pt>
                <c:pt idx="294">
                  <c:v>2.5</c:v>
                </c:pt>
                <c:pt idx="295">
                  <c:v>2.4500000000000002</c:v>
                </c:pt>
                <c:pt idx="296">
                  <c:v>2.4</c:v>
                </c:pt>
                <c:pt idx="297">
                  <c:v>2.56</c:v>
                </c:pt>
                <c:pt idx="298">
                  <c:v>2.6</c:v>
                </c:pt>
                <c:pt idx="299">
                  <c:v>2.6</c:v>
                </c:pt>
                <c:pt idx="300">
                  <c:v>2.5499999999999998</c:v>
                </c:pt>
                <c:pt idx="301">
                  <c:v>2.82</c:v>
                </c:pt>
                <c:pt idx="302">
                  <c:v>2.65</c:v>
                </c:pt>
                <c:pt idx="303">
                  <c:v>2.65</c:v>
                </c:pt>
                <c:pt idx="304">
                  <c:v>2.96</c:v>
                </c:pt>
                <c:pt idx="305">
                  <c:v>3.15</c:v>
                </c:pt>
                <c:pt idx="306">
                  <c:v>3.31</c:v>
                </c:pt>
                <c:pt idx="307">
                  <c:v>3.4</c:v>
                </c:pt>
                <c:pt idx="308">
                  <c:v>3.5</c:v>
                </c:pt>
                <c:pt idx="309">
                  <c:v>3.24</c:v>
                </c:pt>
                <c:pt idx="310">
                  <c:v>2.9</c:v>
                </c:pt>
                <c:pt idx="311">
                  <c:v>2.8</c:v>
                </c:pt>
                <c:pt idx="312">
                  <c:v>2.68</c:v>
                </c:pt>
                <c:pt idx="313">
                  <c:v>2.6</c:v>
                </c:pt>
                <c:pt idx="314">
                  <c:v>2.6</c:v>
                </c:pt>
                <c:pt idx="315">
                  <c:v>2.54</c:v>
                </c:pt>
                <c:pt idx="316">
                  <c:v>2.68</c:v>
                </c:pt>
                <c:pt idx="317">
                  <c:v>2.72</c:v>
                </c:pt>
                <c:pt idx="318">
                  <c:v>2.78</c:v>
                </c:pt>
                <c:pt idx="319">
                  <c:v>2.8</c:v>
                </c:pt>
                <c:pt idx="320">
                  <c:v>2.74</c:v>
                </c:pt>
                <c:pt idx="321">
                  <c:v>2.7</c:v>
                </c:pt>
                <c:pt idx="322">
                  <c:v>2.7</c:v>
                </c:pt>
                <c:pt idx="323">
                  <c:v>2.74</c:v>
                </c:pt>
                <c:pt idx="324">
                  <c:v>2.78</c:v>
                </c:pt>
                <c:pt idx="325">
                  <c:v>2.65</c:v>
                </c:pt>
                <c:pt idx="326">
                  <c:v>2.54</c:v>
                </c:pt>
                <c:pt idx="327">
                  <c:v>2.4500000000000002</c:v>
                </c:pt>
                <c:pt idx="328">
                  <c:v>2.39</c:v>
                </c:pt>
                <c:pt idx="329">
                  <c:v>2.33</c:v>
                </c:pt>
                <c:pt idx="330">
                  <c:v>2.2999999999999998</c:v>
                </c:pt>
                <c:pt idx="331">
                  <c:v>2.2799999999999998</c:v>
                </c:pt>
                <c:pt idx="332">
                  <c:v>2.25</c:v>
                </c:pt>
                <c:pt idx="333">
                  <c:v>2.12</c:v>
                </c:pt>
                <c:pt idx="334">
                  <c:v>2.06</c:v>
                </c:pt>
                <c:pt idx="335">
                  <c:v>2.12</c:v>
                </c:pt>
                <c:pt idx="336">
                  <c:v>2.12</c:v>
                </c:pt>
                <c:pt idx="337">
                  <c:v>2.2400000000000002</c:v>
                </c:pt>
                <c:pt idx="338">
                  <c:v>2.2799999999999998</c:v>
                </c:pt>
                <c:pt idx="339">
                  <c:v>2.04</c:v>
                </c:pt>
                <c:pt idx="340">
                  <c:v>2.04</c:v>
                </c:pt>
                <c:pt idx="341">
                  <c:v>2.1800000000000002</c:v>
                </c:pt>
                <c:pt idx="342">
                  <c:v>2.2000000000000002</c:v>
                </c:pt>
                <c:pt idx="343">
                  <c:v>2.2999999999999998</c:v>
                </c:pt>
                <c:pt idx="344">
                  <c:v>2.5</c:v>
                </c:pt>
                <c:pt idx="345">
                  <c:v>2.82</c:v>
                </c:pt>
                <c:pt idx="346">
                  <c:v>2.7</c:v>
                </c:pt>
                <c:pt idx="347">
                  <c:v>2.63</c:v>
                </c:pt>
                <c:pt idx="348">
                  <c:v>2.5499999999999998</c:v>
                </c:pt>
                <c:pt idx="349">
                  <c:v>2.46</c:v>
                </c:pt>
                <c:pt idx="350">
                  <c:v>2.4</c:v>
                </c:pt>
                <c:pt idx="351">
                  <c:v>2.3199999999999998</c:v>
                </c:pt>
                <c:pt idx="352">
                  <c:v>2.2599999999999998</c:v>
                </c:pt>
                <c:pt idx="353">
                  <c:v>2.2799999999999998</c:v>
                </c:pt>
                <c:pt idx="354">
                  <c:v>2.2400000000000002</c:v>
                </c:pt>
                <c:pt idx="355">
                  <c:v>2.2200000000000002</c:v>
                </c:pt>
                <c:pt idx="356">
                  <c:v>2.2999999999999998</c:v>
                </c:pt>
                <c:pt idx="357">
                  <c:v>2.37</c:v>
                </c:pt>
                <c:pt idx="358">
                  <c:v>2.4</c:v>
                </c:pt>
                <c:pt idx="359">
                  <c:v>2.52</c:v>
                </c:pt>
                <c:pt idx="360">
                  <c:v>2.4300000000000002</c:v>
                </c:pt>
                <c:pt idx="361">
                  <c:v>2.2999999999999998</c:v>
                </c:pt>
                <c:pt idx="362">
                  <c:v>2.0499999999999998</c:v>
                </c:pt>
                <c:pt idx="363">
                  <c:v>1.95</c:v>
                </c:pt>
                <c:pt idx="364">
                  <c:v>1.8</c:v>
                </c:pt>
                <c:pt idx="365">
                  <c:v>1.95</c:v>
                </c:pt>
                <c:pt idx="366">
                  <c:v>2.54</c:v>
                </c:pt>
                <c:pt idx="367">
                  <c:v>2.4</c:v>
                </c:pt>
                <c:pt idx="368">
                  <c:v>2.8</c:v>
                </c:pt>
                <c:pt idx="369">
                  <c:v>2.67</c:v>
                </c:pt>
                <c:pt idx="370">
                  <c:v>2.58</c:v>
                </c:pt>
                <c:pt idx="371">
                  <c:v>2.7</c:v>
                </c:pt>
                <c:pt idx="372">
                  <c:v>2.4500000000000002</c:v>
                </c:pt>
                <c:pt idx="373">
                  <c:v>2.4</c:v>
                </c:pt>
                <c:pt idx="374">
                  <c:v>2.5099999999999998</c:v>
                </c:pt>
                <c:pt idx="375">
                  <c:v>2.58</c:v>
                </c:pt>
                <c:pt idx="376">
                  <c:v>2.68</c:v>
                </c:pt>
                <c:pt idx="377">
                  <c:v>2.58</c:v>
                </c:pt>
                <c:pt idx="378">
                  <c:v>2.5</c:v>
                </c:pt>
                <c:pt idx="379">
                  <c:v>2.37</c:v>
                </c:pt>
                <c:pt idx="380">
                  <c:v>2.1800000000000002</c:v>
                </c:pt>
                <c:pt idx="381">
                  <c:v>2.08</c:v>
                </c:pt>
                <c:pt idx="382">
                  <c:v>1.92</c:v>
                </c:pt>
                <c:pt idx="383">
                  <c:v>1.84</c:v>
                </c:pt>
                <c:pt idx="384">
                  <c:v>1.76</c:v>
                </c:pt>
                <c:pt idx="385">
                  <c:v>1.65</c:v>
                </c:pt>
                <c:pt idx="386">
                  <c:v>1.5</c:v>
                </c:pt>
                <c:pt idx="387">
                  <c:v>1.42</c:v>
                </c:pt>
                <c:pt idx="388">
                  <c:v>1.37</c:v>
                </c:pt>
                <c:pt idx="389">
                  <c:v>1.42</c:v>
                </c:pt>
                <c:pt idx="390">
                  <c:v>1.42</c:v>
                </c:pt>
                <c:pt idx="391">
                  <c:v>1.38</c:v>
                </c:pt>
                <c:pt idx="392">
                  <c:v>1.35</c:v>
                </c:pt>
                <c:pt idx="393">
                  <c:v>1.33</c:v>
                </c:pt>
                <c:pt idx="394">
                  <c:v>1.29</c:v>
                </c:pt>
                <c:pt idx="395">
                  <c:v>1.65</c:v>
                </c:pt>
                <c:pt idx="396">
                  <c:v>1.42</c:v>
                </c:pt>
                <c:pt idx="397">
                  <c:v>1.35</c:v>
                </c:pt>
                <c:pt idx="398">
                  <c:v>1.33</c:v>
                </c:pt>
                <c:pt idx="399">
                  <c:v>1.37</c:v>
                </c:pt>
                <c:pt idx="400">
                  <c:v>1.39</c:v>
                </c:pt>
                <c:pt idx="401">
                  <c:v>1.35</c:v>
                </c:pt>
                <c:pt idx="402">
                  <c:v>1.3</c:v>
                </c:pt>
                <c:pt idx="403">
                  <c:v>1.3</c:v>
                </c:pt>
                <c:pt idx="404">
                  <c:v>1.35</c:v>
                </c:pt>
                <c:pt idx="405">
                  <c:v>1.4</c:v>
                </c:pt>
                <c:pt idx="406">
                  <c:v>1.48</c:v>
                </c:pt>
                <c:pt idx="407">
                  <c:v>1.52</c:v>
                </c:pt>
                <c:pt idx="408">
                  <c:v>1.49</c:v>
                </c:pt>
                <c:pt idx="409">
                  <c:v>1.47</c:v>
                </c:pt>
                <c:pt idx="410">
                  <c:v>1.4</c:v>
                </c:pt>
                <c:pt idx="411">
                  <c:v>1.46</c:v>
                </c:pt>
                <c:pt idx="412">
                  <c:v>1.55</c:v>
                </c:pt>
                <c:pt idx="413">
                  <c:v>1.58</c:v>
                </c:pt>
                <c:pt idx="414">
                  <c:v>1.72</c:v>
                </c:pt>
                <c:pt idx="415">
                  <c:v>1.67</c:v>
                </c:pt>
                <c:pt idx="416">
                  <c:v>1.6</c:v>
                </c:pt>
                <c:pt idx="417">
                  <c:v>1.78</c:v>
                </c:pt>
                <c:pt idx="418">
                  <c:v>1.75</c:v>
                </c:pt>
                <c:pt idx="419">
                  <c:v>1.65</c:v>
                </c:pt>
                <c:pt idx="420">
                  <c:v>1.76</c:v>
                </c:pt>
                <c:pt idx="421">
                  <c:v>1.79</c:v>
                </c:pt>
                <c:pt idx="422">
                  <c:v>1.79</c:v>
                </c:pt>
                <c:pt idx="423">
                  <c:v>1.84</c:v>
                </c:pt>
                <c:pt idx="424">
                  <c:v>1.74</c:v>
                </c:pt>
                <c:pt idx="425">
                  <c:v>1.7</c:v>
                </c:pt>
                <c:pt idx="426">
                  <c:v>1.64</c:v>
                </c:pt>
                <c:pt idx="427">
                  <c:v>1.73</c:v>
                </c:pt>
                <c:pt idx="428">
                  <c:v>1.8</c:v>
                </c:pt>
                <c:pt idx="429">
                  <c:v>1.61</c:v>
                </c:pt>
                <c:pt idx="430">
                  <c:v>1.57</c:v>
                </c:pt>
                <c:pt idx="431">
                  <c:v>1.73</c:v>
                </c:pt>
                <c:pt idx="432">
                  <c:v>1.68</c:v>
                </c:pt>
                <c:pt idx="433">
                  <c:v>1.68</c:v>
                </c:pt>
                <c:pt idx="434">
                  <c:v>1.7</c:v>
                </c:pt>
                <c:pt idx="435">
                  <c:v>1.7</c:v>
                </c:pt>
                <c:pt idx="436">
                  <c:v>1.7</c:v>
                </c:pt>
                <c:pt idx="437">
                  <c:v>1.7</c:v>
                </c:pt>
                <c:pt idx="438">
                  <c:v>1.7</c:v>
                </c:pt>
                <c:pt idx="439">
                  <c:v>1.76</c:v>
                </c:pt>
                <c:pt idx="440">
                  <c:v>1.7</c:v>
                </c:pt>
                <c:pt idx="441">
                  <c:v>1.64</c:v>
                </c:pt>
                <c:pt idx="442">
                  <c:v>1.56</c:v>
                </c:pt>
                <c:pt idx="443">
                  <c:v>1.44</c:v>
                </c:pt>
                <c:pt idx="444">
                  <c:v>1.28</c:v>
                </c:pt>
                <c:pt idx="445">
                  <c:v>1.26</c:v>
                </c:pt>
                <c:pt idx="446">
                  <c:v>1.2</c:v>
                </c:pt>
                <c:pt idx="447">
                  <c:v>1.28</c:v>
                </c:pt>
                <c:pt idx="448">
                  <c:v>1.36</c:v>
                </c:pt>
                <c:pt idx="449">
                  <c:v>1.23</c:v>
                </c:pt>
                <c:pt idx="450">
                  <c:v>1.1100000000000001</c:v>
                </c:pt>
                <c:pt idx="451">
                  <c:v>1.2</c:v>
                </c:pt>
                <c:pt idx="452">
                  <c:v>1.18</c:v>
                </c:pt>
                <c:pt idx="453">
                  <c:v>1.18</c:v>
                </c:pt>
                <c:pt idx="454">
                  <c:v>1.1499999999999999</c:v>
                </c:pt>
                <c:pt idx="455">
                  <c:v>1.17</c:v>
                </c:pt>
                <c:pt idx="456">
                  <c:v>1.2</c:v>
                </c:pt>
                <c:pt idx="457">
                  <c:v>1.1599999999999999</c:v>
                </c:pt>
                <c:pt idx="458">
                  <c:v>1.1200000000000001</c:v>
                </c:pt>
                <c:pt idx="459">
                  <c:v>1.1299999999999999</c:v>
                </c:pt>
                <c:pt idx="460">
                  <c:v>1.1000000000000001</c:v>
                </c:pt>
                <c:pt idx="461">
                  <c:v>1.17</c:v>
                </c:pt>
                <c:pt idx="462">
                  <c:v>1.26</c:v>
                </c:pt>
                <c:pt idx="463">
                  <c:v>1.35</c:v>
                </c:pt>
                <c:pt idx="464">
                  <c:v>1.48</c:v>
                </c:pt>
                <c:pt idx="465">
                  <c:v>1.32</c:v>
                </c:pt>
                <c:pt idx="466">
                  <c:v>1.18</c:v>
                </c:pt>
                <c:pt idx="467">
                  <c:v>1.22</c:v>
                </c:pt>
                <c:pt idx="468">
                  <c:v>1.24</c:v>
                </c:pt>
                <c:pt idx="469">
                  <c:v>1.35</c:v>
                </c:pt>
                <c:pt idx="470">
                  <c:v>1.3</c:v>
                </c:pt>
                <c:pt idx="471">
                  <c:v>1.3</c:v>
                </c:pt>
                <c:pt idx="472">
                  <c:v>1.28</c:v>
                </c:pt>
                <c:pt idx="473">
                  <c:v>1.25</c:v>
                </c:pt>
                <c:pt idx="474">
                  <c:v>1.1599999999999999</c:v>
                </c:pt>
                <c:pt idx="475">
                  <c:v>1.28</c:v>
                </c:pt>
                <c:pt idx="476">
                  <c:v>1.46</c:v>
                </c:pt>
                <c:pt idx="477">
                  <c:v>2.1</c:v>
                </c:pt>
                <c:pt idx="478">
                  <c:v>2.5</c:v>
                </c:pt>
                <c:pt idx="479">
                  <c:v>2.5299999999999998</c:v>
                </c:pt>
                <c:pt idx="480">
                  <c:v>2.58</c:v>
                </c:pt>
                <c:pt idx="481">
                  <c:v>2.38</c:v>
                </c:pt>
                <c:pt idx="482">
                  <c:v>2.1</c:v>
                </c:pt>
                <c:pt idx="483">
                  <c:v>1.8</c:v>
                </c:pt>
                <c:pt idx="484">
                  <c:v>1.55</c:v>
                </c:pt>
                <c:pt idx="485">
                  <c:v>1.45</c:v>
                </c:pt>
                <c:pt idx="486">
                  <c:v>1.35</c:v>
                </c:pt>
                <c:pt idx="487">
                  <c:v>1.22</c:v>
                </c:pt>
                <c:pt idx="488">
                  <c:v>1.2</c:v>
                </c:pt>
                <c:pt idx="489">
                  <c:v>1.18</c:v>
                </c:pt>
                <c:pt idx="490">
                  <c:v>1.1599999999999999</c:v>
                </c:pt>
                <c:pt idx="491">
                  <c:v>1.25</c:v>
                </c:pt>
                <c:pt idx="492">
                  <c:v>1.32</c:v>
                </c:pt>
                <c:pt idx="493">
                  <c:v>1.36</c:v>
                </c:pt>
                <c:pt idx="494">
                  <c:v>1.33</c:v>
                </c:pt>
                <c:pt idx="495">
                  <c:v>1.28</c:v>
                </c:pt>
                <c:pt idx="496">
                  <c:v>1.25</c:v>
                </c:pt>
                <c:pt idx="497">
                  <c:v>1.2</c:v>
                </c:pt>
                <c:pt idx="498">
                  <c:v>1.18</c:v>
                </c:pt>
                <c:pt idx="499">
                  <c:v>1.03</c:v>
                </c:pt>
                <c:pt idx="500">
                  <c:v>1.1499999999999999</c:v>
                </c:pt>
                <c:pt idx="501">
                  <c:v>1.1399999999999999</c:v>
                </c:pt>
                <c:pt idx="502">
                  <c:v>1.1399999999999999</c:v>
                </c:pt>
                <c:pt idx="503">
                  <c:v>1.1399999999999999</c:v>
                </c:pt>
                <c:pt idx="504">
                  <c:v>1.17</c:v>
                </c:pt>
                <c:pt idx="505">
                  <c:v>1.36</c:v>
                </c:pt>
                <c:pt idx="506">
                  <c:v>1.33</c:v>
                </c:pt>
                <c:pt idx="507">
                  <c:v>1.32</c:v>
                </c:pt>
                <c:pt idx="508">
                  <c:v>1.38</c:v>
                </c:pt>
                <c:pt idx="509">
                  <c:v>1.38</c:v>
                </c:pt>
                <c:pt idx="510">
                  <c:v>1.4</c:v>
                </c:pt>
                <c:pt idx="511">
                  <c:v>1.48</c:v>
                </c:pt>
                <c:pt idx="512">
                  <c:v>1.56</c:v>
                </c:pt>
                <c:pt idx="513">
                  <c:v>1.6</c:v>
                </c:pt>
                <c:pt idx="514">
                  <c:v>1.6</c:v>
                </c:pt>
                <c:pt idx="515">
                  <c:v>1.73</c:v>
                </c:pt>
                <c:pt idx="516">
                  <c:v>1.9</c:v>
                </c:pt>
                <c:pt idx="517">
                  <c:v>2.1</c:v>
                </c:pt>
                <c:pt idx="518">
                  <c:v>2.4</c:v>
                </c:pt>
                <c:pt idx="519">
                  <c:v>2.2799999999999998</c:v>
                </c:pt>
                <c:pt idx="520">
                  <c:v>2.27</c:v>
                </c:pt>
                <c:pt idx="521">
                  <c:v>2.2000000000000002</c:v>
                </c:pt>
                <c:pt idx="522">
                  <c:v>2.14</c:v>
                </c:pt>
                <c:pt idx="523">
                  <c:v>2.0299999999999998</c:v>
                </c:pt>
                <c:pt idx="524">
                  <c:v>1.9</c:v>
                </c:pt>
                <c:pt idx="525">
                  <c:v>1.76</c:v>
                </c:pt>
                <c:pt idx="526">
                  <c:v>1.62</c:v>
                </c:pt>
                <c:pt idx="527">
                  <c:v>1.55</c:v>
                </c:pt>
                <c:pt idx="528">
                  <c:v>1.46</c:v>
                </c:pt>
                <c:pt idx="529">
                  <c:v>1.4</c:v>
                </c:pt>
                <c:pt idx="530">
                  <c:v>1.37</c:v>
                </c:pt>
                <c:pt idx="531">
                  <c:v>1.35</c:v>
                </c:pt>
                <c:pt idx="532">
                  <c:v>1.31</c:v>
                </c:pt>
                <c:pt idx="533">
                  <c:v>1.25</c:v>
                </c:pt>
                <c:pt idx="534">
                  <c:v>1.22</c:v>
                </c:pt>
                <c:pt idx="535">
                  <c:v>1.24</c:v>
                </c:pt>
                <c:pt idx="536">
                  <c:v>1.28</c:v>
                </c:pt>
                <c:pt idx="537">
                  <c:v>1.3</c:v>
                </c:pt>
                <c:pt idx="538">
                  <c:v>1.32</c:v>
                </c:pt>
                <c:pt idx="539">
                  <c:v>1.2</c:v>
                </c:pt>
                <c:pt idx="540">
                  <c:v>1.25</c:v>
                </c:pt>
                <c:pt idx="541">
                  <c:v>1.23</c:v>
                </c:pt>
                <c:pt idx="542">
                  <c:v>1.21</c:v>
                </c:pt>
                <c:pt idx="543">
                  <c:v>1.19</c:v>
                </c:pt>
                <c:pt idx="544">
                  <c:v>1.1599999999999999</c:v>
                </c:pt>
                <c:pt idx="545">
                  <c:v>1.18</c:v>
                </c:pt>
                <c:pt idx="546">
                  <c:v>1.2</c:v>
                </c:pt>
                <c:pt idx="547">
                  <c:v>1.1499999999999999</c:v>
                </c:pt>
                <c:pt idx="548">
                  <c:v>1.1499999999999999</c:v>
                </c:pt>
                <c:pt idx="549">
                  <c:v>1.25</c:v>
                </c:pt>
                <c:pt idx="550">
                  <c:v>1.3</c:v>
                </c:pt>
                <c:pt idx="551">
                  <c:v>1.5</c:v>
                </c:pt>
                <c:pt idx="552">
                  <c:v>1.86</c:v>
                </c:pt>
                <c:pt idx="553">
                  <c:v>1.75</c:v>
                </c:pt>
                <c:pt idx="554">
                  <c:v>1.63</c:v>
                </c:pt>
                <c:pt idx="555">
                  <c:v>1.68</c:v>
                </c:pt>
                <c:pt idx="556">
                  <c:v>1.78</c:v>
                </c:pt>
                <c:pt idx="557">
                  <c:v>2.0499999999999998</c:v>
                </c:pt>
                <c:pt idx="558">
                  <c:v>2.0299999999999998</c:v>
                </c:pt>
                <c:pt idx="559">
                  <c:v>1.7</c:v>
                </c:pt>
                <c:pt idx="560">
                  <c:v>1.62</c:v>
                </c:pt>
                <c:pt idx="561">
                  <c:v>2.08</c:v>
                </c:pt>
                <c:pt idx="562">
                  <c:v>1.88</c:v>
                </c:pt>
                <c:pt idx="563">
                  <c:v>1.84</c:v>
                </c:pt>
                <c:pt idx="564">
                  <c:v>1.95</c:v>
                </c:pt>
                <c:pt idx="565">
                  <c:v>1.84</c:v>
                </c:pt>
                <c:pt idx="566">
                  <c:v>1.95</c:v>
                </c:pt>
                <c:pt idx="567">
                  <c:v>2.1800000000000002</c:v>
                </c:pt>
                <c:pt idx="568">
                  <c:v>2.14</c:v>
                </c:pt>
                <c:pt idx="569">
                  <c:v>2.35</c:v>
                </c:pt>
                <c:pt idx="570">
                  <c:v>2.5</c:v>
                </c:pt>
                <c:pt idx="571">
                  <c:v>2.4500000000000002</c:v>
                </c:pt>
                <c:pt idx="572">
                  <c:v>2.38</c:v>
                </c:pt>
                <c:pt idx="573">
                  <c:v>2.3199999999999998</c:v>
                </c:pt>
                <c:pt idx="574">
                  <c:v>2.2599999999999998</c:v>
                </c:pt>
                <c:pt idx="575">
                  <c:v>2.33</c:v>
                </c:pt>
                <c:pt idx="576">
                  <c:v>2.27</c:v>
                </c:pt>
                <c:pt idx="577">
                  <c:v>2.2000000000000002</c:v>
                </c:pt>
                <c:pt idx="578">
                  <c:v>2.15</c:v>
                </c:pt>
                <c:pt idx="579">
                  <c:v>2.74</c:v>
                </c:pt>
                <c:pt idx="580">
                  <c:v>2.64</c:v>
                </c:pt>
                <c:pt idx="581">
                  <c:v>2.52</c:v>
                </c:pt>
                <c:pt idx="582">
                  <c:v>2.38</c:v>
                </c:pt>
                <c:pt idx="583">
                  <c:v>2.4</c:v>
                </c:pt>
                <c:pt idx="584">
                  <c:v>2.46</c:v>
                </c:pt>
                <c:pt idx="585">
                  <c:v>2.35</c:v>
                </c:pt>
                <c:pt idx="586">
                  <c:v>2.27</c:v>
                </c:pt>
                <c:pt idx="587">
                  <c:v>2.2200000000000002</c:v>
                </c:pt>
                <c:pt idx="588">
                  <c:v>2.1800000000000002</c:v>
                </c:pt>
                <c:pt idx="589">
                  <c:v>2.1</c:v>
                </c:pt>
                <c:pt idx="590">
                  <c:v>2.0299999999999998</c:v>
                </c:pt>
                <c:pt idx="591">
                  <c:v>1.92</c:v>
                </c:pt>
                <c:pt idx="592">
                  <c:v>1.84</c:v>
                </c:pt>
                <c:pt idx="593">
                  <c:v>1.98</c:v>
                </c:pt>
                <c:pt idx="594">
                  <c:v>2.34</c:v>
                </c:pt>
                <c:pt idx="595">
                  <c:v>2.12</c:v>
                </c:pt>
                <c:pt idx="596">
                  <c:v>2.1</c:v>
                </c:pt>
                <c:pt idx="599">
                  <c:v>3.22</c:v>
                </c:pt>
                <c:pt idx="600">
                  <c:v>3.38</c:v>
                </c:pt>
                <c:pt idx="601">
                  <c:v>3.5</c:v>
                </c:pt>
                <c:pt idx="602">
                  <c:v>3.54</c:v>
                </c:pt>
                <c:pt idx="603">
                  <c:v>3.36</c:v>
                </c:pt>
                <c:pt idx="604">
                  <c:v>3.3</c:v>
                </c:pt>
                <c:pt idx="605">
                  <c:v>3.8</c:v>
                </c:pt>
                <c:pt idx="606">
                  <c:v>3.52</c:v>
                </c:pt>
                <c:pt idx="607">
                  <c:v>3.44</c:v>
                </c:pt>
                <c:pt idx="608">
                  <c:v>3.65</c:v>
                </c:pt>
                <c:pt idx="609">
                  <c:v>3.76</c:v>
                </c:pt>
                <c:pt idx="610">
                  <c:v>3.74</c:v>
                </c:pt>
                <c:pt idx="611">
                  <c:v>3.36</c:v>
                </c:pt>
                <c:pt idx="612">
                  <c:v>3.36</c:v>
                </c:pt>
                <c:pt idx="613">
                  <c:v>3.36</c:v>
                </c:pt>
                <c:pt idx="614">
                  <c:v>3.36</c:v>
                </c:pt>
                <c:pt idx="615">
                  <c:v>3.2</c:v>
                </c:pt>
                <c:pt idx="616">
                  <c:v>3.1</c:v>
                </c:pt>
                <c:pt idx="617">
                  <c:v>3.1</c:v>
                </c:pt>
                <c:pt idx="618">
                  <c:v>3.1</c:v>
                </c:pt>
                <c:pt idx="619">
                  <c:v>3</c:v>
                </c:pt>
                <c:pt idx="620">
                  <c:v>2.94</c:v>
                </c:pt>
                <c:pt idx="621">
                  <c:v>3.05</c:v>
                </c:pt>
                <c:pt idx="622">
                  <c:v>3.1</c:v>
                </c:pt>
                <c:pt idx="623">
                  <c:v>3.04</c:v>
                </c:pt>
                <c:pt idx="624">
                  <c:v>2.93</c:v>
                </c:pt>
                <c:pt idx="625">
                  <c:v>3</c:v>
                </c:pt>
                <c:pt idx="626">
                  <c:v>2.88</c:v>
                </c:pt>
                <c:pt idx="627">
                  <c:v>2.77</c:v>
                </c:pt>
                <c:pt idx="628">
                  <c:v>2.8</c:v>
                </c:pt>
                <c:pt idx="629">
                  <c:v>2.86</c:v>
                </c:pt>
                <c:pt idx="630">
                  <c:v>2.97</c:v>
                </c:pt>
                <c:pt idx="631">
                  <c:v>3.65</c:v>
                </c:pt>
                <c:pt idx="632">
                  <c:v>3.85</c:v>
                </c:pt>
                <c:pt idx="633">
                  <c:v>3.61</c:v>
                </c:pt>
                <c:pt idx="634">
                  <c:v>3.48</c:v>
                </c:pt>
                <c:pt idx="635">
                  <c:v>3.57</c:v>
                </c:pt>
                <c:pt idx="636">
                  <c:v>3.54</c:v>
                </c:pt>
                <c:pt idx="637">
                  <c:v>4.46</c:v>
                </c:pt>
                <c:pt idx="638">
                  <c:v>4.96</c:v>
                </c:pt>
                <c:pt idx="639">
                  <c:v>4.53</c:v>
                </c:pt>
                <c:pt idx="640">
                  <c:v>4.0999999999999996</c:v>
                </c:pt>
                <c:pt idx="641">
                  <c:v>3.86</c:v>
                </c:pt>
                <c:pt idx="642">
                  <c:v>3.8</c:v>
                </c:pt>
                <c:pt idx="643">
                  <c:v>3.96</c:v>
                </c:pt>
                <c:pt idx="644">
                  <c:v>4</c:v>
                </c:pt>
                <c:pt idx="645">
                  <c:v>3.88</c:v>
                </c:pt>
                <c:pt idx="646">
                  <c:v>4</c:v>
                </c:pt>
                <c:pt idx="647">
                  <c:v>4.54</c:v>
                </c:pt>
                <c:pt idx="648">
                  <c:v>4.54</c:v>
                </c:pt>
                <c:pt idx="649">
                  <c:v>4.74</c:v>
                </c:pt>
                <c:pt idx="650">
                  <c:v>4.8499999999999996</c:v>
                </c:pt>
                <c:pt idx="651">
                  <c:v>5.0999999999999996</c:v>
                </c:pt>
                <c:pt idx="652">
                  <c:v>5.14</c:v>
                </c:pt>
                <c:pt idx="653">
                  <c:v>4.9000000000000004</c:v>
                </c:pt>
                <c:pt idx="654">
                  <c:v>4.53</c:v>
                </c:pt>
                <c:pt idx="655">
                  <c:v>2.82</c:v>
                </c:pt>
                <c:pt idx="656">
                  <c:v>2.66</c:v>
                </c:pt>
                <c:pt idx="657">
                  <c:v>3.5</c:v>
                </c:pt>
                <c:pt idx="658">
                  <c:v>3.36</c:v>
                </c:pt>
                <c:pt idx="659">
                  <c:v>3.26</c:v>
                </c:pt>
                <c:pt idx="660">
                  <c:v>3.2</c:v>
                </c:pt>
                <c:pt idx="661">
                  <c:v>3.26</c:v>
                </c:pt>
                <c:pt idx="662">
                  <c:v>3.3</c:v>
                </c:pt>
                <c:pt idx="663">
                  <c:v>3.45</c:v>
                </c:pt>
                <c:pt idx="664">
                  <c:v>3.86</c:v>
                </c:pt>
                <c:pt idx="665">
                  <c:v>3.9</c:v>
                </c:pt>
                <c:pt idx="666">
                  <c:v>3.86</c:v>
                </c:pt>
                <c:pt idx="667">
                  <c:v>3.84</c:v>
                </c:pt>
                <c:pt idx="668">
                  <c:v>3.74</c:v>
                </c:pt>
                <c:pt idx="669">
                  <c:v>3.58</c:v>
                </c:pt>
                <c:pt idx="670">
                  <c:v>3.3</c:v>
                </c:pt>
                <c:pt idx="671">
                  <c:v>3.5</c:v>
                </c:pt>
                <c:pt idx="672">
                  <c:v>3.28</c:v>
                </c:pt>
                <c:pt idx="673">
                  <c:v>3.23</c:v>
                </c:pt>
                <c:pt idx="674">
                  <c:v>3.27</c:v>
                </c:pt>
                <c:pt idx="675">
                  <c:v>3.7</c:v>
                </c:pt>
                <c:pt idx="676">
                  <c:v>3.7</c:v>
                </c:pt>
                <c:pt idx="677">
                  <c:v>3.69</c:v>
                </c:pt>
                <c:pt idx="678">
                  <c:v>3.69</c:v>
                </c:pt>
                <c:pt idx="679">
                  <c:v>3.75</c:v>
                </c:pt>
                <c:pt idx="680">
                  <c:v>3.7</c:v>
                </c:pt>
                <c:pt idx="681">
                  <c:v>3.52</c:v>
                </c:pt>
                <c:pt idx="682">
                  <c:v>3.42</c:v>
                </c:pt>
                <c:pt idx="683">
                  <c:v>3.43</c:v>
                </c:pt>
                <c:pt idx="684">
                  <c:v>3.36</c:v>
                </c:pt>
                <c:pt idx="685">
                  <c:v>3.27</c:v>
                </c:pt>
                <c:pt idx="686">
                  <c:v>3.18</c:v>
                </c:pt>
                <c:pt idx="687">
                  <c:v>3.96</c:v>
                </c:pt>
                <c:pt idx="688">
                  <c:v>3.8</c:v>
                </c:pt>
                <c:pt idx="689">
                  <c:v>3.58</c:v>
                </c:pt>
                <c:pt idx="690">
                  <c:v>3.7</c:v>
                </c:pt>
                <c:pt idx="691">
                  <c:v>3.72</c:v>
                </c:pt>
                <c:pt idx="692">
                  <c:v>3.67</c:v>
                </c:pt>
                <c:pt idx="693">
                  <c:v>3.55</c:v>
                </c:pt>
                <c:pt idx="694">
                  <c:v>3.46</c:v>
                </c:pt>
                <c:pt idx="695">
                  <c:v>3.34</c:v>
                </c:pt>
                <c:pt idx="696">
                  <c:v>3.24</c:v>
                </c:pt>
                <c:pt idx="697">
                  <c:v>3.06</c:v>
                </c:pt>
                <c:pt idx="698">
                  <c:v>2.84</c:v>
                </c:pt>
                <c:pt idx="699">
                  <c:v>2.67</c:v>
                </c:pt>
                <c:pt idx="700">
                  <c:v>2.62</c:v>
                </c:pt>
                <c:pt idx="701">
                  <c:v>2.54</c:v>
                </c:pt>
                <c:pt idx="702">
                  <c:v>2.48</c:v>
                </c:pt>
                <c:pt idx="703">
                  <c:v>2.75</c:v>
                </c:pt>
                <c:pt idx="704">
                  <c:v>3.06</c:v>
                </c:pt>
                <c:pt idx="705">
                  <c:v>3.26</c:v>
                </c:pt>
                <c:pt idx="706">
                  <c:v>3.38</c:v>
                </c:pt>
                <c:pt idx="707">
                  <c:v>3.25</c:v>
                </c:pt>
                <c:pt idx="708">
                  <c:v>2.94</c:v>
                </c:pt>
                <c:pt idx="709">
                  <c:v>2.74</c:v>
                </c:pt>
                <c:pt idx="710">
                  <c:v>2.64</c:v>
                </c:pt>
                <c:pt idx="711">
                  <c:v>2.0499999999999998</c:v>
                </c:pt>
                <c:pt idx="712">
                  <c:v>2.2200000000000002</c:v>
                </c:pt>
                <c:pt idx="713">
                  <c:v>3.5</c:v>
                </c:pt>
                <c:pt idx="714">
                  <c:v>3.96</c:v>
                </c:pt>
                <c:pt idx="715">
                  <c:v>4.3499999999999996</c:v>
                </c:pt>
                <c:pt idx="716">
                  <c:v>4.4400000000000004</c:v>
                </c:pt>
                <c:pt idx="717">
                  <c:v>5.12</c:v>
                </c:pt>
                <c:pt idx="718">
                  <c:v>4.7</c:v>
                </c:pt>
                <c:pt idx="719">
                  <c:v>4.4000000000000004</c:v>
                </c:pt>
                <c:pt idx="720">
                  <c:v>4.1500000000000004</c:v>
                </c:pt>
                <c:pt idx="721">
                  <c:v>4.0199999999999996</c:v>
                </c:pt>
                <c:pt idx="722">
                  <c:v>3.9</c:v>
                </c:pt>
                <c:pt idx="723">
                  <c:v>4</c:v>
                </c:pt>
                <c:pt idx="724">
                  <c:v>3.96</c:v>
                </c:pt>
                <c:pt idx="725">
                  <c:v>3.9</c:v>
                </c:pt>
                <c:pt idx="726">
                  <c:v>3.8</c:v>
                </c:pt>
                <c:pt idx="727">
                  <c:v>3.63</c:v>
                </c:pt>
                <c:pt idx="728">
                  <c:v>3.46</c:v>
                </c:pt>
                <c:pt idx="729">
                  <c:v>3.56</c:v>
                </c:pt>
                <c:pt idx="730">
                  <c:v>3.65</c:v>
                </c:pt>
                <c:pt idx="731">
                  <c:v>4.0999999999999996</c:v>
                </c:pt>
              </c:numCache>
            </c:numRef>
          </c:val>
          <c:smooth val="0"/>
          <c:extLst xmlns:c16r2="http://schemas.microsoft.com/office/drawing/2015/06/chart">
            <c:ext xmlns:c16="http://schemas.microsoft.com/office/drawing/2014/chart" uri="{C3380CC4-5D6E-409C-BE32-E72D297353CC}">
              <c16:uniqueId val="{00000006-A6C8-4DBF-A701-3FE5CF7365CA}"/>
            </c:ext>
          </c:extLst>
        </c:ser>
        <c:ser>
          <c:idx val="19"/>
          <c:order val="17"/>
          <c:tx>
            <c:v>2017</c:v>
          </c:tx>
          <c:spPr>
            <a:ln w="38100">
              <a:solidFill>
                <a:schemeClr val="tx1"/>
              </a:solidFill>
            </a:ln>
          </c:spPr>
          <c:marker>
            <c:symbol val="none"/>
          </c:marker>
          <c:val>
            <c:numRef>
              <c:f>[1]Teléfono!$CS$5122:$CS$5851</c:f>
              <c:numCache>
                <c:formatCode>0.00</c:formatCode>
                <c:ptCount val="730"/>
                <c:pt idx="0">
                  <c:v>4.4000000000000004</c:v>
                </c:pt>
                <c:pt idx="1">
                  <c:v>4.6500000000000004</c:v>
                </c:pt>
                <c:pt idx="2">
                  <c:v>4.8499999999999996</c:v>
                </c:pt>
                <c:pt idx="3">
                  <c:v>4.9000000000000004</c:v>
                </c:pt>
                <c:pt idx="4">
                  <c:v>4.68</c:v>
                </c:pt>
                <c:pt idx="5">
                  <c:v>4.58</c:v>
                </c:pt>
                <c:pt idx="6">
                  <c:v>4.4800000000000004</c:v>
                </c:pt>
                <c:pt idx="7">
                  <c:v>4.5199999999999996</c:v>
                </c:pt>
                <c:pt idx="8">
                  <c:v>4.57</c:v>
                </c:pt>
                <c:pt idx="9">
                  <c:v>4.3</c:v>
                </c:pt>
                <c:pt idx="10">
                  <c:v>4.0999999999999996</c:v>
                </c:pt>
                <c:pt idx="11">
                  <c:v>3.95</c:v>
                </c:pt>
                <c:pt idx="12">
                  <c:v>3.76</c:v>
                </c:pt>
                <c:pt idx="13">
                  <c:v>3.58</c:v>
                </c:pt>
                <c:pt idx="14">
                  <c:v>3.46</c:v>
                </c:pt>
                <c:pt idx="15">
                  <c:v>3.53</c:v>
                </c:pt>
                <c:pt idx="16">
                  <c:v>3.46</c:v>
                </c:pt>
                <c:pt idx="17">
                  <c:v>3.31</c:v>
                </c:pt>
                <c:pt idx="18">
                  <c:v>3.65</c:v>
                </c:pt>
                <c:pt idx="19">
                  <c:v>3.87</c:v>
                </c:pt>
                <c:pt idx="20">
                  <c:v>3.86</c:v>
                </c:pt>
                <c:pt idx="21">
                  <c:v>3.87</c:v>
                </c:pt>
                <c:pt idx="22">
                  <c:v>3.82</c:v>
                </c:pt>
                <c:pt idx="23">
                  <c:v>3.9</c:v>
                </c:pt>
                <c:pt idx="24">
                  <c:v>3.96</c:v>
                </c:pt>
                <c:pt idx="25">
                  <c:v>4.1500000000000004</c:v>
                </c:pt>
                <c:pt idx="26">
                  <c:v>4.3</c:v>
                </c:pt>
                <c:pt idx="27">
                  <c:v>4.5599999999999996</c:v>
                </c:pt>
                <c:pt idx="28">
                  <c:v>4.6500000000000004</c:v>
                </c:pt>
                <c:pt idx="29">
                  <c:v>4.96</c:v>
                </c:pt>
                <c:pt idx="30">
                  <c:v>4.99</c:v>
                </c:pt>
                <c:pt idx="31">
                  <c:v>5.22</c:v>
                </c:pt>
                <c:pt idx="32">
                  <c:v>5.36</c:v>
                </c:pt>
                <c:pt idx="33">
                  <c:v>5.36</c:v>
                </c:pt>
                <c:pt idx="34">
                  <c:v>5.28</c:v>
                </c:pt>
                <c:pt idx="35">
                  <c:v>5.46</c:v>
                </c:pt>
                <c:pt idx="36">
                  <c:v>5.68</c:v>
                </c:pt>
                <c:pt idx="37">
                  <c:v>5.8</c:v>
                </c:pt>
                <c:pt idx="38">
                  <c:v>5.86</c:v>
                </c:pt>
                <c:pt idx="39">
                  <c:v>6.1</c:v>
                </c:pt>
                <c:pt idx="40">
                  <c:v>6.3</c:v>
                </c:pt>
                <c:pt idx="41">
                  <c:v>6.5</c:v>
                </c:pt>
                <c:pt idx="42">
                  <c:v>6.53</c:v>
                </c:pt>
                <c:pt idx="43">
                  <c:v>6.58</c:v>
                </c:pt>
                <c:pt idx="44">
                  <c:v>6.56</c:v>
                </c:pt>
                <c:pt idx="45">
                  <c:v>6.53</c:v>
                </c:pt>
                <c:pt idx="46">
                  <c:v>6.58</c:v>
                </c:pt>
                <c:pt idx="47">
                  <c:v>6.51</c:v>
                </c:pt>
                <c:pt idx="48">
                  <c:v>6.54</c:v>
                </c:pt>
                <c:pt idx="49">
                  <c:v>6.45</c:v>
                </c:pt>
                <c:pt idx="50">
                  <c:v>6.24</c:v>
                </c:pt>
                <c:pt idx="51">
                  <c:v>5.92</c:v>
                </c:pt>
                <c:pt idx="52">
                  <c:v>5.6</c:v>
                </c:pt>
                <c:pt idx="53">
                  <c:v>5.37</c:v>
                </c:pt>
                <c:pt idx="54">
                  <c:v>5.18</c:v>
                </c:pt>
                <c:pt idx="55">
                  <c:v>5.0999999999999996</c:v>
                </c:pt>
                <c:pt idx="56">
                  <c:v>5.0999999999999996</c:v>
                </c:pt>
                <c:pt idx="57">
                  <c:v>5.0999999999999996</c:v>
                </c:pt>
                <c:pt idx="58">
                  <c:v>5.12</c:v>
                </c:pt>
                <c:pt idx="59">
                  <c:v>5.0999999999999996</c:v>
                </c:pt>
                <c:pt idx="60">
                  <c:v>5.07</c:v>
                </c:pt>
                <c:pt idx="61">
                  <c:v>5.05</c:v>
                </c:pt>
                <c:pt idx="62">
                  <c:v>5</c:v>
                </c:pt>
                <c:pt idx="63">
                  <c:v>4.42</c:v>
                </c:pt>
                <c:pt idx="64">
                  <c:v>4.78</c:v>
                </c:pt>
                <c:pt idx="65">
                  <c:v>4.78</c:v>
                </c:pt>
                <c:pt idx="66">
                  <c:v>4.75</c:v>
                </c:pt>
                <c:pt idx="67">
                  <c:v>4.67</c:v>
                </c:pt>
                <c:pt idx="68">
                  <c:v>4.58</c:v>
                </c:pt>
                <c:pt idx="69">
                  <c:v>4.49</c:v>
                </c:pt>
                <c:pt idx="70">
                  <c:v>4.3899999999999997</c:v>
                </c:pt>
                <c:pt idx="71">
                  <c:v>3.5</c:v>
                </c:pt>
                <c:pt idx="72">
                  <c:v>3.4</c:v>
                </c:pt>
                <c:pt idx="73">
                  <c:v>4.28</c:v>
                </c:pt>
                <c:pt idx="74">
                  <c:v>4.12</c:v>
                </c:pt>
                <c:pt idx="75">
                  <c:v>3.92</c:v>
                </c:pt>
                <c:pt idx="76">
                  <c:v>3.7</c:v>
                </c:pt>
                <c:pt idx="77">
                  <c:v>3.56</c:v>
                </c:pt>
                <c:pt idx="78">
                  <c:v>3.42</c:v>
                </c:pt>
                <c:pt idx="79">
                  <c:v>3.32</c:v>
                </c:pt>
                <c:pt idx="80">
                  <c:v>3.3</c:v>
                </c:pt>
                <c:pt idx="81">
                  <c:v>3.35</c:v>
                </c:pt>
                <c:pt idx="82">
                  <c:v>3.4</c:v>
                </c:pt>
                <c:pt idx="83">
                  <c:v>3.35</c:v>
                </c:pt>
                <c:pt idx="84">
                  <c:v>3.3</c:v>
                </c:pt>
                <c:pt idx="85">
                  <c:v>3.35</c:v>
                </c:pt>
                <c:pt idx="86">
                  <c:v>3.3</c:v>
                </c:pt>
                <c:pt idx="87">
                  <c:v>3.18</c:v>
                </c:pt>
                <c:pt idx="88">
                  <c:v>3.1</c:v>
                </c:pt>
                <c:pt idx="89">
                  <c:v>3.36</c:v>
                </c:pt>
                <c:pt idx="90">
                  <c:v>3.6</c:v>
                </c:pt>
                <c:pt idx="91">
                  <c:v>3.7</c:v>
                </c:pt>
                <c:pt idx="92">
                  <c:v>3.75</c:v>
                </c:pt>
                <c:pt idx="93">
                  <c:v>3.46</c:v>
                </c:pt>
                <c:pt idx="94">
                  <c:v>3.28</c:v>
                </c:pt>
                <c:pt idx="95">
                  <c:v>3.2</c:v>
                </c:pt>
                <c:pt idx="96">
                  <c:v>3.3</c:v>
                </c:pt>
                <c:pt idx="97">
                  <c:v>3.22</c:v>
                </c:pt>
                <c:pt idx="98">
                  <c:v>3.18</c:v>
                </c:pt>
                <c:pt idx="99">
                  <c:v>3.12</c:v>
                </c:pt>
                <c:pt idx="100">
                  <c:v>3.08</c:v>
                </c:pt>
                <c:pt idx="101">
                  <c:v>2.98</c:v>
                </c:pt>
                <c:pt idx="102">
                  <c:v>2.84</c:v>
                </c:pt>
                <c:pt idx="103">
                  <c:v>2.4500000000000002</c:v>
                </c:pt>
                <c:pt idx="104">
                  <c:v>2.37</c:v>
                </c:pt>
                <c:pt idx="105">
                  <c:v>2.2999999999999998</c:v>
                </c:pt>
                <c:pt idx="106">
                  <c:v>2.34</c:v>
                </c:pt>
                <c:pt idx="107">
                  <c:v>2.4300000000000002</c:v>
                </c:pt>
                <c:pt idx="108">
                  <c:v>2.5</c:v>
                </c:pt>
                <c:pt idx="109">
                  <c:v>2.37</c:v>
                </c:pt>
                <c:pt idx="110">
                  <c:v>2.2999999999999998</c:v>
                </c:pt>
                <c:pt idx="111">
                  <c:v>2.35</c:v>
                </c:pt>
                <c:pt idx="112">
                  <c:v>2.38</c:v>
                </c:pt>
                <c:pt idx="113">
                  <c:v>2.48</c:v>
                </c:pt>
                <c:pt idx="114">
                  <c:v>2.57</c:v>
                </c:pt>
                <c:pt idx="115">
                  <c:v>2.57</c:v>
                </c:pt>
                <c:pt idx="116">
                  <c:v>2.4900000000000002</c:v>
                </c:pt>
                <c:pt idx="117">
                  <c:v>2.58</c:v>
                </c:pt>
                <c:pt idx="118">
                  <c:v>2.67</c:v>
                </c:pt>
                <c:pt idx="119">
                  <c:v>2.8</c:v>
                </c:pt>
                <c:pt idx="120">
                  <c:v>3.07</c:v>
                </c:pt>
                <c:pt idx="121">
                  <c:v>3.15</c:v>
                </c:pt>
                <c:pt idx="122">
                  <c:v>3.15</c:v>
                </c:pt>
                <c:pt idx="123">
                  <c:v>3.25</c:v>
                </c:pt>
                <c:pt idx="124">
                  <c:v>3.3</c:v>
                </c:pt>
                <c:pt idx="125">
                  <c:v>3.38</c:v>
                </c:pt>
                <c:pt idx="126">
                  <c:v>3.36</c:v>
                </c:pt>
                <c:pt idx="127">
                  <c:v>3.32</c:v>
                </c:pt>
                <c:pt idx="128">
                  <c:v>3.24</c:v>
                </c:pt>
                <c:pt idx="129">
                  <c:v>3.12</c:v>
                </c:pt>
                <c:pt idx="130">
                  <c:v>2.88</c:v>
                </c:pt>
                <c:pt idx="131">
                  <c:v>2.9</c:v>
                </c:pt>
                <c:pt idx="132">
                  <c:v>3.7</c:v>
                </c:pt>
                <c:pt idx="133">
                  <c:v>3.25</c:v>
                </c:pt>
                <c:pt idx="134">
                  <c:v>3.46</c:v>
                </c:pt>
                <c:pt idx="135">
                  <c:v>3.66</c:v>
                </c:pt>
                <c:pt idx="136">
                  <c:v>3.86</c:v>
                </c:pt>
                <c:pt idx="137">
                  <c:v>4.3</c:v>
                </c:pt>
                <c:pt idx="138">
                  <c:v>4.28</c:v>
                </c:pt>
                <c:pt idx="139">
                  <c:v>4.55</c:v>
                </c:pt>
                <c:pt idx="140">
                  <c:v>4.9000000000000004</c:v>
                </c:pt>
                <c:pt idx="141">
                  <c:v>5.65</c:v>
                </c:pt>
                <c:pt idx="142">
                  <c:v>5.7</c:v>
                </c:pt>
                <c:pt idx="143">
                  <c:v>5.7</c:v>
                </c:pt>
                <c:pt idx="144">
                  <c:v>5.72</c:v>
                </c:pt>
                <c:pt idx="145">
                  <c:v>5.76</c:v>
                </c:pt>
                <c:pt idx="146">
                  <c:v>5.8</c:v>
                </c:pt>
                <c:pt idx="147">
                  <c:v>6.13</c:v>
                </c:pt>
                <c:pt idx="148">
                  <c:v>6.17</c:v>
                </c:pt>
                <c:pt idx="149">
                  <c:v>6.2</c:v>
                </c:pt>
                <c:pt idx="150">
                  <c:v>6.1</c:v>
                </c:pt>
                <c:pt idx="151">
                  <c:v>6</c:v>
                </c:pt>
                <c:pt idx="152">
                  <c:v>5.88</c:v>
                </c:pt>
                <c:pt idx="153">
                  <c:v>5.72</c:v>
                </c:pt>
                <c:pt idx="154">
                  <c:v>5.5</c:v>
                </c:pt>
                <c:pt idx="155">
                  <c:v>5.48</c:v>
                </c:pt>
                <c:pt idx="156">
                  <c:v>5.42</c:v>
                </c:pt>
                <c:pt idx="157">
                  <c:v>5.36</c:v>
                </c:pt>
                <c:pt idx="158">
                  <c:v>5.46</c:v>
                </c:pt>
                <c:pt idx="159">
                  <c:v>5.4</c:v>
                </c:pt>
                <c:pt idx="160">
                  <c:v>5.07</c:v>
                </c:pt>
                <c:pt idx="161">
                  <c:v>5</c:v>
                </c:pt>
                <c:pt idx="162">
                  <c:v>5.0999999999999996</c:v>
                </c:pt>
                <c:pt idx="163">
                  <c:v>5.26</c:v>
                </c:pt>
                <c:pt idx="164">
                  <c:v>5.38</c:v>
                </c:pt>
                <c:pt idx="165">
                  <c:v>5.7</c:v>
                </c:pt>
                <c:pt idx="166">
                  <c:v>5.8</c:v>
                </c:pt>
                <c:pt idx="167">
                  <c:v>5.86</c:v>
                </c:pt>
                <c:pt idx="168">
                  <c:v>5.9</c:v>
                </c:pt>
                <c:pt idx="169">
                  <c:v>6.36</c:v>
                </c:pt>
                <c:pt idx="170">
                  <c:v>6.5</c:v>
                </c:pt>
                <c:pt idx="171">
                  <c:v>6.75</c:v>
                </c:pt>
                <c:pt idx="172">
                  <c:v>6.75</c:v>
                </c:pt>
                <c:pt idx="173">
                  <c:v>6.7</c:v>
                </c:pt>
                <c:pt idx="174">
                  <c:v>6.8</c:v>
                </c:pt>
                <c:pt idx="175">
                  <c:v>6.76</c:v>
                </c:pt>
                <c:pt idx="176">
                  <c:v>6.8</c:v>
                </c:pt>
                <c:pt idx="177">
                  <c:v>6.8</c:v>
                </c:pt>
                <c:pt idx="178">
                  <c:v>6.66</c:v>
                </c:pt>
                <c:pt idx="179">
                  <c:v>6.7</c:v>
                </c:pt>
                <c:pt idx="180">
                  <c:v>6.9</c:v>
                </c:pt>
                <c:pt idx="181">
                  <c:v>6.83</c:v>
                </c:pt>
                <c:pt idx="182">
                  <c:v>6.78</c:v>
                </c:pt>
                <c:pt idx="183">
                  <c:v>6.8</c:v>
                </c:pt>
                <c:pt idx="184">
                  <c:v>6.82</c:v>
                </c:pt>
                <c:pt idx="185">
                  <c:v>6.9</c:v>
                </c:pt>
                <c:pt idx="186">
                  <c:v>6.9</c:v>
                </c:pt>
                <c:pt idx="187">
                  <c:v>6.9</c:v>
                </c:pt>
                <c:pt idx="188">
                  <c:v>6.85</c:v>
                </c:pt>
                <c:pt idx="189">
                  <c:v>6.62</c:v>
                </c:pt>
                <c:pt idx="190">
                  <c:v>6.45</c:v>
                </c:pt>
                <c:pt idx="191">
                  <c:v>6.22</c:v>
                </c:pt>
                <c:pt idx="192">
                  <c:v>6.02</c:v>
                </c:pt>
                <c:pt idx="193">
                  <c:v>5.85</c:v>
                </c:pt>
                <c:pt idx="194">
                  <c:v>5.67</c:v>
                </c:pt>
                <c:pt idx="195">
                  <c:v>5.54</c:v>
                </c:pt>
                <c:pt idx="196">
                  <c:v>5.4</c:v>
                </c:pt>
                <c:pt idx="197">
                  <c:v>5.52</c:v>
                </c:pt>
                <c:pt idx="198">
                  <c:v>5.64</c:v>
                </c:pt>
                <c:pt idx="199">
                  <c:v>5.4</c:v>
                </c:pt>
                <c:pt idx="200">
                  <c:v>5.47</c:v>
                </c:pt>
                <c:pt idx="201">
                  <c:v>5.52</c:v>
                </c:pt>
                <c:pt idx="202">
                  <c:v>5.75</c:v>
                </c:pt>
                <c:pt idx="203">
                  <c:v>5.91</c:v>
                </c:pt>
                <c:pt idx="204">
                  <c:v>5.91</c:v>
                </c:pt>
                <c:pt idx="205">
                  <c:v>5.78</c:v>
                </c:pt>
                <c:pt idx="206">
                  <c:v>5.6</c:v>
                </c:pt>
                <c:pt idx="207">
                  <c:v>5.96</c:v>
                </c:pt>
                <c:pt idx="208">
                  <c:v>6.3</c:v>
                </c:pt>
                <c:pt idx="209">
                  <c:v>6.32</c:v>
                </c:pt>
                <c:pt idx="210">
                  <c:v>6.1</c:v>
                </c:pt>
                <c:pt idx="211">
                  <c:v>5.98</c:v>
                </c:pt>
                <c:pt idx="212">
                  <c:v>5.86</c:v>
                </c:pt>
                <c:pt idx="213">
                  <c:v>5.86</c:v>
                </c:pt>
                <c:pt idx="214">
                  <c:v>5.74</c:v>
                </c:pt>
                <c:pt idx="215">
                  <c:v>5.7</c:v>
                </c:pt>
                <c:pt idx="216">
                  <c:v>5.7</c:v>
                </c:pt>
                <c:pt idx="217">
                  <c:v>6.53</c:v>
                </c:pt>
                <c:pt idx="218">
                  <c:v>6.75</c:v>
                </c:pt>
                <c:pt idx="219">
                  <c:v>6.7</c:v>
                </c:pt>
                <c:pt idx="220">
                  <c:v>6.8</c:v>
                </c:pt>
                <c:pt idx="221">
                  <c:v>6.7</c:v>
                </c:pt>
                <c:pt idx="222">
                  <c:v>6.74</c:v>
                </c:pt>
                <c:pt idx="223">
                  <c:v>6.66</c:v>
                </c:pt>
                <c:pt idx="224">
                  <c:v>6.62</c:v>
                </c:pt>
                <c:pt idx="225">
                  <c:v>6.6</c:v>
                </c:pt>
                <c:pt idx="226">
                  <c:v>6.55</c:v>
                </c:pt>
                <c:pt idx="227">
                  <c:v>6.37</c:v>
                </c:pt>
                <c:pt idx="228">
                  <c:v>6.07</c:v>
                </c:pt>
                <c:pt idx="229">
                  <c:v>5.5</c:v>
                </c:pt>
                <c:pt idx="230">
                  <c:v>5.5</c:v>
                </c:pt>
                <c:pt idx="231">
                  <c:v>5.5</c:v>
                </c:pt>
                <c:pt idx="232">
                  <c:v>5.5</c:v>
                </c:pt>
                <c:pt idx="233">
                  <c:v>5.5</c:v>
                </c:pt>
                <c:pt idx="234">
                  <c:v>5.6</c:v>
                </c:pt>
                <c:pt idx="235">
                  <c:v>5.7</c:v>
                </c:pt>
                <c:pt idx="236">
                  <c:v>5.6</c:v>
                </c:pt>
                <c:pt idx="237">
                  <c:v>5.46</c:v>
                </c:pt>
                <c:pt idx="238">
                  <c:v>5.3</c:v>
                </c:pt>
                <c:pt idx="239">
                  <c:v>5.15</c:v>
                </c:pt>
                <c:pt idx="240">
                  <c:v>5.21</c:v>
                </c:pt>
                <c:pt idx="241">
                  <c:v>5.66</c:v>
                </c:pt>
                <c:pt idx="242">
                  <c:v>5.64</c:v>
                </c:pt>
                <c:pt idx="243">
                  <c:v>5.78</c:v>
                </c:pt>
                <c:pt idx="244">
                  <c:v>6.13</c:v>
                </c:pt>
                <c:pt idx="245">
                  <c:v>5.92</c:v>
                </c:pt>
                <c:pt idx="246">
                  <c:v>5.64</c:v>
                </c:pt>
                <c:pt idx="247">
                  <c:v>5.5</c:v>
                </c:pt>
                <c:pt idx="248">
                  <c:v>5.57</c:v>
                </c:pt>
                <c:pt idx="249">
                  <c:v>5.48</c:v>
                </c:pt>
                <c:pt idx="250">
                  <c:v>5.5</c:v>
                </c:pt>
                <c:pt idx="251">
                  <c:v>5.95</c:v>
                </c:pt>
                <c:pt idx="252">
                  <c:v>6</c:v>
                </c:pt>
                <c:pt idx="253">
                  <c:v>6.1</c:v>
                </c:pt>
                <c:pt idx="254">
                  <c:v>6.34</c:v>
                </c:pt>
                <c:pt idx="255">
                  <c:v>6.62</c:v>
                </c:pt>
                <c:pt idx="256">
                  <c:v>6.96</c:v>
                </c:pt>
                <c:pt idx="257">
                  <c:v>7.2</c:v>
                </c:pt>
                <c:pt idx="258">
                  <c:v>7.28</c:v>
                </c:pt>
                <c:pt idx="259">
                  <c:v>7.47</c:v>
                </c:pt>
                <c:pt idx="260">
                  <c:v>7.75</c:v>
                </c:pt>
                <c:pt idx="261">
                  <c:v>8.06</c:v>
                </c:pt>
                <c:pt idx="262">
                  <c:v>8.08</c:v>
                </c:pt>
                <c:pt idx="263">
                  <c:v>8.14</c:v>
                </c:pt>
                <c:pt idx="264">
                  <c:v>8.1999999999999993</c:v>
                </c:pt>
                <c:pt idx="265">
                  <c:v>8.15</c:v>
                </c:pt>
                <c:pt idx="266">
                  <c:v>8.1199999999999992</c:v>
                </c:pt>
                <c:pt idx="267">
                  <c:v>8.36</c:v>
                </c:pt>
                <c:pt idx="268">
                  <c:v>8.34</c:v>
                </c:pt>
                <c:pt idx="269">
                  <c:v>8.86</c:v>
                </c:pt>
                <c:pt idx="270">
                  <c:v>8.48</c:v>
                </c:pt>
                <c:pt idx="271">
                  <c:v>8.86</c:v>
                </c:pt>
                <c:pt idx="272">
                  <c:v>8.92</c:v>
                </c:pt>
                <c:pt idx="273">
                  <c:v>8.82</c:v>
                </c:pt>
                <c:pt idx="274">
                  <c:v>8.7200000000000006</c:v>
                </c:pt>
                <c:pt idx="275">
                  <c:v>8.1999999999999993</c:v>
                </c:pt>
                <c:pt idx="276">
                  <c:v>8.1999999999999993</c:v>
                </c:pt>
                <c:pt idx="277">
                  <c:v>8.1999999999999993</c:v>
                </c:pt>
                <c:pt idx="278">
                  <c:v>8.1300000000000008</c:v>
                </c:pt>
                <c:pt idx="279">
                  <c:v>8</c:v>
                </c:pt>
                <c:pt idx="280">
                  <c:v>8</c:v>
                </c:pt>
                <c:pt idx="283">
                  <c:v>7.9</c:v>
                </c:pt>
                <c:pt idx="284">
                  <c:v>7.9</c:v>
                </c:pt>
                <c:pt idx="285">
                  <c:v>7.9</c:v>
                </c:pt>
                <c:pt idx="286">
                  <c:v>7.84</c:v>
                </c:pt>
                <c:pt idx="287">
                  <c:v>7.77</c:v>
                </c:pt>
                <c:pt idx="288">
                  <c:v>7.66</c:v>
                </c:pt>
                <c:pt idx="289">
                  <c:v>7.55</c:v>
                </c:pt>
                <c:pt idx="290">
                  <c:v>7.5</c:v>
                </c:pt>
                <c:pt idx="291">
                  <c:v>7.4</c:v>
                </c:pt>
                <c:pt idx="292">
                  <c:v>7.14</c:v>
                </c:pt>
                <c:pt idx="293">
                  <c:v>6.96</c:v>
                </c:pt>
                <c:pt idx="294">
                  <c:v>6.73</c:v>
                </c:pt>
                <c:pt idx="295">
                  <c:v>6.6</c:v>
                </c:pt>
                <c:pt idx="296">
                  <c:v>6.25</c:v>
                </c:pt>
                <c:pt idx="297">
                  <c:v>6.1</c:v>
                </c:pt>
                <c:pt idx="298">
                  <c:v>6</c:v>
                </c:pt>
                <c:pt idx="299">
                  <c:v>5.84</c:v>
                </c:pt>
                <c:pt idx="300">
                  <c:v>5.76</c:v>
                </c:pt>
                <c:pt idx="301">
                  <c:v>5.63</c:v>
                </c:pt>
                <c:pt idx="302">
                  <c:v>5.5</c:v>
                </c:pt>
                <c:pt idx="303">
                  <c:v>5.33</c:v>
                </c:pt>
                <c:pt idx="304">
                  <c:v>5.18</c:v>
                </c:pt>
                <c:pt idx="305">
                  <c:v>5</c:v>
                </c:pt>
                <c:pt idx="306">
                  <c:v>4.83</c:v>
                </c:pt>
                <c:pt idx="307">
                  <c:v>4.6500000000000004</c:v>
                </c:pt>
                <c:pt idx="308">
                  <c:v>4.53</c:v>
                </c:pt>
                <c:pt idx="309">
                  <c:v>4.3600000000000003</c:v>
                </c:pt>
                <c:pt idx="310">
                  <c:v>4.28</c:v>
                </c:pt>
                <c:pt idx="311">
                  <c:v>4.1900000000000004</c:v>
                </c:pt>
                <c:pt idx="312">
                  <c:v>4.1399999999999997</c:v>
                </c:pt>
                <c:pt idx="313">
                  <c:v>4.18</c:v>
                </c:pt>
                <c:pt idx="314">
                  <c:v>4.12</c:v>
                </c:pt>
                <c:pt idx="315">
                  <c:v>3.96</c:v>
                </c:pt>
                <c:pt idx="316">
                  <c:v>4.28</c:v>
                </c:pt>
                <c:pt idx="317">
                  <c:v>4.28</c:v>
                </c:pt>
                <c:pt idx="318">
                  <c:v>4.2</c:v>
                </c:pt>
                <c:pt idx="319">
                  <c:v>4.26</c:v>
                </c:pt>
                <c:pt idx="320">
                  <c:v>4.32</c:v>
                </c:pt>
                <c:pt idx="321">
                  <c:v>4.2</c:v>
                </c:pt>
                <c:pt idx="322">
                  <c:v>4.2</c:v>
                </c:pt>
                <c:pt idx="323">
                  <c:v>4.5</c:v>
                </c:pt>
                <c:pt idx="324">
                  <c:v>4.72</c:v>
                </c:pt>
                <c:pt idx="325">
                  <c:v>5.3</c:v>
                </c:pt>
                <c:pt idx="326">
                  <c:v>5.22</c:v>
                </c:pt>
                <c:pt idx="327">
                  <c:v>4.95</c:v>
                </c:pt>
                <c:pt idx="328">
                  <c:v>5.0999999999999996</c:v>
                </c:pt>
                <c:pt idx="329">
                  <c:v>5.03</c:v>
                </c:pt>
                <c:pt idx="330">
                  <c:v>4.9400000000000004</c:v>
                </c:pt>
                <c:pt idx="331">
                  <c:v>4.82</c:v>
                </c:pt>
                <c:pt idx="332">
                  <c:v>4.66</c:v>
                </c:pt>
                <c:pt idx="333">
                  <c:v>4.5</c:v>
                </c:pt>
                <c:pt idx="334">
                  <c:v>4.38</c:v>
                </c:pt>
                <c:pt idx="335">
                  <c:v>4.3</c:v>
                </c:pt>
                <c:pt idx="336">
                  <c:v>4.3</c:v>
                </c:pt>
                <c:pt idx="337">
                  <c:v>4.3</c:v>
                </c:pt>
                <c:pt idx="338">
                  <c:v>4.3</c:v>
                </c:pt>
                <c:pt idx="339">
                  <c:v>4.43</c:v>
                </c:pt>
                <c:pt idx="340">
                  <c:v>4.5</c:v>
                </c:pt>
                <c:pt idx="341">
                  <c:v>4.5599999999999996</c:v>
                </c:pt>
                <c:pt idx="342">
                  <c:v>4.5599999999999996</c:v>
                </c:pt>
                <c:pt idx="343">
                  <c:v>4.7</c:v>
                </c:pt>
                <c:pt idx="344">
                  <c:v>4.78</c:v>
                </c:pt>
                <c:pt idx="345">
                  <c:v>4.8600000000000003</c:v>
                </c:pt>
                <c:pt idx="346">
                  <c:v>5</c:v>
                </c:pt>
                <c:pt idx="347">
                  <c:v>5.0999999999999996</c:v>
                </c:pt>
                <c:pt idx="348">
                  <c:v>4.96</c:v>
                </c:pt>
                <c:pt idx="349">
                  <c:v>4.82</c:v>
                </c:pt>
                <c:pt idx="350">
                  <c:v>4.72</c:v>
                </c:pt>
                <c:pt idx="351">
                  <c:v>4.62</c:v>
                </c:pt>
                <c:pt idx="352">
                  <c:v>4.57</c:v>
                </c:pt>
                <c:pt idx="353">
                  <c:v>4.49</c:v>
                </c:pt>
                <c:pt idx="354">
                  <c:v>4.42</c:v>
                </c:pt>
                <c:pt idx="355">
                  <c:v>4.5</c:v>
                </c:pt>
                <c:pt idx="356">
                  <c:v>4.2300000000000004</c:v>
                </c:pt>
                <c:pt idx="357">
                  <c:v>4.3</c:v>
                </c:pt>
                <c:pt idx="358">
                  <c:v>4.3600000000000003</c:v>
                </c:pt>
                <c:pt idx="359">
                  <c:v>4.43</c:v>
                </c:pt>
                <c:pt idx="360">
                  <c:v>4.5599999999999996</c:v>
                </c:pt>
                <c:pt idx="361">
                  <c:v>4.5</c:v>
                </c:pt>
                <c:pt idx="362">
                  <c:v>4.42</c:v>
                </c:pt>
                <c:pt idx="363">
                  <c:v>4.28</c:v>
                </c:pt>
                <c:pt idx="364">
                  <c:v>4.18</c:v>
                </c:pt>
                <c:pt idx="365">
                  <c:v>4</c:v>
                </c:pt>
                <c:pt idx="366">
                  <c:v>3.8</c:v>
                </c:pt>
                <c:pt idx="367">
                  <c:v>3.66</c:v>
                </c:pt>
                <c:pt idx="368">
                  <c:v>3.58</c:v>
                </c:pt>
                <c:pt idx="369">
                  <c:v>3.45</c:v>
                </c:pt>
                <c:pt idx="370">
                  <c:v>3.36</c:v>
                </c:pt>
                <c:pt idx="371">
                  <c:v>3.28</c:v>
                </c:pt>
                <c:pt idx="372">
                  <c:v>3.25</c:v>
                </c:pt>
                <c:pt idx="373">
                  <c:v>3.18</c:v>
                </c:pt>
                <c:pt idx="374">
                  <c:v>3.13</c:v>
                </c:pt>
                <c:pt idx="375">
                  <c:v>3.12</c:v>
                </c:pt>
                <c:pt idx="376">
                  <c:v>3.08</c:v>
                </c:pt>
                <c:pt idx="377">
                  <c:v>3.1</c:v>
                </c:pt>
                <c:pt idx="378">
                  <c:v>3.08</c:v>
                </c:pt>
                <c:pt idx="379">
                  <c:v>3.08</c:v>
                </c:pt>
                <c:pt idx="380">
                  <c:v>3.12</c:v>
                </c:pt>
                <c:pt idx="381">
                  <c:v>3.07</c:v>
                </c:pt>
                <c:pt idx="382">
                  <c:v>3.02</c:v>
                </c:pt>
                <c:pt idx="383">
                  <c:v>3.08</c:v>
                </c:pt>
                <c:pt idx="384">
                  <c:v>3.15</c:v>
                </c:pt>
                <c:pt idx="385">
                  <c:v>3.3</c:v>
                </c:pt>
                <c:pt idx="386">
                  <c:v>3.44</c:v>
                </c:pt>
                <c:pt idx="387">
                  <c:v>3.44</c:v>
                </c:pt>
                <c:pt idx="388">
                  <c:v>3.44</c:v>
                </c:pt>
                <c:pt idx="389">
                  <c:v>3.35</c:v>
                </c:pt>
                <c:pt idx="390">
                  <c:v>3.32</c:v>
                </c:pt>
                <c:pt idx="391">
                  <c:v>3.25</c:v>
                </c:pt>
                <c:pt idx="392">
                  <c:v>3.18</c:v>
                </c:pt>
                <c:pt idx="393">
                  <c:v>3.23</c:v>
                </c:pt>
                <c:pt idx="394">
                  <c:v>3.32</c:v>
                </c:pt>
                <c:pt idx="395">
                  <c:v>3.25</c:v>
                </c:pt>
                <c:pt idx="396">
                  <c:v>3.18</c:v>
                </c:pt>
                <c:pt idx="397">
                  <c:v>2.99</c:v>
                </c:pt>
                <c:pt idx="398">
                  <c:v>2.96</c:v>
                </c:pt>
                <c:pt idx="399">
                  <c:v>2.85</c:v>
                </c:pt>
                <c:pt idx="400">
                  <c:v>2.72</c:v>
                </c:pt>
                <c:pt idx="401">
                  <c:v>2.65</c:v>
                </c:pt>
                <c:pt idx="402">
                  <c:v>2.61</c:v>
                </c:pt>
                <c:pt idx="403">
                  <c:v>2.5499999999999998</c:v>
                </c:pt>
                <c:pt idx="404">
                  <c:v>2.52</c:v>
                </c:pt>
                <c:pt idx="405">
                  <c:v>2.52</c:v>
                </c:pt>
                <c:pt idx="406">
                  <c:v>2.52</c:v>
                </c:pt>
                <c:pt idx="407">
                  <c:v>2.5499999999999998</c:v>
                </c:pt>
                <c:pt idx="408">
                  <c:v>2.62</c:v>
                </c:pt>
                <c:pt idx="409">
                  <c:v>2.6</c:v>
                </c:pt>
                <c:pt idx="410">
                  <c:v>2.58</c:v>
                </c:pt>
                <c:pt idx="411">
                  <c:v>2.5499999999999998</c:v>
                </c:pt>
                <c:pt idx="412">
                  <c:v>2.4900000000000002</c:v>
                </c:pt>
                <c:pt idx="413">
                  <c:v>2.5099999999999998</c:v>
                </c:pt>
                <c:pt idx="414">
                  <c:v>2.62</c:v>
                </c:pt>
                <c:pt idx="415">
                  <c:v>2.6</c:v>
                </c:pt>
                <c:pt idx="416">
                  <c:v>2.57</c:v>
                </c:pt>
                <c:pt idx="417">
                  <c:v>2.63</c:v>
                </c:pt>
                <c:pt idx="418">
                  <c:v>2.74</c:v>
                </c:pt>
                <c:pt idx="419">
                  <c:v>2.8</c:v>
                </c:pt>
                <c:pt idx="420">
                  <c:v>2.94</c:v>
                </c:pt>
                <c:pt idx="421">
                  <c:v>3.17</c:v>
                </c:pt>
                <c:pt idx="422">
                  <c:v>3.25</c:v>
                </c:pt>
                <c:pt idx="423">
                  <c:v>3.25</c:v>
                </c:pt>
                <c:pt idx="424">
                  <c:v>3.23</c:v>
                </c:pt>
                <c:pt idx="425">
                  <c:v>3.38</c:v>
                </c:pt>
                <c:pt idx="426">
                  <c:v>3.38</c:v>
                </c:pt>
                <c:pt idx="427">
                  <c:v>3.32</c:v>
                </c:pt>
                <c:pt idx="428">
                  <c:v>3.26</c:v>
                </c:pt>
                <c:pt idx="429">
                  <c:v>3.26</c:v>
                </c:pt>
                <c:pt idx="430">
                  <c:v>3.15</c:v>
                </c:pt>
                <c:pt idx="431">
                  <c:v>2.89</c:v>
                </c:pt>
                <c:pt idx="432">
                  <c:v>2.96</c:v>
                </c:pt>
                <c:pt idx="433">
                  <c:v>2.75</c:v>
                </c:pt>
                <c:pt idx="434">
                  <c:v>2.67</c:v>
                </c:pt>
                <c:pt idx="435">
                  <c:v>2.56</c:v>
                </c:pt>
                <c:pt idx="436">
                  <c:v>2.42</c:v>
                </c:pt>
                <c:pt idx="437">
                  <c:v>2.35</c:v>
                </c:pt>
                <c:pt idx="438">
                  <c:v>2.2999999999999998</c:v>
                </c:pt>
                <c:pt idx="439">
                  <c:v>2.25</c:v>
                </c:pt>
                <c:pt idx="440">
                  <c:v>2.2000000000000002</c:v>
                </c:pt>
                <c:pt idx="441">
                  <c:v>2.2000000000000002</c:v>
                </c:pt>
                <c:pt idx="442">
                  <c:v>2.2200000000000002</c:v>
                </c:pt>
                <c:pt idx="443">
                  <c:v>2.2000000000000002</c:v>
                </c:pt>
                <c:pt idx="444">
                  <c:v>2.14</c:v>
                </c:pt>
                <c:pt idx="445">
                  <c:v>2.2400000000000002</c:v>
                </c:pt>
                <c:pt idx="446">
                  <c:v>2.44</c:v>
                </c:pt>
                <c:pt idx="447">
                  <c:v>2.5499999999999998</c:v>
                </c:pt>
                <c:pt idx="448">
                  <c:v>2.6</c:v>
                </c:pt>
                <c:pt idx="449">
                  <c:v>2.65</c:v>
                </c:pt>
                <c:pt idx="450">
                  <c:v>2.7</c:v>
                </c:pt>
                <c:pt idx="451">
                  <c:v>2.65</c:v>
                </c:pt>
                <c:pt idx="452">
                  <c:v>2.5</c:v>
                </c:pt>
                <c:pt idx="453">
                  <c:v>2.34</c:v>
                </c:pt>
                <c:pt idx="454">
                  <c:v>2.27</c:v>
                </c:pt>
                <c:pt idx="455">
                  <c:v>2.11</c:v>
                </c:pt>
                <c:pt idx="456">
                  <c:v>2.09</c:v>
                </c:pt>
                <c:pt idx="457">
                  <c:v>2.2400000000000002</c:v>
                </c:pt>
                <c:pt idx="458">
                  <c:v>2.3199999999999998</c:v>
                </c:pt>
                <c:pt idx="459">
                  <c:v>2.15</c:v>
                </c:pt>
                <c:pt idx="460">
                  <c:v>2.21</c:v>
                </c:pt>
                <c:pt idx="461">
                  <c:v>2.4</c:v>
                </c:pt>
                <c:pt idx="462">
                  <c:v>2.4500000000000002</c:v>
                </c:pt>
                <c:pt idx="463">
                  <c:v>2.77</c:v>
                </c:pt>
                <c:pt idx="464">
                  <c:v>2.78</c:v>
                </c:pt>
                <c:pt idx="465">
                  <c:v>2.66</c:v>
                </c:pt>
                <c:pt idx="466">
                  <c:v>2.5</c:v>
                </c:pt>
                <c:pt idx="467">
                  <c:v>2.4300000000000002</c:v>
                </c:pt>
                <c:pt idx="468">
                  <c:v>2.37</c:v>
                </c:pt>
                <c:pt idx="469">
                  <c:v>2.31</c:v>
                </c:pt>
                <c:pt idx="470">
                  <c:v>2.27</c:v>
                </c:pt>
                <c:pt idx="471">
                  <c:v>2.2999999999999998</c:v>
                </c:pt>
                <c:pt idx="472">
                  <c:v>2.37</c:v>
                </c:pt>
                <c:pt idx="473">
                  <c:v>2.4</c:v>
                </c:pt>
                <c:pt idx="474">
                  <c:v>2.42</c:v>
                </c:pt>
                <c:pt idx="475">
                  <c:v>2.38</c:v>
                </c:pt>
                <c:pt idx="476">
                  <c:v>2.58</c:v>
                </c:pt>
                <c:pt idx="477">
                  <c:v>2.5499999999999998</c:v>
                </c:pt>
                <c:pt idx="478">
                  <c:v>2.5</c:v>
                </c:pt>
                <c:pt idx="479">
                  <c:v>2.38</c:v>
                </c:pt>
                <c:pt idx="480">
                  <c:v>2.2400000000000002</c:v>
                </c:pt>
                <c:pt idx="481">
                  <c:v>2.15</c:v>
                </c:pt>
                <c:pt idx="482">
                  <c:v>1.97</c:v>
                </c:pt>
                <c:pt idx="483">
                  <c:v>2.08</c:v>
                </c:pt>
                <c:pt idx="484">
                  <c:v>2.2999999999999998</c:v>
                </c:pt>
                <c:pt idx="485">
                  <c:v>2.4</c:v>
                </c:pt>
                <c:pt idx="486">
                  <c:v>2.58</c:v>
                </c:pt>
                <c:pt idx="487">
                  <c:v>2.58</c:v>
                </c:pt>
                <c:pt idx="488">
                  <c:v>2.52</c:v>
                </c:pt>
                <c:pt idx="489">
                  <c:v>2.5299999999999998</c:v>
                </c:pt>
                <c:pt idx="490">
                  <c:v>2.5</c:v>
                </c:pt>
                <c:pt idx="491">
                  <c:v>2.5499999999999998</c:v>
                </c:pt>
                <c:pt idx="492">
                  <c:v>2.46</c:v>
                </c:pt>
                <c:pt idx="493">
                  <c:v>2.35</c:v>
                </c:pt>
                <c:pt idx="494">
                  <c:v>2.2599999999999998</c:v>
                </c:pt>
                <c:pt idx="495">
                  <c:v>2.14</c:v>
                </c:pt>
                <c:pt idx="496">
                  <c:v>1.96</c:v>
                </c:pt>
                <c:pt idx="497">
                  <c:v>1.94</c:v>
                </c:pt>
                <c:pt idx="498">
                  <c:v>1.94</c:v>
                </c:pt>
                <c:pt idx="499">
                  <c:v>2</c:v>
                </c:pt>
                <c:pt idx="500">
                  <c:v>2.08</c:v>
                </c:pt>
                <c:pt idx="501">
                  <c:v>2.1800000000000002</c:v>
                </c:pt>
                <c:pt idx="502">
                  <c:v>2.2799999999999998</c:v>
                </c:pt>
                <c:pt idx="503">
                  <c:v>2.25</c:v>
                </c:pt>
                <c:pt idx="504">
                  <c:v>2.2000000000000002</c:v>
                </c:pt>
                <c:pt idx="505">
                  <c:v>2.2000000000000002</c:v>
                </c:pt>
                <c:pt idx="506">
                  <c:v>2.7</c:v>
                </c:pt>
                <c:pt idx="507">
                  <c:v>2.46</c:v>
                </c:pt>
                <c:pt idx="508">
                  <c:v>2.2599999999999998</c:v>
                </c:pt>
                <c:pt idx="509">
                  <c:v>2.0699999999999998</c:v>
                </c:pt>
                <c:pt idx="510">
                  <c:v>2</c:v>
                </c:pt>
                <c:pt idx="511">
                  <c:v>2.04</c:v>
                </c:pt>
                <c:pt idx="512">
                  <c:v>2.1800000000000002</c:v>
                </c:pt>
                <c:pt idx="513">
                  <c:v>2.2799999999999998</c:v>
                </c:pt>
                <c:pt idx="514">
                  <c:v>2.1800000000000002</c:v>
                </c:pt>
                <c:pt idx="515">
                  <c:v>2.2400000000000002</c:v>
                </c:pt>
                <c:pt idx="516">
                  <c:v>2.2599999999999998</c:v>
                </c:pt>
                <c:pt idx="517">
                  <c:v>2.35</c:v>
                </c:pt>
                <c:pt idx="518">
                  <c:v>2.4500000000000002</c:v>
                </c:pt>
                <c:pt idx="519">
                  <c:v>2.5</c:v>
                </c:pt>
                <c:pt idx="520">
                  <c:v>2.52</c:v>
                </c:pt>
                <c:pt idx="521">
                  <c:v>2.37</c:v>
                </c:pt>
                <c:pt idx="522">
                  <c:v>2.2799999999999998</c:v>
                </c:pt>
                <c:pt idx="523">
                  <c:v>2.15</c:v>
                </c:pt>
                <c:pt idx="524">
                  <c:v>2.0499999999999998</c:v>
                </c:pt>
                <c:pt idx="525">
                  <c:v>2.15</c:v>
                </c:pt>
                <c:pt idx="526">
                  <c:v>2.44</c:v>
                </c:pt>
                <c:pt idx="527">
                  <c:v>2.38</c:v>
                </c:pt>
                <c:pt idx="528">
                  <c:v>2.27</c:v>
                </c:pt>
                <c:pt idx="529">
                  <c:v>2.27</c:v>
                </c:pt>
                <c:pt idx="530">
                  <c:v>2.27</c:v>
                </c:pt>
                <c:pt idx="531">
                  <c:v>2.35</c:v>
                </c:pt>
                <c:pt idx="532">
                  <c:v>2.46</c:v>
                </c:pt>
                <c:pt idx="533">
                  <c:v>2.46</c:v>
                </c:pt>
                <c:pt idx="534">
                  <c:v>2.46</c:v>
                </c:pt>
                <c:pt idx="535">
                  <c:v>2.6</c:v>
                </c:pt>
                <c:pt idx="536">
                  <c:v>2.87</c:v>
                </c:pt>
                <c:pt idx="537">
                  <c:v>2.85</c:v>
                </c:pt>
                <c:pt idx="538">
                  <c:v>2.64</c:v>
                </c:pt>
                <c:pt idx="539">
                  <c:v>2.48</c:v>
                </c:pt>
                <c:pt idx="540">
                  <c:v>2.25</c:v>
                </c:pt>
                <c:pt idx="541">
                  <c:v>2.1800000000000002</c:v>
                </c:pt>
                <c:pt idx="542">
                  <c:v>2.12</c:v>
                </c:pt>
                <c:pt idx="543">
                  <c:v>2.15</c:v>
                </c:pt>
                <c:pt idx="544">
                  <c:v>2.65</c:v>
                </c:pt>
                <c:pt idx="545">
                  <c:v>2.46</c:v>
                </c:pt>
                <c:pt idx="546">
                  <c:v>2.65</c:v>
                </c:pt>
                <c:pt idx="547">
                  <c:v>2.9</c:v>
                </c:pt>
                <c:pt idx="548">
                  <c:v>3.04</c:v>
                </c:pt>
                <c:pt idx="549">
                  <c:v>3</c:v>
                </c:pt>
                <c:pt idx="550">
                  <c:v>2.74</c:v>
                </c:pt>
                <c:pt idx="551">
                  <c:v>2.74</c:v>
                </c:pt>
                <c:pt idx="552">
                  <c:v>2.69</c:v>
                </c:pt>
                <c:pt idx="553">
                  <c:v>3.2</c:v>
                </c:pt>
                <c:pt idx="554">
                  <c:v>3.6</c:v>
                </c:pt>
                <c:pt idx="555">
                  <c:v>3.74</c:v>
                </c:pt>
                <c:pt idx="556">
                  <c:v>3.68</c:v>
                </c:pt>
                <c:pt idx="557">
                  <c:v>3.9</c:v>
                </c:pt>
                <c:pt idx="558">
                  <c:v>3.84</c:v>
                </c:pt>
                <c:pt idx="559">
                  <c:v>3.84</c:v>
                </c:pt>
                <c:pt idx="560">
                  <c:v>3.88</c:v>
                </c:pt>
                <c:pt idx="561">
                  <c:v>3.86</c:v>
                </c:pt>
                <c:pt idx="562">
                  <c:v>3.82</c:v>
                </c:pt>
                <c:pt idx="563">
                  <c:v>3.52</c:v>
                </c:pt>
                <c:pt idx="564">
                  <c:v>3.48</c:v>
                </c:pt>
                <c:pt idx="565">
                  <c:v>3.38</c:v>
                </c:pt>
                <c:pt idx="566">
                  <c:v>3.16</c:v>
                </c:pt>
                <c:pt idx="567">
                  <c:v>2.94</c:v>
                </c:pt>
                <c:pt idx="568">
                  <c:v>3.1</c:v>
                </c:pt>
                <c:pt idx="569">
                  <c:v>3.26</c:v>
                </c:pt>
                <c:pt idx="570">
                  <c:v>3.28</c:v>
                </c:pt>
                <c:pt idx="571">
                  <c:v>3.18</c:v>
                </c:pt>
                <c:pt idx="572">
                  <c:v>3.1</c:v>
                </c:pt>
                <c:pt idx="573">
                  <c:v>2.9</c:v>
                </c:pt>
                <c:pt idx="574">
                  <c:v>2.65</c:v>
                </c:pt>
                <c:pt idx="575">
                  <c:v>2.5299999999999998</c:v>
                </c:pt>
                <c:pt idx="576">
                  <c:v>2.42</c:v>
                </c:pt>
                <c:pt idx="577">
                  <c:v>2.39</c:v>
                </c:pt>
                <c:pt idx="578">
                  <c:v>2.27</c:v>
                </c:pt>
                <c:pt idx="579">
                  <c:v>2.1800000000000002</c:v>
                </c:pt>
                <c:pt idx="580">
                  <c:v>2.12</c:v>
                </c:pt>
                <c:pt idx="581">
                  <c:v>2.0499999999999998</c:v>
                </c:pt>
                <c:pt idx="582">
                  <c:v>1.91</c:v>
                </c:pt>
                <c:pt idx="583">
                  <c:v>1.95</c:v>
                </c:pt>
                <c:pt idx="584">
                  <c:v>1.92</c:v>
                </c:pt>
                <c:pt idx="585">
                  <c:v>1.83</c:v>
                </c:pt>
                <c:pt idx="586">
                  <c:v>1.83</c:v>
                </c:pt>
                <c:pt idx="587">
                  <c:v>1.84</c:v>
                </c:pt>
                <c:pt idx="588">
                  <c:v>1.83</c:v>
                </c:pt>
                <c:pt idx="589">
                  <c:v>1.85</c:v>
                </c:pt>
                <c:pt idx="590">
                  <c:v>1.9</c:v>
                </c:pt>
                <c:pt idx="591">
                  <c:v>2.06</c:v>
                </c:pt>
                <c:pt idx="592">
                  <c:v>1.96</c:v>
                </c:pt>
                <c:pt idx="593">
                  <c:v>2.15</c:v>
                </c:pt>
                <c:pt idx="594">
                  <c:v>2.36</c:v>
                </c:pt>
                <c:pt idx="595">
                  <c:v>2.46</c:v>
                </c:pt>
                <c:pt idx="596">
                  <c:v>2.57</c:v>
                </c:pt>
                <c:pt idx="597">
                  <c:v>3.02</c:v>
                </c:pt>
                <c:pt idx="598">
                  <c:v>2.94</c:v>
                </c:pt>
                <c:pt idx="599">
                  <c:v>2.88</c:v>
                </c:pt>
                <c:pt idx="600">
                  <c:v>2.74</c:v>
                </c:pt>
                <c:pt idx="601">
                  <c:v>2.85</c:v>
                </c:pt>
                <c:pt idx="602">
                  <c:v>2.96</c:v>
                </c:pt>
                <c:pt idx="603">
                  <c:v>3.18</c:v>
                </c:pt>
                <c:pt idx="604">
                  <c:v>3.28</c:v>
                </c:pt>
                <c:pt idx="605">
                  <c:v>3.15</c:v>
                </c:pt>
                <c:pt idx="606">
                  <c:v>3</c:v>
                </c:pt>
                <c:pt idx="607">
                  <c:v>2.8</c:v>
                </c:pt>
                <c:pt idx="608">
                  <c:v>2.5499999999999998</c:v>
                </c:pt>
                <c:pt idx="609">
                  <c:v>2.5499999999999998</c:v>
                </c:pt>
                <c:pt idx="610">
                  <c:v>2.5</c:v>
                </c:pt>
              </c:numCache>
            </c:numRef>
          </c:val>
          <c:smooth val="0"/>
          <c:extLst xmlns:c16r2="http://schemas.microsoft.com/office/drawing/2015/06/chart">
            <c:ext xmlns:c16="http://schemas.microsoft.com/office/drawing/2014/chart" uri="{C3380CC4-5D6E-409C-BE32-E72D297353CC}">
              <c16:uniqueId val="{00000007-A6C8-4DBF-A701-3FE5CF7365CA}"/>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DATOS!$AN$3:$AN$732</c:f>
              <c:numCache>
                <c:formatCode>0.00</c:formatCode>
                <c:ptCount val="730"/>
                <c:pt idx="0">
                  <c:v>8.74</c:v>
                </c:pt>
                <c:pt idx="1">
                  <c:v>8.74</c:v>
                </c:pt>
                <c:pt idx="2">
                  <c:v>8.74</c:v>
                </c:pt>
                <c:pt idx="3">
                  <c:v>8.74</c:v>
                </c:pt>
                <c:pt idx="4">
                  <c:v>8.74</c:v>
                </c:pt>
                <c:pt idx="5">
                  <c:v>8.74</c:v>
                </c:pt>
                <c:pt idx="6">
                  <c:v>8.74</c:v>
                </c:pt>
                <c:pt idx="7">
                  <c:v>8.74</c:v>
                </c:pt>
                <c:pt idx="8">
                  <c:v>8.74</c:v>
                </c:pt>
                <c:pt idx="9">
                  <c:v>8.74</c:v>
                </c:pt>
                <c:pt idx="10">
                  <c:v>8.74</c:v>
                </c:pt>
                <c:pt idx="11">
                  <c:v>8.74</c:v>
                </c:pt>
                <c:pt idx="12">
                  <c:v>8.74</c:v>
                </c:pt>
                <c:pt idx="13">
                  <c:v>8.74</c:v>
                </c:pt>
                <c:pt idx="14">
                  <c:v>8.74</c:v>
                </c:pt>
                <c:pt idx="15">
                  <c:v>8.74</c:v>
                </c:pt>
                <c:pt idx="16">
                  <c:v>8.74</c:v>
                </c:pt>
                <c:pt idx="17">
                  <c:v>8.74</c:v>
                </c:pt>
                <c:pt idx="18">
                  <c:v>8.74</c:v>
                </c:pt>
                <c:pt idx="19">
                  <c:v>8.74</c:v>
                </c:pt>
                <c:pt idx="20">
                  <c:v>8.74</c:v>
                </c:pt>
                <c:pt idx="21">
                  <c:v>8.74</c:v>
                </c:pt>
                <c:pt idx="22">
                  <c:v>8.74</c:v>
                </c:pt>
                <c:pt idx="23">
                  <c:v>8.74</c:v>
                </c:pt>
                <c:pt idx="24">
                  <c:v>8.74</c:v>
                </c:pt>
                <c:pt idx="25">
                  <c:v>8.74</c:v>
                </c:pt>
                <c:pt idx="26">
                  <c:v>8.74</c:v>
                </c:pt>
                <c:pt idx="27">
                  <c:v>8.74</c:v>
                </c:pt>
                <c:pt idx="28">
                  <c:v>8.74</c:v>
                </c:pt>
                <c:pt idx="29">
                  <c:v>8.74</c:v>
                </c:pt>
                <c:pt idx="30">
                  <c:v>8.74</c:v>
                </c:pt>
                <c:pt idx="31">
                  <c:v>8.74</c:v>
                </c:pt>
                <c:pt idx="32">
                  <c:v>8.74</c:v>
                </c:pt>
                <c:pt idx="33">
                  <c:v>8.74</c:v>
                </c:pt>
                <c:pt idx="34">
                  <c:v>8.74</c:v>
                </c:pt>
                <c:pt idx="35">
                  <c:v>8.74</c:v>
                </c:pt>
                <c:pt idx="36">
                  <c:v>8.74</c:v>
                </c:pt>
                <c:pt idx="37">
                  <c:v>8.74</c:v>
                </c:pt>
                <c:pt idx="38">
                  <c:v>8.74</c:v>
                </c:pt>
                <c:pt idx="39">
                  <c:v>8.74</c:v>
                </c:pt>
                <c:pt idx="40">
                  <c:v>8.74</c:v>
                </c:pt>
                <c:pt idx="41">
                  <c:v>8.74</c:v>
                </c:pt>
                <c:pt idx="42">
                  <c:v>8.74</c:v>
                </c:pt>
                <c:pt idx="43">
                  <c:v>8.74</c:v>
                </c:pt>
                <c:pt idx="44">
                  <c:v>8.74</c:v>
                </c:pt>
                <c:pt idx="45">
                  <c:v>8.74</c:v>
                </c:pt>
                <c:pt idx="46">
                  <c:v>8.74</c:v>
                </c:pt>
                <c:pt idx="47">
                  <c:v>8.74</c:v>
                </c:pt>
                <c:pt idx="48">
                  <c:v>8.74</c:v>
                </c:pt>
                <c:pt idx="49">
                  <c:v>8.74</c:v>
                </c:pt>
                <c:pt idx="50">
                  <c:v>8.74</c:v>
                </c:pt>
                <c:pt idx="51">
                  <c:v>8.74</c:v>
                </c:pt>
                <c:pt idx="52">
                  <c:v>8.74</c:v>
                </c:pt>
                <c:pt idx="53">
                  <c:v>8.74</c:v>
                </c:pt>
                <c:pt idx="54">
                  <c:v>8.74</c:v>
                </c:pt>
                <c:pt idx="55">
                  <c:v>8.74</c:v>
                </c:pt>
                <c:pt idx="56">
                  <c:v>8.74</c:v>
                </c:pt>
                <c:pt idx="57">
                  <c:v>8.74</c:v>
                </c:pt>
                <c:pt idx="58">
                  <c:v>8.74</c:v>
                </c:pt>
                <c:pt idx="59">
                  <c:v>8.74</c:v>
                </c:pt>
                <c:pt idx="60">
                  <c:v>8.74</c:v>
                </c:pt>
                <c:pt idx="61">
                  <c:v>8.74</c:v>
                </c:pt>
                <c:pt idx="62">
                  <c:v>8.74</c:v>
                </c:pt>
                <c:pt idx="63">
                  <c:v>8.74</c:v>
                </c:pt>
                <c:pt idx="64">
                  <c:v>8.74</c:v>
                </c:pt>
                <c:pt idx="65">
                  <c:v>8.74</c:v>
                </c:pt>
                <c:pt idx="66">
                  <c:v>8.74</c:v>
                </c:pt>
                <c:pt idx="67">
                  <c:v>8.74</c:v>
                </c:pt>
                <c:pt idx="68">
                  <c:v>8.74</c:v>
                </c:pt>
                <c:pt idx="69">
                  <c:v>8.74</c:v>
                </c:pt>
                <c:pt idx="70">
                  <c:v>8.74</c:v>
                </c:pt>
                <c:pt idx="71">
                  <c:v>8.74</c:v>
                </c:pt>
                <c:pt idx="72">
                  <c:v>8.74</c:v>
                </c:pt>
                <c:pt idx="73">
                  <c:v>8.74</c:v>
                </c:pt>
                <c:pt idx="74">
                  <c:v>8.74</c:v>
                </c:pt>
                <c:pt idx="75">
                  <c:v>8.74</c:v>
                </c:pt>
                <c:pt idx="76">
                  <c:v>8.74</c:v>
                </c:pt>
                <c:pt idx="77">
                  <c:v>8.74</c:v>
                </c:pt>
                <c:pt idx="78">
                  <c:v>8.74</c:v>
                </c:pt>
                <c:pt idx="79">
                  <c:v>8.74</c:v>
                </c:pt>
                <c:pt idx="80">
                  <c:v>8.74</c:v>
                </c:pt>
                <c:pt idx="81">
                  <c:v>8.74</c:v>
                </c:pt>
                <c:pt idx="82">
                  <c:v>8.74</c:v>
                </c:pt>
                <c:pt idx="83">
                  <c:v>8.74</c:v>
                </c:pt>
                <c:pt idx="84">
                  <c:v>8.74</c:v>
                </c:pt>
                <c:pt idx="85">
                  <c:v>8.74</c:v>
                </c:pt>
                <c:pt idx="86">
                  <c:v>8.74</c:v>
                </c:pt>
                <c:pt idx="87">
                  <c:v>8.74</c:v>
                </c:pt>
                <c:pt idx="88">
                  <c:v>8.74</c:v>
                </c:pt>
                <c:pt idx="89">
                  <c:v>8.74</c:v>
                </c:pt>
                <c:pt idx="90">
                  <c:v>8.74</c:v>
                </c:pt>
                <c:pt idx="91">
                  <c:v>8.74</c:v>
                </c:pt>
                <c:pt idx="92">
                  <c:v>8.74</c:v>
                </c:pt>
                <c:pt idx="93">
                  <c:v>8.74</c:v>
                </c:pt>
                <c:pt idx="94">
                  <c:v>8.74</c:v>
                </c:pt>
                <c:pt idx="95">
                  <c:v>8.74</c:v>
                </c:pt>
                <c:pt idx="96">
                  <c:v>8.74</c:v>
                </c:pt>
                <c:pt idx="97">
                  <c:v>8.74</c:v>
                </c:pt>
                <c:pt idx="98">
                  <c:v>8.74</c:v>
                </c:pt>
                <c:pt idx="99">
                  <c:v>8.74</c:v>
                </c:pt>
                <c:pt idx="100">
                  <c:v>8.74</c:v>
                </c:pt>
                <c:pt idx="101">
                  <c:v>8.74</c:v>
                </c:pt>
                <c:pt idx="102">
                  <c:v>8.74</c:v>
                </c:pt>
                <c:pt idx="103">
                  <c:v>8.74</c:v>
                </c:pt>
                <c:pt idx="104">
                  <c:v>8.74</c:v>
                </c:pt>
                <c:pt idx="105">
                  <c:v>8.74</c:v>
                </c:pt>
                <c:pt idx="106">
                  <c:v>8.74</c:v>
                </c:pt>
                <c:pt idx="107">
                  <c:v>8.74</c:v>
                </c:pt>
                <c:pt idx="108">
                  <c:v>8.74</c:v>
                </c:pt>
                <c:pt idx="109">
                  <c:v>8.74</c:v>
                </c:pt>
                <c:pt idx="110">
                  <c:v>8.74</c:v>
                </c:pt>
                <c:pt idx="111">
                  <c:v>8.74</c:v>
                </c:pt>
                <c:pt idx="112">
                  <c:v>8.74</c:v>
                </c:pt>
                <c:pt idx="113">
                  <c:v>8.74</c:v>
                </c:pt>
                <c:pt idx="114">
                  <c:v>8.74</c:v>
                </c:pt>
                <c:pt idx="115">
                  <c:v>8.74</c:v>
                </c:pt>
                <c:pt idx="116">
                  <c:v>8.74</c:v>
                </c:pt>
                <c:pt idx="117">
                  <c:v>8.74</c:v>
                </c:pt>
                <c:pt idx="118">
                  <c:v>8.74</c:v>
                </c:pt>
                <c:pt idx="119">
                  <c:v>8.74</c:v>
                </c:pt>
                <c:pt idx="120">
                  <c:v>8.74</c:v>
                </c:pt>
                <c:pt idx="121">
                  <c:v>8.74</c:v>
                </c:pt>
                <c:pt idx="122">
                  <c:v>8.74</c:v>
                </c:pt>
                <c:pt idx="123">
                  <c:v>8.74</c:v>
                </c:pt>
                <c:pt idx="124">
                  <c:v>8.74</c:v>
                </c:pt>
                <c:pt idx="125">
                  <c:v>8.74</c:v>
                </c:pt>
                <c:pt idx="126">
                  <c:v>8.74</c:v>
                </c:pt>
                <c:pt idx="127">
                  <c:v>8.74</c:v>
                </c:pt>
                <c:pt idx="128">
                  <c:v>8.74</c:v>
                </c:pt>
                <c:pt idx="129">
                  <c:v>8.74</c:v>
                </c:pt>
                <c:pt idx="130">
                  <c:v>8.74</c:v>
                </c:pt>
                <c:pt idx="131">
                  <c:v>8.74</c:v>
                </c:pt>
                <c:pt idx="132">
                  <c:v>8.74</c:v>
                </c:pt>
                <c:pt idx="133">
                  <c:v>8.74</c:v>
                </c:pt>
                <c:pt idx="134">
                  <c:v>8.74</c:v>
                </c:pt>
                <c:pt idx="135">
                  <c:v>8.74</c:v>
                </c:pt>
                <c:pt idx="136">
                  <c:v>8.74</c:v>
                </c:pt>
                <c:pt idx="137">
                  <c:v>8.74</c:v>
                </c:pt>
                <c:pt idx="138">
                  <c:v>8.74</c:v>
                </c:pt>
                <c:pt idx="139">
                  <c:v>8.74</c:v>
                </c:pt>
                <c:pt idx="140">
                  <c:v>8.74</c:v>
                </c:pt>
                <c:pt idx="141">
                  <c:v>8.74</c:v>
                </c:pt>
                <c:pt idx="142">
                  <c:v>8.74</c:v>
                </c:pt>
                <c:pt idx="143">
                  <c:v>8.74</c:v>
                </c:pt>
                <c:pt idx="144">
                  <c:v>8.74</c:v>
                </c:pt>
                <c:pt idx="145">
                  <c:v>8.74</c:v>
                </c:pt>
                <c:pt idx="146">
                  <c:v>8.74</c:v>
                </c:pt>
                <c:pt idx="147">
                  <c:v>8.74</c:v>
                </c:pt>
                <c:pt idx="148">
                  <c:v>8.74</c:v>
                </c:pt>
                <c:pt idx="149">
                  <c:v>8.74</c:v>
                </c:pt>
                <c:pt idx="150">
                  <c:v>8.74</c:v>
                </c:pt>
                <c:pt idx="151">
                  <c:v>8.74</c:v>
                </c:pt>
                <c:pt idx="152">
                  <c:v>8.74</c:v>
                </c:pt>
                <c:pt idx="153">
                  <c:v>8.74</c:v>
                </c:pt>
                <c:pt idx="154">
                  <c:v>8.74</c:v>
                </c:pt>
                <c:pt idx="155">
                  <c:v>8.74</c:v>
                </c:pt>
                <c:pt idx="156">
                  <c:v>8.74</c:v>
                </c:pt>
                <c:pt idx="157">
                  <c:v>8.74</c:v>
                </c:pt>
                <c:pt idx="158">
                  <c:v>8.74</c:v>
                </c:pt>
                <c:pt idx="159">
                  <c:v>8.74</c:v>
                </c:pt>
                <c:pt idx="160">
                  <c:v>8.74</c:v>
                </c:pt>
                <c:pt idx="161">
                  <c:v>8.74</c:v>
                </c:pt>
                <c:pt idx="162">
                  <c:v>8.74</c:v>
                </c:pt>
                <c:pt idx="163">
                  <c:v>8.74</c:v>
                </c:pt>
                <c:pt idx="164">
                  <c:v>8.74</c:v>
                </c:pt>
                <c:pt idx="165">
                  <c:v>8.74</c:v>
                </c:pt>
                <c:pt idx="166">
                  <c:v>8.74</c:v>
                </c:pt>
                <c:pt idx="167">
                  <c:v>8.74</c:v>
                </c:pt>
                <c:pt idx="168">
                  <c:v>8.74</c:v>
                </c:pt>
                <c:pt idx="169">
                  <c:v>8.74</c:v>
                </c:pt>
                <c:pt idx="170">
                  <c:v>8.74</c:v>
                </c:pt>
                <c:pt idx="171">
                  <c:v>8.74</c:v>
                </c:pt>
                <c:pt idx="172">
                  <c:v>8.74</c:v>
                </c:pt>
                <c:pt idx="173">
                  <c:v>8.74</c:v>
                </c:pt>
                <c:pt idx="174">
                  <c:v>8.74</c:v>
                </c:pt>
                <c:pt idx="175">
                  <c:v>8.74</c:v>
                </c:pt>
                <c:pt idx="176">
                  <c:v>8.74</c:v>
                </c:pt>
                <c:pt idx="177">
                  <c:v>8.74</c:v>
                </c:pt>
                <c:pt idx="178">
                  <c:v>8.74</c:v>
                </c:pt>
                <c:pt idx="179">
                  <c:v>8.74</c:v>
                </c:pt>
                <c:pt idx="180">
                  <c:v>8.74</c:v>
                </c:pt>
                <c:pt idx="181">
                  <c:v>8.74</c:v>
                </c:pt>
                <c:pt idx="182">
                  <c:v>8.74</c:v>
                </c:pt>
                <c:pt idx="183">
                  <c:v>8.74</c:v>
                </c:pt>
                <c:pt idx="184">
                  <c:v>8.74</c:v>
                </c:pt>
                <c:pt idx="185">
                  <c:v>8.74</c:v>
                </c:pt>
                <c:pt idx="186">
                  <c:v>8.74</c:v>
                </c:pt>
                <c:pt idx="187">
                  <c:v>8.74</c:v>
                </c:pt>
                <c:pt idx="188">
                  <c:v>8.74</c:v>
                </c:pt>
                <c:pt idx="189">
                  <c:v>8.74</c:v>
                </c:pt>
                <c:pt idx="190">
                  <c:v>8.74</c:v>
                </c:pt>
                <c:pt idx="191">
                  <c:v>8.74</c:v>
                </c:pt>
                <c:pt idx="192">
                  <c:v>8.74</c:v>
                </c:pt>
                <c:pt idx="193">
                  <c:v>8.74</c:v>
                </c:pt>
                <c:pt idx="194">
                  <c:v>8.74</c:v>
                </c:pt>
                <c:pt idx="195">
                  <c:v>8.74</c:v>
                </c:pt>
                <c:pt idx="196">
                  <c:v>8.74</c:v>
                </c:pt>
                <c:pt idx="197">
                  <c:v>8.74</c:v>
                </c:pt>
                <c:pt idx="198">
                  <c:v>8.74</c:v>
                </c:pt>
                <c:pt idx="199">
                  <c:v>8.74</c:v>
                </c:pt>
                <c:pt idx="200">
                  <c:v>8.74</c:v>
                </c:pt>
                <c:pt idx="201">
                  <c:v>8.74</c:v>
                </c:pt>
                <c:pt idx="202">
                  <c:v>8.74</c:v>
                </c:pt>
                <c:pt idx="203">
                  <c:v>8.74</c:v>
                </c:pt>
                <c:pt idx="204">
                  <c:v>8.74</c:v>
                </c:pt>
                <c:pt idx="205">
                  <c:v>8.74</c:v>
                </c:pt>
                <c:pt idx="206">
                  <c:v>8.74</c:v>
                </c:pt>
                <c:pt idx="207">
                  <c:v>8.74</c:v>
                </c:pt>
                <c:pt idx="208">
                  <c:v>8.74</c:v>
                </c:pt>
                <c:pt idx="209">
                  <c:v>8.74</c:v>
                </c:pt>
                <c:pt idx="210">
                  <c:v>8.74</c:v>
                </c:pt>
                <c:pt idx="211">
                  <c:v>8.74</c:v>
                </c:pt>
                <c:pt idx="212">
                  <c:v>8.74</c:v>
                </c:pt>
                <c:pt idx="213">
                  <c:v>8.74</c:v>
                </c:pt>
                <c:pt idx="214">
                  <c:v>8.74</c:v>
                </c:pt>
                <c:pt idx="215">
                  <c:v>8.74</c:v>
                </c:pt>
                <c:pt idx="216">
                  <c:v>8.74</c:v>
                </c:pt>
                <c:pt idx="217">
                  <c:v>8.74</c:v>
                </c:pt>
                <c:pt idx="218">
                  <c:v>8.74</c:v>
                </c:pt>
                <c:pt idx="219">
                  <c:v>8.74</c:v>
                </c:pt>
                <c:pt idx="220">
                  <c:v>8.74</c:v>
                </c:pt>
                <c:pt idx="221">
                  <c:v>8.74</c:v>
                </c:pt>
                <c:pt idx="222">
                  <c:v>8.74</c:v>
                </c:pt>
                <c:pt idx="223">
                  <c:v>8.74</c:v>
                </c:pt>
                <c:pt idx="224">
                  <c:v>8.74</c:v>
                </c:pt>
                <c:pt idx="225">
                  <c:v>8.74</c:v>
                </c:pt>
                <c:pt idx="226">
                  <c:v>8.74</c:v>
                </c:pt>
                <c:pt idx="227">
                  <c:v>8.74</c:v>
                </c:pt>
                <c:pt idx="228">
                  <c:v>8.74</c:v>
                </c:pt>
                <c:pt idx="229">
                  <c:v>8.74</c:v>
                </c:pt>
                <c:pt idx="230">
                  <c:v>8.74</c:v>
                </c:pt>
                <c:pt idx="231">
                  <c:v>8.74</c:v>
                </c:pt>
                <c:pt idx="232">
                  <c:v>8.74</c:v>
                </c:pt>
                <c:pt idx="233">
                  <c:v>8.74</c:v>
                </c:pt>
                <c:pt idx="234">
                  <c:v>8.74</c:v>
                </c:pt>
                <c:pt idx="235">
                  <c:v>8.74</c:v>
                </c:pt>
                <c:pt idx="236">
                  <c:v>8.74</c:v>
                </c:pt>
                <c:pt idx="237">
                  <c:v>8.74</c:v>
                </c:pt>
                <c:pt idx="238">
                  <c:v>8.74</c:v>
                </c:pt>
                <c:pt idx="239">
                  <c:v>8.74</c:v>
                </c:pt>
                <c:pt idx="240">
                  <c:v>8.74</c:v>
                </c:pt>
                <c:pt idx="241">
                  <c:v>8.74</c:v>
                </c:pt>
                <c:pt idx="242">
                  <c:v>8.74</c:v>
                </c:pt>
                <c:pt idx="243">
                  <c:v>8.74</c:v>
                </c:pt>
                <c:pt idx="244">
                  <c:v>8.74</c:v>
                </c:pt>
                <c:pt idx="245">
                  <c:v>8.74</c:v>
                </c:pt>
                <c:pt idx="246">
                  <c:v>8.74</c:v>
                </c:pt>
                <c:pt idx="247">
                  <c:v>8.74</c:v>
                </c:pt>
                <c:pt idx="248">
                  <c:v>8.74</c:v>
                </c:pt>
                <c:pt idx="249">
                  <c:v>8.74</c:v>
                </c:pt>
                <c:pt idx="250">
                  <c:v>8.74</c:v>
                </c:pt>
                <c:pt idx="251">
                  <c:v>8.74</c:v>
                </c:pt>
                <c:pt idx="252">
                  <c:v>8.74</c:v>
                </c:pt>
                <c:pt idx="253">
                  <c:v>8.74</c:v>
                </c:pt>
                <c:pt idx="254">
                  <c:v>8.74</c:v>
                </c:pt>
                <c:pt idx="255">
                  <c:v>8.74</c:v>
                </c:pt>
                <c:pt idx="256">
                  <c:v>8.74</c:v>
                </c:pt>
                <c:pt idx="257">
                  <c:v>8.74</c:v>
                </c:pt>
                <c:pt idx="258">
                  <c:v>8.74</c:v>
                </c:pt>
                <c:pt idx="259">
                  <c:v>8.74</c:v>
                </c:pt>
                <c:pt idx="260">
                  <c:v>8.74</c:v>
                </c:pt>
                <c:pt idx="261">
                  <c:v>8.74</c:v>
                </c:pt>
                <c:pt idx="262">
                  <c:v>8.74</c:v>
                </c:pt>
                <c:pt idx="263">
                  <c:v>8.74</c:v>
                </c:pt>
                <c:pt idx="264">
                  <c:v>8.74</c:v>
                </c:pt>
                <c:pt idx="265">
                  <c:v>8.74</c:v>
                </c:pt>
                <c:pt idx="266">
                  <c:v>8.74</c:v>
                </c:pt>
                <c:pt idx="267">
                  <c:v>8.74</c:v>
                </c:pt>
                <c:pt idx="268">
                  <c:v>8.74</c:v>
                </c:pt>
                <c:pt idx="269">
                  <c:v>8.74</c:v>
                </c:pt>
                <c:pt idx="270">
                  <c:v>8.74</c:v>
                </c:pt>
                <c:pt idx="271">
                  <c:v>8.74</c:v>
                </c:pt>
                <c:pt idx="272">
                  <c:v>8.74</c:v>
                </c:pt>
                <c:pt idx="273">
                  <c:v>8.74</c:v>
                </c:pt>
                <c:pt idx="274">
                  <c:v>8.74</c:v>
                </c:pt>
                <c:pt idx="275">
                  <c:v>8.74</c:v>
                </c:pt>
                <c:pt idx="276">
                  <c:v>8.74</c:v>
                </c:pt>
                <c:pt idx="277">
                  <c:v>8.74</c:v>
                </c:pt>
                <c:pt idx="278">
                  <c:v>8.74</c:v>
                </c:pt>
                <c:pt idx="279">
                  <c:v>8.74</c:v>
                </c:pt>
                <c:pt idx="280">
                  <c:v>8.74</c:v>
                </c:pt>
                <c:pt idx="281">
                  <c:v>8.74</c:v>
                </c:pt>
                <c:pt idx="282">
                  <c:v>8.74</c:v>
                </c:pt>
                <c:pt idx="283">
                  <c:v>8.74</c:v>
                </c:pt>
                <c:pt idx="284">
                  <c:v>8.74</c:v>
                </c:pt>
                <c:pt idx="285">
                  <c:v>8.74</c:v>
                </c:pt>
                <c:pt idx="286">
                  <c:v>8.74</c:v>
                </c:pt>
                <c:pt idx="287">
                  <c:v>8.74</c:v>
                </c:pt>
                <c:pt idx="288">
                  <c:v>8.74</c:v>
                </c:pt>
                <c:pt idx="289">
                  <c:v>8.74</c:v>
                </c:pt>
                <c:pt idx="290">
                  <c:v>8.74</c:v>
                </c:pt>
                <c:pt idx="291">
                  <c:v>8.74</c:v>
                </c:pt>
                <c:pt idx="292">
                  <c:v>8.74</c:v>
                </c:pt>
                <c:pt idx="293">
                  <c:v>8.74</c:v>
                </c:pt>
                <c:pt idx="294">
                  <c:v>8.74</c:v>
                </c:pt>
                <c:pt idx="295">
                  <c:v>8.74</c:v>
                </c:pt>
                <c:pt idx="296">
                  <c:v>8.74</c:v>
                </c:pt>
                <c:pt idx="297">
                  <c:v>8.74</c:v>
                </c:pt>
                <c:pt idx="298">
                  <c:v>8.74</c:v>
                </c:pt>
                <c:pt idx="299">
                  <c:v>8.74</c:v>
                </c:pt>
                <c:pt idx="300">
                  <c:v>8.74</c:v>
                </c:pt>
                <c:pt idx="301">
                  <c:v>8.74</c:v>
                </c:pt>
                <c:pt idx="302">
                  <c:v>8.74</c:v>
                </c:pt>
                <c:pt idx="303">
                  <c:v>8.74</c:v>
                </c:pt>
                <c:pt idx="304">
                  <c:v>8.74</c:v>
                </c:pt>
                <c:pt idx="305">
                  <c:v>8.74</c:v>
                </c:pt>
                <c:pt idx="306">
                  <c:v>8.74</c:v>
                </c:pt>
                <c:pt idx="307">
                  <c:v>8.74</c:v>
                </c:pt>
                <c:pt idx="308">
                  <c:v>8.74</c:v>
                </c:pt>
                <c:pt idx="309">
                  <c:v>8.74</c:v>
                </c:pt>
                <c:pt idx="310">
                  <c:v>8.74</c:v>
                </c:pt>
                <c:pt idx="311">
                  <c:v>8.74</c:v>
                </c:pt>
                <c:pt idx="312">
                  <c:v>8.74</c:v>
                </c:pt>
                <c:pt idx="313">
                  <c:v>8.74</c:v>
                </c:pt>
                <c:pt idx="314">
                  <c:v>8.74</c:v>
                </c:pt>
                <c:pt idx="315">
                  <c:v>8.74</c:v>
                </c:pt>
                <c:pt idx="316">
                  <c:v>8.74</c:v>
                </c:pt>
                <c:pt idx="317">
                  <c:v>8.74</c:v>
                </c:pt>
                <c:pt idx="318">
                  <c:v>8.74</c:v>
                </c:pt>
                <c:pt idx="319">
                  <c:v>8.74</c:v>
                </c:pt>
                <c:pt idx="320">
                  <c:v>8.74</c:v>
                </c:pt>
                <c:pt idx="321">
                  <c:v>8.74</c:v>
                </c:pt>
                <c:pt idx="322">
                  <c:v>8.74</c:v>
                </c:pt>
                <c:pt idx="323">
                  <c:v>8.74</c:v>
                </c:pt>
                <c:pt idx="324">
                  <c:v>8.74</c:v>
                </c:pt>
                <c:pt idx="325">
                  <c:v>8.74</c:v>
                </c:pt>
                <c:pt idx="326">
                  <c:v>8.74</c:v>
                </c:pt>
                <c:pt idx="327">
                  <c:v>8.74</c:v>
                </c:pt>
                <c:pt idx="328">
                  <c:v>8.74</c:v>
                </c:pt>
                <c:pt idx="329">
                  <c:v>8.74</c:v>
                </c:pt>
                <c:pt idx="330">
                  <c:v>8.74</c:v>
                </c:pt>
                <c:pt idx="331">
                  <c:v>8.74</c:v>
                </c:pt>
                <c:pt idx="332">
                  <c:v>8.74</c:v>
                </c:pt>
                <c:pt idx="333">
                  <c:v>8.74</c:v>
                </c:pt>
                <c:pt idx="334">
                  <c:v>8.74</c:v>
                </c:pt>
                <c:pt idx="335">
                  <c:v>8.74</c:v>
                </c:pt>
                <c:pt idx="336">
                  <c:v>8.74</c:v>
                </c:pt>
                <c:pt idx="337">
                  <c:v>8.74</c:v>
                </c:pt>
                <c:pt idx="338">
                  <c:v>8.74</c:v>
                </c:pt>
                <c:pt idx="339">
                  <c:v>8.74</c:v>
                </c:pt>
                <c:pt idx="340">
                  <c:v>8.74</c:v>
                </c:pt>
                <c:pt idx="341">
                  <c:v>8.74</c:v>
                </c:pt>
                <c:pt idx="342">
                  <c:v>8.74</c:v>
                </c:pt>
                <c:pt idx="343">
                  <c:v>8.74</c:v>
                </c:pt>
                <c:pt idx="344">
                  <c:v>8.74</c:v>
                </c:pt>
                <c:pt idx="345">
                  <c:v>8.74</c:v>
                </c:pt>
                <c:pt idx="346">
                  <c:v>8.74</c:v>
                </c:pt>
                <c:pt idx="347">
                  <c:v>8.74</c:v>
                </c:pt>
                <c:pt idx="348">
                  <c:v>8.74</c:v>
                </c:pt>
                <c:pt idx="349">
                  <c:v>8.74</c:v>
                </c:pt>
                <c:pt idx="350">
                  <c:v>8.74</c:v>
                </c:pt>
                <c:pt idx="351">
                  <c:v>8.74</c:v>
                </c:pt>
                <c:pt idx="352">
                  <c:v>8.74</c:v>
                </c:pt>
                <c:pt idx="353">
                  <c:v>8.74</c:v>
                </c:pt>
                <c:pt idx="354">
                  <c:v>8.74</c:v>
                </c:pt>
                <c:pt idx="355">
                  <c:v>8.74</c:v>
                </c:pt>
                <c:pt idx="356">
                  <c:v>8.74</c:v>
                </c:pt>
                <c:pt idx="357">
                  <c:v>8.74</c:v>
                </c:pt>
                <c:pt idx="358">
                  <c:v>8.74</c:v>
                </c:pt>
                <c:pt idx="359">
                  <c:v>8.74</c:v>
                </c:pt>
                <c:pt idx="360">
                  <c:v>8.74</c:v>
                </c:pt>
                <c:pt idx="361">
                  <c:v>8.74</c:v>
                </c:pt>
                <c:pt idx="362">
                  <c:v>8.74</c:v>
                </c:pt>
                <c:pt idx="363">
                  <c:v>8.74</c:v>
                </c:pt>
                <c:pt idx="364">
                  <c:v>8.74</c:v>
                </c:pt>
                <c:pt idx="365">
                  <c:v>8.74</c:v>
                </c:pt>
                <c:pt idx="366">
                  <c:v>8.74</c:v>
                </c:pt>
                <c:pt idx="367">
                  <c:v>8.74</c:v>
                </c:pt>
                <c:pt idx="368">
                  <c:v>8.74</c:v>
                </c:pt>
                <c:pt idx="369">
                  <c:v>8.74</c:v>
                </c:pt>
                <c:pt idx="370">
                  <c:v>8.74</c:v>
                </c:pt>
                <c:pt idx="371">
                  <c:v>8.74</c:v>
                </c:pt>
                <c:pt idx="372">
                  <c:v>8.74</c:v>
                </c:pt>
                <c:pt idx="373">
                  <c:v>8.74</c:v>
                </c:pt>
                <c:pt idx="374">
                  <c:v>8.74</c:v>
                </c:pt>
                <c:pt idx="375">
                  <c:v>8.74</c:v>
                </c:pt>
                <c:pt idx="376">
                  <c:v>8.74</c:v>
                </c:pt>
                <c:pt idx="377">
                  <c:v>8.74</c:v>
                </c:pt>
                <c:pt idx="378">
                  <c:v>8.74</c:v>
                </c:pt>
                <c:pt idx="379">
                  <c:v>8.74</c:v>
                </c:pt>
                <c:pt idx="380">
                  <c:v>8.74</c:v>
                </c:pt>
                <c:pt idx="381">
                  <c:v>8.74</c:v>
                </c:pt>
                <c:pt idx="382">
                  <c:v>8.74</c:v>
                </c:pt>
                <c:pt idx="383">
                  <c:v>8.74</c:v>
                </c:pt>
                <c:pt idx="384">
                  <c:v>8.74</c:v>
                </c:pt>
                <c:pt idx="385">
                  <c:v>8.74</c:v>
                </c:pt>
                <c:pt idx="386">
                  <c:v>8.74</c:v>
                </c:pt>
                <c:pt idx="387">
                  <c:v>8.74</c:v>
                </c:pt>
                <c:pt idx="388">
                  <c:v>8.74</c:v>
                </c:pt>
                <c:pt idx="389">
                  <c:v>8.74</c:v>
                </c:pt>
                <c:pt idx="390">
                  <c:v>8.74</c:v>
                </c:pt>
                <c:pt idx="391">
                  <c:v>8.74</c:v>
                </c:pt>
                <c:pt idx="392">
                  <c:v>8.74</c:v>
                </c:pt>
                <c:pt idx="393">
                  <c:v>8.74</c:v>
                </c:pt>
                <c:pt idx="394">
                  <c:v>8.74</c:v>
                </c:pt>
                <c:pt idx="395">
                  <c:v>8.74</c:v>
                </c:pt>
                <c:pt idx="396">
                  <c:v>8.74</c:v>
                </c:pt>
                <c:pt idx="397">
                  <c:v>8.74</c:v>
                </c:pt>
                <c:pt idx="398">
                  <c:v>8.74</c:v>
                </c:pt>
                <c:pt idx="399">
                  <c:v>8.74</c:v>
                </c:pt>
                <c:pt idx="400">
                  <c:v>8.74</c:v>
                </c:pt>
                <c:pt idx="401">
                  <c:v>8.74</c:v>
                </c:pt>
                <c:pt idx="402">
                  <c:v>8.74</c:v>
                </c:pt>
                <c:pt idx="403">
                  <c:v>8.74</c:v>
                </c:pt>
                <c:pt idx="404">
                  <c:v>8.74</c:v>
                </c:pt>
                <c:pt idx="405">
                  <c:v>8.74</c:v>
                </c:pt>
                <c:pt idx="406">
                  <c:v>8.74</c:v>
                </c:pt>
                <c:pt idx="407">
                  <c:v>8.74</c:v>
                </c:pt>
                <c:pt idx="408">
                  <c:v>8.74</c:v>
                </c:pt>
                <c:pt idx="409">
                  <c:v>8.74</c:v>
                </c:pt>
                <c:pt idx="410">
                  <c:v>8.74</c:v>
                </c:pt>
                <c:pt idx="411">
                  <c:v>8.74</c:v>
                </c:pt>
                <c:pt idx="412">
                  <c:v>8.74</c:v>
                </c:pt>
                <c:pt idx="413">
                  <c:v>8.74</c:v>
                </c:pt>
                <c:pt idx="414">
                  <c:v>8.74</c:v>
                </c:pt>
                <c:pt idx="415">
                  <c:v>8.74</c:v>
                </c:pt>
                <c:pt idx="416">
                  <c:v>8.74</c:v>
                </c:pt>
                <c:pt idx="417">
                  <c:v>8.74</c:v>
                </c:pt>
                <c:pt idx="418">
                  <c:v>8.74</c:v>
                </c:pt>
                <c:pt idx="419">
                  <c:v>8.74</c:v>
                </c:pt>
                <c:pt idx="420">
                  <c:v>8.74</c:v>
                </c:pt>
                <c:pt idx="421">
                  <c:v>8.74</c:v>
                </c:pt>
                <c:pt idx="422">
                  <c:v>8.74</c:v>
                </c:pt>
                <c:pt idx="423">
                  <c:v>8.74</c:v>
                </c:pt>
                <c:pt idx="424">
                  <c:v>8.74</c:v>
                </c:pt>
                <c:pt idx="425">
                  <c:v>8.74</c:v>
                </c:pt>
                <c:pt idx="426">
                  <c:v>8.74</c:v>
                </c:pt>
                <c:pt idx="427">
                  <c:v>8.74</c:v>
                </c:pt>
                <c:pt idx="428">
                  <c:v>8.74</c:v>
                </c:pt>
                <c:pt idx="429">
                  <c:v>8.74</c:v>
                </c:pt>
                <c:pt idx="430">
                  <c:v>8.74</c:v>
                </c:pt>
                <c:pt idx="431">
                  <c:v>8.74</c:v>
                </c:pt>
                <c:pt idx="432">
                  <c:v>8.74</c:v>
                </c:pt>
                <c:pt idx="433">
                  <c:v>8.74</c:v>
                </c:pt>
                <c:pt idx="434">
                  <c:v>8.74</c:v>
                </c:pt>
                <c:pt idx="435">
                  <c:v>8.74</c:v>
                </c:pt>
                <c:pt idx="436">
                  <c:v>8.74</c:v>
                </c:pt>
                <c:pt idx="437">
                  <c:v>8.74</c:v>
                </c:pt>
                <c:pt idx="438">
                  <c:v>8.74</c:v>
                </c:pt>
                <c:pt idx="439">
                  <c:v>8.74</c:v>
                </c:pt>
                <c:pt idx="440">
                  <c:v>8.74</c:v>
                </c:pt>
                <c:pt idx="441">
                  <c:v>8.74</c:v>
                </c:pt>
                <c:pt idx="442">
                  <c:v>8.74</c:v>
                </c:pt>
                <c:pt idx="443">
                  <c:v>8.74</c:v>
                </c:pt>
                <c:pt idx="444">
                  <c:v>8.74</c:v>
                </c:pt>
                <c:pt idx="445">
                  <c:v>8.74</c:v>
                </c:pt>
                <c:pt idx="446">
                  <c:v>8.74</c:v>
                </c:pt>
                <c:pt idx="447">
                  <c:v>8.74</c:v>
                </c:pt>
                <c:pt idx="448">
                  <c:v>8.74</c:v>
                </c:pt>
                <c:pt idx="449">
                  <c:v>8.74</c:v>
                </c:pt>
                <c:pt idx="450">
                  <c:v>8.74</c:v>
                </c:pt>
                <c:pt idx="451">
                  <c:v>8.74</c:v>
                </c:pt>
                <c:pt idx="452">
                  <c:v>8.74</c:v>
                </c:pt>
                <c:pt idx="453">
                  <c:v>8.74</c:v>
                </c:pt>
                <c:pt idx="454">
                  <c:v>8.74</c:v>
                </c:pt>
                <c:pt idx="455">
                  <c:v>8.74</c:v>
                </c:pt>
                <c:pt idx="456">
                  <c:v>8.74</c:v>
                </c:pt>
                <c:pt idx="457">
                  <c:v>8.74</c:v>
                </c:pt>
                <c:pt idx="458">
                  <c:v>8.74</c:v>
                </c:pt>
                <c:pt idx="459">
                  <c:v>8.74</c:v>
                </c:pt>
                <c:pt idx="460">
                  <c:v>8.74</c:v>
                </c:pt>
                <c:pt idx="461">
                  <c:v>8.74</c:v>
                </c:pt>
                <c:pt idx="462">
                  <c:v>8.74</c:v>
                </c:pt>
                <c:pt idx="463">
                  <c:v>8.74</c:v>
                </c:pt>
                <c:pt idx="464">
                  <c:v>8.74</c:v>
                </c:pt>
                <c:pt idx="465">
                  <c:v>8.74</c:v>
                </c:pt>
                <c:pt idx="466">
                  <c:v>8.74</c:v>
                </c:pt>
                <c:pt idx="467">
                  <c:v>8.74</c:v>
                </c:pt>
                <c:pt idx="468">
                  <c:v>8.74</c:v>
                </c:pt>
                <c:pt idx="469">
                  <c:v>8.74</c:v>
                </c:pt>
                <c:pt idx="470">
                  <c:v>8.74</c:v>
                </c:pt>
                <c:pt idx="471">
                  <c:v>8.74</c:v>
                </c:pt>
                <c:pt idx="472">
                  <c:v>8.74</c:v>
                </c:pt>
                <c:pt idx="473">
                  <c:v>8.74</c:v>
                </c:pt>
                <c:pt idx="474">
                  <c:v>8.74</c:v>
                </c:pt>
                <c:pt idx="475">
                  <c:v>8.74</c:v>
                </c:pt>
                <c:pt idx="476">
                  <c:v>8.74</c:v>
                </c:pt>
                <c:pt idx="477">
                  <c:v>8.74</c:v>
                </c:pt>
                <c:pt idx="478">
                  <c:v>8.74</c:v>
                </c:pt>
                <c:pt idx="479">
                  <c:v>8.74</c:v>
                </c:pt>
                <c:pt idx="480">
                  <c:v>8.74</c:v>
                </c:pt>
                <c:pt idx="481">
                  <c:v>8.74</c:v>
                </c:pt>
                <c:pt idx="482">
                  <c:v>8.74</c:v>
                </c:pt>
                <c:pt idx="483">
                  <c:v>8.74</c:v>
                </c:pt>
                <c:pt idx="484">
                  <c:v>8.74</c:v>
                </c:pt>
                <c:pt idx="485">
                  <c:v>8.74</c:v>
                </c:pt>
                <c:pt idx="486">
                  <c:v>8.74</c:v>
                </c:pt>
                <c:pt idx="487">
                  <c:v>8.74</c:v>
                </c:pt>
                <c:pt idx="488">
                  <c:v>8.74</c:v>
                </c:pt>
                <c:pt idx="489">
                  <c:v>8.74</c:v>
                </c:pt>
                <c:pt idx="490">
                  <c:v>8.74</c:v>
                </c:pt>
                <c:pt idx="491">
                  <c:v>8.74</c:v>
                </c:pt>
                <c:pt idx="492">
                  <c:v>8.74</c:v>
                </c:pt>
                <c:pt idx="493">
                  <c:v>8.74</c:v>
                </c:pt>
                <c:pt idx="494">
                  <c:v>8.74</c:v>
                </c:pt>
                <c:pt idx="495">
                  <c:v>8.74</c:v>
                </c:pt>
                <c:pt idx="496">
                  <c:v>8.74</c:v>
                </c:pt>
                <c:pt idx="497">
                  <c:v>8.74</c:v>
                </c:pt>
                <c:pt idx="498">
                  <c:v>8.74</c:v>
                </c:pt>
                <c:pt idx="499">
                  <c:v>8.74</c:v>
                </c:pt>
                <c:pt idx="500">
                  <c:v>8.74</c:v>
                </c:pt>
                <c:pt idx="501">
                  <c:v>8.74</c:v>
                </c:pt>
                <c:pt idx="502">
                  <c:v>8.74</c:v>
                </c:pt>
                <c:pt idx="503">
                  <c:v>8.74</c:v>
                </c:pt>
                <c:pt idx="504">
                  <c:v>8.74</c:v>
                </c:pt>
                <c:pt idx="505">
                  <c:v>8.74</c:v>
                </c:pt>
                <c:pt idx="506">
                  <c:v>8.74</c:v>
                </c:pt>
                <c:pt idx="507">
                  <c:v>8.74</c:v>
                </c:pt>
                <c:pt idx="508">
                  <c:v>8.74</c:v>
                </c:pt>
                <c:pt idx="509">
                  <c:v>8.74</c:v>
                </c:pt>
                <c:pt idx="510">
                  <c:v>8.74</c:v>
                </c:pt>
                <c:pt idx="511">
                  <c:v>8.74</c:v>
                </c:pt>
                <c:pt idx="512">
                  <c:v>8.74</c:v>
                </c:pt>
                <c:pt idx="513">
                  <c:v>8.74</c:v>
                </c:pt>
                <c:pt idx="514">
                  <c:v>8.74</c:v>
                </c:pt>
                <c:pt idx="515">
                  <c:v>8.74</c:v>
                </c:pt>
                <c:pt idx="516">
                  <c:v>8.74</c:v>
                </c:pt>
                <c:pt idx="517">
                  <c:v>8.74</c:v>
                </c:pt>
                <c:pt idx="518">
                  <c:v>8.74</c:v>
                </c:pt>
                <c:pt idx="519">
                  <c:v>8.74</c:v>
                </c:pt>
                <c:pt idx="520">
                  <c:v>8.74</c:v>
                </c:pt>
                <c:pt idx="521">
                  <c:v>8.74</c:v>
                </c:pt>
                <c:pt idx="522">
                  <c:v>8.74</c:v>
                </c:pt>
                <c:pt idx="523">
                  <c:v>8.74</c:v>
                </c:pt>
                <c:pt idx="524">
                  <c:v>8.74</c:v>
                </c:pt>
                <c:pt idx="525">
                  <c:v>8.74</c:v>
                </c:pt>
                <c:pt idx="526">
                  <c:v>8.74</c:v>
                </c:pt>
                <c:pt idx="527">
                  <c:v>8.74</c:v>
                </c:pt>
                <c:pt idx="528">
                  <c:v>8.74</c:v>
                </c:pt>
                <c:pt idx="529">
                  <c:v>8.74</c:v>
                </c:pt>
                <c:pt idx="530">
                  <c:v>8.74</c:v>
                </c:pt>
                <c:pt idx="531">
                  <c:v>8.74</c:v>
                </c:pt>
                <c:pt idx="532">
                  <c:v>8.74</c:v>
                </c:pt>
                <c:pt idx="533">
                  <c:v>8.74</c:v>
                </c:pt>
                <c:pt idx="534">
                  <c:v>8.74</c:v>
                </c:pt>
                <c:pt idx="535">
                  <c:v>8.74</c:v>
                </c:pt>
                <c:pt idx="536">
                  <c:v>8.74</c:v>
                </c:pt>
                <c:pt idx="537">
                  <c:v>8.74</c:v>
                </c:pt>
                <c:pt idx="538">
                  <c:v>8.74</c:v>
                </c:pt>
                <c:pt idx="539">
                  <c:v>8.74</c:v>
                </c:pt>
                <c:pt idx="540">
                  <c:v>8.74</c:v>
                </c:pt>
                <c:pt idx="541">
                  <c:v>8.74</c:v>
                </c:pt>
                <c:pt idx="542">
                  <c:v>8.74</c:v>
                </c:pt>
                <c:pt idx="543">
                  <c:v>8.74</c:v>
                </c:pt>
                <c:pt idx="544">
                  <c:v>8.74</c:v>
                </c:pt>
                <c:pt idx="545">
                  <c:v>8.74</c:v>
                </c:pt>
                <c:pt idx="546">
                  <c:v>8.74</c:v>
                </c:pt>
                <c:pt idx="547">
                  <c:v>8.74</c:v>
                </c:pt>
                <c:pt idx="548">
                  <c:v>8.74</c:v>
                </c:pt>
                <c:pt idx="549">
                  <c:v>8.74</c:v>
                </c:pt>
                <c:pt idx="550">
                  <c:v>8.74</c:v>
                </c:pt>
                <c:pt idx="551">
                  <c:v>8.74</c:v>
                </c:pt>
                <c:pt idx="552">
                  <c:v>8.74</c:v>
                </c:pt>
                <c:pt idx="553">
                  <c:v>8.74</c:v>
                </c:pt>
                <c:pt idx="554">
                  <c:v>8.74</c:v>
                </c:pt>
                <c:pt idx="555">
                  <c:v>8.74</c:v>
                </c:pt>
                <c:pt idx="556">
                  <c:v>8.74</c:v>
                </c:pt>
                <c:pt idx="557">
                  <c:v>8.74</c:v>
                </c:pt>
                <c:pt idx="558">
                  <c:v>8.74</c:v>
                </c:pt>
                <c:pt idx="559">
                  <c:v>8.74</c:v>
                </c:pt>
                <c:pt idx="560">
                  <c:v>8.74</c:v>
                </c:pt>
                <c:pt idx="561">
                  <c:v>8.74</c:v>
                </c:pt>
                <c:pt idx="562">
                  <c:v>8.74</c:v>
                </c:pt>
                <c:pt idx="563">
                  <c:v>8.74</c:v>
                </c:pt>
                <c:pt idx="564">
                  <c:v>8.74</c:v>
                </c:pt>
                <c:pt idx="565">
                  <c:v>8.74</c:v>
                </c:pt>
                <c:pt idx="566">
                  <c:v>8.74</c:v>
                </c:pt>
                <c:pt idx="567">
                  <c:v>8.74</c:v>
                </c:pt>
                <c:pt idx="568">
                  <c:v>8.74</c:v>
                </c:pt>
                <c:pt idx="569">
                  <c:v>8.74</c:v>
                </c:pt>
                <c:pt idx="570">
                  <c:v>8.74</c:v>
                </c:pt>
                <c:pt idx="571">
                  <c:v>8.74</c:v>
                </c:pt>
                <c:pt idx="572">
                  <c:v>8.74</c:v>
                </c:pt>
                <c:pt idx="573">
                  <c:v>8.74</c:v>
                </c:pt>
                <c:pt idx="574">
                  <c:v>8.74</c:v>
                </c:pt>
                <c:pt idx="575">
                  <c:v>8.74</c:v>
                </c:pt>
                <c:pt idx="576">
                  <c:v>8.74</c:v>
                </c:pt>
                <c:pt idx="577">
                  <c:v>8.74</c:v>
                </c:pt>
                <c:pt idx="578">
                  <c:v>8.74</c:v>
                </c:pt>
                <c:pt idx="579">
                  <c:v>8.74</c:v>
                </c:pt>
                <c:pt idx="580">
                  <c:v>8.74</c:v>
                </c:pt>
                <c:pt idx="581">
                  <c:v>8.74</c:v>
                </c:pt>
                <c:pt idx="582">
                  <c:v>8.74</c:v>
                </c:pt>
                <c:pt idx="583">
                  <c:v>8.74</c:v>
                </c:pt>
                <c:pt idx="584">
                  <c:v>8.74</c:v>
                </c:pt>
                <c:pt idx="585">
                  <c:v>8.74</c:v>
                </c:pt>
                <c:pt idx="586">
                  <c:v>8.74</c:v>
                </c:pt>
                <c:pt idx="587">
                  <c:v>8.74</c:v>
                </c:pt>
                <c:pt idx="588">
                  <c:v>8.74</c:v>
                </c:pt>
                <c:pt idx="589">
                  <c:v>8.74</c:v>
                </c:pt>
                <c:pt idx="590">
                  <c:v>8.74</c:v>
                </c:pt>
                <c:pt idx="591">
                  <c:v>8.74</c:v>
                </c:pt>
                <c:pt idx="592">
                  <c:v>8.74</c:v>
                </c:pt>
                <c:pt idx="593">
                  <c:v>8.74</c:v>
                </c:pt>
                <c:pt idx="594">
                  <c:v>8.74</c:v>
                </c:pt>
                <c:pt idx="595">
                  <c:v>8.74</c:v>
                </c:pt>
                <c:pt idx="596">
                  <c:v>8.74</c:v>
                </c:pt>
                <c:pt idx="597">
                  <c:v>8.74</c:v>
                </c:pt>
                <c:pt idx="598">
                  <c:v>8.74</c:v>
                </c:pt>
                <c:pt idx="599">
                  <c:v>8.74</c:v>
                </c:pt>
                <c:pt idx="600">
                  <c:v>8.74</c:v>
                </c:pt>
                <c:pt idx="601">
                  <c:v>8.74</c:v>
                </c:pt>
                <c:pt idx="602">
                  <c:v>8.74</c:v>
                </c:pt>
                <c:pt idx="603">
                  <c:v>8.74</c:v>
                </c:pt>
                <c:pt idx="604">
                  <c:v>8.74</c:v>
                </c:pt>
                <c:pt idx="605">
                  <c:v>8.74</c:v>
                </c:pt>
                <c:pt idx="606">
                  <c:v>8.74</c:v>
                </c:pt>
                <c:pt idx="607">
                  <c:v>8.74</c:v>
                </c:pt>
                <c:pt idx="608">
                  <c:v>8.74</c:v>
                </c:pt>
                <c:pt idx="609">
                  <c:v>8.74</c:v>
                </c:pt>
                <c:pt idx="610">
                  <c:v>8.74</c:v>
                </c:pt>
                <c:pt idx="611">
                  <c:v>8.74</c:v>
                </c:pt>
                <c:pt idx="612">
                  <c:v>8.74</c:v>
                </c:pt>
                <c:pt idx="613">
                  <c:v>8.74</c:v>
                </c:pt>
                <c:pt idx="614">
                  <c:v>8.74</c:v>
                </c:pt>
                <c:pt idx="615">
                  <c:v>8.74</c:v>
                </c:pt>
                <c:pt idx="616">
                  <c:v>8.74</c:v>
                </c:pt>
                <c:pt idx="617">
                  <c:v>8.74</c:v>
                </c:pt>
                <c:pt idx="618">
                  <c:v>8.74</c:v>
                </c:pt>
                <c:pt idx="619">
                  <c:v>8.74</c:v>
                </c:pt>
                <c:pt idx="620">
                  <c:v>8.74</c:v>
                </c:pt>
                <c:pt idx="621">
                  <c:v>8.74</c:v>
                </c:pt>
                <c:pt idx="622">
                  <c:v>8.74</c:v>
                </c:pt>
                <c:pt idx="623">
                  <c:v>8.74</c:v>
                </c:pt>
                <c:pt idx="624">
                  <c:v>8.74</c:v>
                </c:pt>
                <c:pt idx="625">
                  <c:v>8.74</c:v>
                </c:pt>
                <c:pt idx="626">
                  <c:v>8.74</c:v>
                </c:pt>
                <c:pt idx="627">
                  <c:v>8.74</c:v>
                </c:pt>
                <c:pt idx="628">
                  <c:v>8.74</c:v>
                </c:pt>
                <c:pt idx="629">
                  <c:v>8.74</c:v>
                </c:pt>
                <c:pt idx="630">
                  <c:v>8.74</c:v>
                </c:pt>
                <c:pt idx="631">
                  <c:v>8.74</c:v>
                </c:pt>
                <c:pt idx="632">
                  <c:v>8.74</c:v>
                </c:pt>
                <c:pt idx="633">
                  <c:v>8.74</c:v>
                </c:pt>
                <c:pt idx="634">
                  <c:v>8.74</c:v>
                </c:pt>
                <c:pt idx="635">
                  <c:v>8.74</c:v>
                </c:pt>
                <c:pt idx="636">
                  <c:v>8.74</c:v>
                </c:pt>
                <c:pt idx="637">
                  <c:v>8.74</c:v>
                </c:pt>
                <c:pt idx="638">
                  <c:v>8.74</c:v>
                </c:pt>
                <c:pt idx="639">
                  <c:v>8.74</c:v>
                </c:pt>
                <c:pt idx="640">
                  <c:v>8.74</c:v>
                </c:pt>
                <c:pt idx="641">
                  <c:v>8.74</c:v>
                </c:pt>
                <c:pt idx="642">
                  <c:v>8.74</c:v>
                </c:pt>
                <c:pt idx="643">
                  <c:v>8.74</c:v>
                </c:pt>
                <c:pt idx="644">
                  <c:v>8.74</c:v>
                </c:pt>
                <c:pt idx="645">
                  <c:v>8.74</c:v>
                </c:pt>
                <c:pt idx="646">
                  <c:v>8.74</c:v>
                </c:pt>
                <c:pt idx="647">
                  <c:v>8.74</c:v>
                </c:pt>
                <c:pt idx="648">
                  <c:v>8.74</c:v>
                </c:pt>
                <c:pt idx="649">
                  <c:v>8.74</c:v>
                </c:pt>
                <c:pt idx="650">
                  <c:v>8.74</c:v>
                </c:pt>
                <c:pt idx="651">
                  <c:v>8.74</c:v>
                </c:pt>
                <c:pt idx="652">
                  <c:v>8.74</c:v>
                </c:pt>
                <c:pt idx="653">
                  <c:v>8.74</c:v>
                </c:pt>
                <c:pt idx="654">
                  <c:v>8.74</c:v>
                </c:pt>
                <c:pt idx="655">
                  <c:v>8.74</c:v>
                </c:pt>
                <c:pt idx="656">
                  <c:v>8.74</c:v>
                </c:pt>
                <c:pt idx="657">
                  <c:v>8.74</c:v>
                </c:pt>
                <c:pt idx="658">
                  <c:v>8.74</c:v>
                </c:pt>
                <c:pt idx="659">
                  <c:v>8.74</c:v>
                </c:pt>
                <c:pt idx="660">
                  <c:v>8.74</c:v>
                </c:pt>
                <c:pt idx="661">
                  <c:v>8.74</c:v>
                </c:pt>
                <c:pt idx="662">
                  <c:v>8.74</c:v>
                </c:pt>
                <c:pt idx="663">
                  <c:v>8.74</c:v>
                </c:pt>
                <c:pt idx="664">
                  <c:v>8.74</c:v>
                </c:pt>
                <c:pt idx="665">
                  <c:v>8.74</c:v>
                </c:pt>
                <c:pt idx="666">
                  <c:v>8.74</c:v>
                </c:pt>
                <c:pt idx="667">
                  <c:v>8.74</c:v>
                </c:pt>
                <c:pt idx="668">
                  <c:v>8.74</c:v>
                </c:pt>
                <c:pt idx="669">
                  <c:v>8.74</c:v>
                </c:pt>
                <c:pt idx="670">
                  <c:v>8.74</c:v>
                </c:pt>
                <c:pt idx="671">
                  <c:v>8.74</c:v>
                </c:pt>
                <c:pt idx="672">
                  <c:v>8.74</c:v>
                </c:pt>
                <c:pt idx="673">
                  <c:v>8.74</c:v>
                </c:pt>
                <c:pt idx="674">
                  <c:v>8.74</c:v>
                </c:pt>
                <c:pt idx="675">
                  <c:v>8.74</c:v>
                </c:pt>
                <c:pt idx="676">
                  <c:v>8.74</c:v>
                </c:pt>
                <c:pt idx="677">
                  <c:v>8.74</c:v>
                </c:pt>
                <c:pt idx="678">
                  <c:v>8.74</c:v>
                </c:pt>
                <c:pt idx="679">
                  <c:v>8.74</c:v>
                </c:pt>
                <c:pt idx="680">
                  <c:v>8.74</c:v>
                </c:pt>
                <c:pt idx="681">
                  <c:v>8.74</c:v>
                </c:pt>
                <c:pt idx="682">
                  <c:v>8.74</c:v>
                </c:pt>
                <c:pt idx="683">
                  <c:v>8.74</c:v>
                </c:pt>
                <c:pt idx="684">
                  <c:v>8.74</c:v>
                </c:pt>
                <c:pt idx="685">
                  <c:v>8.74</c:v>
                </c:pt>
                <c:pt idx="686">
                  <c:v>8.74</c:v>
                </c:pt>
                <c:pt idx="687">
                  <c:v>8.74</c:v>
                </c:pt>
                <c:pt idx="688">
                  <c:v>8.74</c:v>
                </c:pt>
                <c:pt idx="689">
                  <c:v>8.74</c:v>
                </c:pt>
                <c:pt idx="690">
                  <c:v>8.74</c:v>
                </c:pt>
                <c:pt idx="691">
                  <c:v>8.74</c:v>
                </c:pt>
                <c:pt idx="692">
                  <c:v>8.74</c:v>
                </c:pt>
                <c:pt idx="693">
                  <c:v>8.74</c:v>
                </c:pt>
                <c:pt idx="694">
                  <c:v>8.74</c:v>
                </c:pt>
                <c:pt idx="695">
                  <c:v>8.74</c:v>
                </c:pt>
                <c:pt idx="696">
                  <c:v>8.74</c:v>
                </c:pt>
                <c:pt idx="697">
                  <c:v>8.74</c:v>
                </c:pt>
                <c:pt idx="698">
                  <c:v>8.74</c:v>
                </c:pt>
                <c:pt idx="699">
                  <c:v>8.74</c:v>
                </c:pt>
                <c:pt idx="700">
                  <c:v>8.74</c:v>
                </c:pt>
                <c:pt idx="701">
                  <c:v>8.74</c:v>
                </c:pt>
                <c:pt idx="702">
                  <c:v>8.74</c:v>
                </c:pt>
                <c:pt idx="703">
                  <c:v>8.74</c:v>
                </c:pt>
                <c:pt idx="704">
                  <c:v>8.74</c:v>
                </c:pt>
                <c:pt idx="705">
                  <c:v>8.74</c:v>
                </c:pt>
                <c:pt idx="706">
                  <c:v>8.74</c:v>
                </c:pt>
                <c:pt idx="707">
                  <c:v>8.74</c:v>
                </c:pt>
                <c:pt idx="708">
                  <c:v>8.74</c:v>
                </c:pt>
                <c:pt idx="709">
                  <c:v>8.74</c:v>
                </c:pt>
                <c:pt idx="710">
                  <c:v>8.74</c:v>
                </c:pt>
                <c:pt idx="711">
                  <c:v>8.74</c:v>
                </c:pt>
                <c:pt idx="712">
                  <c:v>8.74</c:v>
                </c:pt>
                <c:pt idx="713">
                  <c:v>8.74</c:v>
                </c:pt>
                <c:pt idx="714">
                  <c:v>8.74</c:v>
                </c:pt>
                <c:pt idx="715">
                  <c:v>8.74</c:v>
                </c:pt>
                <c:pt idx="716">
                  <c:v>8.74</c:v>
                </c:pt>
                <c:pt idx="717">
                  <c:v>8.74</c:v>
                </c:pt>
                <c:pt idx="718">
                  <c:v>8.74</c:v>
                </c:pt>
                <c:pt idx="719">
                  <c:v>8.74</c:v>
                </c:pt>
                <c:pt idx="720">
                  <c:v>8.74</c:v>
                </c:pt>
                <c:pt idx="721">
                  <c:v>8.74</c:v>
                </c:pt>
                <c:pt idx="722">
                  <c:v>8.74</c:v>
                </c:pt>
                <c:pt idx="723">
                  <c:v>8.74</c:v>
                </c:pt>
                <c:pt idx="724">
                  <c:v>8.74</c:v>
                </c:pt>
                <c:pt idx="725">
                  <c:v>8.74</c:v>
                </c:pt>
                <c:pt idx="726">
                  <c:v>8.74</c:v>
                </c:pt>
                <c:pt idx="727">
                  <c:v>8.74</c:v>
                </c:pt>
                <c:pt idx="728">
                  <c:v>8.74</c:v>
                </c:pt>
                <c:pt idx="729">
                  <c:v>8.74</c:v>
                </c:pt>
              </c:numCache>
            </c:numRef>
          </c:val>
          <c:smooth val="1"/>
          <c:extLst xmlns:c16r2="http://schemas.microsoft.com/office/drawing/2015/06/chart">
            <c:ext xmlns:c16="http://schemas.microsoft.com/office/drawing/2014/chart" uri="{C3380CC4-5D6E-409C-BE32-E72D297353CC}">
              <c16:uniqueId val="{00000008-A6C8-4DBF-A701-3FE5CF7365CA}"/>
            </c:ext>
          </c:extLst>
        </c:ser>
        <c:ser>
          <c:idx val="12"/>
          <c:order val="19"/>
          <c:tx>
            <c:v>MINIMO ABSOLUTO 2015</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DATOS!$AO$3:$AO$732</c:f>
              <c:numCache>
                <c:formatCode>0.00</c:formatCode>
                <c:ptCount val="730"/>
                <c:pt idx="0">
                  <c:v>0.3</c:v>
                </c:pt>
                <c:pt idx="1">
                  <c:v>0.3</c:v>
                </c:pt>
                <c:pt idx="2">
                  <c:v>0.3</c:v>
                </c:pt>
                <c:pt idx="3">
                  <c:v>0.3</c:v>
                </c:pt>
                <c:pt idx="4">
                  <c:v>0.3</c:v>
                </c:pt>
                <c:pt idx="5">
                  <c:v>0.3</c:v>
                </c:pt>
                <c:pt idx="6">
                  <c:v>0.3</c:v>
                </c:pt>
                <c:pt idx="7">
                  <c:v>0.3</c:v>
                </c:pt>
                <c:pt idx="8">
                  <c:v>0.3</c:v>
                </c:pt>
                <c:pt idx="9">
                  <c:v>0.3</c:v>
                </c:pt>
                <c:pt idx="10">
                  <c:v>0.3</c:v>
                </c:pt>
                <c:pt idx="11">
                  <c:v>0.3</c:v>
                </c:pt>
                <c:pt idx="12">
                  <c:v>0.3</c:v>
                </c:pt>
                <c:pt idx="13">
                  <c:v>0.3</c:v>
                </c:pt>
                <c:pt idx="14">
                  <c:v>0.3</c:v>
                </c:pt>
                <c:pt idx="15">
                  <c:v>0.3</c:v>
                </c:pt>
                <c:pt idx="16">
                  <c:v>0.3</c:v>
                </c:pt>
                <c:pt idx="17">
                  <c:v>0.3</c:v>
                </c:pt>
                <c:pt idx="18">
                  <c:v>0.3</c:v>
                </c:pt>
                <c:pt idx="19">
                  <c:v>0.3</c:v>
                </c:pt>
                <c:pt idx="20">
                  <c:v>0.3</c:v>
                </c:pt>
                <c:pt idx="21">
                  <c:v>0.3</c:v>
                </c:pt>
                <c:pt idx="22">
                  <c:v>0.3</c:v>
                </c:pt>
                <c:pt idx="23">
                  <c:v>0.3</c:v>
                </c:pt>
                <c:pt idx="24">
                  <c:v>0.3</c:v>
                </c:pt>
                <c:pt idx="25">
                  <c:v>0.3</c:v>
                </c:pt>
                <c:pt idx="26">
                  <c:v>0.3</c:v>
                </c:pt>
                <c:pt idx="27">
                  <c:v>0.3</c:v>
                </c:pt>
                <c:pt idx="28">
                  <c:v>0.3</c:v>
                </c:pt>
                <c:pt idx="29">
                  <c:v>0.3</c:v>
                </c:pt>
                <c:pt idx="30">
                  <c:v>0.3</c:v>
                </c:pt>
                <c:pt idx="31">
                  <c:v>0.3</c:v>
                </c:pt>
                <c:pt idx="32">
                  <c:v>0.3</c:v>
                </c:pt>
                <c:pt idx="33">
                  <c:v>0.3</c:v>
                </c:pt>
                <c:pt idx="34">
                  <c:v>0.3</c:v>
                </c:pt>
                <c:pt idx="35">
                  <c:v>0.3</c:v>
                </c:pt>
                <c:pt idx="36">
                  <c:v>0.3</c:v>
                </c:pt>
                <c:pt idx="37">
                  <c:v>0.3</c:v>
                </c:pt>
                <c:pt idx="38">
                  <c:v>0.3</c:v>
                </c:pt>
                <c:pt idx="39">
                  <c:v>0.3</c:v>
                </c:pt>
                <c:pt idx="40">
                  <c:v>0.3</c:v>
                </c:pt>
                <c:pt idx="41">
                  <c:v>0.3</c:v>
                </c:pt>
                <c:pt idx="42">
                  <c:v>0.3</c:v>
                </c:pt>
                <c:pt idx="43">
                  <c:v>0.3</c:v>
                </c:pt>
                <c:pt idx="44">
                  <c:v>0.3</c:v>
                </c:pt>
                <c:pt idx="45">
                  <c:v>0.3</c:v>
                </c:pt>
                <c:pt idx="46">
                  <c:v>0.3</c:v>
                </c:pt>
                <c:pt idx="47">
                  <c:v>0.3</c:v>
                </c:pt>
                <c:pt idx="48">
                  <c:v>0.3</c:v>
                </c:pt>
                <c:pt idx="49">
                  <c:v>0.3</c:v>
                </c:pt>
                <c:pt idx="50">
                  <c:v>0.3</c:v>
                </c:pt>
                <c:pt idx="51">
                  <c:v>0.3</c:v>
                </c:pt>
                <c:pt idx="52">
                  <c:v>0.3</c:v>
                </c:pt>
                <c:pt idx="53">
                  <c:v>0.3</c:v>
                </c:pt>
                <c:pt idx="54">
                  <c:v>0.3</c:v>
                </c:pt>
                <c:pt idx="55">
                  <c:v>0.3</c:v>
                </c:pt>
                <c:pt idx="56">
                  <c:v>0.3</c:v>
                </c:pt>
                <c:pt idx="57">
                  <c:v>0.3</c:v>
                </c:pt>
                <c:pt idx="58">
                  <c:v>0.3</c:v>
                </c:pt>
                <c:pt idx="59">
                  <c:v>0.3</c:v>
                </c:pt>
                <c:pt idx="60">
                  <c:v>0.3</c:v>
                </c:pt>
                <c:pt idx="61">
                  <c:v>0.3</c:v>
                </c:pt>
                <c:pt idx="62">
                  <c:v>0.3</c:v>
                </c:pt>
                <c:pt idx="63">
                  <c:v>0.3</c:v>
                </c:pt>
                <c:pt idx="64">
                  <c:v>0.3</c:v>
                </c:pt>
                <c:pt idx="65">
                  <c:v>0.3</c:v>
                </c:pt>
                <c:pt idx="66">
                  <c:v>0.3</c:v>
                </c:pt>
                <c:pt idx="67">
                  <c:v>0.3</c:v>
                </c:pt>
                <c:pt idx="68">
                  <c:v>0.3</c:v>
                </c:pt>
                <c:pt idx="69">
                  <c:v>0.3</c:v>
                </c:pt>
                <c:pt idx="70">
                  <c:v>0.3</c:v>
                </c:pt>
                <c:pt idx="71">
                  <c:v>0.3</c:v>
                </c:pt>
                <c:pt idx="72">
                  <c:v>0.3</c:v>
                </c:pt>
                <c:pt idx="73">
                  <c:v>0.3</c:v>
                </c:pt>
                <c:pt idx="74">
                  <c:v>0.3</c:v>
                </c:pt>
                <c:pt idx="75">
                  <c:v>0.3</c:v>
                </c:pt>
                <c:pt idx="76">
                  <c:v>0.3</c:v>
                </c:pt>
                <c:pt idx="77">
                  <c:v>0.3</c:v>
                </c:pt>
                <c:pt idx="78">
                  <c:v>0.3</c:v>
                </c:pt>
                <c:pt idx="79">
                  <c:v>0.3</c:v>
                </c:pt>
                <c:pt idx="80">
                  <c:v>0.3</c:v>
                </c:pt>
                <c:pt idx="81">
                  <c:v>0.3</c:v>
                </c:pt>
                <c:pt idx="82">
                  <c:v>0.3</c:v>
                </c:pt>
                <c:pt idx="83">
                  <c:v>0.3</c:v>
                </c:pt>
                <c:pt idx="84">
                  <c:v>0.3</c:v>
                </c:pt>
                <c:pt idx="85">
                  <c:v>0.3</c:v>
                </c:pt>
                <c:pt idx="86">
                  <c:v>0.3</c:v>
                </c:pt>
                <c:pt idx="87">
                  <c:v>0.3</c:v>
                </c:pt>
                <c:pt idx="88">
                  <c:v>0.3</c:v>
                </c:pt>
                <c:pt idx="89">
                  <c:v>0.3</c:v>
                </c:pt>
                <c:pt idx="90">
                  <c:v>0.3</c:v>
                </c:pt>
                <c:pt idx="91">
                  <c:v>0.3</c:v>
                </c:pt>
                <c:pt idx="92">
                  <c:v>0.3</c:v>
                </c:pt>
                <c:pt idx="93">
                  <c:v>0.3</c:v>
                </c:pt>
                <c:pt idx="94">
                  <c:v>0.3</c:v>
                </c:pt>
                <c:pt idx="95">
                  <c:v>0.3</c:v>
                </c:pt>
                <c:pt idx="96">
                  <c:v>0.3</c:v>
                </c:pt>
                <c:pt idx="97">
                  <c:v>0.3</c:v>
                </c:pt>
                <c:pt idx="98">
                  <c:v>0.3</c:v>
                </c:pt>
                <c:pt idx="99">
                  <c:v>0.3</c:v>
                </c:pt>
                <c:pt idx="100">
                  <c:v>0.3</c:v>
                </c:pt>
                <c:pt idx="101">
                  <c:v>0.3</c:v>
                </c:pt>
                <c:pt idx="102">
                  <c:v>0.3</c:v>
                </c:pt>
                <c:pt idx="103">
                  <c:v>0.3</c:v>
                </c:pt>
                <c:pt idx="104">
                  <c:v>0.3</c:v>
                </c:pt>
                <c:pt idx="105">
                  <c:v>0.3</c:v>
                </c:pt>
                <c:pt idx="106">
                  <c:v>0.3</c:v>
                </c:pt>
                <c:pt idx="107">
                  <c:v>0.3</c:v>
                </c:pt>
                <c:pt idx="108">
                  <c:v>0.3</c:v>
                </c:pt>
                <c:pt idx="109">
                  <c:v>0.3</c:v>
                </c:pt>
                <c:pt idx="110">
                  <c:v>0.3</c:v>
                </c:pt>
                <c:pt idx="111">
                  <c:v>0.3</c:v>
                </c:pt>
                <c:pt idx="112">
                  <c:v>0.3</c:v>
                </c:pt>
                <c:pt idx="113">
                  <c:v>0.3</c:v>
                </c:pt>
                <c:pt idx="114">
                  <c:v>0.3</c:v>
                </c:pt>
                <c:pt idx="115">
                  <c:v>0.3</c:v>
                </c:pt>
                <c:pt idx="116">
                  <c:v>0.3</c:v>
                </c:pt>
                <c:pt idx="117">
                  <c:v>0.3</c:v>
                </c:pt>
                <c:pt idx="118">
                  <c:v>0.3</c:v>
                </c:pt>
                <c:pt idx="119">
                  <c:v>0.3</c:v>
                </c:pt>
                <c:pt idx="120">
                  <c:v>0.3</c:v>
                </c:pt>
                <c:pt idx="121">
                  <c:v>0.3</c:v>
                </c:pt>
                <c:pt idx="122">
                  <c:v>0.3</c:v>
                </c:pt>
                <c:pt idx="123">
                  <c:v>0.3</c:v>
                </c:pt>
                <c:pt idx="124">
                  <c:v>0.3</c:v>
                </c:pt>
                <c:pt idx="125">
                  <c:v>0.3</c:v>
                </c:pt>
                <c:pt idx="126">
                  <c:v>0.3</c:v>
                </c:pt>
                <c:pt idx="127">
                  <c:v>0.3</c:v>
                </c:pt>
                <c:pt idx="128">
                  <c:v>0.3</c:v>
                </c:pt>
                <c:pt idx="129">
                  <c:v>0.3</c:v>
                </c:pt>
                <c:pt idx="130">
                  <c:v>0.3</c:v>
                </c:pt>
                <c:pt idx="131">
                  <c:v>0.3</c:v>
                </c:pt>
                <c:pt idx="132">
                  <c:v>0.3</c:v>
                </c:pt>
                <c:pt idx="133">
                  <c:v>0.3</c:v>
                </c:pt>
                <c:pt idx="134">
                  <c:v>0.3</c:v>
                </c:pt>
                <c:pt idx="135">
                  <c:v>0.3</c:v>
                </c:pt>
                <c:pt idx="136">
                  <c:v>0.3</c:v>
                </c:pt>
                <c:pt idx="137">
                  <c:v>0.3</c:v>
                </c:pt>
                <c:pt idx="138">
                  <c:v>0.3</c:v>
                </c:pt>
                <c:pt idx="139">
                  <c:v>0.3</c:v>
                </c:pt>
                <c:pt idx="140">
                  <c:v>0.3</c:v>
                </c:pt>
                <c:pt idx="141">
                  <c:v>0.3</c:v>
                </c:pt>
                <c:pt idx="142">
                  <c:v>0.3</c:v>
                </c:pt>
                <c:pt idx="143">
                  <c:v>0.3</c:v>
                </c:pt>
                <c:pt idx="144">
                  <c:v>0.3</c:v>
                </c:pt>
                <c:pt idx="145">
                  <c:v>0.3</c:v>
                </c:pt>
                <c:pt idx="146">
                  <c:v>0.3</c:v>
                </c:pt>
                <c:pt idx="147">
                  <c:v>0.3</c:v>
                </c:pt>
                <c:pt idx="148">
                  <c:v>0.3</c:v>
                </c:pt>
                <c:pt idx="149">
                  <c:v>0.3</c:v>
                </c:pt>
                <c:pt idx="150">
                  <c:v>0.3</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0.3</c:v>
                </c:pt>
                <c:pt idx="216">
                  <c:v>0.3</c:v>
                </c:pt>
                <c:pt idx="217">
                  <c:v>0.3</c:v>
                </c:pt>
                <c:pt idx="218">
                  <c:v>0.3</c:v>
                </c:pt>
                <c:pt idx="219">
                  <c:v>0.3</c:v>
                </c:pt>
                <c:pt idx="220">
                  <c:v>0.3</c:v>
                </c:pt>
                <c:pt idx="221">
                  <c:v>0.3</c:v>
                </c:pt>
                <c:pt idx="222">
                  <c:v>0.3</c:v>
                </c:pt>
                <c:pt idx="223">
                  <c:v>0.3</c:v>
                </c:pt>
                <c:pt idx="224">
                  <c:v>0.3</c:v>
                </c:pt>
                <c:pt idx="225">
                  <c:v>0.3</c:v>
                </c:pt>
                <c:pt idx="226">
                  <c:v>0.3</c:v>
                </c:pt>
                <c:pt idx="227">
                  <c:v>0.3</c:v>
                </c:pt>
                <c:pt idx="228">
                  <c:v>0.3</c:v>
                </c:pt>
                <c:pt idx="229">
                  <c:v>0.3</c:v>
                </c:pt>
                <c:pt idx="230">
                  <c:v>0.3</c:v>
                </c:pt>
                <c:pt idx="231">
                  <c:v>0.3</c:v>
                </c:pt>
                <c:pt idx="232">
                  <c:v>0.3</c:v>
                </c:pt>
                <c:pt idx="233">
                  <c:v>0.3</c:v>
                </c:pt>
                <c:pt idx="234">
                  <c:v>0.3</c:v>
                </c:pt>
                <c:pt idx="235">
                  <c:v>0.3</c:v>
                </c:pt>
                <c:pt idx="236">
                  <c:v>0.3</c:v>
                </c:pt>
                <c:pt idx="237">
                  <c:v>0.3</c:v>
                </c:pt>
                <c:pt idx="238">
                  <c:v>0.3</c:v>
                </c:pt>
                <c:pt idx="239">
                  <c:v>0.3</c:v>
                </c:pt>
                <c:pt idx="240">
                  <c:v>0.3</c:v>
                </c:pt>
                <c:pt idx="241">
                  <c:v>0.3</c:v>
                </c:pt>
                <c:pt idx="242">
                  <c:v>0.3</c:v>
                </c:pt>
                <c:pt idx="243">
                  <c:v>0.3</c:v>
                </c:pt>
                <c:pt idx="244">
                  <c:v>0.3</c:v>
                </c:pt>
                <c:pt idx="245">
                  <c:v>0.3</c:v>
                </c:pt>
                <c:pt idx="246">
                  <c:v>0.3</c:v>
                </c:pt>
                <c:pt idx="247">
                  <c:v>0.3</c:v>
                </c:pt>
                <c:pt idx="248">
                  <c:v>0.3</c:v>
                </c:pt>
                <c:pt idx="249">
                  <c:v>0.3</c:v>
                </c:pt>
                <c:pt idx="250">
                  <c:v>0.3</c:v>
                </c:pt>
                <c:pt idx="251">
                  <c:v>0.3</c:v>
                </c:pt>
                <c:pt idx="252">
                  <c:v>0.3</c:v>
                </c:pt>
                <c:pt idx="253">
                  <c:v>0.3</c:v>
                </c:pt>
                <c:pt idx="254">
                  <c:v>0.3</c:v>
                </c:pt>
                <c:pt idx="255">
                  <c:v>0.3</c:v>
                </c:pt>
                <c:pt idx="256">
                  <c:v>0.3</c:v>
                </c:pt>
                <c:pt idx="257">
                  <c:v>0.3</c:v>
                </c:pt>
                <c:pt idx="258">
                  <c:v>0.3</c:v>
                </c:pt>
                <c:pt idx="259">
                  <c:v>0.3</c:v>
                </c:pt>
                <c:pt idx="260">
                  <c:v>0.3</c:v>
                </c:pt>
                <c:pt idx="261">
                  <c:v>0.3</c:v>
                </c:pt>
                <c:pt idx="262">
                  <c:v>0.3</c:v>
                </c:pt>
                <c:pt idx="263">
                  <c:v>0.3</c:v>
                </c:pt>
                <c:pt idx="264">
                  <c:v>0.3</c:v>
                </c:pt>
                <c:pt idx="265">
                  <c:v>0.3</c:v>
                </c:pt>
                <c:pt idx="266">
                  <c:v>0.3</c:v>
                </c:pt>
                <c:pt idx="267">
                  <c:v>0.3</c:v>
                </c:pt>
                <c:pt idx="268">
                  <c:v>0.3</c:v>
                </c:pt>
                <c:pt idx="269">
                  <c:v>0.3</c:v>
                </c:pt>
                <c:pt idx="270">
                  <c:v>0.3</c:v>
                </c:pt>
                <c:pt idx="271">
                  <c:v>0.3</c:v>
                </c:pt>
                <c:pt idx="272">
                  <c:v>0.3</c:v>
                </c:pt>
                <c:pt idx="273">
                  <c:v>0.3</c:v>
                </c:pt>
                <c:pt idx="274">
                  <c:v>0.3</c:v>
                </c:pt>
                <c:pt idx="275">
                  <c:v>0.3</c:v>
                </c:pt>
                <c:pt idx="276">
                  <c:v>0.3</c:v>
                </c:pt>
                <c:pt idx="277">
                  <c:v>0.3</c:v>
                </c:pt>
                <c:pt idx="278">
                  <c:v>0.3</c:v>
                </c:pt>
                <c:pt idx="279">
                  <c:v>0.3</c:v>
                </c:pt>
                <c:pt idx="280">
                  <c:v>0.3</c:v>
                </c:pt>
                <c:pt idx="281">
                  <c:v>0.3</c:v>
                </c:pt>
                <c:pt idx="282">
                  <c:v>0.3</c:v>
                </c:pt>
                <c:pt idx="283">
                  <c:v>0.3</c:v>
                </c:pt>
                <c:pt idx="284">
                  <c:v>0.3</c:v>
                </c:pt>
                <c:pt idx="285">
                  <c:v>0.3</c:v>
                </c:pt>
                <c:pt idx="286">
                  <c:v>0.3</c:v>
                </c:pt>
                <c:pt idx="287">
                  <c:v>0.3</c:v>
                </c:pt>
                <c:pt idx="288">
                  <c:v>0.3</c:v>
                </c:pt>
                <c:pt idx="289">
                  <c:v>0.3</c:v>
                </c:pt>
                <c:pt idx="290">
                  <c:v>0.3</c:v>
                </c:pt>
                <c:pt idx="291">
                  <c:v>0.3</c:v>
                </c:pt>
                <c:pt idx="292">
                  <c:v>0.3</c:v>
                </c:pt>
                <c:pt idx="293">
                  <c:v>0.3</c:v>
                </c:pt>
                <c:pt idx="294">
                  <c:v>0.3</c:v>
                </c:pt>
                <c:pt idx="295">
                  <c:v>0.3</c:v>
                </c:pt>
                <c:pt idx="296">
                  <c:v>0.3</c:v>
                </c:pt>
                <c:pt idx="297">
                  <c:v>0.3</c:v>
                </c:pt>
                <c:pt idx="298">
                  <c:v>0.3</c:v>
                </c:pt>
                <c:pt idx="299">
                  <c:v>0.3</c:v>
                </c:pt>
                <c:pt idx="300">
                  <c:v>0.3</c:v>
                </c:pt>
                <c:pt idx="301">
                  <c:v>0.3</c:v>
                </c:pt>
                <c:pt idx="302">
                  <c:v>0.3</c:v>
                </c:pt>
                <c:pt idx="303">
                  <c:v>0.3</c:v>
                </c:pt>
                <c:pt idx="304">
                  <c:v>0.3</c:v>
                </c:pt>
                <c:pt idx="305">
                  <c:v>0.3</c:v>
                </c:pt>
                <c:pt idx="306">
                  <c:v>0.3</c:v>
                </c:pt>
                <c:pt idx="307">
                  <c:v>0.3</c:v>
                </c:pt>
                <c:pt idx="308">
                  <c:v>0.3</c:v>
                </c:pt>
                <c:pt idx="309">
                  <c:v>0.3</c:v>
                </c:pt>
                <c:pt idx="310">
                  <c:v>0.3</c:v>
                </c:pt>
                <c:pt idx="311">
                  <c:v>0.3</c:v>
                </c:pt>
                <c:pt idx="312">
                  <c:v>0.3</c:v>
                </c:pt>
                <c:pt idx="313">
                  <c:v>0.3</c:v>
                </c:pt>
                <c:pt idx="314">
                  <c:v>0.3</c:v>
                </c:pt>
                <c:pt idx="315">
                  <c:v>0.3</c:v>
                </c:pt>
                <c:pt idx="316">
                  <c:v>0.3</c:v>
                </c:pt>
                <c:pt idx="317">
                  <c:v>0.3</c:v>
                </c:pt>
                <c:pt idx="318">
                  <c:v>0.3</c:v>
                </c:pt>
                <c:pt idx="319">
                  <c:v>0.3</c:v>
                </c:pt>
                <c:pt idx="320">
                  <c:v>0.3</c:v>
                </c:pt>
                <c:pt idx="321">
                  <c:v>0.3</c:v>
                </c:pt>
                <c:pt idx="322">
                  <c:v>0.3</c:v>
                </c:pt>
                <c:pt idx="323">
                  <c:v>0.3</c:v>
                </c:pt>
                <c:pt idx="324">
                  <c:v>0.3</c:v>
                </c:pt>
                <c:pt idx="325">
                  <c:v>0.3</c:v>
                </c:pt>
                <c:pt idx="326">
                  <c:v>0.3</c:v>
                </c:pt>
                <c:pt idx="327">
                  <c:v>0.3</c:v>
                </c:pt>
                <c:pt idx="328">
                  <c:v>0.3</c:v>
                </c:pt>
                <c:pt idx="329">
                  <c:v>0.3</c:v>
                </c:pt>
                <c:pt idx="330">
                  <c:v>0.3</c:v>
                </c:pt>
                <c:pt idx="331">
                  <c:v>0.3</c:v>
                </c:pt>
                <c:pt idx="332">
                  <c:v>0.3</c:v>
                </c:pt>
                <c:pt idx="333">
                  <c:v>0.3</c:v>
                </c:pt>
                <c:pt idx="334">
                  <c:v>0.3</c:v>
                </c:pt>
                <c:pt idx="335">
                  <c:v>0.3</c:v>
                </c:pt>
                <c:pt idx="336">
                  <c:v>0.3</c:v>
                </c:pt>
                <c:pt idx="337">
                  <c:v>0.3</c:v>
                </c:pt>
                <c:pt idx="338">
                  <c:v>0.3</c:v>
                </c:pt>
                <c:pt idx="339">
                  <c:v>0.3</c:v>
                </c:pt>
                <c:pt idx="340">
                  <c:v>0.3</c:v>
                </c:pt>
                <c:pt idx="341">
                  <c:v>0.3</c:v>
                </c:pt>
                <c:pt idx="342">
                  <c:v>0.3</c:v>
                </c:pt>
                <c:pt idx="343">
                  <c:v>0.3</c:v>
                </c:pt>
                <c:pt idx="344">
                  <c:v>0.3</c:v>
                </c:pt>
                <c:pt idx="345">
                  <c:v>0.3</c:v>
                </c:pt>
                <c:pt idx="346">
                  <c:v>0.3</c:v>
                </c:pt>
                <c:pt idx="347">
                  <c:v>0.3</c:v>
                </c:pt>
                <c:pt idx="348">
                  <c:v>0.3</c:v>
                </c:pt>
                <c:pt idx="349">
                  <c:v>0.3</c:v>
                </c:pt>
                <c:pt idx="350">
                  <c:v>0.3</c:v>
                </c:pt>
                <c:pt idx="351">
                  <c:v>0.3</c:v>
                </c:pt>
                <c:pt idx="352">
                  <c:v>0.3</c:v>
                </c:pt>
                <c:pt idx="353">
                  <c:v>0.3</c:v>
                </c:pt>
                <c:pt idx="354">
                  <c:v>0.3</c:v>
                </c:pt>
                <c:pt idx="355">
                  <c:v>0.3</c:v>
                </c:pt>
                <c:pt idx="356">
                  <c:v>0.3</c:v>
                </c:pt>
                <c:pt idx="357">
                  <c:v>0.3</c:v>
                </c:pt>
                <c:pt idx="358">
                  <c:v>0.3</c:v>
                </c:pt>
                <c:pt idx="359">
                  <c:v>0.3</c:v>
                </c:pt>
                <c:pt idx="360">
                  <c:v>0.3</c:v>
                </c:pt>
                <c:pt idx="361">
                  <c:v>0.3</c:v>
                </c:pt>
                <c:pt idx="362">
                  <c:v>0.3</c:v>
                </c:pt>
                <c:pt idx="363">
                  <c:v>0.3</c:v>
                </c:pt>
                <c:pt idx="364">
                  <c:v>0.3</c:v>
                </c:pt>
                <c:pt idx="365">
                  <c:v>0.3</c:v>
                </c:pt>
                <c:pt idx="366">
                  <c:v>0.3</c:v>
                </c:pt>
                <c:pt idx="367">
                  <c:v>0.3</c:v>
                </c:pt>
                <c:pt idx="368">
                  <c:v>0.3</c:v>
                </c:pt>
                <c:pt idx="369">
                  <c:v>0.3</c:v>
                </c:pt>
                <c:pt idx="370">
                  <c:v>0.3</c:v>
                </c:pt>
                <c:pt idx="371">
                  <c:v>0.3</c:v>
                </c:pt>
                <c:pt idx="372">
                  <c:v>0.3</c:v>
                </c:pt>
                <c:pt idx="373">
                  <c:v>0.3</c:v>
                </c:pt>
                <c:pt idx="374">
                  <c:v>0.3</c:v>
                </c:pt>
                <c:pt idx="375">
                  <c:v>0.3</c:v>
                </c:pt>
                <c:pt idx="376">
                  <c:v>0.3</c:v>
                </c:pt>
                <c:pt idx="377">
                  <c:v>0.3</c:v>
                </c:pt>
                <c:pt idx="378">
                  <c:v>0.3</c:v>
                </c:pt>
                <c:pt idx="379">
                  <c:v>0.3</c:v>
                </c:pt>
                <c:pt idx="380">
                  <c:v>0.3</c:v>
                </c:pt>
                <c:pt idx="381">
                  <c:v>0.3</c:v>
                </c:pt>
                <c:pt idx="382">
                  <c:v>0.3</c:v>
                </c:pt>
                <c:pt idx="383">
                  <c:v>0.3</c:v>
                </c:pt>
                <c:pt idx="384">
                  <c:v>0.3</c:v>
                </c:pt>
                <c:pt idx="385">
                  <c:v>0.3</c:v>
                </c:pt>
                <c:pt idx="386">
                  <c:v>0.3</c:v>
                </c:pt>
                <c:pt idx="387">
                  <c:v>0.3</c:v>
                </c:pt>
                <c:pt idx="388">
                  <c:v>0.3</c:v>
                </c:pt>
                <c:pt idx="389">
                  <c:v>0.3</c:v>
                </c:pt>
                <c:pt idx="390">
                  <c:v>0.3</c:v>
                </c:pt>
                <c:pt idx="391">
                  <c:v>0.3</c:v>
                </c:pt>
                <c:pt idx="392">
                  <c:v>0.3</c:v>
                </c:pt>
                <c:pt idx="393">
                  <c:v>0.3</c:v>
                </c:pt>
                <c:pt idx="394">
                  <c:v>0.3</c:v>
                </c:pt>
                <c:pt idx="395">
                  <c:v>0.3</c:v>
                </c:pt>
                <c:pt idx="396">
                  <c:v>0.3</c:v>
                </c:pt>
                <c:pt idx="397">
                  <c:v>0.3</c:v>
                </c:pt>
                <c:pt idx="398">
                  <c:v>0.3</c:v>
                </c:pt>
                <c:pt idx="399">
                  <c:v>0.3</c:v>
                </c:pt>
                <c:pt idx="400">
                  <c:v>0.3</c:v>
                </c:pt>
                <c:pt idx="401">
                  <c:v>0.3</c:v>
                </c:pt>
                <c:pt idx="402">
                  <c:v>0.3</c:v>
                </c:pt>
                <c:pt idx="403">
                  <c:v>0.3</c:v>
                </c:pt>
                <c:pt idx="404">
                  <c:v>0.3</c:v>
                </c:pt>
                <c:pt idx="405">
                  <c:v>0.3</c:v>
                </c:pt>
                <c:pt idx="406">
                  <c:v>0.3</c:v>
                </c:pt>
                <c:pt idx="407">
                  <c:v>0.3</c:v>
                </c:pt>
                <c:pt idx="408">
                  <c:v>0.3</c:v>
                </c:pt>
                <c:pt idx="409">
                  <c:v>0.3</c:v>
                </c:pt>
                <c:pt idx="410">
                  <c:v>0.3</c:v>
                </c:pt>
                <c:pt idx="411">
                  <c:v>0.3</c:v>
                </c:pt>
                <c:pt idx="412">
                  <c:v>0.3</c:v>
                </c:pt>
                <c:pt idx="413">
                  <c:v>0.3</c:v>
                </c:pt>
                <c:pt idx="414">
                  <c:v>0.3</c:v>
                </c:pt>
                <c:pt idx="415">
                  <c:v>0.3</c:v>
                </c:pt>
                <c:pt idx="416">
                  <c:v>0.3</c:v>
                </c:pt>
                <c:pt idx="417">
                  <c:v>0.3</c:v>
                </c:pt>
                <c:pt idx="418">
                  <c:v>0.3</c:v>
                </c:pt>
                <c:pt idx="419">
                  <c:v>0.3</c:v>
                </c:pt>
                <c:pt idx="420">
                  <c:v>0.3</c:v>
                </c:pt>
                <c:pt idx="421">
                  <c:v>0.3</c:v>
                </c:pt>
                <c:pt idx="422">
                  <c:v>0.3</c:v>
                </c:pt>
                <c:pt idx="423">
                  <c:v>0.3</c:v>
                </c:pt>
                <c:pt idx="424">
                  <c:v>0.3</c:v>
                </c:pt>
                <c:pt idx="425">
                  <c:v>0.3</c:v>
                </c:pt>
                <c:pt idx="426">
                  <c:v>0.3</c:v>
                </c:pt>
                <c:pt idx="427">
                  <c:v>0.3</c:v>
                </c:pt>
                <c:pt idx="428">
                  <c:v>0.3</c:v>
                </c:pt>
                <c:pt idx="429">
                  <c:v>0.3</c:v>
                </c:pt>
                <c:pt idx="430">
                  <c:v>0.3</c:v>
                </c:pt>
                <c:pt idx="431">
                  <c:v>0.3</c:v>
                </c:pt>
                <c:pt idx="432">
                  <c:v>0.3</c:v>
                </c:pt>
                <c:pt idx="433">
                  <c:v>0.3</c:v>
                </c:pt>
                <c:pt idx="434">
                  <c:v>0.3</c:v>
                </c:pt>
                <c:pt idx="435">
                  <c:v>0.3</c:v>
                </c:pt>
                <c:pt idx="436">
                  <c:v>0.3</c:v>
                </c:pt>
                <c:pt idx="437">
                  <c:v>0.3</c:v>
                </c:pt>
                <c:pt idx="438">
                  <c:v>0.3</c:v>
                </c:pt>
                <c:pt idx="439">
                  <c:v>0.3</c:v>
                </c:pt>
                <c:pt idx="440">
                  <c:v>0.3</c:v>
                </c:pt>
                <c:pt idx="441">
                  <c:v>0.3</c:v>
                </c:pt>
                <c:pt idx="442">
                  <c:v>0.3</c:v>
                </c:pt>
                <c:pt idx="443">
                  <c:v>0.3</c:v>
                </c:pt>
                <c:pt idx="444">
                  <c:v>0.3</c:v>
                </c:pt>
                <c:pt idx="445">
                  <c:v>0.3</c:v>
                </c:pt>
                <c:pt idx="446">
                  <c:v>0.3</c:v>
                </c:pt>
                <c:pt idx="447">
                  <c:v>0.3</c:v>
                </c:pt>
                <c:pt idx="448">
                  <c:v>0.3</c:v>
                </c:pt>
                <c:pt idx="449">
                  <c:v>0.3</c:v>
                </c:pt>
                <c:pt idx="450">
                  <c:v>0.3</c:v>
                </c:pt>
                <c:pt idx="451">
                  <c:v>0.3</c:v>
                </c:pt>
                <c:pt idx="452">
                  <c:v>0.3</c:v>
                </c:pt>
                <c:pt idx="453">
                  <c:v>0.3</c:v>
                </c:pt>
                <c:pt idx="454">
                  <c:v>0.3</c:v>
                </c:pt>
                <c:pt idx="455">
                  <c:v>0.3</c:v>
                </c:pt>
                <c:pt idx="456">
                  <c:v>0.3</c:v>
                </c:pt>
                <c:pt idx="457">
                  <c:v>0.3</c:v>
                </c:pt>
                <c:pt idx="458">
                  <c:v>0.3</c:v>
                </c:pt>
                <c:pt idx="459">
                  <c:v>0.3</c:v>
                </c:pt>
                <c:pt idx="460">
                  <c:v>0.3</c:v>
                </c:pt>
                <c:pt idx="461">
                  <c:v>0.3</c:v>
                </c:pt>
                <c:pt idx="462">
                  <c:v>0.3</c:v>
                </c:pt>
                <c:pt idx="463">
                  <c:v>0.3</c:v>
                </c:pt>
                <c:pt idx="464">
                  <c:v>0.3</c:v>
                </c:pt>
                <c:pt idx="465">
                  <c:v>0.3</c:v>
                </c:pt>
                <c:pt idx="466">
                  <c:v>0.3</c:v>
                </c:pt>
                <c:pt idx="467">
                  <c:v>0.3</c:v>
                </c:pt>
                <c:pt idx="468">
                  <c:v>0.3</c:v>
                </c:pt>
                <c:pt idx="469">
                  <c:v>0.3</c:v>
                </c:pt>
                <c:pt idx="470">
                  <c:v>0.3</c:v>
                </c:pt>
                <c:pt idx="471">
                  <c:v>0.3</c:v>
                </c:pt>
                <c:pt idx="472">
                  <c:v>0.3</c:v>
                </c:pt>
                <c:pt idx="473">
                  <c:v>0.3</c:v>
                </c:pt>
                <c:pt idx="474">
                  <c:v>0.3</c:v>
                </c:pt>
                <c:pt idx="475">
                  <c:v>0.3</c:v>
                </c:pt>
                <c:pt idx="476">
                  <c:v>0.3</c:v>
                </c:pt>
                <c:pt idx="477">
                  <c:v>0.3</c:v>
                </c:pt>
                <c:pt idx="478">
                  <c:v>0.3</c:v>
                </c:pt>
                <c:pt idx="479">
                  <c:v>0.3</c:v>
                </c:pt>
                <c:pt idx="480">
                  <c:v>0.3</c:v>
                </c:pt>
                <c:pt idx="481">
                  <c:v>0.3</c:v>
                </c:pt>
                <c:pt idx="482">
                  <c:v>0.3</c:v>
                </c:pt>
                <c:pt idx="483">
                  <c:v>0.3</c:v>
                </c:pt>
                <c:pt idx="484">
                  <c:v>0.3</c:v>
                </c:pt>
                <c:pt idx="485">
                  <c:v>0.3</c:v>
                </c:pt>
                <c:pt idx="486">
                  <c:v>0.3</c:v>
                </c:pt>
                <c:pt idx="487">
                  <c:v>0.3</c:v>
                </c:pt>
                <c:pt idx="488">
                  <c:v>0.3</c:v>
                </c:pt>
                <c:pt idx="489">
                  <c:v>0.3</c:v>
                </c:pt>
                <c:pt idx="490">
                  <c:v>0.3</c:v>
                </c:pt>
                <c:pt idx="491">
                  <c:v>0.3</c:v>
                </c:pt>
                <c:pt idx="492">
                  <c:v>0.3</c:v>
                </c:pt>
                <c:pt idx="493">
                  <c:v>0.3</c:v>
                </c:pt>
                <c:pt idx="494">
                  <c:v>0.3</c:v>
                </c:pt>
                <c:pt idx="495">
                  <c:v>0.3</c:v>
                </c:pt>
                <c:pt idx="496">
                  <c:v>0.3</c:v>
                </c:pt>
                <c:pt idx="497">
                  <c:v>0.3</c:v>
                </c:pt>
                <c:pt idx="498">
                  <c:v>0.3</c:v>
                </c:pt>
                <c:pt idx="499">
                  <c:v>0.3</c:v>
                </c:pt>
                <c:pt idx="500">
                  <c:v>0.3</c:v>
                </c:pt>
                <c:pt idx="501">
                  <c:v>0.3</c:v>
                </c:pt>
                <c:pt idx="502">
                  <c:v>0.3</c:v>
                </c:pt>
                <c:pt idx="503">
                  <c:v>0.3</c:v>
                </c:pt>
                <c:pt idx="504">
                  <c:v>0.3</c:v>
                </c:pt>
                <c:pt idx="505">
                  <c:v>0.3</c:v>
                </c:pt>
                <c:pt idx="506">
                  <c:v>0.3</c:v>
                </c:pt>
                <c:pt idx="507">
                  <c:v>0.3</c:v>
                </c:pt>
                <c:pt idx="508">
                  <c:v>0.3</c:v>
                </c:pt>
                <c:pt idx="509">
                  <c:v>0.3</c:v>
                </c:pt>
                <c:pt idx="510">
                  <c:v>0.3</c:v>
                </c:pt>
                <c:pt idx="511">
                  <c:v>0.3</c:v>
                </c:pt>
                <c:pt idx="512">
                  <c:v>0.3</c:v>
                </c:pt>
                <c:pt idx="513">
                  <c:v>0.3</c:v>
                </c:pt>
                <c:pt idx="514">
                  <c:v>0.3</c:v>
                </c:pt>
                <c:pt idx="515">
                  <c:v>0.3</c:v>
                </c:pt>
                <c:pt idx="516">
                  <c:v>0.3</c:v>
                </c:pt>
                <c:pt idx="517">
                  <c:v>0.3</c:v>
                </c:pt>
                <c:pt idx="518">
                  <c:v>0.3</c:v>
                </c:pt>
                <c:pt idx="519">
                  <c:v>0.3</c:v>
                </c:pt>
                <c:pt idx="520">
                  <c:v>0.3</c:v>
                </c:pt>
                <c:pt idx="521">
                  <c:v>0.3</c:v>
                </c:pt>
                <c:pt idx="522">
                  <c:v>0.3</c:v>
                </c:pt>
                <c:pt idx="523">
                  <c:v>0.3</c:v>
                </c:pt>
                <c:pt idx="524">
                  <c:v>0.3</c:v>
                </c:pt>
                <c:pt idx="525">
                  <c:v>0.3</c:v>
                </c:pt>
                <c:pt idx="526">
                  <c:v>0.3</c:v>
                </c:pt>
                <c:pt idx="527">
                  <c:v>0.3</c:v>
                </c:pt>
                <c:pt idx="528">
                  <c:v>0.3</c:v>
                </c:pt>
                <c:pt idx="529">
                  <c:v>0.3</c:v>
                </c:pt>
                <c:pt idx="530">
                  <c:v>0.3</c:v>
                </c:pt>
                <c:pt idx="531">
                  <c:v>0.3</c:v>
                </c:pt>
                <c:pt idx="532">
                  <c:v>0.3</c:v>
                </c:pt>
                <c:pt idx="533">
                  <c:v>0.3</c:v>
                </c:pt>
                <c:pt idx="534">
                  <c:v>0.3</c:v>
                </c:pt>
                <c:pt idx="535">
                  <c:v>0.3</c:v>
                </c:pt>
                <c:pt idx="536">
                  <c:v>0.3</c:v>
                </c:pt>
                <c:pt idx="537">
                  <c:v>0.3</c:v>
                </c:pt>
                <c:pt idx="538">
                  <c:v>0.3</c:v>
                </c:pt>
                <c:pt idx="539">
                  <c:v>0.3</c:v>
                </c:pt>
                <c:pt idx="540">
                  <c:v>0.3</c:v>
                </c:pt>
                <c:pt idx="541">
                  <c:v>0.3</c:v>
                </c:pt>
                <c:pt idx="542">
                  <c:v>0.3</c:v>
                </c:pt>
                <c:pt idx="543">
                  <c:v>0.3</c:v>
                </c:pt>
                <c:pt idx="544">
                  <c:v>0.3</c:v>
                </c:pt>
                <c:pt idx="545">
                  <c:v>0.3</c:v>
                </c:pt>
                <c:pt idx="546">
                  <c:v>0.3</c:v>
                </c:pt>
                <c:pt idx="547">
                  <c:v>0.3</c:v>
                </c:pt>
                <c:pt idx="548">
                  <c:v>0.3</c:v>
                </c:pt>
                <c:pt idx="549">
                  <c:v>0.3</c:v>
                </c:pt>
                <c:pt idx="550">
                  <c:v>0.3</c:v>
                </c:pt>
                <c:pt idx="551">
                  <c:v>0.3</c:v>
                </c:pt>
                <c:pt idx="552">
                  <c:v>0.3</c:v>
                </c:pt>
                <c:pt idx="553">
                  <c:v>0.3</c:v>
                </c:pt>
                <c:pt idx="554">
                  <c:v>0.3</c:v>
                </c:pt>
                <c:pt idx="555">
                  <c:v>0.3</c:v>
                </c:pt>
                <c:pt idx="556">
                  <c:v>0.3</c:v>
                </c:pt>
                <c:pt idx="557">
                  <c:v>0.3</c:v>
                </c:pt>
                <c:pt idx="558">
                  <c:v>0.3</c:v>
                </c:pt>
                <c:pt idx="559">
                  <c:v>0.3</c:v>
                </c:pt>
                <c:pt idx="560">
                  <c:v>0.3</c:v>
                </c:pt>
                <c:pt idx="561">
                  <c:v>0.3</c:v>
                </c:pt>
                <c:pt idx="562">
                  <c:v>0.3</c:v>
                </c:pt>
                <c:pt idx="563">
                  <c:v>0.3</c:v>
                </c:pt>
                <c:pt idx="564">
                  <c:v>0.3</c:v>
                </c:pt>
                <c:pt idx="565">
                  <c:v>0.3</c:v>
                </c:pt>
                <c:pt idx="566">
                  <c:v>0.3</c:v>
                </c:pt>
                <c:pt idx="567">
                  <c:v>0.3</c:v>
                </c:pt>
                <c:pt idx="568">
                  <c:v>0.3</c:v>
                </c:pt>
                <c:pt idx="569">
                  <c:v>0.3</c:v>
                </c:pt>
                <c:pt idx="570">
                  <c:v>0.3</c:v>
                </c:pt>
                <c:pt idx="571">
                  <c:v>0.3</c:v>
                </c:pt>
                <c:pt idx="572">
                  <c:v>0.3</c:v>
                </c:pt>
                <c:pt idx="573">
                  <c:v>0.3</c:v>
                </c:pt>
                <c:pt idx="574">
                  <c:v>0.3</c:v>
                </c:pt>
                <c:pt idx="575">
                  <c:v>0.3</c:v>
                </c:pt>
                <c:pt idx="576">
                  <c:v>0.3</c:v>
                </c:pt>
                <c:pt idx="577">
                  <c:v>0.3</c:v>
                </c:pt>
                <c:pt idx="578">
                  <c:v>0.3</c:v>
                </c:pt>
                <c:pt idx="579">
                  <c:v>0.3</c:v>
                </c:pt>
                <c:pt idx="580">
                  <c:v>0.3</c:v>
                </c:pt>
                <c:pt idx="581">
                  <c:v>0.3</c:v>
                </c:pt>
                <c:pt idx="582">
                  <c:v>0.3</c:v>
                </c:pt>
                <c:pt idx="583">
                  <c:v>0.3</c:v>
                </c:pt>
                <c:pt idx="584">
                  <c:v>0.3</c:v>
                </c:pt>
                <c:pt idx="585">
                  <c:v>0.3</c:v>
                </c:pt>
                <c:pt idx="586">
                  <c:v>0.3</c:v>
                </c:pt>
                <c:pt idx="587">
                  <c:v>0.3</c:v>
                </c:pt>
                <c:pt idx="588">
                  <c:v>0.3</c:v>
                </c:pt>
                <c:pt idx="589">
                  <c:v>0.3</c:v>
                </c:pt>
                <c:pt idx="590">
                  <c:v>0.3</c:v>
                </c:pt>
                <c:pt idx="591">
                  <c:v>0.3</c:v>
                </c:pt>
                <c:pt idx="592">
                  <c:v>0.3</c:v>
                </c:pt>
                <c:pt idx="593">
                  <c:v>0.3</c:v>
                </c:pt>
                <c:pt idx="594">
                  <c:v>0.3</c:v>
                </c:pt>
                <c:pt idx="595">
                  <c:v>0.3</c:v>
                </c:pt>
                <c:pt idx="596">
                  <c:v>0.3</c:v>
                </c:pt>
                <c:pt idx="597">
                  <c:v>0.3</c:v>
                </c:pt>
                <c:pt idx="598">
                  <c:v>0.3</c:v>
                </c:pt>
                <c:pt idx="599">
                  <c:v>0.3</c:v>
                </c:pt>
                <c:pt idx="600">
                  <c:v>0.3</c:v>
                </c:pt>
                <c:pt idx="601">
                  <c:v>0.3</c:v>
                </c:pt>
                <c:pt idx="602">
                  <c:v>0.3</c:v>
                </c:pt>
                <c:pt idx="603">
                  <c:v>0.3</c:v>
                </c:pt>
                <c:pt idx="604">
                  <c:v>0.3</c:v>
                </c:pt>
                <c:pt idx="605">
                  <c:v>0.3</c:v>
                </c:pt>
                <c:pt idx="606">
                  <c:v>0.3</c:v>
                </c:pt>
                <c:pt idx="607">
                  <c:v>0.3</c:v>
                </c:pt>
                <c:pt idx="608">
                  <c:v>0.3</c:v>
                </c:pt>
                <c:pt idx="609">
                  <c:v>0.3</c:v>
                </c:pt>
                <c:pt idx="610">
                  <c:v>0.3</c:v>
                </c:pt>
                <c:pt idx="611">
                  <c:v>0.3</c:v>
                </c:pt>
                <c:pt idx="612">
                  <c:v>0.3</c:v>
                </c:pt>
                <c:pt idx="613">
                  <c:v>0.3</c:v>
                </c:pt>
                <c:pt idx="614">
                  <c:v>0.3</c:v>
                </c:pt>
                <c:pt idx="615">
                  <c:v>0.3</c:v>
                </c:pt>
                <c:pt idx="616">
                  <c:v>0.3</c:v>
                </c:pt>
                <c:pt idx="617">
                  <c:v>0.3</c:v>
                </c:pt>
                <c:pt idx="618">
                  <c:v>0.3</c:v>
                </c:pt>
                <c:pt idx="619">
                  <c:v>0.3</c:v>
                </c:pt>
                <c:pt idx="620">
                  <c:v>0.3</c:v>
                </c:pt>
                <c:pt idx="621">
                  <c:v>0.3</c:v>
                </c:pt>
                <c:pt idx="622">
                  <c:v>0.3</c:v>
                </c:pt>
                <c:pt idx="623">
                  <c:v>0.3</c:v>
                </c:pt>
                <c:pt idx="624">
                  <c:v>0.3</c:v>
                </c:pt>
                <c:pt idx="625">
                  <c:v>0.3</c:v>
                </c:pt>
                <c:pt idx="626">
                  <c:v>0.3</c:v>
                </c:pt>
                <c:pt idx="627">
                  <c:v>0.3</c:v>
                </c:pt>
                <c:pt idx="628">
                  <c:v>0.3</c:v>
                </c:pt>
                <c:pt idx="629">
                  <c:v>0.3</c:v>
                </c:pt>
                <c:pt idx="630">
                  <c:v>0.3</c:v>
                </c:pt>
                <c:pt idx="631">
                  <c:v>0.3</c:v>
                </c:pt>
                <c:pt idx="632">
                  <c:v>0.3</c:v>
                </c:pt>
                <c:pt idx="633">
                  <c:v>0.3</c:v>
                </c:pt>
                <c:pt idx="634">
                  <c:v>0.3</c:v>
                </c:pt>
                <c:pt idx="635">
                  <c:v>0.3</c:v>
                </c:pt>
                <c:pt idx="636">
                  <c:v>0.3</c:v>
                </c:pt>
                <c:pt idx="637">
                  <c:v>0.3</c:v>
                </c:pt>
                <c:pt idx="638">
                  <c:v>0.3</c:v>
                </c:pt>
                <c:pt idx="639">
                  <c:v>0.3</c:v>
                </c:pt>
                <c:pt idx="640">
                  <c:v>0.3</c:v>
                </c:pt>
                <c:pt idx="641">
                  <c:v>0.3</c:v>
                </c:pt>
                <c:pt idx="642">
                  <c:v>0.3</c:v>
                </c:pt>
                <c:pt idx="643">
                  <c:v>0.3</c:v>
                </c:pt>
                <c:pt idx="644">
                  <c:v>0.3</c:v>
                </c:pt>
                <c:pt idx="645">
                  <c:v>0.3</c:v>
                </c:pt>
                <c:pt idx="646">
                  <c:v>0.3</c:v>
                </c:pt>
                <c:pt idx="647">
                  <c:v>0.3</c:v>
                </c:pt>
                <c:pt idx="648">
                  <c:v>0.3</c:v>
                </c:pt>
                <c:pt idx="649">
                  <c:v>0.3</c:v>
                </c:pt>
                <c:pt idx="650">
                  <c:v>0.3</c:v>
                </c:pt>
                <c:pt idx="651">
                  <c:v>0.3</c:v>
                </c:pt>
                <c:pt idx="652">
                  <c:v>0.3</c:v>
                </c:pt>
                <c:pt idx="653">
                  <c:v>0.3</c:v>
                </c:pt>
                <c:pt idx="654">
                  <c:v>0.3</c:v>
                </c:pt>
                <c:pt idx="655">
                  <c:v>0.3</c:v>
                </c:pt>
                <c:pt idx="656">
                  <c:v>0.3</c:v>
                </c:pt>
                <c:pt idx="657">
                  <c:v>0.3</c:v>
                </c:pt>
                <c:pt idx="658">
                  <c:v>0.3</c:v>
                </c:pt>
                <c:pt idx="659">
                  <c:v>0.3</c:v>
                </c:pt>
                <c:pt idx="660">
                  <c:v>0.3</c:v>
                </c:pt>
                <c:pt idx="661">
                  <c:v>0.3</c:v>
                </c:pt>
                <c:pt idx="662">
                  <c:v>0.3</c:v>
                </c:pt>
                <c:pt idx="663">
                  <c:v>0.3</c:v>
                </c:pt>
                <c:pt idx="664">
                  <c:v>0.3</c:v>
                </c:pt>
                <c:pt idx="665">
                  <c:v>0.3</c:v>
                </c:pt>
                <c:pt idx="666">
                  <c:v>0.3</c:v>
                </c:pt>
                <c:pt idx="667">
                  <c:v>0.3</c:v>
                </c:pt>
                <c:pt idx="668">
                  <c:v>0.3</c:v>
                </c:pt>
                <c:pt idx="669">
                  <c:v>0.3</c:v>
                </c:pt>
                <c:pt idx="670">
                  <c:v>0.3</c:v>
                </c:pt>
                <c:pt idx="671">
                  <c:v>0.3</c:v>
                </c:pt>
                <c:pt idx="672">
                  <c:v>0.3</c:v>
                </c:pt>
                <c:pt idx="673">
                  <c:v>0.3</c:v>
                </c:pt>
                <c:pt idx="674">
                  <c:v>0.3</c:v>
                </c:pt>
                <c:pt idx="675">
                  <c:v>0.3</c:v>
                </c:pt>
                <c:pt idx="676">
                  <c:v>0.3</c:v>
                </c:pt>
                <c:pt idx="677">
                  <c:v>0.3</c:v>
                </c:pt>
                <c:pt idx="678">
                  <c:v>0.3</c:v>
                </c:pt>
                <c:pt idx="679">
                  <c:v>0.3</c:v>
                </c:pt>
                <c:pt idx="680">
                  <c:v>0.3</c:v>
                </c:pt>
                <c:pt idx="681">
                  <c:v>0.3</c:v>
                </c:pt>
                <c:pt idx="682">
                  <c:v>0.3</c:v>
                </c:pt>
                <c:pt idx="683">
                  <c:v>0.3</c:v>
                </c:pt>
                <c:pt idx="684">
                  <c:v>0.3</c:v>
                </c:pt>
                <c:pt idx="685">
                  <c:v>0.3</c:v>
                </c:pt>
                <c:pt idx="686">
                  <c:v>0.3</c:v>
                </c:pt>
                <c:pt idx="687">
                  <c:v>0.3</c:v>
                </c:pt>
                <c:pt idx="688">
                  <c:v>0.3</c:v>
                </c:pt>
                <c:pt idx="689">
                  <c:v>0.3</c:v>
                </c:pt>
                <c:pt idx="690">
                  <c:v>0.3</c:v>
                </c:pt>
                <c:pt idx="691">
                  <c:v>0.3</c:v>
                </c:pt>
                <c:pt idx="692">
                  <c:v>0.3</c:v>
                </c:pt>
                <c:pt idx="693">
                  <c:v>0.3</c:v>
                </c:pt>
                <c:pt idx="694">
                  <c:v>0.3</c:v>
                </c:pt>
                <c:pt idx="695">
                  <c:v>0.3</c:v>
                </c:pt>
                <c:pt idx="696">
                  <c:v>0.3</c:v>
                </c:pt>
                <c:pt idx="697">
                  <c:v>0.3</c:v>
                </c:pt>
                <c:pt idx="698">
                  <c:v>0.3</c:v>
                </c:pt>
                <c:pt idx="699">
                  <c:v>0.3</c:v>
                </c:pt>
                <c:pt idx="700">
                  <c:v>0.3</c:v>
                </c:pt>
                <c:pt idx="701">
                  <c:v>0.3</c:v>
                </c:pt>
                <c:pt idx="702">
                  <c:v>0.3</c:v>
                </c:pt>
                <c:pt idx="703">
                  <c:v>0.3</c:v>
                </c:pt>
                <c:pt idx="704">
                  <c:v>0.3</c:v>
                </c:pt>
                <c:pt idx="705">
                  <c:v>0.3</c:v>
                </c:pt>
                <c:pt idx="706">
                  <c:v>0.3</c:v>
                </c:pt>
                <c:pt idx="707">
                  <c:v>0.3</c:v>
                </c:pt>
                <c:pt idx="708">
                  <c:v>0.3</c:v>
                </c:pt>
                <c:pt idx="709">
                  <c:v>0.3</c:v>
                </c:pt>
                <c:pt idx="710">
                  <c:v>0.3</c:v>
                </c:pt>
                <c:pt idx="711">
                  <c:v>0.3</c:v>
                </c:pt>
                <c:pt idx="712">
                  <c:v>0.3</c:v>
                </c:pt>
                <c:pt idx="713">
                  <c:v>0.3</c:v>
                </c:pt>
                <c:pt idx="714">
                  <c:v>0.3</c:v>
                </c:pt>
                <c:pt idx="715">
                  <c:v>0.3</c:v>
                </c:pt>
                <c:pt idx="716">
                  <c:v>0.3</c:v>
                </c:pt>
                <c:pt idx="717">
                  <c:v>0.3</c:v>
                </c:pt>
                <c:pt idx="718">
                  <c:v>0.3</c:v>
                </c:pt>
                <c:pt idx="719">
                  <c:v>0.3</c:v>
                </c:pt>
                <c:pt idx="720">
                  <c:v>0.3</c:v>
                </c:pt>
                <c:pt idx="721">
                  <c:v>0.3</c:v>
                </c:pt>
                <c:pt idx="722">
                  <c:v>0.3</c:v>
                </c:pt>
                <c:pt idx="723">
                  <c:v>0.3</c:v>
                </c:pt>
                <c:pt idx="724">
                  <c:v>0.3</c:v>
                </c:pt>
                <c:pt idx="725">
                  <c:v>0.3</c:v>
                </c:pt>
                <c:pt idx="726">
                  <c:v>0.3</c:v>
                </c:pt>
                <c:pt idx="727">
                  <c:v>0.3</c:v>
                </c:pt>
                <c:pt idx="728">
                  <c:v>0.3</c:v>
                </c:pt>
                <c:pt idx="729">
                  <c:v>0.3</c:v>
                </c:pt>
              </c:numCache>
            </c:numRef>
          </c:val>
          <c:smooth val="1"/>
          <c:extLst xmlns:c16r2="http://schemas.microsoft.com/office/drawing/2015/06/chart">
            <c:ext xmlns:c16="http://schemas.microsoft.com/office/drawing/2014/chart" uri="{C3380CC4-5D6E-409C-BE32-E72D297353CC}">
              <c16:uniqueId val="{00000009-A6C8-4DBF-A701-3FE5CF7365CA}"/>
            </c:ext>
          </c:extLst>
        </c:ser>
        <c:dLbls>
          <c:showLegendKey val="0"/>
          <c:showVal val="0"/>
          <c:showCatName val="0"/>
          <c:showSerName val="0"/>
          <c:showPercent val="0"/>
          <c:showBubbleSize val="0"/>
        </c:dLbls>
        <c:marker val="1"/>
        <c:smooth val="0"/>
        <c:axId val="210558120"/>
        <c:axId val="210558512"/>
        <c:extLst xmlns:c16r2="http://schemas.microsoft.com/office/drawing/2015/06/char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xmlns:c16r2="http://schemas.microsoft.com/office/drawing/2015/06/char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6r2="http://schemas.microsoft.com/office/drawing/2015/06/chart">
                      <c:ext uri="{02D57815-91ED-43cb-92C2-25804820EDAC}">
                        <c15:formulaRef>
                          <c15:sqref>DATOS!$W$3:$W$732</c15:sqref>
                        </c15:formulaRef>
                      </c:ext>
                    </c:extLst>
                    <c:numCache>
                      <c:formatCode>0.00</c:formatCode>
                      <c:ptCount val="730"/>
                      <c:pt idx="0">
                        <c:v>7.3</c:v>
                      </c:pt>
                      <c:pt idx="1">
                        <c:v>7.2</c:v>
                      </c:pt>
                      <c:pt idx="2">
                        <c:v>7.05</c:v>
                      </c:pt>
                      <c:pt idx="3">
                        <c:v>6.9</c:v>
                      </c:pt>
                      <c:pt idx="4">
                        <c:v>6.88</c:v>
                      </c:pt>
                      <c:pt idx="5">
                        <c:v>6.78</c:v>
                      </c:pt>
                      <c:pt idx="6">
                        <c:v>6.75</c:v>
                      </c:pt>
                      <c:pt idx="7">
                        <c:v>6.62</c:v>
                      </c:pt>
                      <c:pt idx="8">
                        <c:v>6.52</c:v>
                      </c:pt>
                      <c:pt idx="9">
                        <c:v>6.38</c:v>
                      </c:pt>
                      <c:pt idx="10">
                        <c:v>6.24</c:v>
                      </c:pt>
                      <c:pt idx="11">
                        <c:v>6.18</c:v>
                      </c:pt>
                      <c:pt idx="12">
                        <c:v>6.2</c:v>
                      </c:pt>
                      <c:pt idx="13">
                        <c:v>6.34</c:v>
                      </c:pt>
                      <c:pt idx="14">
                        <c:v>6.64</c:v>
                      </c:pt>
                      <c:pt idx="15">
                        <c:v>6.7</c:v>
                      </c:pt>
                      <c:pt idx="16">
                        <c:v>6.68</c:v>
                      </c:pt>
                      <c:pt idx="17">
                        <c:v>6.6</c:v>
                      </c:pt>
                      <c:pt idx="18">
                        <c:v>6.58</c:v>
                      </c:pt>
                      <c:pt idx="19">
                        <c:v>6.56</c:v>
                      </c:pt>
                      <c:pt idx="20">
                        <c:v>6.6</c:v>
                      </c:pt>
                      <c:pt idx="21">
                        <c:v>6.56</c:v>
                      </c:pt>
                      <c:pt idx="22">
                        <c:v>6.6</c:v>
                      </c:pt>
                      <c:pt idx="23">
                        <c:v>6.61</c:v>
                      </c:pt>
                      <c:pt idx="24">
                        <c:v>6.62</c:v>
                      </c:pt>
                      <c:pt idx="25">
                        <c:v>6.46</c:v>
                      </c:pt>
                      <c:pt idx="26">
                        <c:v>6.52</c:v>
                      </c:pt>
                      <c:pt idx="27">
                        <c:v>6.36</c:v>
                      </c:pt>
                      <c:pt idx="28">
                        <c:v>6.28</c:v>
                      </c:pt>
                      <c:pt idx="29">
                        <c:v>6.28</c:v>
                      </c:pt>
                      <c:pt idx="30">
                        <c:v>6.22</c:v>
                      </c:pt>
                      <c:pt idx="31">
                        <c:v>6.22</c:v>
                      </c:pt>
                      <c:pt idx="32">
                        <c:v>6.18</c:v>
                      </c:pt>
                      <c:pt idx="33">
                        <c:v>6.24</c:v>
                      </c:pt>
                      <c:pt idx="34">
                        <c:v>6.3</c:v>
                      </c:pt>
                      <c:pt idx="35">
                        <c:v>6.33</c:v>
                      </c:pt>
                      <c:pt idx="36">
                        <c:v>6.35</c:v>
                      </c:pt>
                      <c:pt idx="37">
                        <c:v>6.36</c:v>
                      </c:pt>
                      <c:pt idx="38">
                        <c:v>6.38</c:v>
                      </c:pt>
                      <c:pt idx="39">
                        <c:v>6.42</c:v>
                      </c:pt>
                      <c:pt idx="40">
                        <c:v>6.45</c:v>
                      </c:pt>
                      <c:pt idx="41">
                        <c:v>6.49</c:v>
                      </c:pt>
                      <c:pt idx="42">
                        <c:v>6.61</c:v>
                      </c:pt>
                      <c:pt idx="43">
                        <c:v>6.59</c:v>
                      </c:pt>
                      <c:pt idx="44">
                        <c:v>6.53</c:v>
                      </c:pt>
                      <c:pt idx="45">
                        <c:v>6.56</c:v>
                      </c:pt>
                      <c:pt idx="46">
                        <c:v>6.52</c:v>
                      </c:pt>
                      <c:pt idx="47">
                        <c:v>6.42</c:v>
                      </c:pt>
                      <c:pt idx="48">
                        <c:v>6.27</c:v>
                      </c:pt>
                      <c:pt idx="49">
                        <c:v>6.1</c:v>
                      </c:pt>
                      <c:pt idx="50">
                        <c:v>5.95</c:v>
                      </c:pt>
                      <c:pt idx="51">
                        <c:v>5.98</c:v>
                      </c:pt>
                      <c:pt idx="52">
                        <c:v>5.85</c:v>
                      </c:pt>
                      <c:pt idx="53">
                        <c:v>5.8</c:v>
                      </c:pt>
                      <c:pt idx="54">
                        <c:v>5.37</c:v>
                      </c:pt>
                      <c:pt idx="55">
                        <c:v>5.0199999999999996</c:v>
                      </c:pt>
                      <c:pt idx="56">
                        <c:v>4.63</c:v>
                      </c:pt>
                      <c:pt idx="57">
                        <c:v>5.76</c:v>
                      </c:pt>
                      <c:pt idx="58">
                        <c:v>5.22</c:v>
                      </c:pt>
                      <c:pt idx="59">
                        <c:v>5.43</c:v>
                      </c:pt>
                      <c:pt idx="60">
                        <c:v>5.62</c:v>
                      </c:pt>
                      <c:pt idx="61">
                        <c:v>5.72</c:v>
                      </c:pt>
                      <c:pt idx="62">
                        <c:v>5.8</c:v>
                      </c:pt>
                      <c:pt idx="63">
                        <c:v>5.84</c:v>
                      </c:pt>
                      <c:pt idx="64">
                        <c:v>5.76</c:v>
                      </c:pt>
                      <c:pt idx="65">
                        <c:v>5.64</c:v>
                      </c:pt>
                      <c:pt idx="66">
                        <c:v>5.56</c:v>
                      </c:pt>
                      <c:pt idx="67">
                        <c:v>5.58</c:v>
                      </c:pt>
                      <c:pt idx="68">
                        <c:v>5.58</c:v>
                      </c:pt>
                      <c:pt idx="69">
                        <c:v>5.6</c:v>
                      </c:pt>
                      <c:pt idx="70">
                        <c:v>5.68</c:v>
                      </c:pt>
                      <c:pt idx="71">
                        <c:v>5.6</c:v>
                      </c:pt>
                      <c:pt idx="72">
                        <c:v>5.56</c:v>
                      </c:pt>
                      <c:pt idx="73">
                        <c:v>5.54</c:v>
                      </c:pt>
                      <c:pt idx="74">
                        <c:v>5.5</c:v>
                      </c:pt>
                      <c:pt idx="75">
                        <c:v>5.42</c:v>
                      </c:pt>
                      <c:pt idx="76">
                        <c:v>5.36</c:v>
                      </c:pt>
                      <c:pt idx="77">
                        <c:v>5.28</c:v>
                      </c:pt>
                      <c:pt idx="78">
                        <c:v>5.22</c:v>
                      </c:pt>
                      <c:pt idx="79">
                        <c:v>5.15</c:v>
                      </c:pt>
                      <c:pt idx="80">
                        <c:v>5.1100000000000003</c:v>
                      </c:pt>
                      <c:pt idx="81">
                        <c:v>5.0199999999999996</c:v>
                      </c:pt>
                      <c:pt idx="82">
                        <c:v>4.97</c:v>
                      </c:pt>
                      <c:pt idx="83">
                        <c:v>4.92</c:v>
                      </c:pt>
                      <c:pt idx="84">
                        <c:v>4.9000000000000004</c:v>
                      </c:pt>
                      <c:pt idx="85">
                        <c:v>4.88</c:v>
                      </c:pt>
                      <c:pt idx="86">
                        <c:v>4.55</c:v>
                      </c:pt>
                      <c:pt idx="87">
                        <c:v>4.2</c:v>
                      </c:pt>
                      <c:pt idx="88">
                        <c:v>3.86</c:v>
                      </c:pt>
                      <c:pt idx="89">
                        <c:v>3.76</c:v>
                      </c:pt>
                      <c:pt idx="90">
                        <c:v>3.65</c:v>
                      </c:pt>
                      <c:pt idx="91">
                        <c:v>3.6</c:v>
                      </c:pt>
                      <c:pt idx="92">
                        <c:v>3.7</c:v>
                      </c:pt>
                      <c:pt idx="93">
                        <c:v>3.98</c:v>
                      </c:pt>
                      <c:pt idx="94">
                        <c:v>4.18</c:v>
                      </c:pt>
                      <c:pt idx="95">
                        <c:v>4.43</c:v>
                      </c:pt>
                      <c:pt idx="96">
                        <c:v>4.51</c:v>
                      </c:pt>
                      <c:pt idx="97">
                        <c:v>4.7300000000000004</c:v>
                      </c:pt>
                      <c:pt idx="98">
                        <c:v>4.9400000000000004</c:v>
                      </c:pt>
                      <c:pt idx="99">
                        <c:v>5.13</c:v>
                      </c:pt>
                      <c:pt idx="100">
                        <c:v>5.22</c:v>
                      </c:pt>
                      <c:pt idx="101">
                        <c:v>5.26</c:v>
                      </c:pt>
                      <c:pt idx="102">
                        <c:v>5.26</c:v>
                      </c:pt>
                      <c:pt idx="103">
                        <c:v>5.36</c:v>
                      </c:pt>
                      <c:pt idx="104">
                        <c:v>5.26</c:v>
                      </c:pt>
                      <c:pt idx="105">
                        <c:v>5.32</c:v>
                      </c:pt>
                      <c:pt idx="106">
                        <c:v>5.75</c:v>
                      </c:pt>
                      <c:pt idx="107">
                        <c:v>4.8600000000000003</c:v>
                      </c:pt>
                      <c:pt idx="108">
                        <c:v>4.82</c:v>
                      </c:pt>
                      <c:pt idx="109">
                        <c:v>5.84</c:v>
                      </c:pt>
                      <c:pt idx="110">
                        <c:v>6.06</c:v>
                      </c:pt>
                      <c:pt idx="111">
                        <c:v>6.24</c:v>
                      </c:pt>
                      <c:pt idx="112">
                        <c:v>6.38</c:v>
                      </c:pt>
                      <c:pt idx="113">
                        <c:v>6.52</c:v>
                      </c:pt>
                      <c:pt idx="114">
                        <c:v>6.64</c:v>
                      </c:pt>
                      <c:pt idx="115">
                        <c:v>6.72</c:v>
                      </c:pt>
                      <c:pt idx="116">
                        <c:v>6.89</c:v>
                      </c:pt>
                      <c:pt idx="117">
                        <c:v>7.09</c:v>
                      </c:pt>
                      <c:pt idx="118">
                        <c:v>7.14</c:v>
                      </c:pt>
                      <c:pt idx="119">
                        <c:v>7.18</c:v>
                      </c:pt>
                      <c:pt idx="120">
                        <c:v>7.23</c:v>
                      </c:pt>
                      <c:pt idx="121">
                        <c:v>7.34</c:v>
                      </c:pt>
                      <c:pt idx="122">
                        <c:v>7.38</c:v>
                      </c:pt>
                      <c:pt idx="123">
                        <c:v>7.39</c:v>
                      </c:pt>
                      <c:pt idx="124">
                        <c:v>7.39</c:v>
                      </c:pt>
                      <c:pt idx="125">
                        <c:v>7.35</c:v>
                      </c:pt>
                      <c:pt idx="126">
                        <c:v>7.4</c:v>
                      </c:pt>
                      <c:pt idx="127">
                        <c:v>7.3</c:v>
                      </c:pt>
                      <c:pt idx="128">
                        <c:v>7.1</c:v>
                      </c:pt>
                      <c:pt idx="129">
                        <c:v>6.94</c:v>
                      </c:pt>
                      <c:pt idx="130">
                        <c:v>6.7</c:v>
                      </c:pt>
                      <c:pt idx="131">
                        <c:v>6.54</c:v>
                      </c:pt>
                      <c:pt idx="132">
                        <c:v>6.52</c:v>
                      </c:pt>
                      <c:pt idx="133">
                        <c:v>6.5</c:v>
                      </c:pt>
                      <c:pt idx="134">
                        <c:v>6.48</c:v>
                      </c:pt>
                      <c:pt idx="135">
                        <c:v>6.66</c:v>
                      </c:pt>
                      <c:pt idx="136">
                        <c:v>6.54</c:v>
                      </c:pt>
                      <c:pt idx="137">
                        <c:v>6.52</c:v>
                      </c:pt>
                      <c:pt idx="138">
                        <c:v>6.53</c:v>
                      </c:pt>
                      <c:pt idx="139">
                        <c:v>6.56</c:v>
                      </c:pt>
                      <c:pt idx="140">
                        <c:v>6.5</c:v>
                      </c:pt>
                      <c:pt idx="141">
                        <c:v>6.41</c:v>
                      </c:pt>
                      <c:pt idx="142">
                        <c:v>6.37</c:v>
                      </c:pt>
                      <c:pt idx="143">
                        <c:v>6.33</c:v>
                      </c:pt>
                      <c:pt idx="144">
                        <c:v>6.42</c:v>
                      </c:pt>
                      <c:pt idx="145">
                        <c:v>6.45</c:v>
                      </c:pt>
                      <c:pt idx="146">
                        <c:v>6.35</c:v>
                      </c:pt>
                      <c:pt idx="147">
                        <c:v>6.32</c:v>
                      </c:pt>
                      <c:pt idx="148">
                        <c:v>6.3</c:v>
                      </c:pt>
                      <c:pt idx="149">
                        <c:v>6.15</c:v>
                      </c:pt>
                      <c:pt idx="150">
                        <c:v>6.02</c:v>
                      </c:pt>
                      <c:pt idx="151">
                        <c:v>5.94</c:v>
                      </c:pt>
                      <c:pt idx="152">
                        <c:v>5.92</c:v>
                      </c:pt>
                      <c:pt idx="153">
                        <c:v>5.9</c:v>
                      </c:pt>
                      <c:pt idx="154">
                        <c:v>5.86</c:v>
                      </c:pt>
                      <c:pt idx="155">
                        <c:v>5.83</c:v>
                      </c:pt>
                      <c:pt idx="156">
                        <c:v>5.8</c:v>
                      </c:pt>
                      <c:pt idx="157">
                        <c:v>5.74</c:v>
                      </c:pt>
                      <c:pt idx="158">
                        <c:v>5.76</c:v>
                      </c:pt>
                      <c:pt idx="159">
                        <c:v>5.5</c:v>
                      </c:pt>
                      <c:pt idx="160">
                        <c:v>4.87</c:v>
                      </c:pt>
                      <c:pt idx="161">
                        <c:v>4.5199999999999996</c:v>
                      </c:pt>
                      <c:pt idx="162">
                        <c:v>4.8</c:v>
                      </c:pt>
                      <c:pt idx="163">
                        <c:v>5.0999999999999996</c:v>
                      </c:pt>
                      <c:pt idx="164">
                        <c:v>5.25</c:v>
                      </c:pt>
                      <c:pt idx="165">
                        <c:v>5.32</c:v>
                      </c:pt>
                      <c:pt idx="166">
                        <c:v>5.42</c:v>
                      </c:pt>
                      <c:pt idx="167">
                        <c:v>5.47</c:v>
                      </c:pt>
                      <c:pt idx="168">
                        <c:v>5.44</c:v>
                      </c:pt>
                      <c:pt idx="169">
                        <c:v>5.6</c:v>
                      </c:pt>
                      <c:pt idx="170">
                        <c:v>5.82</c:v>
                      </c:pt>
                      <c:pt idx="171">
                        <c:v>5.82</c:v>
                      </c:pt>
                      <c:pt idx="172">
                        <c:v>6</c:v>
                      </c:pt>
                      <c:pt idx="173">
                        <c:v>6</c:v>
                      </c:pt>
                      <c:pt idx="174">
                        <c:v>6</c:v>
                      </c:pt>
                      <c:pt idx="175">
                        <c:v>6</c:v>
                      </c:pt>
                      <c:pt idx="176">
                        <c:v>6.05</c:v>
                      </c:pt>
                      <c:pt idx="177">
                        <c:v>6.17</c:v>
                      </c:pt>
                      <c:pt idx="178">
                        <c:v>6.24</c:v>
                      </c:pt>
                      <c:pt idx="179">
                        <c:v>6.22</c:v>
                      </c:pt>
                      <c:pt idx="180">
                        <c:v>6.26</c:v>
                      </c:pt>
                      <c:pt idx="181">
                        <c:v>6.36</c:v>
                      </c:pt>
                      <c:pt idx="182">
                        <c:v>6.28</c:v>
                      </c:pt>
                      <c:pt idx="183">
                        <c:v>6.22</c:v>
                      </c:pt>
                      <c:pt idx="184">
                        <c:v>6.21</c:v>
                      </c:pt>
                      <c:pt idx="185">
                        <c:v>6.19</c:v>
                      </c:pt>
                      <c:pt idx="186">
                        <c:v>6.15</c:v>
                      </c:pt>
                      <c:pt idx="187">
                        <c:v>6.14</c:v>
                      </c:pt>
                      <c:pt idx="188">
                        <c:v>6.11</c:v>
                      </c:pt>
                      <c:pt idx="189">
                        <c:v>6.16</c:v>
                      </c:pt>
                      <c:pt idx="190">
                        <c:v>6.21</c:v>
                      </c:pt>
                      <c:pt idx="191">
                        <c:v>6.42</c:v>
                      </c:pt>
                      <c:pt idx="192">
                        <c:v>6.38</c:v>
                      </c:pt>
                      <c:pt idx="193">
                        <c:v>6.24</c:v>
                      </c:pt>
                      <c:pt idx="194">
                        <c:v>6.24</c:v>
                      </c:pt>
                      <c:pt idx="195">
                        <c:v>6.24</c:v>
                      </c:pt>
                      <c:pt idx="196">
                        <c:v>6.28</c:v>
                      </c:pt>
                      <c:pt idx="197">
                        <c:v>6.3</c:v>
                      </c:pt>
                      <c:pt idx="198">
                        <c:v>6.27</c:v>
                      </c:pt>
                      <c:pt idx="199">
                        <c:v>6.2</c:v>
                      </c:pt>
                      <c:pt idx="200">
                        <c:v>6.11</c:v>
                      </c:pt>
                      <c:pt idx="201">
                        <c:v>6.2</c:v>
                      </c:pt>
                      <c:pt idx="202">
                        <c:v>6.14</c:v>
                      </c:pt>
                      <c:pt idx="203">
                        <c:v>5.76</c:v>
                      </c:pt>
                      <c:pt idx="204">
                        <c:v>5.82</c:v>
                      </c:pt>
                      <c:pt idx="205">
                        <c:v>5.9</c:v>
                      </c:pt>
                      <c:pt idx="206">
                        <c:v>6.18</c:v>
                      </c:pt>
                      <c:pt idx="207">
                        <c:v>6.32</c:v>
                      </c:pt>
                      <c:pt idx="208">
                        <c:v>6.17</c:v>
                      </c:pt>
                      <c:pt idx="209">
                        <c:v>6.65</c:v>
                      </c:pt>
                      <c:pt idx="210">
                        <c:v>6.53</c:v>
                      </c:pt>
                      <c:pt idx="211">
                        <c:v>6.52</c:v>
                      </c:pt>
                      <c:pt idx="212">
                        <c:v>6.52</c:v>
                      </c:pt>
                      <c:pt idx="213">
                        <c:v>6.36</c:v>
                      </c:pt>
                      <c:pt idx="214">
                        <c:v>6.42</c:v>
                      </c:pt>
                      <c:pt idx="215">
                        <c:v>7</c:v>
                      </c:pt>
                      <c:pt idx="216">
                        <c:v>7.2</c:v>
                      </c:pt>
                      <c:pt idx="217">
                        <c:v>7.03</c:v>
                      </c:pt>
                      <c:pt idx="218">
                        <c:v>6.84</c:v>
                      </c:pt>
                      <c:pt idx="219">
                        <c:v>6.62</c:v>
                      </c:pt>
                      <c:pt idx="220">
                        <c:v>6.52</c:v>
                      </c:pt>
                      <c:pt idx="221">
                        <c:v>6.3</c:v>
                      </c:pt>
                      <c:pt idx="222">
                        <c:v>6.21</c:v>
                      </c:pt>
                      <c:pt idx="223">
                        <c:v>6.08</c:v>
                      </c:pt>
                      <c:pt idx="224">
                        <c:v>6.01</c:v>
                      </c:pt>
                      <c:pt idx="225">
                        <c:v>5.92</c:v>
                      </c:pt>
                      <c:pt idx="226">
                        <c:v>5.86</c:v>
                      </c:pt>
                      <c:pt idx="227">
                        <c:v>6.28</c:v>
                      </c:pt>
                      <c:pt idx="228">
                        <c:v>6.28</c:v>
                      </c:pt>
                      <c:pt idx="229">
                        <c:v>6.1</c:v>
                      </c:pt>
                      <c:pt idx="230">
                        <c:v>6.12</c:v>
                      </c:pt>
                      <c:pt idx="231">
                        <c:v>6.15</c:v>
                      </c:pt>
                      <c:pt idx="232">
                        <c:v>6.14</c:v>
                      </c:pt>
                      <c:pt idx="233">
                        <c:v>6.04</c:v>
                      </c:pt>
                      <c:pt idx="234">
                        <c:v>5.98</c:v>
                      </c:pt>
                      <c:pt idx="235">
                        <c:v>5.92</c:v>
                      </c:pt>
                      <c:pt idx="236">
                        <c:v>5.84</c:v>
                      </c:pt>
                      <c:pt idx="237">
                        <c:v>5.82</c:v>
                      </c:pt>
                      <c:pt idx="238">
                        <c:v>5.66</c:v>
                      </c:pt>
                      <c:pt idx="239">
                        <c:v>5.74</c:v>
                      </c:pt>
                      <c:pt idx="240">
                        <c:v>5.68</c:v>
                      </c:pt>
                      <c:pt idx="241">
                        <c:v>5.58</c:v>
                      </c:pt>
                      <c:pt idx="242">
                        <c:v>5.58</c:v>
                      </c:pt>
                      <c:pt idx="243">
                        <c:v>5.8</c:v>
                      </c:pt>
                      <c:pt idx="244">
                        <c:v>5.85</c:v>
                      </c:pt>
                      <c:pt idx="245">
                        <c:v>5.65</c:v>
                      </c:pt>
                      <c:pt idx="246">
                        <c:v>5.54</c:v>
                      </c:pt>
                      <c:pt idx="247">
                        <c:v>5.42</c:v>
                      </c:pt>
                      <c:pt idx="248">
                        <c:v>5.34</c:v>
                      </c:pt>
                      <c:pt idx="249">
                        <c:v>5.3</c:v>
                      </c:pt>
                      <c:pt idx="250">
                        <c:v>5.34</c:v>
                      </c:pt>
                      <c:pt idx="251">
                        <c:v>5.32</c:v>
                      </c:pt>
                      <c:pt idx="252">
                        <c:v>5.56</c:v>
                      </c:pt>
                      <c:pt idx="253">
                        <c:v>6.7</c:v>
                      </c:pt>
                      <c:pt idx="254">
                        <c:v>6.55</c:v>
                      </c:pt>
                      <c:pt idx="255">
                        <c:v>6.22</c:v>
                      </c:pt>
                      <c:pt idx="256">
                        <c:v>6.55</c:v>
                      </c:pt>
                      <c:pt idx="257">
                        <c:v>6.46</c:v>
                      </c:pt>
                      <c:pt idx="258">
                        <c:v>6.62</c:v>
                      </c:pt>
                      <c:pt idx="259">
                        <c:v>6.39</c:v>
                      </c:pt>
                      <c:pt idx="260">
                        <c:v>6.22</c:v>
                      </c:pt>
                      <c:pt idx="261">
                        <c:v>6.22</c:v>
                      </c:pt>
                      <c:pt idx="262">
                        <c:v>6.18</c:v>
                      </c:pt>
                      <c:pt idx="263">
                        <c:v>6</c:v>
                      </c:pt>
                      <c:pt idx="264">
                        <c:v>5.86</c:v>
                      </c:pt>
                      <c:pt idx="265">
                        <c:v>6</c:v>
                      </c:pt>
                      <c:pt idx="266">
                        <c:v>5.96</c:v>
                      </c:pt>
                      <c:pt idx="267">
                        <c:v>5.6</c:v>
                      </c:pt>
                      <c:pt idx="268">
                        <c:v>5.5</c:v>
                      </c:pt>
                      <c:pt idx="269">
                        <c:v>5.48</c:v>
                      </c:pt>
                      <c:pt idx="270">
                        <c:v>5.45</c:v>
                      </c:pt>
                      <c:pt idx="271">
                        <c:v>5.39</c:v>
                      </c:pt>
                      <c:pt idx="272">
                        <c:v>5.15</c:v>
                      </c:pt>
                      <c:pt idx="273">
                        <c:v>5.0199999999999996</c:v>
                      </c:pt>
                      <c:pt idx="274">
                        <c:v>5.0999999999999996</c:v>
                      </c:pt>
                      <c:pt idx="275">
                        <c:v>5.1100000000000003</c:v>
                      </c:pt>
                      <c:pt idx="276">
                        <c:v>5.22</c:v>
                      </c:pt>
                      <c:pt idx="277">
                        <c:v>5.12</c:v>
                      </c:pt>
                      <c:pt idx="278">
                        <c:v>5.18</c:v>
                      </c:pt>
                      <c:pt idx="279">
                        <c:v>6.6</c:v>
                      </c:pt>
                      <c:pt idx="280">
                        <c:v>6.8</c:v>
                      </c:pt>
                      <c:pt idx="281">
                        <c:v>6.48</c:v>
                      </c:pt>
                      <c:pt idx="282">
                        <c:v>6.32</c:v>
                      </c:pt>
                      <c:pt idx="283">
                        <c:v>6.52</c:v>
                      </c:pt>
                      <c:pt idx="284">
                        <c:v>6.63</c:v>
                      </c:pt>
                      <c:pt idx="285">
                        <c:v>6.73</c:v>
                      </c:pt>
                      <c:pt idx="286">
                        <c:v>6.76</c:v>
                      </c:pt>
                      <c:pt idx="287">
                        <c:v>7.16</c:v>
                      </c:pt>
                      <c:pt idx="288">
                        <c:v>6.99</c:v>
                      </c:pt>
                      <c:pt idx="289">
                        <c:v>6.83</c:v>
                      </c:pt>
                      <c:pt idx="290">
                        <c:v>6.65</c:v>
                      </c:pt>
                      <c:pt idx="291">
                        <c:v>6.32</c:v>
                      </c:pt>
                      <c:pt idx="292">
                        <c:v>6.1</c:v>
                      </c:pt>
                      <c:pt idx="293">
                        <c:v>5.78</c:v>
                      </c:pt>
                      <c:pt idx="294">
                        <c:v>5.62</c:v>
                      </c:pt>
                      <c:pt idx="295">
                        <c:v>5.38</c:v>
                      </c:pt>
                      <c:pt idx="296">
                        <c:v>5.48</c:v>
                      </c:pt>
                      <c:pt idx="297">
                        <c:v>5.47</c:v>
                      </c:pt>
                      <c:pt idx="298">
                        <c:v>5.55</c:v>
                      </c:pt>
                      <c:pt idx="299">
                        <c:v>5.67</c:v>
                      </c:pt>
                      <c:pt idx="300">
                        <c:v>5.67</c:v>
                      </c:pt>
                      <c:pt idx="301">
                        <c:v>6.38</c:v>
                      </c:pt>
                      <c:pt idx="302">
                        <c:v>6.55</c:v>
                      </c:pt>
                      <c:pt idx="303">
                        <c:v>6.16</c:v>
                      </c:pt>
                      <c:pt idx="304">
                        <c:v>5.88</c:v>
                      </c:pt>
                      <c:pt idx="305">
                        <c:v>5.7</c:v>
                      </c:pt>
                      <c:pt idx="306">
                        <c:v>5.62</c:v>
                      </c:pt>
                      <c:pt idx="307">
                        <c:v>5.5</c:v>
                      </c:pt>
                      <c:pt idx="308">
                        <c:v>5.45</c:v>
                      </c:pt>
                      <c:pt idx="309">
                        <c:v>5.43</c:v>
                      </c:pt>
                      <c:pt idx="310">
                        <c:v>5.38</c:v>
                      </c:pt>
                      <c:pt idx="311">
                        <c:v>5.3</c:v>
                      </c:pt>
                      <c:pt idx="312">
                        <c:v>5.28</c:v>
                      </c:pt>
                      <c:pt idx="313">
                        <c:v>5.2</c:v>
                      </c:pt>
                      <c:pt idx="314">
                        <c:v>5.08</c:v>
                      </c:pt>
                      <c:pt idx="315">
                        <c:v>4.9000000000000004</c:v>
                      </c:pt>
                      <c:pt idx="316">
                        <c:v>4.9000000000000004</c:v>
                      </c:pt>
                      <c:pt idx="317">
                        <c:v>5.62</c:v>
                      </c:pt>
                      <c:pt idx="318">
                        <c:v>5.3</c:v>
                      </c:pt>
                      <c:pt idx="319">
                        <c:v>5.04</c:v>
                      </c:pt>
                      <c:pt idx="320">
                        <c:v>4.9800000000000004</c:v>
                      </c:pt>
                      <c:pt idx="321">
                        <c:v>5.0199999999999996</c:v>
                      </c:pt>
                      <c:pt idx="322">
                        <c:v>5.16</c:v>
                      </c:pt>
                      <c:pt idx="323">
                        <c:v>5.2</c:v>
                      </c:pt>
                      <c:pt idx="324">
                        <c:v>4.78</c:v>
                      </c:pt>
                      <c:pt idx="325">
                        <c:v>4.3499999999999996</c:v>
                      </c:pt>
                      <c:pt idx="326">
                        <c:v>4.1500000000000004</c:v>
                      </c:pt>
                      <c:pt idx="327">
                        <c:v>4.03</c:v>
                      </c:pt>
                      <c:pt idx="328">
                        <c:v>4</c:v>
                      </c:pt>
                      <c:pt idx="329">
                        <c:v>3.9</c:v>
                      </c:pt>
                      <c:pt idx="330">
                        <c:v>3.92</c:v>
                      </c:pt>
                      <c:pt idx="331">
                        <c:v>3.8</c:v>
                      </c:pt>
                      <c:pt idx="332">
                        <c:v>3.18</c:v>
                      </c:pt>
                      <c:pt idx="333">
                        <c:v>3.75</c:v>
                      </c:pt>
                      <c:pt idx="334">
                        <c:v>3.78</c:v>
                      </c:pt>
                      <c:pt idx="335">
                        <c:v>4.38</c:v>
                      </c:pt>
                      <c:pt idx="336">
                        <c:v>4.66</c:v>
                      </c:pt>
                      <c:pt idx="337">
                        <c:v>4.4400000000000004</c:v>
                      </c:pt>
                      <c:pt idx="338">
                        <c:v>5.4</c:v>
                      </c:pt>
                      <c:pt idx="339">
                        <c:v>5.0199999999999996</c:v>
                      </c:pt>
                      <c:pt idx="340">
                        <c:v>5.07</c:v>
                      </c:pt>
                      <c:pt idx="341">
                        <c:v>4.8600000000000003</c:v>
                      </c:pt>
                      <c:pt idx="342">
                        <c:v>4.76</c:v>
                      </c:pt>
                      <c:pt idx="343">
                        <c:v>4.78</c:v>
                      </c:pt>
                      <c:pt idx="344">
                        <c:v>4.72</c:v>
                      </c:pt>
                      <c:pt idx="345">
                        <c:v>4.62</c:v>
                      </c:pt>
                      <c:pt idx="346">
                        <c:v>4.47</c:v>
                      </c:pt>
                      <c:pt idx="347">
                        <c:v>4.42</c:v>
                      </c:pt>
                      <c:pt idx="348">
                        <c:v>4.38</c:v>
                      </c:pt>
                      <c:pt idx="349">
                        <c:v>4.42</c:v>
                      </c:pt>
                      <c:pt idx="350">
                        <c:v>4.3499999999999996</c:v>
                      </c:pt>
                      <c:pt idx="351">
                        <c:v>5.0199999999999996</c:v>
                      </c:pt>
                      <c:pt idx="352">
                        <c:v>5.4</c:v>
                      </c:pt>
                      <c:pt idx="353">
                        <c:v>5.42</c:v>
                      </c:pt>
                      <c:pt idx="354">
                        <c:v>5.58</c:v>
                      </c:pt>
                      <c:pt idx="355">
                        <c:v>5.75</c:v>
                      </c:pt>
                      <c:pt idx="356">
                        <c:v>5.8</c:v>
                      </c:pt>
                      <c:pt idx="357">
                        <c:v>5.7</c:v>
                      </c:pt>
                      <c:pt idx="358">
                        <c:v>5.48</c:v>
                      </c:pt>
                      <c:pt idx="359">
                        <c:v>5.2</c:v>
                      </c:pt>
                      <c:pt idx="360">
                        <c:v>4.9000000000000004</c:v>
                      </c:pt>
                      <c:pt idx="361">
                        <c:v>4.5599999999999996</c:v>
                      </c:pt>
                      <c:pt idx="362">
                        <c:v>4.38</c:v>
                      </c:pt>
                      <c:pt idx="363">
                        <c:v>4.4000000000000004</c:v>
                      </c:pt>
                      <c:pt idx="364">
                        <c:v>4.42</c:v>
                      </c:pt>
                      <c:pt idx="365">
                        <c:v>4.12</c:v>
                      </c:pt>
                      <c:pt idx="366">
                        <c:v>4.58</c:v>
                      </c:pt>
                      <c:pt idx="367">
                        <c:v>4.3600000000000003</c:v>
                      </c:pt>
                      <c:pt idx="368">
                        <c:v>4.3</c:v>
                      </c:pt>
                      <c:pt idx="369">
                        <c:v>4.12</c:v>
                      </c:pt>
                      <c:pt idx="370">
                        <c:v>3.77</c:v>
                      </c:pt>
                      <c:pt idx="371">
                        <c:v>3.57</c:v>
                      </c:pt>
                      <c:pt idx="372">
                        <c:v>3.56</c:v>
                      </c:pt>
                      <c:pt idx="373">
                        <c:v>3.7</c:v>
                      </c:pt>
                      <c:pt idx="374">
                        <c:v>3.7</c:v>
                      </c:pt>
                      <c:pt idx="375">
                        <c:v>3.7</c:v>
                      </c:pt>
                      <c:pt idx="376">
                        <c:v>3.8</c:v>
                      </c:pt>
                      <c:pt idx="377">
                        <c:v>3.75</c:v>
                      </c:pt>
                      <c:pt idx="378">
                        <c:v>3.76</c:v>
                      </c:pt>
                      <c:pt idx="379">
                        <c:v>3.72</c:v>
                      </c:pt>
                      <c:pt idx="380">
                        <c:v>3.68</c:v>
                      </c:pt>
                      <c:pt idx="381">
                        <c:v>3.68</c:v>
                      </c:pt>
                      <c:pt idx="382">
                        <c:v>3.68</c:v>
                      </c:pt>
                      <c:pt idx="383">
                        <c:v>3.6</c:v>
                      </c:pt>
                      <c:pt idx="384">
                        <c:v>3.48</c:v>
                      </c:pt>
                      <c:pt idx="385">
                        <c:v>3.36</c:v>
                      </c:pt>
                      <c:pt idx="386">
                        <c:v>3.28</c:v>
                      </c:pt>
                      <c:pt idx="387">
                        <c:v>3.32</c:v>
                      </c:pt>
                      <c:pt idx="388">
                        <c:v>3.4</c:v>
                      </c:pt>
                      <c:pt idx="389">
                        <c:v>3.37</c:v>
                      </c:pt>
                      <c:pt idx="390">
                        <c:v>3.37</c:v>
                      </c:pt>
                      <c:pt idx="391">
                        <c:v>3.4</c:v>
                      </c:pt>
                      <c:pt idx="392">
                        <c:v>3.45</c:v>
                      </c:pt>
                      <c:pt idx="393">
                        <c:v>3.52</c:v>
                      </c:pt>
                      <c:pt idx="394">
                        <c:v>3.52</c:v>
                      </c:pt>
                      <c:pt idx="395">
                        <c:v>3.6</c:v>
                      </c:pt>
                      <c:pt idx="396">
                        <c:v>3.64</c:v>
                      </c:pt>
                      <c:pt idx="397">
                        <c:v>3.54</c:v>
                      </c:pt>
                      <c:pt idx="398">
                        <c:v>3.38</c:v>
                      </c:pt>
                      <c:pt idx="399">
                        <c:v>3.21</c:v>
                      </c:pt>
                      <c:pt idx="400">
                        <c:v>3.11</c:v>
                      </c:pt>
                      <c:pt idx="401">
                        <c:v>3.12</c:v>
                      </c:pt>
                      <c:pt idx="402">
                        <c:v>3.25</c:v>
                      </c:pt>
                      <c:pt idx="403">
                        <c:v>3.35</c:v>
                      </c:pt>
                      <c:pt idx="404">
                        <c:v>3.3</c:v>
                      </c:pt>
                      <c:pt idx="405">
                        <c:v>3.8</c:v>
                      </c:pt>
                      <c:pt idx="406">
                        <c:v>3.66</c:v>
                      </c:pt>
                      <c:pt idx="407">
                        <c:v>3.68</c:v>
                      </c:pt>
                      <c:pt idx="408">
                        <c:v>3.74</c:v>
                      </c:pt>
                      <c:pt idx="409">
                        <c:v>3.74</c:v>
                      </c:pt>
                      <c:pt idx="410">
                        <c:v>3.6</c:v>
                      </c:pt>
                      <c:pt idx="411">
                        <c:v>3.46</c:v>
                      </c:pt>
                      <c:pt idx="412">
                        <c:v>3.3</c:v>
                      </c:pt>
                      <c:pt idx="413">
                        <c:v>3.12</c:v>
                      </c:pt>
                      <c:pt idx="414">
                        <c:v>3.08</c:v>
                      </c:pt>
                      <c:pt idx="415">
                        <c:v>3.05</c:v>
                      </c:pt>
                      <c:pt idx="416">
                        <c:v>3.12</c:v>
                      </c:pt>
                      <c:pt idx="417">
                        <c:v>3.08</c:v>
                      </c:pt>
                      <c:pt idx="418">
                        <c:v>3.08</c:v>
                      </c:pt>
                      <c:pt idx="419">
                        <c:v>3.05</c:v>
                      </c:pt>
                      <c:pt idx="420">
                        <c:v>3.12</c:v>
                      </c:pt>
                      <c:pt idx="421">
                        <c:v>3.18</c:v>
                      </c:pt>
                      <c:pt idx="422">
                        <c:v>3.22</c:v>
                      </c:pt>
                      <c:pt idx="423">
                        <c:v>3.21</c:v>
                      </c:pt>
                      <c:pt idx="424">
                        <c:v>3.12</c:v>
                      </c:pt>
                      <c:pt idx="425">
                        <c:v>3.07</c:v>
                      </c:pt>
                      <c:pt idx="426">
                        <c:v>3.08</c:v>
                      </c:pt>
                      <c:pt idx="427">
                        <c:v>3.02</c:v>
                      </c:pt>
                      <c:pt idx="428">
                        <c:v>2.92</c:v>
                      </c:pt>
                      <c:pt idx="429">
                        <c:v>2.8</c:v>
                      </c:pt>
                      <c:pt idx="430">
                        <c:v>2.74</c:v>
                      </c:pt>
                      <c:pt idx="431">
                        <c:v>2.67</c:v>
                      </c:pt>
                      <c:pt idx="432">
                        <c:v>2.82</c:v>
                      </c:pt>
                      <c:pt idx="433">
                        <c:v>2.82</c:v>
                      </c:pt>
                      <c:pt idx="434">
                        <c:v>2.82</c:v>
                      </c:pt>
                      <c:pt idx="435">
                        <c:v>2.82</c:v>
                      </c:pt>
                      <c:pt idx="436">
                        <c:v>2.86</c:v>
                      </c:pt>
                      <c:pt idx="437">
                        <c:v>2.96</c:v>
                      </c:pt>
                      <c:pt idx="438">
                        <c:v>3.08</c:v>
                      </c:pt>
                      <c:pt idx="439">
                        <c:v>2.98</c:v>
                      </c:pt>
                      <c:pt idx="440">
                        <c:v>2.86</c:v>
                      </c:pt>
                      <c:pt idx="441">
                        <c:v>2.82</c:v>
                      </c:pt>
                      <c:pt idx="442">
                        <c:v>2.76</c:v>
                      </c:pt>
                      <c:pt idx="443">
                        <c:v>2.75</c:v>
                      </c:pt>
                      <c:pt idx="444">
                        <c:v>2.85</c:v>
                      </c:pt>
                      <c:pt idx="445">
                        <c:v>2.78</c:v>
                      </c:pt>
                      <c:pt idx="446">
                        <c:v>2.78</c:v>
                      </c:pt>
                      <c:pt idx="447">
                        <c:v>2.84</c:v>
                      </c:pt>
                      <c:pt idx="448">
                        <c:v>3.1</c:v>
                      </c:pt>
                      <c:pt idx="449">
                        <c:v>3.42</c:v>
                      </c:pt>
                      <c:pt idx="450">
                        <c:v>3.56</c:v>
                      </c:pt>
                      <c:pt idx="451">
                        <c:v>3.58</c:v>
                      </c:pt>
                      <c:pt idx="452">
                        <c:v>3.55</c:v>
                      </c:pt>
                      <c:pt idx="453">
                        <c:v>3.38</c:v>
                      </c:pt>
                      <c:pt idx="454">
                        <c:v>3.2</c:v>
                      </c:pt>
                      <c:pt idx="455">
                        <c:v>2.9</c:v>
                      </c:pt>
                      <c:pt idx="456">
                        <c:v>2.7</c:v>
                      </c:pt>
                      <c:pt idx="457">
                        <c:v>2.74</c:v>
                      </c:pt>
                      <c:pt idx="458">
                        <c:v>2.78</c:v>
                      </c:pt>
                      <c:pt idx="459">
                        <c:v>2.96</c:v>
                      </c:pt>
                      <c:pt idx="460">
                        <c:v>3.2</c:v>
                      </c:pt>
                      <c:pt idx="461">
                        <c:v>3.29</c:v>
                      </c:pt>
                      <c:pt idx="462">
                        <c:v>3.5</c:v>
                      </c:pt>
                      <c:pt idx="463">
                        <c:v>3.35</c:v>
                      </c:pt>
                      <c:pt idx="464">
                        <c:v>3.14</c:v>
                      </c:pt>
                      <c:pt idx="465">
                        <c:v>3.16</c:v>
                      </c:pt>
                      <c:pt idx="466">
                        <c:v>3.18</c:v>
                      </c:pt>
                      <c:pt idx="467">
                        <c:v>3.2</c:v>
                      </c:pt>
                      <c:pt idx="468">
                        <c:v>3.22</c:v>
                      </c:pt>
                      <c:pt idx="469">
                        <c:v>3.14</c:v>
                      </c:pt>
                      <c:pt idx="470">
                        <c:v>2.6</c:v>
                      </c:pt>
                      <c:pt idx="471">
                        <c:v>2.4</c:v>
                      </c:pt>
                      <c:pt idx="472">
                        <c:v>2.2000000000000002</c:v>
                      </c:pt>
                      <c:pt idx="473">
                        <c:v>2.2999999999999998</c:v>
                      </c:pt>
                      <c:pt idx="474">
                        <c:v>2.84</c:v>
                      </c:pt>
                      <c:pt idx="475">
                        <c:v>3.06</c:v>
                      </c:pt>
                      <c:pt idx="476">
                        <c:v>3.16</c:v>
                      </c:pt>
                      <c:pt idx="477">
                        <c:v>3.24</c:v>
                      </c:pt>
                      <c:pt idx="478">
                        <c:v>3.28</c:v>
                      </c:pt>
                      <c:pt idx="479">
                        <c:v>3.36</c:v>
                      </c:pt>
                      <c:pt idx="480">
                        <c:v>3.48</c:v>
                      </c:pt>
                      <c:pt idx="481">
                        <c:v>3.42</c:v>
                      </c:pt>
                      <c:pt idx="482">
                        <c:v>3.26</c:v>
                      </c:pt>
                      <c:pt idx="483">
                        <c:v>3.06</c:v>
                      </c:pt>
                      <c:pt idx="484">
                        <c:v>2.86</c:v>
                      </c:pt>
                      <c:pt idx="485">
                        <c:v>3.06</c:v>
                      </c:pt>
                      <c:pt idx="486">
                        <c:v>3.3</c:v>
                      </c:pt>
                      <c:pt idx="487">
                        <c:v>3.42</c:v>
                      </c:pt>
                      <c:pt idx="488">
                        <c:v>3.55</c:v>
                      </c:pt>
                      <c:pt idx="489">
                        <c:v>3.51</c:v>
                      </c:pt>
                      <c:pt idx="490">
                        <c:v>3.55</c:v>
                      </c:pt>
                      <c:pt idx="491">
                        <c:v>3.5</c:v>
                      </c:pt>
                      <c:pt idx="492">
                        <c:v>3.4</c:v>
                      </c:pt>
                      <c:pt idx="493">
                        <c:v>3.36</c:v>
                      </c:pt>
                      <c:pt idx="494">
                        <c:v>3.38</c:v>
                      </c:pt>
                      <c:pt idx="495">
                        <c:v>3.38</c:v>
                      </c:pt>
                      <c:pt idx="496">
                        <c:v>3.33</c:v>
                      </c:pt>
                      <c:pt idx="497">
                        <c:v>3.32</c:v>
                      </c:pt>
                      <c:pt idx="498">
                        <c:v>3.07</c:v>
                      </c:pt>
                      <c:pt idx="499">
                        <c:v>3.03</c:v>
                      </c:pt>
                      <c:pt idx="500">
                        <c:v>3.2</c:v>
                      </c:pt>
                      <c:pt idx="501">
                        <c:v>3.4</c:v>
                      </c:pt>
                      <c:pt idx="502">
                        <c:v>3.45</c:v>
                      </c:pt>
                      <c:pt idx="503">
                        <c:v>3.4</c:v>
                      </c:pt>
                      <c:pt idx="504">
                        <c:v>3.52</c:v>
                      </c:pt>
                      <c:pt idx="505">
                        <c:v>3.51</c:v>
                      </c:pt>
                      <c:pt idx="506">
                        <c:v>3.6</c:v>
                      </c:pt>
                      <c:pt idx="507">
                        <c:v>3.6</c:v>
                      </c:pt>
                      <c:pt idx="508">
                        <c:v>3.74</c:v>
                      </c:pt>
                      <c:pt idx="509">
                        <c:v>3.59</c:v>
                      </c:pt>
                      <c:pt idx="510">
                        <c:v>3.4</c:v>
                      </c:pt>
                      <c:pt idx="511">
                        <c:v>3.3</c:v>
                      </c:pt>
                      <c:pt idx="512">
                        <c:v>2.98</c:v>
                      </c:pt>
                      <c:pt idx="513">
                        <c:v>2.65</c:v>
                      </c:pt>
                      <c:pt idx="514">
                        <c:v>2.48</c:v>
                      </c:pt>
                      <c:pt idx="515">
                        <c:v>2.86</c:v>
                      </c:pt>
                      <c:pt idx="516">
                        <c:v>2.64</c:v>
                      </c:pt>
                      <c:pt idx="517">
                        <c:v>3.08</c:v>
                      </c:pt>
                      <c:pt idx="518">
                        <c:v>3.06</c:v>
                      </c:pt>
                      <c:pt idx="519">
                        <c:v>3</c:v>
                      </c:pt>
                      <c:pt idx="520">
                        <c:v>3.08</c:v>
                      </c:pt>
                      <c:pt idx="521">
                        <c:v>3.2</c:v>
                      </c:pt>
                      <c:pt idx="522">
                        <c:v>3.2</c:v>
                      </c:pt>
                      <c:pt idx="523">
                        <c:v>3.12</c:v>
                      </c:pt>
                      <c:pt idx="524">
                        <c:v>3.16</c:v>
                      </c:pt>
                      <c:pt idx="525">
                        <c:v>3.02</c:v>
                      </c:pt>
                      <c:pt idx="526">
                        <c:v>2.9</c:v>
                      </c:pt>
                      <c:pt idx="527">
                        <c:v>2.74</c:v>
                      </c:pt>
                      <c:pt idx="528">
                        <c:v>2.98</c:v>
                      </c:pt>
                      <c:pt idx="529">
                        <c:v>3.06</c:v>
                      </c:pt>
                      <c:pt idx="530">
                        <c:v>2.86</c:v>
                      </c:pt>
                      <c:pt idx="531">
                        <c:v>2.78</c:v>
                      </c:pt>
                      <c:pt idx="532">
                        <c:v>2.6</c:v>
                      </c:pt>
                      <c:pt idx="533">
                        <c:v>2.54</c:v>
                      </c:pt>
                      <c:pt idx="534">
                        <c:v>2.6</c:v>
                      </c:pt>
                      <c:pt idx="535">
                        <c:v>2.6</c:v>
                      </c:pt>
                      <c:pt idx="536">
                        <c:v>2.44</c:v>
                      </c:pt>
                      <c:pt idx="537">
                        <c:v>2.5</c:v>
                      </c:pt>
                      <c:pt idx="538">
                        <c:v>2.77</c:v>
                      </c:pt>
                      <c:pt idx="539">
                        <c:v>3.02</c:v>
                      </c:pt>
                      <c:pt idx="540">
                        <c:v>3.12</c:v>
                      </c:pt>
                      <c:pt idx="541">
                        <c:v>3.02</c:v>
                      </c:pt>
                      <c:pt idx="542">
                        <c:v>3.12</c:v>
                      </c:pt>
                      <c:pt idx="543">
                        <c:v>3.18</c:v>
                      </c:pt>
                      <c:pt idx="544">
                        <c:v>3.26</c:v>
                      </c:pt>
                      <c:pt idx="545">
                        <c:v>3.34</c:v>
                      </c:pt>
                      <c:pt idx="546">
                        <c:v>3.44</c:v>
                      </c:pt>
                      <c:pt idx="547">
                        <c:v>3.73</c:v>
                      </c:pt>
                      <c:pt idx="548">
                        <c:v>3.82</c:v>
                      </c:pt>
                      <c:pt idx="549">
                        <c:v>3.73</c:v>
                      </c:pt>
                      <c:pt idx="550">
                        <c:v>3.74</c:v>
                      </c:pt>
                      <c:pt idx="551">
                        <c:v>4.0599999999999996</c:v>
                      </c:pt>
                      <c:pt idx="552">
                        <c:v>4.09</c:v>
                      </c:pt>
                      <c:pt idx="553">
                        <c:v>3.88</c:v>
                      </c:pt>
                      <c:pt idx="554">
                        <c:v>3.78</c:v>
                      </c:pt>
                      <c:pt idx="555">
                        <c:v>3.6</c:v>
                      </c:pt>
                      <c:pt idx="556">
                        <c:v>3.62</c:v>
                      </c:pt>
                      <c:pt idx="557">
                        <c:v>3.64</c:v>
                      </c:pt>
                      <c:pt idx="558">
                        <c:v>3.54</c:v>
                      </c:pt>
                      <c:pt idx="559">
                        <c:v>3.46</c:v>
                      </c:pt>
                      <c:pt idx="560">
                        <c:v>3.26</c:v>
                      </c:pt>
                      <c:pt idx="561">
                        <c:v>3.1</c:v>
                      </c:pt>
                      <c:pt idx="562">
                        <c:v>3.06</c:v>
                      </c:pt>
                      <c:pt idx="563">
                        <c:v>2.82</c:v>
                      </c:pt>
                      <c:pt idx="564">
                        <c:v>2.78</c:v>
                      </c:pt>
                      <c:pt idx="565">
                        <c:v>2.73</c:v>
                      </c:pt>
                      <c:pt idx="566">
                        <c:v>2.73</c:v>
                      </c:pt>
                      <c:pt idx="567">
                        <c:v>2.67</c:v>
                      </c:pt>
                      <c:pt idx="568">
                        <c:v>2.57</c:v>
                      </c:pt>
                      <c:pt idx="569">
                        <c:v>2.73</c:v>
                      </c:pt>
                      <c:pt idx="570">
                        <c:v>2.67</c:v>
                      </c:pt>
                      <c:pt idx="571">
                        <c:v>2.76</c:v>
                      </c:pt>
                      <c:pt idx="572">
                        <c:v>2.63</c:v>
                      </c:pt>
                      <c:pt idx="573">
                        <c:v>2.54</c:v>
                      </c:pt>
                      <c:pt idx="574">
                        <c:v>2.4500000000000002</c:v>
                      </c:pt>
                      <c:pt idx="575">
                        <c:v>2.33</c:v>
                      </c:pt>
                      <c:pt idx="576">
                        <c:v>2.35</c:v>
                      </c:pt>
                      <c:pt idx="577">
                        <c:v>2.35</c:v>
                      </c:pt>
                      <c:pt idx="578">
                        <c:v>2.2999999999999998</c:v>
                      </c:pt>
                      <c:pt idx="579">
                        <c:v>2.25</c:v>
                      </c:pt>
                      <c:pt idx="580">
                        <c:v>2.21</c:v>
                      </c:pt>
                      <c:pt idx="581">
                        <c:v>2.23</c:v>
                      </c:pt>
                      <c:pt idx="582">
                        <c:v>2.2000000000000002</c:v>
                      </c:pt>
                      <c:pt idx="583">
                        <c:v>2.23</c:v>
                      </c:pt>
                      <c:pt idx="584">
                        <c:v>2.09</c:v>
                      </c:pt>
                      <c:pt idx="585">
                        <c:v>2.09</c:v>
                      </c:pt>
                      <c:pt idx="586">
                        <c:v>2.0499999999999998</c:v>
                      </c:pt>
                      <c:pt idx="587">
                        <c:v>2.06</c:v>
                      </c:pt>
                      <c:pt idx="588">
                        <c:v>2.1</c:v>
                      </c:pt>
                      <c:pt idx="589">
                        <c:v>2.09</c:v>
                      </c:pt>
                      <c:pt idx="590">
                        <c:v>2.2000000000000002</c:v>
                      </c:pt>
                      <c:pt idx="591">
                        <c:v>2.2799999999999998</c:v>
                      </c:pt>
                      <c:pt idx="592">
                        <c:v>2.27</c:v>
                      </c:pt>
                      <c:pt idx="593">
                        <c:v>2.21</c:v>
                      </c:pt>
                      <c:pt idx="594">
                        <c:v>2.25</c:v>
                      </c:pt>
                      <c:pt idx="595">
                        <c:v>2.2999999999999998</c:v>
                      </c:pt>
                      <c:pt idx="596">
                        <c:v>2.3199999999999998</c:v>
                      </c:pt>
                      <c:pt idx="597">
                        <c:v>2.67</c:v>
                      </c:pt>
                      <c:pt idx="598">
                        <c:v>3.06</c:v>
                      </c:pt>
                      <c:pt idx="599">
                        <c:v>3.07</c:v>
                      </c:pt>
                      <c:pt idx="600">
                        <c:v>3.06</c:v>
                      </c:pt>
                      <c:pt idx="601">
                        <c:v>3.21</c:v>
                      </c:pt>
                      <c:pt idx="602">
                        <c:v>3.36</c:v>
                      </c:pt>
                      <c:pt idx="603">
                        <c:v>3.22</c:v>
                      </c:pt>
                      <c:pt idx="604">
                        <c:v>3</c:v>
                      </c:pt>
                      <c:pt idx="605">
                        <c:v>2.88</c:v>
                      </c:pt>
                      <c:pt idx="606">
                        <c:v>2.8</c:v>
                      </c:pt>
                      <c:pt idx="607">
                        <c:v>2.86</c:v>
                      </c:pt>
                      <c:pt idx="608">
                        <c:v>2.96</c:v>
                      </c:pt>
                      <c:pt idx="609">
                        <c:v>3.5</c:v>
                      </c:pt>
                      <c:pt idx="610">
                        <c:v>3.93</c:v>
                      </c:pt>
                      <c:pt idx="611">
                        <c:v>4.1399999999999997</c:v>
                      </c:pt>
                      <c:pt idx="612">
                        <c:v>4.0999999999999996</c:v>
                      </c:pt>
                      <c:pt idx="613">
                        <c:v>3.96</c:v>
                      </c:pt>
                      <c:pt idx="614">
                        <c:v>4.22</c:v>
                      </c:pt>
                      <c:pt idx="615">
                        <c:v>4.5199999999999996</c:v>
                      </c:pt>
                      <c:pt idx="616">
                        <c:v>4.38</c:v>
                      </c:pt>
                      <c:pt idx="617">
                        <c:v>4.8600000000000003</c:v>
                      </c:pt>
                      <c:pt idx="618">
                        <c:v>4.26</c:v>
                      </c:pt>
                      <c:pt idx="619">
                        <c:v>4.54</c:v>
                      </c:pt>
                      <c:pt idx="620">
                        <c:v>4.54</c:v>
                      </c:pt>
                      <c:pt idx="621">
                        <c:v>4.54</c:v>
                      </c:pt>
                      <c:pt idx="622">
                        <c:v>4.46</c:v>
                      </c:pt>
                      <c:pt idx="623">
                        <c:v>5.05</c:v>
                      </c:pt>
                      <c:pt idx="624">
                        <c:v>5.22</c:v>
                      </c:pt>
                      <c:pt idx="625">
                        <c:v>5.52</c:v>
                      </c:pt>
                      <c:pt idx="626">
                        <c:v>5.25</c:v>
                      </c:pt>
                      <c:pt idx="627">
                        <c:v>3.96</c:v>
                      </c:pt>
                      <c:pt idx="628">
                        <c:v>3.6</c:v>
                      </c:pt>
                      <c:pt idx="629">
                        <c:v>4.32</c:v>
                      </c:pt>
                      <c:pt idx="630">
                        <c:v>4.28</c:v>
                      </c:pt>
                      <c:pt idx="631">
                        <c:v>4.2</c:v>
                      </c:pt>
                      <c:pt idx="632">
                        <c:v>4.16</c:v>
                      </c:pt>
                      <c:pt idx="633">
                        <c:v>4.0599999999999996</c:v>
                      </c:pt>
                      <c:pt idx="634">
                        <c:v>4.1100000000000003</c:v>
                      </c:pt>
                      <c:pt idx="635">
                        <c:v>4.24</c:v>
                      </c:pt>
                      <c:pt idx="636">
                        <c:v>4.32</c:v>
                      </c:pt>
                      <c:pt idx="637">
                        <c:v>4.25</c:v>
                      </c:pt>
                      <c:pt idx="638">
                        <c:v>4.1399999999999997</c:v>
                      </c:pt>
                      <c:pt idx="639">
                        <c:v>4.05</c:v>
                      </c:pt>
                      <c:pt idx="640">
                        <c:v>4.08</c:v>
                      </c:pt>
                      <c:pt idx="641">
                        <c:v>4.1399999999999997</c:v>
                      </c:pt>
                      <c:pt idx="642">
                        <c:v>4.18</c:v>
                      </c:pt>
                      <c:pt idx="643">
                        <c:v>4.2</c:v>
                      </c:pt>
                      <c:pt idx="644">
                        <c:v>4.1399999999999997</c:v>
                      </c:pt>
                      <c:pt idx="645">
                        <c:v>4.2</c:v>
                      </c:pt>
                      <c:pt idx="646">
                        <c:v>4.25</c:v>
                      </c:pt>
                      <c:pt idx="647">
                        <c:v>4.26</c:v>
                      </c:pt>
                      <c:pt idx="648">
                        <c:v>4.42</c:v>
                      </c:pt>
                      <c:pt idx="649">
                        <c:v>5.66</c:v>
                      </c:pt>
                      <c:pt idx="650">
                        <c:v>5.7</c:v>
                      </c:pt>
                      <c:pt idx="651">
                        <c:v>5.38</c:v>
                      </c:pt>
                      <c:pt idx="652">
                        <c:v>5.34</c:v>
                      </c:pt>
                      <c:pt idx="653">
                        <c:v>5.44</c:v>
                      </c:pt>
                      <c:pt idx="654">
                        <c:v>5.44</c:v>
                      </c:pt>
                      <c:pt idx="655">
                        <c:v>5.31</c:v>
                      </c:pt>
                      <c:pt idx="656">
                        <c:v>5.3</c:v>
                      </c:pt>
                      <c:pt idx="657">
                        <c:v>5.32</c:v>
                      </c:pt>
                      <c:pt idx="658">
                        <c:v>5.6</c:v>
                      </c:pt>
                      <c:pt idx="659">
                        <c:v>5.5</c:v>
                      </c:pt>
                      <c:pt idx="660">
                        <c:v>5.32</c:v>
                      </c:pt>
                      <c:pt idx="661">
                        <c:v>5.16</c:v>
                      </c:pt>
                      <c:pt idx="662">
                        <c:v>4.96</c:v>
                      </c:pt>
                      <c:pt idx="663">
                        <c:v>4.9800000000000004</c:v>
                      </c:pt>
                      <c:pt idx="664">
                        <c:v>4.38</c:v>
                      </c:pt>
                      <c:pt idx="665">
                        <c:v>4.0999999999999996</c:v>
                      </c:pt>
                      <c:pt idx="666">
                        <c:v>3.9</c:v>
                      </c:pt>
                      <c:pt idx="667">
                        <c:v>3.94</c:v>
                      </c:pt>
                      <c:pt idx="668">
                        <c:v>4.18</c:v>
                      </c:pt>
                      <c:pt idx="669">
                        <c:v>4.2300000000000004</c:v>
                      </c:pt>
                      <c:pt idx="670">
                        <c:v>4.25</c:v>
                      </c:pt>
                      <c:pt idx="671">
                        <c:v>4.18</c:v>
                      </c:pt>
                      <c:pt idx="672">
                        <c:v>4.1399999999999997</c:v>
                      </c:pt>
                      <c:pt idx="673">
                        <c:v>4.0199999999999996</c:v>
                      </c:pt>
                      <c:pt idx="674">
                        <c:v>3.98</c:v>
                      </c:pt>
                      <c:pt idx="675">
                        <c:v>3.82</c:v>
                      </c:pt>
                      <c:pt idx="676">
                        <c:v>3.38</c:v>
                      </c:pt>
                      <c:pt idx="677">
                        <c:v>3.22</c:v>
                      </c:pt>
                      <c:pt idx="678">
                        <c:v>3.2</c:v>
                      </c:pt>
                      <c:pt idx="679">
                        <c:v>3.1</c:v>
                      </c:pt>
                      <c:pt idx="680">
                        <c:v>3.06</c:v>
                      </c:pt>
                      <c:pt idx="681">
                        <c:v>3.05</c:v>
                      </c:pt>
                      <c:pt idx="682">
                        <c:v>3.02</c:v>
                      </c:pt>
                      <c:pt idx="683">
                        <c:v>3.03</c:v>
                      </c:pt>
                      <c:pt idx="684">
                        <c:v>3.06</c:v>
                      </c:pt>
                      <c:pt idx="685">
                        <c:v>3.08</c:v>
                      </c:pt>
                      <c:pt idx="686">
                        <c:v>3.01</c:v>
                      </c:pt>
                      <c:pt idx="687">
                        <c:v>3.08</c:v>
                      </c:pt>
                      <c:pt idx="688">
                        <c:v>3.2</c:v>
                      </c:pt>
                      <c:pt idx="689">
                        <c:v>3.2</c:v>
                      </c:pt>
                      <c:pt idx="690">
                        <c:v>3.15</c:v>
                      </c:pt>
                      <c:pt idx="691">
                        <c:v>3.06</c:v>
                      </c:pt>
                      <c:pt idx="692">
                        <c:v>3.02</c:v>
                      </c:pt>
                      <c:pt idx="693">
                        <c:v>2.94</c:v>
                      </c:pt>
                      <c:pt idx="694">
                        <c:v>2.88</c:v>
                      </c:pt>
                      <c:pt idx="695">
                        <c:v>3.05</c:v>
                      </c:pt>
                      <c:pt idx="696">
                        <c:v>3.05</c:v>
                      </c:pt>
                      <c:pt idx="697">
                        <c:v>2.98</c:v>
                      </c:pt>
                      <c:pt idx="698">
                        <c:v>2.92</c:v>
                      </c:pt>
                      <c:pt idx="699">
                        <c:v>2.85</c:v>
                      </c:pt>
                      <c:pt idx="700">
                        <c:v>2.87</c:v>
                      </c:pt>
                      <c:pt idx="701">
                        <c:v>2.94</c:v>
                      </c:pt>
                      <c:pt idx="702">
                        <c:v>2.94</c:v>
                      </c:pt>
                      <c:pt idx="703">
                        <c:v>2.94</c:v>
                      </c:pt>
                      <c:pt idx="704">
                        <c:v>2.94</c:v>
                      </c:pt>
                      <c:pt idx="705">
                        <c:v>2.96</c:v>
                      </c:pt>
                      <c:pt idx="706">
                        <c:v>2.9</c:v>
                      </c:pt>
                      <c:pt idx="707">
                        <c:v>2.94</c:v>
                      </c:pt>
                      <c:pt idx="708">
                        <c:v>3.15</c:v>
                      </c:pt>
                      <c:pt idx="709">
                        <c:v>3.34</c:v>
                      </c:pt>
                      <c:pt idx="710">
                        <c:v>3.37</c:v>
                      </c:pt>
                      <c:pt idx="711">
                        <c:v>3.7</c:v>
                      </c:pt>
                      <c:pt idx="712">
                        <c:v>3.82</c:v>
                      </c:pt>
                      <c:pt idx="713">
                        <c:v>3.66</c:v>
                      </c:pt>
                      <c:pt idx="714">
                        <c:v>3.55</c:v>
                      </c:pt>
                      <c:pt idx="715">
                        <c:v>3.34</c:v>
                      </c:pt>
                      <c:pt idx="716">
                        <c:v>3.1</c:v>
                      </c:pt>
                      <c:pt idx="717">
                        <c:v>3.05</c:v>
                      </c:pt>
                      <c:pt idx="718">
                        <c:v>3.05</c:v>
                      </c:pt>
                      <c:pt idx="719">
                        <c:v>3.05</c:v>
                      </c:pt>
                      <c:pt idx="720">
                        <c:v>3.05</c:v>
                      </c:pt>
                      <c:pt idx="721">
                        <c:v>2.96</c:v>
                      </c:pt>
                      <c:pt idx="722">
                        <c:v>2.84</c:v>
                      </c:pt>
                      <c:pt idx="723">
                        <c:v>2.86</c:v>
                      </c:pt>
                      <c:pt idx="724">
                        <c:v>2.98</c:v>
                      </c:pt>
                      <c:pt idx="725">
                        <c:v>3.02</c:v>
                      </c:pt>
                      <c:pt idx="726">
                        <c:v>3.1</c:v>
                      </c:pt>
                      <c:pt idx="727">
                        <c:v>3.45</c:v>
                      </c:pt>
                      <c:pt idx="728">
                        <c:v>3.74</c:v>
                      </c:pt>
                      <c:pt idx="729">
                        <c:v>3.73</c:v>
                      </c:pt>
                    </c:numCache>
                  </c:numRef>
                </c:val>
                <c:smooth val="1"/>
                <c:extLst xmlns:c16r2="http://schemas.microsoft.com/office/drawing/2015/06/chart">
                  <c:ext xmlns:c16="http://schemas.microsoft.com/office/drawing/2014/chart" uri="{C3380CC4-5D6E-409C-BE32-E72D297353CC}">
                    <c16:uniqueId val="{0000000A-A6C8-4DBF-A701-3FE5CF7365CA}"/>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DATOS!$X$3:$X$732</c15:sqref>
                        </c15:formulaRef>
                      </c:ext>
                    </c:extLst>
                    <c:numCache>
                      <c:formatCode>0.00</c:formatCode>
                      <c:ptCount val="730"/>
                      <c:pt idx="0">
                        <c:v>3.81</c:v>
                      </c:pt>
                      <c:pt idx="1">
                        <c:v>3.78</c:v>
                      </c:pt>
                      <c:pt idx="2">
                        <c:v>3.8</c:v>
                      </c:pt>
                      <c:pt idx="3">
                        <c:v>4.0199999999999996</c:v>
                      </c:pt>
                      <c:pt idx="4">
                        <c:v>3.98</c:v>
                      </c:pt>
                      <c:pt idx="5">
                        <c:v>3.82</c:v>
                      </c:pt>
                      <c:pt idx="6">
                        <c:v>3.38</c:v>
                      </c:pt>
                      <c:pt idx="7">
                        <c:v>3.02</c:v>
                      </c:pt>
                      <c:pt idx="8">
                        <c:v>3.34</c:v>
                      </c:pt>
                      <c:pt idx="9">
                        <c:v>3.34</c:v>
                      </c:pt>
                      <c:pt idx="10">
                        <c:v>3.38</c:v>
                      </c:pt>
                      <c:pt idx="11">
                        <c:v>3.48</c:v>
                      </c:pt>
                      <c:pt idx="12">
                        <c:v>3.54</c:v>
                      </c:pt>
                      <c:pt idx="13">
                        <c:v>3.33</c:v>
                      </c:pt>
                      <c:pt idx="14">
                        <c:v>3.12</c:v>
                      </c:pt>
                      <c:pt idx="15">
                        <c:v>3.08</c:v>
                      </c:pt>
                      <c:pt idx="16">
                        <c:v>3.12</c:v>
                      </c:pt>
                      <c:pt idx="17">
                        <c:v>3.12</c:v>
                      </c:pt>
                      <c:pt idx="18">
                        <c:v>2.96</c:v>
                      </c:pt>
                      <c:pt idx="19">
                        <c:v>2.86</c:v>
                      </c:pt>
                      <c:pt idx="20">
                        <c:v>2.66</c:v>
                      </c:pt>
                      <c:pt idx="21">
                        <c:v>2.58</c:v>
                      </c:pt>
                      <c:pt idx="22">
                        <c:v>2.64</c:v>
                      </c:pt>
                      <c:pt idx="23">
                        <c:v>2.76</c:v>
                      </c:pt>
                      <c:pt idx="24">
                        <c:v>2.72</c:v>
                      </c:pt>
                      <c:pt idx="25">
                        <c:v>2.63</c:v>
                      </c:pt>
                      <c:pt idx="26">
                        <c:v>2.6</c:v>
                      </c:pt>
                      <c:pt idx="27">
                        <c:v>2.61</c:v>
                      </c:pt>
                      <c:pt idx="28">
                        <c:v>2.62</c:v>
                      </c:pt>
                      <c:pt idx="29">
                        <c:v>2.66</c:v>
                      </c:pt>
                      <c:pt idx="30">
                        <c:v>2.52</c:v>
                      </c:pt>
                      <c:pt idx="31">
                        <c:v>2.52</c:v>
                      </c:pt>
                      <c:pt idx="32">
                        <c:v>2.52</c:v>
                      </c:pt>
                      <c:pt idx="33">
                        <c:v>2.42</c:v>
                      </c:pt>
                      <c:pt idx="34">
                        <c:v>2.42</c:v>
                      </c:pt>
                      <c:pt idx="35">
                        <c:v>2.5</c:v>
                      </c:pt>
                      <c:pt idx="36">
                        <c:v>2.68</c:v>
                      </c:pt>
                      <c:pt idx="37">
                        <c:v>2.73</c:v>
                      </c:pt>
                      <c:pt idx="38">
                        <c:v>2.76</c:v>
                      </c:pt>
                      <c:pt idx="39">
                        <c:v>2.94</c:v>
                      </c:pt>
                      <c:pt idx="40">
                        <c:v>3.32</c:v>
                      </c:pt>
                      <c:pt idx="41">
                        <c:v>3.34</c:v>
                      </c:pt>
                      <c:pt idx="42">
                        <c:v>3.35</c:v>
                      </c:pt>
                      <c:pt idx="43">
                        <c:v>3.32</c:v>
                      </c:pt>
                      <c:pt idx="44">
                        <c:v>3.35</c:v>
                      </c:pt>
                      <c:pt idx="45">
                        <c:v>3.7</c:v>
                      </c:pt>
                      <c:pt idx="46">
                        <c:v>3.86</c:v>
                      </c:pt>
                      <c:pt idx="47">
                        <c:v>3.84</c:v>
                      </c:pt>
                      <c:pt idx="48">
                        <c:v>3.74</c:v>
                      </c:pt>
                      <c:pt idx="49">
                        <c:v>3.62</c:v>
                      </c:pt>
                      <c:pt idx="50">
                        <c:v>3.45</c:v>
                      </c:pt>
                      <c:pt idx="51">
                        <c:v>3.3</c:v>
                      </c:pt>
                      <c:pt idx="52">
                        <c:v>2.96</c:v>
                      </c:pt>
                      <c:pt idx="53">
                        <c:v>2.86</c:v>
                      </c:pt>
                      <c:pt idx="54">
                        <c:v>2.9</c:v>
                      </c:pt>
                      <c:pt idx="55">
                        <c:v>2.92</c:v>
                      </c:pt>
                      <c:pt idx="56">
                        <c:v>2.86</c:v>
                      </c:pt>
                      <c:pt idx="57">
                        <c:v>2.76</c:v>
                      </c:pt>
                      <c:pt idx="58">
                        <c:v>2.57</c:v>
                      </c:pt>
                      <c:pt idx="59">
                        <c:v>2.64</c:v>
                      </c:pt>
                      <c:pt idx="60">
                        <c:v>2.96</c:v>
                      </c:pt>
                      <c:pt idx="61">
                        <c:v>2.88</c:v>
                      </c:pt>
                      <c:pt idx="62">
                        <c:v>2.54</c:v>
                      </c:pt>
                      <c:pt idx="63">
                        <c:v>2.2000000000000002</c:v>
                      </c:pt>
                      <c:pt idx="64">
                        <c:v>2.2200000000000002</c:v>
                      </c:pt>
                      <c:pt idx="65">
                        <c:v>2.34</c:v>
                      </c:pt>
                      <c:pt idx="66">
                        <c:v>3.44</c:v>
                      </c:pt>
                      <c:pt idx="67">
                        <c:v>3.56</c:v>
                      </c:pt>
                      <c:pt idx="68">
                        <c:v>3.56</c:v>
                      </c:pt>
                      <c:pt idx="69">
                        <c:v>3.58</c:v>
                      </c:pt>
                      <c:pt idx="70">
                        <c:v>2.67</c:v>
                      </c:pt>
                      <c:pt idx="71">
                        <c:v>2.62</c:v>
                      </c:pt>
                      <c:pt idx="72">
                        <c:v>2.52</c:v>
                      </c:pt>
                      <c:pt idx="73">
                        <c:v>2.37</c:v>
                      </c:pt>
                      <c:pt idx="74">
                        <c:v>2.42</c:v>
                      </c:pt>
                      <c:pt idx="75">
                        <c:v>2.2999999999999998</c:v>
                      </c:pt>
                      <c:pt idx="76">
                        <c:v>2.21</c:v>
                      </c:pt>
                      <c:pt idx="77">
                        <c:v>2.1800000000000002</c:v>
                      </c:pt>
                      <c:pt idx="78">
                        <c:v>2.14</c:v>
                      </c:pt>
                      <c:pt idx="79">
                        <c:v>1.98</c:v>
                      </c:pt>
                      <c:pt idx="80">
                        <c:v>1.9</c:v>
                      </c:pt>
                      <c:pt idx="81">
                        <c:v>1.88</c:v>
                      </c:pt>
                      <c:pt idx="82">
                        <c:v>1.9</c:v>
                      </c:pt>
                      <c:pt idx="83">
                        <c:v>1.88</c:v>
                      </c:pt>
                      <c:pt idx="84">
                        <c:v>1.94</c:v>
                      </c:pt>
                      <c:pt idx="85">
                        <c:v>2</c:v>
                      </c:pt>
                      <c:pt idx="86">
                        <c:v>1.94</c:v>
                      </c:pt>
                      <c:pt idx="87">
                        <c:v>1.95</c:v>
                      </c:pt>
                      <c:pt idx="88">
                        <c:v>1.95</c:v>
                      </c:pt>
                      <c:pt idx="89">
                        <c:v>1.68</c:v>
                      </c:pt>
                      <c:pt idx="90">
                        <c:v>1.72</c:v>
                      </c:pt>
                      <c:pt idx="91">
                        <c:v>1.78</c:v>
                      </c:pt>
                      <c:pt idx="92">
                        <c:v>1.75</c:v>
                      </c:pt>
                      <c:pt idx="93">
                        <c:v>1.74</c:v>
                      </c:pt>
                      <c:pt idx="94">
                        <c:v>1.74</c:v>
                      </c:pt>
                      <c:pt idx="95">
                        <c:v>1.74</c:v>
                      </c:pt>
                      <c:pt idx="96">
                        <c:v>1.82</c:v>
                      </c:pt>
                      <c:pt idx="97">
                        <c:v>2.2000000000000002</c:v>
                      </c:pt>
                      <c:pt idx="98">
                        <c:v>2.2799999999999998</c:v>
                      </c:pt>
                      <c:pt idx="99">
                        <c:v>2.2000000000000002</c:v>
                      </c:pt>
                      <c:pt idx="100">
                        <c:v>2.0499999999999998</c:v>
                      </c:pt>
                      <c:pt idx="101">
                        <c:v>1.9</c:v>
                      </c:pt>
                      <c:pt idx="102">
                        <c:v>1.83</c:v>
                      </c:pt>
                      <c:pt idx="103">
                        <c:v>1.88</c:v>
                      </c:pt>
                      <c:pt idx="104">
                        <c:v>1.88</c:v>
                      </c:pt>
                      <c:pt idx="105">
                        <c:v>1.92</c:v>
                      </c:pt>
                      <c:pt idx="106">
                        <c:v>2.14</c:v>
                      </c:pt>
                      <c:pt idx="107">
                        <c:v>2.4</c:v>
                      </c:pt>
                      <c:pt idx="108">
                        <c:v>2.46</c:v>
                      </c:pt>
                      <c:pt idx="109">
                        <c:v>2.52</c:v>
                      </c:pt>
                      <c:pt idx="110">
                        <c:v>2.6</c:v>
                      </c:pt>
                      <c:pt idx="111">
                        <c:v>2.68</c:v>
                      </c:pt>
                      <c:pt idx="112">
                        <c:v>2.67</c:v>
                      </c:pt>
                      <c:pt idx="113">
                        <c:v>2.98</c:v>
                      </c:pt>
                      <c:pt idx="114">
                        <c:v>2.98</c:v>
                      </c:pt>
                      <c:pt idx="115">
                        <c:v>3.14</c:v>
                      </c:pt>
                      <c:pt idx="116">
                        <c:v>3.08</c:v>
                      </c:pt>
                      <c:pt idx="117">
                        <c:v>3.02</c:v>
                      </c:pt>
                      <c:pt idx="118">
                        <c:v>3.02</c:v>
                      </c:pt>
                      <c:pt idx="119">
                        <c:v>3.1</c:v>
                      </c:pt>
                      <c:pt idx="120">
                        <c:v>3.18</c:v>
                      </c:pt>
                      <c:pt idx="121">
                        <c:v>3.02</c:v>
                      </c:pt>
                      <c:pt idx="122">
                        <c:v>2.94</c:v>
                      </c:pt>
                      <c:pt idx="123">
                        <c:v>2.9</c:v>
                      </c:pt>
                      <c:pt idx="124">
                        <c:v>2.94</c:v>
                      </c:pt>
                      <c:pt idx="125">
                        <c:v>2.96</c:v>
                      </c:pt>
                      <c:pt idx="126">
                        <c:v>2.86</c:v>
                      </c:pt>
                      <c:pt idx="127">
                        <c:v>2.66</c:v>
                      </c:pt>
                      <c:pt idx="128">
                        <c:v>2.58</c:v>
                      </c:pt>
                      <c:pt idx="129">
                        <c:v>2.66</c:v>
                      </c:pt>
                      <c:pt idx="130">
                        <c:v>2.58</c:v>
                      </c:pt>
                      <c:pt idx="131">
                        <c:v>2.6</c:v>
                      </c:pt>
                      <c:pt idx="132">
                        <c:v>2.62</c:v>
                      </c:pt>
                      <c:pt idx="133">
                        <c:v>2.63</c:v>
                      </c:pt>
                      <c:pt idx="134">
                        <c:v>2.78</c:v>
                      </c:pt>
                      <c:pt idx="135">
                        <c:v>2.75</c:v>
                      </c:pt>
                      <c:pt idx="136">
                        <c:v>2.63</c:v>
                      </c:pt>
                      <c:pt idx="137">
                        <c:v>2.68</c:v>
                      </c:pt>
                      <c:pt idx="138">
                        <c:v>2.7</c:v>
                      </c:pt>
                      <c:pt idx="139">
                        <c:v>2.67</c:v>
                      </c:pt>
                      <c:pt idx="140">
                        <c:v>2.66</c:v>
                      </c:pt>
                      <c:pt idx="141">
                        <c:v>2.72</c:v>
                      </c:pt>
                      <c:pt idx="142">
                        <c:v>3.02</c:v>
                      </c:pt>
                      <c:pt idx="143">
                        <c:v>2.97</c:v>
                      </c:pt>
                      <c:pt idx="144">
                        <c:v>2.8</c:v>
                      </c:pt>
                      <c:pt idx="145">
                        <c:v>2.58</c:v>
                      </c:pt>
                      <c:pt idx="146">
                        <c:v>2.44</c:v>
                      </c:pt>
                      <c:pt idx="147">
                        <c:v>2.3199999999999998</c:v>
                      </c:pt>
                      <c:pt idx="148">
                        <c:v>2.2799999999999998</c:v>
                      </c:pt>
                      <c:pt idx="149">
                        <c:v>2.34</c:v>
                      </c:pt>
                      <c:pt idx="150">
                        <c:v>2.64</c:v>
                      </c:pt>
                      <c:pt idx="151">
                        <c:v>2.84</c:v>
                      </c:pt>
                      <c:pt idx="152">
                        <c:v>3.18</c:v>
                      </c:pt>
                      <c:pt idx="153">
                        <c:v>3.42</c:v>
                      </c:pt>
                      <c:pt idx="154">
                        <c:v>3.5</c:v>
                      </c:pt>
                      <c:pt idx="155">
                        <c:v>3.46</c:v>
                      </c:pt>
                      <c:pt idx="156">
                        <c:v>3.38</c:v>
                      </c:pt>
                      <c:pt idx="157">
                        <c:v>3.42</c:v>
                      </c:pt>
                      <c:pt idx="158">
                        <c:v>3.46</c:v>
                      </c:pt>
                      <c:pt idx="159">
                        <c:v>3.8</c:v>
                      </c:pt>
                      <c:pt idx="160">
                        <c:v>4.12</c:v>
                      </c:pt>
                      <c:pt idx="161">
                        <c:v>4.16</c:v>
                      </c:pt>
                      <c:pt idx="162">
                        <c:v>4.22</c:v>
                      </c:pt>
                      <c:pt idx="163">
                        <c:v>4.74</c:v>
                      </c:pt>
                      <c:pt idx="164">
                        <c:v>4.7300000000000004</c:v>
                      </c:pt>
                      <c:pt idx="165">
                        <c:v>4.6399999999999997</c:v>
                      </c:pt>
                      <c:pt idx="166">
                        <c:v>4.58</c:v>
                      </c:pt>
                      <c:pt idx="167">
                        <c:v>4.47</c:v>
                      </c:pt>
                      <c:pt idx="168">
                        <c:v>4.28</c:v>
                      </c:pt>
                      <c:pt idx="169">
                        <c:v>3.82</c:v>
                      </c:pt>
                      <c:pt idx="170">
                        <c:v>3.76</c:v>
                      </c:pt>
                      <c:pt idx="171">
                        <c:v>3.56</c:v>
                      </c:pt>
                      <c:pt idx="172">
                        <c:v>3.45</c:v>
                      </c:pt>
                      <c:pt idx="173">
                        <c:v>3.58</c:v>
                      </c:pt>
                      <c:pt idx="174">
                        <c:v>3.58</c:v>
                      </c:pt>
                      <c:pt idx="175">
                        <c:v>3.58</c:v>
                      </c:pt>
                      <c:pt idx="176">
                        <c:v>3.5</c:v>
                      </c:pt>
                      <c:pt idx="177">
                        <c:v>3.59</c:v>
                      </c:pt>
                      <c:pt idx="178">
                        <c:v>4.12</c:v>
                      </c:pt>
                      <c:pt idx="179">
                        <c:v>4.17</c:v>
                      </c:pt>
                      <c:pt idx="180">
                        <c:v>4.04</c:v>
                      </c:pt>
                      <c:pt idx="181">
                        <c:v>3.64</c:v>
                      </c:pt>
                      <c:pt idx="182">
                        <c:v>3.42</c:v>
                      </c:pt>
                      <c:pt idx="183">
                        <c:v>3.25</c:v>
                      </c:pt>
                      <c:pt idx="184">
                        <c:v>3.04</c:v>
                      </c:pt>
                      <c:pt idx="185">
                        <c:v>3.02</c:v>
                      </c:pt>
                      <c:pt idx="186">
                        <c:v>3.05</c:v>
                      </c:pt>
                      <c:pt idx="187">
                        <c:v>3.45</c:v>
                      </c:pt>
                      <c:pt idx="188">
                        <c:v>3.06</c:v>
                      </c:pt>
                      <c:pt idx="189">
                        <c:v>3.89</c:v>
                      </c:pt>
                      <c:pt idx="190">
                        <c:v>3.66</c:v>
                      </c:pt>
                      <c:pt idx="191">
                        <c:v>4.17</c:v>
                      </c:pt>
                      <c:pt idx="192">
                        <c:v>4.04</c:v>
                      </c:pt>
                      <c:pt idx="193">
                        <c:v>3.6</c:v>
                      </c:pt>
                      <c:pt idx="194">
                        <c:v>3.42</c:v>
                      </c:pt>
                      <c:pt idx="195">
                        <c:v>3.02</c:v>
                      </c:pt>
                      <c:pt idx="196">
                        <c:v>3.42</c:v>
                      </c:pt>
                      <c:pt idx="197">
                        <c:v>2.82</c:v>
                      </c:pt>
                      <c:pt idx="198">
                        <c:v>3.3</c:v>
                      </c:pt>
                      <c:pt idx="199">
                        <c:v>3.62</c:v>
                      </c:pt>
                      <c:pt idx="200">
                        <c:v>2.7</c:v>
                      </c:pt>
                      <c:pt idx="201">
                        <c:v>2.65</c:v>
                      </c:pt>
                      <c:pt idx="202">
                        <c:v>2.4700000000000002</c:v>
                      </c:pt>
                      <c:pt idx="203">
                        <c:v>2.58</c:v>
                      </c:pt>
                      <c:pt idx="204">
                        <c:v>2.5299999999999998</c:v>
                      </c:pt>
                      <c:pt idx="205">
                        <c:v>2.6</c:v>
                      </c:pt>
                      <c:pt idx="206">
                        <c:v>2.78</c:v>
                      </c:pt>
                      <c:pt idx="207">
                        <c:v>2.78</c:v>
                      </c:pt>
                      <c:pt idx="208">
                        <c:v>2.9</c:v>
                      </c:pt>
                      <c:pt idx="209">
                        <c:v>2.94</c:v>
                      </c:pt>
                      <c:pt idx="210">
                        <c:v>2.48</c:v>
                      </c:pt>
                      <c:pt idx="211">
                        <c:v>2.82</c:v>
                      </c:pt>
                      <c:pt idx="212">
                        <c:v>2.6</c:v>
                      </c:pt>
                      <c:pt idx="213">
                        <c:v>2.82</c:v>
                      </c:pt>
                      <c:pt idx="214">
                        <c:v>2.6</c:v>
                      </c:pt>
                      <c:pt idx="215">
                        <c:v>2.74</c:v>
                      </c:pt>
                      <c:pt idx="216">
                        <c:v>2.56</c:v>
                      </c:pt>
                      <c:pt idx="217">
                        <c:v>2.4700000000000002</c:v>
                      </c:pt>
                      <c:pt idx="218">
                        <c:v>2.56</c:v>
                      </c:pt>
                      <c:pt idx="219">
                        <c:v>2.58</c:v>
                      </c:pt>
                      <c:pt idx="220">
                        <c:v>2.62</c:v>
                      </c:pt>
                      <c:pt idx="221">
                        <c:v>2.5499999999999998</c:v>
                      </c:pt>
                      <c:pt idx="222">
                        <c:v>2.4300000000000002</c:v>
                      </c:pt>
                      <c:pt idx="223">
                        <c:v>2.2999999999999998</c:v>
                      </c:pt>
                      <c:pt idx="224">
                        <c:v>2.5</c:v>
                      </c:pt>
                      <c:pt idx="225">
                        <c:v>2.76</c:v>
                      </c:pt>
                      <c:pt idx="226">
                        <c:v>2.62</c:v>
                      </c:pt>
                      <c:pt idx="227">
                        <c:v>2.66</c:v>
                      </c:pt>
                      <c:pt idx="228">
                        <c:v>2.52</c:v>
                      </c:pt>
                      <c:pt idx="229">
                        <c:v>2.5</c:v>
                      </c:pt>
                      <c:pt idx="230">
                        <c:v>2.44</c:v>
                      </c:pt>
                      <c:pt idx="231">
                        <c:v>2.25</c:v>
                      </c:pt>
                      <c:pt idx="232">
                        <c:v>2.1800000000000002</c:v>
                      </c:pt>
                      <c:pt idx="233">
                        <c:v>2.17</c:v>
                      </c:pt>
                      <c:pt idx="234">
                        <c:v>2.2200000000000002</c:v>
                      </c:pt>
                      <c:pt idx="235">
                        <c:v>2.41</c:v>
                      </c:pt>
                      <c:pt idx="236">
                        <c:v>2.5</c:v>
                      </c:pt>
                      <c:pt idx="237">
                        <c:v>2.6</c:v>
                      </c:pt>
                      <c:pt idx="238">
                        <c:v>2.76</c:v>
                      </c:pt>
                      <c:pt idx="239">
                        <c:v>2.85</c:v>
                      </c:pt>
                      <c:pt idx="240">
                        <c:v>2.7</c:v>
                      </c:pt>
                      <c:pt idx="241">
                        <c:v>2.44</c:v>
                      </c:pt>
                      <c:pt idx="242">
                        <c:v>2.33</c:v>
                      </c:pt>
                      <c:pt idx="243">
                        <c:v>2.23</c:v>
                      </c:pt>
                      <c:pt idx="244">
                        <c:v>2.16</c:v>
                      </c:pt>
                      <c:pt idx="245">
                        <c:v>2.1800000000000002</c:v>
                      </c:pt>
                      <c:pt idx="246">
                        <c:v>2.2999999999999998</c:v>
                      </c:pt>
                      <c:pt idx="247">
                        <c:v>2.76</c:v>
                      </c:pt>
                      <c:pt idx="248">
                        <c:v>2.94</c:v>
                      </c:pt>
                      <c:pt idx="249">
                        <c:v>2.82</c:v>
                      </c:pt>
                      <c:pt idx="250">
                        <c:v>2.54</c:v>
                      </c:pt>
                      <c:pt idx="251">
                        <c:v>2.35</c:v>
                      </c:pt>
                      <c:pt idx="252">
                        <c:v>2.2599999999999998</c:v>
                      </c:pt>
                      <c:pt idx="253">
                        <c:v>2.2200000000000002</c:v>
                      </c:pt>
                      <c:pt idx="254">
                        <c:v>2.16</c:v>
                      </c:pt>
                      <c:pt idx="255">
                        <c:v>2.34</c:v>
                      </c:pt>
                      <c:pt idx="256">
                        <c:v>3.16</c:v>
                      </c:pt>
                      <c:pt idx="257">
                        <c:v>3.44</c:v>
                      </c:pt>
                      <c:pt idx="258">
                        <c:v>3.1</c:v>
                      </c:pt>
                      <c:pt idx="259">
                        <c:v>3.25</c:v>
                      </c:pt>
                      <c:pt idx="260">
                        <c:v>3.38</c:v>
                      </c:pt>
                      <c:pt idx="261">
                        <c:v>3.25</c:v>
                      </c:pt>
                      <c:pt idx="262">
                        <c:v>3.1</c:v>
                      </c:pt>
                      <c:pt idx="263">
                        <c:v>3.05</c:v>
                      </c:pt>
                      <c:pt idx="264">
                        <c:v>2.9</c:v>
                      </c:pt>
                      <c:pt idx="265">
                        <c:v>2.85</c:v>
                      </c:pt>
                      <c:pt idx="266">
                        <c:v>2.85</c:v>
                      </c:pt>
                      <c:pt idx="267">
                        <c:v>2.62</c:v>
                      </c:pt>
                      <c:pt idx="268">
                        <c:v>2.41</c:v>
                      </c:pt>
                      <c:pt idx="269">
                        <c:v>2.33</c:v>
                      </c:pt>
                      <c:pt idx="270">
                        <c:v>2.2799999999999998</c:v>
                      </c:pt>
                      <c:pt idx="271">
                        <c:v>2.2799999999999998</c:v>
                      </c:pt>
                      <c:pt idx="272">
                        <c:v>2.44</c:v>
                      </c:pt>
                      <c:pt idx="273">
                        <c:v>2.29</c:v>
                      </c:pt>
                      <c:pt idx="274">
                        <c:v>2.16</c:v>
                      </c:pt>
                      <c:pt idx="275">
                        <c:v>2.16</c:v>
                      </c:pt>
                      <c:pt idx="276">
                        <c:v>2.3199999999999998</c:v>
                      </c:pt>
                      <c:pt idx="277">
                        <c:v>2.44</c:v>
                      </c:pt>
                      <c:pt idx="278">
                        <c:v>2.2999999999999998</c:v>
                      </c:pt>
                      <c:pt idx="279">
                        <c:v>2.2400000000000002</c:v>
                      </c:pt>
                      <c:pt idx="280">
                        <c:v>2.2000000000000002</c:v>
                      </c:pt>
                      <c:pt idx="281">
                        <c:v>2.15</c:v>
                      </c:pt>
                      <c:pt idx="282">
                        <c:v>2.1800000000000002</c:v>
                      </c:pt>
                      <c:pt idx="283">
                        <c:v>2.34</c:v>
                      </c:pt>
                      <c:pt idx="284">
                        <c:v>2.2599999999999998</c:v>
                      </c:pt>
                      <c:pt idx="285">
                        <c:v>2.19</c:v>
                      </c:pt>
                      <c:pt idx="286">
                        <c:v>2.21</c:v>
                      </c:pt>
                      <c:pt idx="287">
                        <c:v>2.36</c:v>
                      </c:pt>
                      <c:pt idx="288">
                        <c:v>2.2599999999999998</c:v>
                      </c:pt>
                      <c:pt idx="289">
                        <c:v>2.35</c:v>
                      </c:pt>
                      <c:pt idx="290">
                        <c:v>2.86</c:v>
                      </c:pt>
                      <c:pt idx="291">
                        <c:v>2.86</c:v>
                      </c:pt>
                      <c:pt idx="292">
                        <c:v>2.86</c:v>
                      </c:pt>
                      <c:pt idx="293">
                        <c:v>2.88</c:v>
                      </c:pt>
                      <c:pt idx="294">
                        <c:v>2.7</c:v>
                      </c:pt>
                      <c:pt idx="295">
                        <c:v>2.68</c:v>
                      </c:pt>
                      <c:pt idx="296">
                        <c:v>2.65</c:v>
                      </c:pt>
                      <c:pt idx="297">
                        <c:v>2.7</c:v>
                      </c:pt>
                      <c:pt idx="298">
                        <c:v>2.5299999999999998</c:v>
                      </c:pt>
                      <c:pt idx="299">
                        <c:v>2.46</c:v>
                      </c:pt>
                      <c:pt idx="300">
                        <c:v>2.5</c:v>
                      </c:pt>
                      <c:pt idx="301">
                        <c:v>2.4</c:v>
                      </c:pt>
                      <c:pt idx="302">
                        <c:v>2.2999999999999998</c:v>
                      </c:pt>
                      <c:pt idx="303">
                        <c:v>2.35</c:v>
                      </c:pt>
                      <c:pt idx="304">
                        <c:v>2.42</c:v>
                      </c:pt>
                      <c:pt idx="305">
                        <c:v>2.7</c:v>
                      </c:pt>
                      <c:pt idx="306">
                        <c:v>3.06</c:v>
                      </c:pt>
                      <c:pt idx="307">
                        <c:v>3.34</c:v>
                      </c:pt>
                      <c:pt idx="308">
                        <c:v>3.08</c:v>
                      </c:pt>
                      <c:pt idx="309">
                        <c:v>2.9</c:v>
                      </c:pt>
                      <c:pt idx="310">
                        <c:v>3.02</c:v>
                      </c:pt>
                      <c:pt idx="311">
                        <c:v>3.18</c:v>
                      </c:pt>
                      <c:pt idx="312">
                        <c:v>3.15</c:v>
                      </c:pt>
                      <c:pt idx="313">
                        <c:v>2.96</c:v>
                      </c:pt>
                      <c:pt idx="314">
                        <c:v>2.8</c:v>
                      </c:pt>
                      <c:pt idx="315">
                        <c:v>2.69</c:v>
                      </c:pt>
                      <c:pt idx="316">
                        <c:v>2.48</c:v>
                      </c:pt>
                      <c:pt idx="317">
                        <c:v>2.46</c:v>
                      </c:pt>
                      <c:pt idx="318">
                        <c:v>2.4500000000000002</c:v>
                      </c:pt>
                      <c:pt idx="319">
                        <c:v>2.41</c:v>
                      </c:pt>
                      <c:pt idx="320">
                        <c:v>2.35</c:v>
                      </c:pt>
                      <c:pt idx="321">
                        <c:v>2.34</c:v>
                      </c:pt>
                      <c:pt idx="322">
                        <c:v>2.29</c:v>
                      </c:pt>
                      <c:pt idx="323">
                        <c:v>2.38</c:v>
                      </c:pt>
                      <c:pt idx="324">
                        <c:v>2.4700000000000002</c:v>
                      </c:pt>
                      <c:pt idx="325">
                        <c:v>2.46</c:v>
                      </c:pt>
                      <c:pt idx="326">
                        <c:v>2.41</c:v>
                      </c:pt>
                      <c:pt idx="327">
                        <c:v>2.42</c:v>
                      </c:pt>
                      <c:pt idx="328">
                        <c:v>2.4300000000000002</c:v>
                      </c:pt>
                      <c:pt idx="329">
                        <c:v>2.44</c:v>
                      </c:pt>
                      <c:pt idx="330">
                        <c:v>2.4500000000000002</c:v>
                      </c:pt>
                      <c:pt idx="331">
                        <c:v>2.46</c:v>
                      </c:pt>
                      <c:pt idx="332">
                        <c:v>2.6</c:v>
                      </c:pt>
                      <c:pt idx="333">
                        <c:v>2.5499999999999998</c:v>
                      </c:pt>
                      <c:pt idx="334">
                        <c:v>2.4500000000000002</c:v>
                      </c:pt>
                      <c:pt idx="335">
                        <c:v>2.35</c:v>
                      </c:pt>
                      <c:pt idx="336">
                        <c:v>2.16</c:v>
                      </c:pt>
                      <c:pt idx="337">
                        <c:v>2.1</c:v>
                      </c:pt>
                      <c:pt idx="338">
                        <c:v>2.1</c:v>
                      </c:pt>
                      <c:pt idx="339">
                        <c:v>1.97</c:v>
                      </c:pt>
                      <c:pt idx="340">
                        <c:v>1.92</c:v>
                      </c:pt>
                      <c:pt idx="341">
                        <c:v>1.9</c:v>
                      </c:pt>
                      <c:pt idx="342">
                        <c:v>1.9</c:v>
                      </c:pt>
                      <c:pt idx="343">
                        <c:v>1.9</c:v>
                      </c:pt>
                      <c:pt idx="344">
                        <c:v>1.95</c:v>
                      </c:pt>
                      <c:pt idx="345">
                        <c:v>2.2000000000000002</c:v>
                      </c:pt>
                      <c:pt idx="346">
                        <c:v>2.2000000000000002</c:v>
                      </c:pt>
                      <c:pt idx="347">
                        <c:v>2.1800000000000002</c:v>
                      </c:pt>
                      <c:pt idx="348">
                        <c:v>2.11</c:v>
                      </c:pt>
                      <c:pt idx="349">
                        <c:v>2.04</c:v>
                      </c:pt>
                      <c:pt idx="350">
                        <c:v>1.88</c:v>
                      </c:pt>
                      <c:pt idx="351">
                        <c:v>1.83</c:v>
                      </c:pt>
                      <c:pt idx="352">
                        <c:v>1.75</c:v>
                      </c:pt>
                      <c:pt idx="353">
                        <c:v>1.7</c:v>
                      </c:pt>
                      <c:pt idx="354">
                        <c:v>1.65</c:v>
                      </c:pt>
                      <c:pt idx="355">
                        <c:v>1.68</c:v>
                      </c:pt>
                      <c:pt idx="356">
                        <c:v>1.58</c:v>
                      </c:pt>
                      <c:pt idx="357">
                        <c:v>1.52</c:v>
                      </c:pt>
                      <c:pt idx="358">
                        <c:v>1.48</c:v>
                      </c:pt>
                      <c:pt idx="359">
                        <c:v>1.65</c:v>
                      </c:pt>
                      <c:pt idx="360">
                        <c:v>1.7</c:v>
                      </c:pt>
                      <c:pt idx="361">
                        <c:v>1.75</c:v>
                      </c:pt>
                      <c:pt idx="362">
                        <c:v>1.8</c:v>
                      </c:pt>
                      <c:pt idx="363">
                        <c:v>1.85</c:v>
                      </c:pt>
                      <c:pt idx="364">
                        <c:v>1.9</c:v>
                      </c:pt>
                      <c:pt idx="365">
                        <c:v>2.0299999999999998</c:v>
                      </c:pt>
                      <c:pt idx="366">
                        <c:v>2.17</c:v>
                      </c:pt>
                      <c:pt idx="367">
                        <c:v>2.2000000000000002</c:v>
                      </c:pt>
                      <c:pt idx="368">
                        <c:v>2.2000000000000002</c:v>
                      </c:pt>
                      <c:pt idx="369">
                        <c:v>2</c:v>
                      </c:pt>
                      <c:pt idx="370">
                        <c:v>1.8</c:v>
                      </c:pt>
                      <c:pt idx="371">
                        <c:v>1.56</c:v>
                      </c:pt>
                      <c:pt idx="372">
                        <c:v>1.48</c:v>
                      </c:pt>
                      <c:pt idx="373">
                        <c:v>1.5</c:v>
                      </c:pt>
                      <c:pt idx="374">
                        <c:v>1.56</c:v>
                      </c:pt>
                      <c:pt idx="375">
                        <c:v>1.56</c:v>
                      </c:pt>
                      <c:pt idx="376">
                        <c:v>1.58</c:v>
                      </c:pt>
                      <c:pt idx="377">
                        <c:v>1.61</c:v>
                      </c:pt>
                      <c:pt idx="378">
                        <c:v>1.66</c:v>
                      </c:pt>
                      <c:pt idx="379">
                        <c:v>1.58</c:v>
                      </c:pt>
                      <c:pt idx="380">
                        <c:v>1.58</c:v>
                      </c:pt>
                      <c:pt idx="381">
                        <c:v>1.5</c:v>
                      </c:pt>
                      <c:pt idx="382">
                        <c:v>1.52</c:v>
                      </c:pt>
                      <c:pt idx="383">
                        <c:v>1.54</c:v>
                      </c:pt>
                      <c:pt idx="384">
                        <c:v>1.48</c:v>
                      </c:pt>
                      <c:pt idx="385">
                        <c:v>1.5</c:v>
                      </c:pt>
                      <c:pt idx="386">
                        <c:v>1.52</c:v>
                      </c:pt>
                      <c:pt idx="387">
                        <c:v>1.55</c:v>
                      </c:pt>
                      <c:pt idx="388">
                        <c:v>1.92</c:v>
                      </c:pt>
                      <c:pt idx="389">
                        <c:v>2.2999999999999998</c:v>
                      </c:pt>
                      <c:pt idx="390">
                        <c:v>2.15</c:v>
                      </c:pt>
                      <c:pt idx="391">
                        <c:v>1.96</c:v>
                      </c:pt>
                      <c:pt idx="392">
                        <c:v>1.78</c:v>
                      </c:pt>
                      <c:pt idx="393">
                        <c:v>1.74</c:v>
                      </c:pt>
                      <c:pt idx="394">
                        <c:v>1.72</c:v>
                      </c:pt>
                      <c:pt idx="395">
                        <c:v>1.67</c:v>
                      </c:pt>
                      <c:pt idx="396">
                        <c:v>1.61</c:v>
                      </c:pt>
                      <c:pt idx="397">
                        <c:v>1.56</c:v>
                      </c:pt>
                      <c:pt idx="398">
                        <c:v>1.49</c:v>
                      </c:pt>
                      <c:pt idx="399">
                        <c:v>1.47</c:v>
                      </c:pt>
                      <c:pt idx="400">
                        <c:v>1.51</c:v>
                      </c:pt>
                      <c:pt idx="401">
                        <c:v>1.57</c:v>
                      </c:pt>
                      <c:pt idx="402">
                        <c:v>1.63</c:v>
                      </c:pt>
                      <c:pt idx="403">
                        <c:v>1.7</c:v>
                      </c:pt>
                      <c:pt idx="404">
                        <c:v>1.68</c:v>
                      </c:pt>
                      <c:pt idx="405">
                        <c:v>1.8</c:v>
                      </c:pt>
                      <c:pt idx="406">
                        <c:v>2.06</c:v>
                      </c:pt>
                      <c:pt idx="407">
                        <c:v>2.09</c:v>
                      </c:pt>
                      <c:pt idx="408">
                        <c:v>1.96</c:v>
                      </c:pt>
                      <c:pt idx="409">
                        <c:v>1.84</c:v>
                      </c:pt>
                      <c:pt idx="410">
                        <c:v>1.79</c:v>
                      </c:pt>
                      <c:pt idx="411">
                        <c:v>1.72</c:v>
                      </c:pt>
                      <c:pt idx="412">
                        <c:v>1.68</c:v>
                      </c:pt>
                      <c:pt idx="413">
                        <c:v>1.65</c:v>
                      </c:pt>
                      <c:pt idx="414">
                        <c:v>1.62</c:v>
                      </c:pt>
                      <c:pt idx="415">
                        <c:v>1.68</c:v>
                      </c:pt>
                      <c:pt idx="416">
                        <c:v>1.7</c:v>
                      </c:pt>
                      <c:pt idx="417">
                        <c:v>1.78</c:v>
                      </c:pt>
                      <c:pt idx="418">
                        <c:v>1.75</c:v>
                      </c:pt>
                      <c:pt idx="419">
                        <c:v>1.7</c:v>
                      </c:pt>
                      <c:pt idx="420">
                        <c:v>1.67</c:v>
                      </c:pt>
                      <c:pt idx="421">
                        <c:v>1.65</c:v>
                      </c:pt>
                      <c:pt idx="422">
                        <c:v>1.68</c:v>
                      </c:pt>
                      <c:pt idx="423">
                        <c:v>1.6</c:v>
                      </c:pt>
                      <c:pt idx="424">
                        <c:v>1.84</c:v>
                      </c:pt>
                      <c:pt idx="425">
                        <c:v>2.1</c:v>
                      </c:pt>
                      <c:pt idx="426">
                        <c:v>2.04</c:v>
                      </c:pt>
                      <c:pt idx="427">
                        <c:v>2.02</c:v>
                      </c:pt>
                      <c:pt idx="428">
                        <c:v>1.98</c:v>
                      </c:pt>
                      <c:pt idx="429">
                        <c:v>2.04</c:v>
                      </c:pt>
                      <c:pt idx="430">
                        <c:v>2.2000000000000002</c:v>
                      </c:pt>
                      <c:pt idx="431">
                        <c:v>2.23</c:v>
                      </c:pt>
                      <c:pt idx="432">
                        <c:v>2.08</c:v>
                      </c:pt>
                      <c:pt idx="433">
                        <c:v>1.9</c:v>
                      </c:pt>
                      <c:pt idx="434">
                        <c:v>1.76</c:v>
                      </c:pt>
                      <c:pt idx="435">
                        <c:v>1.64</c:v>
                      </c:pt>
                      <c:pt idx="436">
                        <c:v>1.62</c:v>
                      </c:pt>
                      <c:pt idx="437">
                        <c:v>1.57</c:v>
                      </c:pt>
                      <c:pt idx="438">
                        <c:v>1.58</c:v>
                      </c:pt>
                      <c:pt idx="439">
                        <c:v>1.56</c:v>
                      </c:pt>
                      <c:pt idx="440">
                        <c:v>1.5</c:v>
                      </c:pt>
                      <c:pt idx="441">
                        <c:v>1.38</c:v>
                      </c:pt>
                      <c:pt idx="442">
                        <c:v>1.38</c:v>
                      </c:pt>
                      <c:pt idx="443">
                        <c:v>1.32</c:v>
                      </c:pt>
                      <c:pt idx="444">
                        <c:v>1.32</c:v>
                      </c:pt>
                      <c:pt idx="445">
                        <c:v>1.34</c:v>
                      </c:pt>
                      <c:pt idx="446">
                        <c:v>1.35</c:v>
                      </c:pt>
                      <c:pt idx="447">
                        <c:v>1.4</c:v>
                      </c:pt>
                      <c:pt idx="448">
                        <c:v>1.45</c:v>
                      </c:pt>
                      <c:pt idx="449">
                        <c:v>1.38</c:v>
                      </c:pt>
                      <c:pt idx="450">
                        <c:v>1.42</c:v>
                      </c:pt>
                      <c:pt idx="451">
                        <c:v>1.46</c:v>
                      </c:pt>
                      <c:pt idx="452">
                        <c:v>1.49</c:v>
                      </c:pt>
                      <c:pt idx="453">
                        <c:v>1.42</c:v>
                      </c:pt>
                      <c:pt idx="454">
                        <c:v>1.49</c:v>
                      </c:pt>
                      <c:pt idx="455">
                        <c:v>1.56</c:v>
                      </c:pt>
                      <c:pt idx="456">
                        <c:v>1.65</c:v>
                      </c:pt>
                      <c:pt idx="457">
                        <c:v>1.58</c:v>
                      </c:pt>
                      <c:pt idx="458">
                        <c:v>1.65</c:v>
                      </c:pt>
                      <c:pt idx="459">
                        <c:v>2.06</c:v>
                      </c:pt>
                      <c:pt idx="460">
                        <c:v>2.38</c:v>
                      </c:pt>
                      <c:pt idx="461">
                        <c:v>2.5</c:v>
                      </c:pt>
                      <c:pt idx="462">
                        <c:v>2.52</c:v>
                      </c:pt>
                      <c:pt idx="463">
                        <c:v>2.52</c:v>
                      </c:pt>
                      <c:pt idx="464">
                        <c:v>2.54</c:v>
                      </c:pt>
                      <c:pt idx="465">
                        <c:v>2.5299999999999998</c:v>
                      </c:pt>
                      <c:pt idx="466">
                        <c:v>2.2400000000000002</c:v>
                      </c:pt>
                      <c:pt idx="467">
                        <c:v>1.94</c:v>
                      </c:pt>
                      <c:pt idx="468">
                        <c:v>1.74</c:v>
                      </c:pt>
                      <c:pt idx="469">
                        <c:v>1.6</c:v>
                      </c:pt>
                      <c:pt idx="470">
                        <c:v>1.46</c:v>
                      </c:pt>
                      <c:pt idx="471">
                        <c:v>1.38</c:v>
                      </c:pt>
                      <c:pt idx="472">
                        <c:v>1.36</c:v>
                      </c:pt>
                      <c:pt idx="473">
                        <c:v>1.3</c:v>
                      </c:pt>
                      <c:pt idx="474">
                        <c:v>1.28</c:v>
                      </c:pt>
                      <c:pt idx="475">
                        <c:v>1.24</c:v>
                      </c:pt>
                      <c:pt idx="476">
                        <c:v>1.22</c:v>
                      </c:pt>
                      <c:pt idx="477">
                        <c:v>1.22</c:v>
                      </c:pt>
                      <c:pt idx="478">
                        <c:v>1.21</c:v>
                      </c:pt>
                      <c:pt idx="479">
                        <c:v>1.19</c:v>
                      </c:pt>
                      <c:pt idx="480">
                        <c:v>1.1599999999999999</c:v>
                      </c:pt>
                      <c:pt idx="481">
                        <c:v>1.1399999999999999</c:v>
                      </c:pt>
                      <c:pt idx="482">
                        <c:v>1.1399999999999999</c:v>
                      </c:pt>
                      <c:pt idx="483">
                        <c:v>1.1100000000000001</c:v>
                      </c:pt>
                      <c:pt idx="484">
                        <c:v>1.1100000000000001</c:v>
                      </c:pt>
                      <c:pt idx="485">
                        <c:v>1.06</c:v>
                      </c:pt>
                      <c:pt idx="486">
                        <c:v>1.06</c:v>
                      </c:pt>
                      <c:pt idx="487">
                        <c:v>1.05</c:v>
                      </c:pt>
                      <c:pt idx="488">
                        <c:v>1.08</c:v>
                      </c:pt>
                      <c:pt idx="489">
                        <c:v>1.07</c:v>
                      </c:pt>
                      <c:pt idx="490">
                        <c:v>1.1100000000000001</c:v>
                      </c:pt>
                      <c:pt idx="491">
                        <c:v>1.05</c:v>
                      </c:pt>
                      <c:pt idx="492">
                        <c:v>1.1299999999999999</c:v>
                      </c:pt>
                      <c:pt idx="493">
                        <c:v>1.18</c:v>
                      </c:pt>
                      <c:pt idx="494">
                        <c:v>1.28</c:v>
                      </c:pt>
                      <c:pt idx="495">
                        <c:v>1.23</c:v>
                      </c:pt>
                      <c:pt idx="496">
                        <c:v>1.18</c:v>
                      </c:pt>
                      <c:pt idx="497">
                        <c:v>1.0900000000000001</c:v>
                      </c:pt>
                      <c:pt idx="498">
                        <c:v>1.28</c:v>
                      </c:pt>
                      <c:pt idx="499">
                        <c:v>1.2</c:v>
                      </c:pt>
                      <c:pt idx="500">
                        <c:v>1.21</c:v>
                      </c:pt>
                      <c:pt idx="501">
                        <c:v>1.28</c:v>
                      </c:pt>
                      <c:pt idx="502">
                        <c:v>1.52</c:v>
                      </c:pt>
                      <c:pt idx="503">
                        <c:v>1.63</c:v>
                      </c:pt>
                      <c:pt idx="504">
                        <c:v>1.52</c:v>
                      </c:pt>
                      <c:pt idx="505">
                        <c:v>1.38</c:v>
                      </c:pt>
                      <c:pt idx="506">
                        <c:v>1.37</c:v>
                      </c:pt>
                      <c:pt idx="507">
                        <c:v>1.4</c:v>
                      </c:pt>
                      <c:pt idx="508">
                        <c:v>1.64</c:v>
                      </c:pt>
                      <c:pt idx="509">
                        <c:v>1.67</c:v>
                      </c:pt>
                      <c:pt idx="510">
                        <c:v>1.6</c:v>
                      </c:pt>
                      <c:pt idx="511">
                        <c:v>1.59</c:v>
                      </c:pt>
                      <c:pt idx="512">
                        <c:v>1.76</c:v>
                      </c:pt>
                      <c:pt idx="513">
                        <c:v>1.97</c:v>
                      </c:pt>
                      <c:pt idx="514">
                        <c:v>2.2400000000000002</c:v>
                      </c:pt>
                      <c:pt idx="515">
                        <c:v>2.4700000000000002</c:v>
                      </c:pt>
                      <c:pt idx="516">
                        <c:v>2.34</c:v>
                      </c:pt>
                      <c:pt idx="517">
                        <c:v>2.2000000000000002</c:v>
                      </c:pt>
                      <c:pt idx="518">
                        <c:v>2.4500000000000002</c:v>
                      </c:pt>
                      <c:pt idx="519">
                        <c:v>2.35</c:v>
                      </c:pt>
                      <c:pt idx="520">
                        <c:v>2.34</c:v>
                      </c:pt>
                      <c:pt idx="521">
                        <c:v>2.2200000000000002</c:v>
                      </c:pt>
                      <c:pt idx="522">
                        <c:v>2.13</c:v>
                      </c:pt>
                      <c:pt idx="523">
                        <c:v>1.95</c:v>
                      </c:pt>
                      <c:pt idx="524">
                        <c:v>2.0499999999999998</c:v>
                      </c:pt>
                      <c:pt idx="525">
                        <c:v>1.98</c:v>
                      </c:pt>
                      <c:pt idx="526">
                        <c:v>2.08</c:v>
                      </c:pt>
                      <c:pt idx="527">
                        <c:v>2.1</c:v>
                      </c:pt>
                      <c:pt idx="528">
                        <c:v>2.08</c:v>
                      </c:pt>
                      <c:pt idx="529">
                        <c:v>2.02</c:v>
                      </c:pt>
                      <c:pt idx="530">
                        <c:v>1.99</c:v>
                      </c:pt>
                      <c:pt idx="531">
                        <c:v>1.98</c:v>
                      </c:pt>
                      <c:pt idx="532">
                        <c:v>1.93</c:v>
                      </c:pt>
                      <c:pt idx="533">
                        <c:v>1.9</c:v>
                      </c:pt>
                      <c:pt idx="534">
                        <c:v>1.93</c:v>
                      </c:pt>
                      <c:pt idx="535">
                        <c:v>1.95</c:v>
                      </c:pt>
                      <c:pt idx="536">
                        <c:v>1.9</c:v>
                      </c:pt>
                      <c:pt idx="537">
                        <c:v>1.83</c:v>
                      </c:pt>
                      <c:pt idx="538">
                        <c:v>1.9</c:v>
                      </c:pt>
                      <c:pt idx="539">
                        <c:v>1.85</c:v>
                      </c:pt>
                      <c:pt idx="540">
                        <c:v>1.62</c:v>
                      </c:pt>
                      <c:pt idx="541">
                        <c:v>1.8</c:v>
                      </c:pt>
                      <c:pt idx="542">
                        <c:v>1.86</c:v>
                      </c:pt>
                      <c:pt idx="543">
                        <c:v>1.74</c:v>
                      </c:pt>
                      <c:pt idx="544">
                        <c:v>1.7</c:v>
                      </c:pt>
                      <c:pt idx="545">
                        <c:v>1.7</c:v>
                      </c:pt>
                      <c:pt idx="546">
                        <c:v>1.9</c:v>
                      </c:pt>
                      <c:pt idx="547">
                        <c:v>1.91</c:v>
                      </c:pt>
                      <c:pt idx="548">
                        <c:v>2.04</c:v>
                      </c:pt>
                      <c:pt idx="549">
                        <c:v>1.9</c:v>
                      </c:pt>
                      <c:pt idx="550">
                        <c:v>1.8</c:v>
                      </c:pt>
                      <c:pt idx="551">
                        <c:v>1.68</c:v>
                      </c:pt>
                      <c:pt idx="552">
                        <c:v>1.59</c:v>
                      </c:pt>
                      <c:pt idx="553">
                        <c:v>1.54</c:v>
                      </c:pt>
                      <c:pt idx="554">
                        <c:v>1.45</c:v>
                      </c:pt>
                      <c:pt idx="555">
                        <c:v>1.43</c:v>
                      </c:pt>
                      <c:pt idx="556">
                        <c:v>1.43</c:v>
                      </c:pt>
                      <c:pt idx="557">
                        <c:v>1.4</c:v>
                      </c:pt>
                      <c:pt idx="558">
                        <c:v>1.36</c:v>
                      </c:pt>
                      <c:pt idx="559">
                        <c:v>1.33</c:v>
                      </c:pt>
                      <c:pt idx="560">
                        <c:v>1.37</c:v>
                      </c:pt>
                      <c:pt idx="561">
                        <c:v>1.33</c:v>
                      </c:pt>
                      <c:pt idx="562">
                        <c:v>1.33</c:v>
                      </c:pt>
                      <c:pt idx="563">
                        <c:v>1.28</c:v>
                      </c:pt>
                      <c:pt idx="564">
                        <c:v>1.27</c:v>
                      </c:pt>
                      <c:pt idx="565">
                        <c:v>1.23</c:v>
                      </c:pt>
                      <c:pt idx="566">
                        <c:v>1.24</c:v>
                      </c:pt>
                      <c:pt idx="567">
                        <c:v>1.26</c:v>
                      </c:pt>
                      <c:pt idx="568">
                        <c:v>1.21</c:v>
                      </c:pt>
                      <c:pt idx="569">
                        <c:v>1.23</c:v>
                      </c:pt>
                      <c:pt idx="570">
                        <c:v>1.26</c:v>
                      </c:pt>
                      <c:pt idx="571">
                        <c:v>1.22</c:v>
                      </c:pt>
                      <c:pt idx="572">
                        <c:v>1.22</c:v>
                      </c:pt>
                      <c:pt idx="573">
                        <c:v>1.1000000000000001</c:v>
                      </c:pt>
                      <c:pt idx="574">
                        <c:v>1.2</c:v>
                      </c:pt>
                      <c:pt idx="575">
                        <c:v>1.2</c:v>
                      </c:pt>
                      <c:pt idx="576">
                        <c:v>1.22</c:v>
                      </c:pt>
                      <c:pt idx="577">
                        <c:v>1.24</c:v>
                      </c:pt>
                      <c:pt idx="578">
                        <c:v>1.34</c:v>
                      </c:pt>
                      <c:pt idx="579">
                        <c:v>1.37</c:v>
                      </c:pt>
                      <c:pt idx="580">
                        <c:v>1.34</c:v>
                      </c:pt>
                      <c:pt idx="581">
                        <c:v>1.38</c:v>
                      </c:pt>
                      <c:pt idx="582">
                        <c:v>1.4</c:v>
                      </c:pt>
                      <c:pt idx="583">
                        <c:v>1.48</c:v>
                      </c:pt>
                      <c:pt idx="584">
                        <c:v>1.55</c:v>
                      </c:pt>
                      <c:pt idx="585">
                        <c:v>1.62</c:v>
                      </c:pt>
                      <c:pt idx="586">
                        <c:v>1.69</c:v>
                      </c:pt>
                      <c:pt idx="587">
                        <c:v>1.64</c:v>
                      </c:pt>
                      <c:pt idx="588">
                        <c:v>1.6</c:v>
                      </c:pt>
                      <c:pt idx="589">
                        <c:v>1.56</c:v>
                      </c:pt>
                      <c:pt idx="590">
                        <c:v>1.59</c:v>
                      </c:pt>
                      <c:pt idx="591">
                        <c:v>1.74</c:v>
                      </c:pt>
                      <c:pt idx="592">
                        <c:v>2.0299999999999998</c:v>
                      </c:pt>
                      <c:pt idx="593">
                        <c:v>2.0699999999999998</c:v>
                      </c:pt>
                      <c:pt idx="594">
                        <c:v>2.1</c:v>
                      </c:pt>
                      <c:pt idx="595">
                        <c:v>2.6</c:v>
                      </c:pt>
                      <c:pt idx="596">
                        <c:v>2.95</c:v>
                      </c:pt>
                      <c:pt idx="597">
                        <c:v>3.1</c:v>
                      </c:pt>
                      <c:pt idx="598">
                        <c:v>2.8</c:v>
                      </c:pt>
                      <c:pt idx="599">
                        <c:v>2.58</c:v>
                      </c:pt>
                      <c:pt idx="600">
                        <c:v>2.5499999999999998</c:v>
                      </c:pt>
                      <c:pt idx="601">
                        <c:v>2.46</c:v>
                      </c:pt>
                      <c:pt idx="602">
                        <c:v>2.41</c:v>
                      </c:pt>
                      <c:pt idx="603">
                        <c:v>2.4</c:v>
                      </c:pt>
                      <c:pt idx="604">
                        <c:v>2.5</c:v>
                      </c:pt>
                      <c:pt idx="605">
                        <c:v>2.54</c:v>
                      </c:pt>
                      <c:pt idx="606">
                        <c:v>2.56</c:v>
                      </c:pt>
                      <c:pt idx="607">
                        <c:v>2.2000000000000002</c:v>
                      </c:pt>
                      <c:pt idx="608">
                        <c:v>2.0699999999999998</c:v>
                      </c:pt>
                      <c:pt idx="609">
                        <c:v>2.2000000000000002</c:v>
                      </c:pt>
                      <c:pt idx="610">
                        <c:v>2.2000000000000002</c:v>
                      </c:pt>
                      <c:pt idx="611">
                        <c:v>2.08</c:v>
                      </c:pt>
                      <c:pt idx="612">
                        <c:v>2.09</c:v>
                      </c:pt>
                      <c:pt idx="613">
                        <c:v>2.06</c:v>
                      </c:pt>
                      <c:pt idx="614">
                        <c:v>1.95</c:v>
                      </c:pt>
                      <c:pt idx="615">
                        <c:v>2.0299999999999998</c:v>
                      </c:pt>
                      <c:pt idx="616">
                        <c:v>2.09</c:v>
                      </c:pt>
                      <c:pt idx="617">
                        <c:v>2</c:v>
                      </c:pt>
                      <c:pt idx="618">
                        <c:v>1.88</c:v>
                      </c:pt>
                      <c:pt idx="619">
                        <c:v>1.71</c:v>
                      </c:pt>
                      <c:pt idx="620">
                        <c:v>1.6</c:v>
                      </c:pt>
                      <c:pt idx="621">
                        <c:v>1.51</c:v>
                      </c:pt>
                      <c:pt idx="622">
                        <c:v>1.5</c:v>
                      </c:pt>
                      <c:pt idx="623">
                        <c:v>1.44</c:v>
                      </c:pt>
                      <c:pt idx="624">
                        <c:v>1.38</c:v>
                      </c:pt>
                      <c:pt idx="625">
                        <c:v>1.38</c:v>
                      </c:pt>
                      <c:pt idx="626">
                        <c:v>1.35</c:v>
                      </c:pt>
                      <c:pt idx="627">
                        <c:v>1.38</c:v>
                      </c:pt>
                      <c:pt idx="628">
                        <c:v>1.38</c:v>
                      </c:pt>
                      <c:pt idx="629">
                        <c:v>1.4</c:v>
                      </c:pt>
                      <c:pt idx="630">
                        <c:v>1.41</c:v>
                      </c:pt>
                      <c:pt idx="631">
                        <c:v>1.47</c:v>
                      </c:pt>
                      <c:pt idx="632">
                        <c:v>1.53</c:v>
                      </c:pt>
                      <c:pt idx="633">
                        <c:v>1.63</c:v>
                      </c:pt>
                      <c:pt idx="634">
                        <c:v>1.78</c:v>
                      </c:pt>
                      <c:pt idx="635">
                        <c:v>1.92</c:v>
                      </c:pt>
                      <c:pt idx="636">
                        <c:v>2.2400000000000002</c:v>
                      </c:pt>
                      <c:pt idx="637">
                        <c:v>2.82</c:v>
                      </c:pt>
                      <c:pt idx="638">
                        <c:v>3.64</c:v>
                      </c:pt>
                      <c:pt idx="639">
                        <c:v>3.52</c:v>
                      </c:pt>
                      <c:pt idx="640">
                        <c:v>3.3</c:v>
                      </c:pt>
                      <c:pt idx="641">
                        <c:v>3.1</c:v>
                      </c:pt>
                      <c:pt idx="642">
                        <c:v>2.88</c:v>
                      </c:pt>
                      <c:pt idx="643">
                        <c:v>2.67</c:v>
                      </c:pt>
                      <c:pt idx="644">
                        <c:v>2.4900000000000002</c:v>
                      </c:pt>
                      <c:pt idx="645">
                        <c:v>2.35</c:v>
                      </c:pt>
                      <c:pt idx="646">
                        <c:v>2.2400000000000002</c:v>
                      </c:pt>
                      <c:pt idx="647">
                        <c:v>2.23</c:v>
                      </c:pt>
                      <c:pt idx="648">
                        <c:v>2.44</c:v>
                      </c:pt>
                      <c:pt idx="649">
                        <c:v>2.2400000000000002</c:v>
                      </c:pt>
                      <c:pt idx="650">
                        <c:v>2.44</c:v>
                      </c:pt>
                      <c:pt idx="651">
                        <c:v>2.78</c:v>
                      </c:pt>
                      <c:pt idx="652">
                        <c:v>3.2</c:v>
                      </c:pt>
                      <c:pt idx="653">
                        <c:v>3.36</c:v>
                      </c:pt>
                      <c:pt idx="654">
                        <c:v>3.14</c:v>
                      </c:pt>
                      <c:pt idx="655">
                        <c:v>3</c:v>
                      </c:pt>
                      <c:pt idx="656">
                        <c:v>2.92</c:v>
                      </c:pt>
                      <c:pt idx="657">
                        <c:v>3</c:v>
                      </c:pt>
                      <c:pt idx="658">
                        <c:v>2.92</c:v>
                      </c:pt>
                      <c:pt idx="659">
                        <c:v>2.96</c:v>
                      </c:pt>
                      <c:pt idx="660">
                        <c:v>3.02</c:v>
                      </c:pt>
                      <c:pt idx="661">
                        <c:v>3.2</c:v>
                      </c:pt>
                      <c:pt idx="662">
                        <c:v>3.7</c:v>
                      </c:pt>
                      <c:pt idx="663">
                        <c:v>4.04</c:v>
                      </c:pt>
                      <c:pt idx="664">
                        <c:v>4.04</c:v>
                      </c:pt>
                      <c:pt idx="665">
                        <c:v>4.08</c:v>
                      </c:pt>
                      <c:pt idx="666">
                        <c:v>4.53</c:v>
                      </c:pt>
                      <c:pt idx="667">
                        <c:v>4.57</c:v>
                      </c:pt>
                      <c:pt idx="668">
                        <c:v>4.62</c:v>
                      </c:pt>
                      <c:pt idx="669">
                        <c:v>5.07</c:v>
                      </c:pt>
                      <c:pt idx="670">
                        <c:v>5.52</c:v>
                      </c:pt>
                      <c:pt idx="671">
                        <c:v>5.48</c:v>
                      </c:pt>
                      <c:pt idx="672">
                        <c:v>5.42</c:v>
                      </c:pt>
                      <c:pt idx="673">
                        <c:v>5.58</c:v>
                      </c:pt>
                      <c:pt idx="674">
                        <c:v>5.64</c:v>
                      </c:pt>
                      <c:pt idx="675">
                        <c:v>5.58</c:v>
                      </c:pt>
                      <c:pt idx="676">
                        <c:v>5.24</c:v>
                      </c:pt>
                      <c:pt idx="677">
                        <c:v>4.8600000000000003</c:v>
                      </c:pt>
                      <c:pt idx="678">
                        <c:v>4.4400000000000004</c:v>
                      </c:pt>
                      <c:pt idx="679">
                        <c:v>4.2</c:v>
                      </c:pt>
                      <c:pt idx="680">
                        <c:v>4.04</c:v>
                      </c:pt>
                      <c:pt idx="681">
                        <c:v>3.93</c:v>
                      </c:pt>
                      <c:pt idx="682">
                        <c:v>3.98</c:v>
                      </c:pt>
                      <c:pt idx="683">
                        <c:v>3.9</c:v>
                      </c:pt>
                      <c:pt idx="684">
                        <c:v>4.04</c:v>
                      </c:pt>
                      <c:pt idx="685">
                        <c:v>4.22</c:v>
                      </c:pt>
                      <c:pt idx="686">
                        <c:v>3.95</c:v>
                      </c:pt>
                      <c:pt idx="687">
                        <c:v>3.72</c:v>
                      </c:pt>
                      <c:pt idx="688">
                        <c:v>3.72</c:v>
                      </c:pt>
                      <c:pt idx="689">
                        <c:v>3.88</c:v>
                      </c:pt>
                      <c:pt idx="690">
                        <c:v>3.9</c:v>
                      </c:pt>
                      <c:pt idx="691">
                        <c:v>3.72</c:v>
                      </c:pt>
                      <c:pt idx="692">
                        <c:v>3.5</c:v>
                      </c:pt>
                      <c:pt idx="693">
                        <c:v>3.97</c:v>
                      </c:pt>
                      <c:pt idx="694">
                        <c:v>4.5</c:v>
                      </c:pt>
                      <c:pt idx="695">
                        <c:v>4.4800000000000004</c:v>
                      </c:pt>
                      <c:pt idx="696">
                        <c:v>4.8</c:v>
                      </c:pt>
                      <c:pt idx="697">
                        <c:v>4.99</c:v>
                      </c:pt>
                      <c:pt idx="698">
                        <c:v>4.9800000000000004</c:v>
                      </c:pt>
                      <c:pt idx="699">
                        <c:v>4.82</c:v>
                      </c:pt>
                      <c:pt idx="700">
                        <c:v>4.42</c:v>
                      </c:pt>
                      <c:pt idx="701">
                        <c:v>4.05</c:v>
                      </c:pt>
                      <c:pt idx="702">
                        <c:v>3.82</c:v>
                      </c:pt>
                      <c:pt idx="703">
                        <c:v>3.71</c:v>
                      </c:pt>
                      <c:pt idx="704">
                        <c:v>3.58</c:v>
                      </c:pt>
                      <c:pt idx="705">
                        <c:v>3.63</c:v>
                      </c:pt>
                      <c:pt idx="706">
                        <c:v>3.6</c:v>
                      </c:pt>
                      <c:pt idx="707">
                        <c:v>3.71</c:v>
                      </c:pt>
                      <c:pt idx="708">
                        <c:v>3.94</c:v>
                      </c:pt>
                      <c:pt idx="709">
                        <c:v>4.0199999999999996</c:v>
                      </c:pt>
                      <c:pt idx="710">
                        <c:v>3.96</c:v>
                      </c:pt>
                      <c:pt idx="711">
                        <c:v>4.0199999999999996</c:v>
                      </c:pt>
                      <c:pt idx="712">
                        <c:v>3.74</c:v>
                      </c:pt>
                      <c:pt idx="713">
                        <c:v>3.7</c:v>
                      </c:pt>
                      <c:pt idx="714">
                        <c:v>3.74</c:v>
                      </c:pt>
                      <c:pt idx="715">
                        <c:v>3.9</c:v>
                      </c:pt>
                      <c:pt idx="716">
                        <c:v>3.92</c:v>
                      </c:pt>
                      <c:pt idx="717">
                        <c:v>3.8</c:v>
                      </c:pt>
                      <c:pt idx="718">
                        <c:v>3.74</c:v>
                      </c:pt>
                      <c:pt idx="719">
                        <c:v>3.74</c:v>
                      </c:pt>
                      <c:pt idx="720">
                        <c:v>3.96</c:v>
                      </c:pt>
                      <c:pt idx="721">
                        <c:v>3.92</c:v>
                      </c:pt>
                      <c:pt idx="722">
                        <c:v>3.62</c:v>
                      </c:pt>
                      <c:pt idx="723">
                        <c:v>3.5</c:v>
                      </c:pt>
                      <c:pt idx="724">
                        <c:v>3.55</c:v>
                      </c:pt>
                      <c:pt idx="725">
                        <c:v>3.66</c:v>
                      </c:pt>
                      <c:pt idx="726">
                        <c:v>3.56</c:v>
                      </c:pt>
                      <c:pt idx="727">
                        <c:v>3.52</c:v>
                      </c:pt>
                      <c:pt idx="728">
                        <c:v>3.42</c:v>
                      </c:pt>
                      <c:pt idx="729">
                        <c:v>3.44</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B-A6C8-4DBF-A701-3FE5CF7365CA}"/>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DATOS!$Y$3:$Y$732</c15:sqref>
                        </c15:formulaRef>
                      </c:ext>
                    </c:extLst>
                    <c:numCache>
                      <c:formatCode>0.00</c:formatCode>
                      <c:ptCount val="730"/>
                      <c:pt idx="0">
                        <c:v>3.56</c:v>
                      </c:pt>
                      <c:pt idx="1">
                        <c:v>3.65</c:v>
                      </c:pt>
                      <c:pt idx="2">
                        <c:v>3.57</c:v>
                      </c:pt>
                      <c:pt idx="3">
                        <c:v>3.49</c:v>
                      </c:pt>
                      <c:pt idx="4">
                        <c:v>3.42</c:v>
                      </c:pt>
                      <c:pt idx="5">
                        <c:v>3.37</c:v>
                      </c:pt>
                      <c:pt idx="6">
                        <c:v>3.3</c:v>
                      </c:pt>
                      <c:pt idx="7">
                        <c:v>3.25</c:v>
                      </c:pt>
                      <c:pt idx="8">
                        <c:v>3.23</c:v>
                      </c:pt>
                      <c:pt idx="9">
                        <c:v>3.21</c:v>
                      </c:pt>
                      <c:pt idx="10">
                        <c:v>3.14</c:v>
                      </c:pt>
                      <c:pt idx="11">
                        <c:v>3.14</c:v>
                      </c:pt>
                      <c:pt idx="12">
                        <c:v>3.11</c:v>
                      </c:pt>
                      <c:pt idx="13">
                        <c:v>3.05</c:v>
                      </c:pt>
                      <c:pt idx="14">
                        <c:v>3.14</c:v>
                      </c:pt>
                      <c:pt idx="15">
                        <c:v>3.22</c:v>
                      </c:pt>
                      <c:pt idx="16">
                        <c:v>3.3</c:v>
                      </c:pt>
                      <c:pt idx="17">
                        <c:v>3.44</c:v>
                      </c:pt>
                      <c:pt idx="18">
                        <c:v>3.7</c:v>
                      </c:pt>
                      <c:pt idx="19">
                        <c:v>3.62</c:v>
                      </c:pt>
                      <c:pt idx="20">
                        <c:v>3.5</c:v>
                      </c:pt>
                      <c:pt idx="21">
                        <c:v>3.42</c:v>
                      </c:pt>
                      <c:pt idx="22">
                        <c:v>3.5</c:v>
                      </c:pt>
                      <c:pt idx="23">
                        <c:v>3.42</c:v>
                      </c:pt>
                      <c:pt idx="24">
                        <c:v>3.48</c:v>
                      </c:pt>
                      <c:pt idx="25">
                        <c:v>3.4</c:v>
                      </c:pt>
                      <c:pt idx="26">
                        <c:v>3.3</c:v>
                      </c:pt>
                      <c:pt idx="27">
                        <c:v>3.26</c:v>
                      </c:pt>
                      <c:pt idx="28">
                        <c:v>3.34</c:v>
                      </c:pt>
                      <c:pt idx="29">
                        <c:v>3.24</c:v>
                      </c:pt>
                      <c:pt idx="30">
                        <c:v>3.22</c:v>
                      </c:pt>
                      <c:pt idx="31">
                        <c:v>3.5</c:v>
                      </c:pt>
                      <c:pt idx="32">
                        <c:v>3.4</c:v>
                      </c:pt>
                      <c:pt idx="33">
                        <c:v>3.3</c:v>
                      </c:pt>
                      <c:pt idx="34">
                        <c:v>3.26</c:v>
                      </c:pt>
                      <c:pt idx="35">
                        <c:v>3.11</c:v>
                      </c:pt>
                      <c:pt idx="36">
                        <c:v>3.06</c:v>
                      </c:pt>
                      <c:pt idx="37">
                        <c:v>3.02</c:v>
                      </c:pt>
                      <c:pt idx="38">
                        <c:v>3.04</c:v>
                      </c:pt>
                      <c:pt idx="39">
                        <c:v>2.96</c:v>
                      </c:pt>
                      <c:pt idx="40">
                        <c:v>2.98</c:v>
                      </c:pt>
                      <c:pt idx="41">
                        <c:v>2.94</c:v>
                      </c:pt>
                      <c:pt idx="42">
                        <c:v>2.87</c:v>
                      </c:pt>
                      <c:pt idx="43">
                        <c:v>2.83</c:v>
                      </c:pt>
                      <c:pt idx="44">
                        <c:v>2.88</c:v>
                      </c:pt>
                      <c:pt idx="45">
                        <c:v>2.88</c:v>
                      </c:pt>
                      <c:pt idx="46">
                        <c:v>2.89</c:v>
                      </c:pt>
                      <c:pt idx="47">
                        <c:v>2.83</c:v>
                      </c:pt>
                      <c:pt idx="48">
                        <c:v>2.8</c:v>
                      </c:pt>
                      <c:pt idx="49">
                        <c:v>2.75</c:v>
                      </c:pt>
                      <c:pt idx="50">
                        <c:v>2.68</c:v>
                      </c:pt>
                      <c:pt idx="51">
                        <c:v>2.64</c:v>
                      </c:pt>
                      <c:pt idx="52">
                        <c:v>2.68</c:v>
                      </c:pt>
                      <c:pt idx="53">
                        <c:v>2.7</c:v>
                      </c:pt>
                      <c:pt idx="54">
                        <c:v>2.6</c:v>
                      </c:pt>
                      <c:pt idx="55">
                        <c:v>2.79</c:v>
                      </c:pt>
                      <c:pt idx="56">
                        <c:v>2.79</c:v>
                      </c:pt>
                      <c:pt idx="57">
                        <c:v>2.86</c:v>
                      </c:pt>
                      <c:pt idx="58">
                        <c:v>2.68</c:v>
                      </c:pt>
                      <c:pt idx="59">
                        <c:v>2.57</c:v>
                      </c:pt>
                      <c:pt idx="60">
                        <c:v>2.63</c:v>
                      </c:pt>
                      <c:pt idx="61">
                        <c:v>2.5299999999999998</c:v>
                      </c:pt>
                      <c:pt idx="62">
                        <c:v>2.48</c:v>
                      </c:pt>
                      <c:pt idx="63">
                        <c:v>2.46</c:v>
                      </c:pt>
                      <c:pt idx="64">
                        <c:v>2.41</c:v>
                      </c:pt>
                      <c:pt idx="65">
                        <c:v>2.4</c:v>
                      </c:pt>
                      <c:pt idx="66">
                        <c:v>2.4</c:v>
                      </c:pt>
                      <c:pt idx="67">
                        <c:v>2.4</c:v>
                      </c:pt>
                      <c:pt idx="68">
                        <c:v>2.39</c:v>
                      </c:pt>
                      <c:pt idx="69">
                        <c:v>2.42</c:v>
                      </c:pt>
                      <c:pt idx="70">
                        <c:v>2.36</c:v>
                      </c:pt>
                      <c:pt idx="71">
                        <c:v>2.3199999999999998</c:v>
                      </c:pt>
                      <c:pt idx="72">
                        <c:v>2.31</c:v>
                      </c:pt>
                      <c:pt idx="73">
                        <c:v>2.34</c:v>
                      </c:pt>
                      <c:pt idx="74">
                        <c:v>2.34</c:v>
                      </c:pt>
                      <c:pt idx="75">
                        <c:v>2.39</c:v>
                      </c:pt>
                      <c:pt idx="76">
                        <c:v>2.39</c:v>
                      </c:pt>
                      <c:pt idx="77">
                        <c:v>2.42</c:v>
                      </c:pt>
                      <c:pt idx="78">
                        <c:v>2.3199999999999998</c:v>
                      </c:pt>
                      <c:pt idx="79">
                        <c:v>2.3199999999999998</c:v>
                      </c:pt>
                      <c:pt idx="80">
                        <c:v>2.2799999999999998</c:v>
                      </c:pt>
                      <c:pt idx="81">
                        <c:v>2.27</c:v>
                      </c:pt>
                      <c:pt idx="82">
                        <c:v>2.2400000000000002</c:v>
                      </c:pt>
                      <c:pt idx="83">
                        <c:v>2.15</c:v>
                      </c:pt>
                      <c:pt idx="84">
                        <c:v>2.09</c:v>
                      </c:pt>
                      <c:pt idx="85">
                        <c:v>2.02</c:v>
                      </c:pt>
                      <c:pt idx="86">
                        <c:v>1.92</c:v>
                      </c:pt>
                      <c:pt idx="87">
                        <c:v>1.94</c:v>
                      </c:pt>
                      <c:pt idx="88">
                        <c:v>1.96</c:v>
                      </c:pt>
                      <c:pt idx="89">
                        <c:v>1.91</c:v>
                      </c:pt>
                      <c:pt idx="90">
                        <c:v>1.97</c:v>
                      </c:pt>
                      <c:pt idx="91">
                        <c:v>1.99</c:v>
                      </c:pt>
                      <c:pt idx="92">
                        <c:v>2.02</c:v>
                      </c:pt>
                      <c:pt idx="93">
                        <c:v>2.0499999999999998</c:v>
                      </c:pt>
                      <c:pt idx="94">
                        <c:v>1.95</c:v>
                      </c:pt>
                      <c:pt idx="95">
                        <c:v>1.93</c:v>
                      </c:pt>
                      <c:pt idx="96">
                        <c:v>1.88</c:v>
                      </c:pt>
                      <c:pt idx="97">
                        <c:v>1.9</c:v>
                      </c:pt>
                      <c:pt idx="98">
                        <c:v>1.86</c:v>
                      </c:pt>
                      <c:pt idx="99">
                        <c:v>1.85</c:v>
                      </c:pt>
                      <c:pt idx="100">
                        <c:v>1.84</c:v>
                      </c:pt>
                      <c:pt idx="101">
                        <c:v>1.81</c:v>
                      </c:pt>
                      <c:pt idx="102">
                        <c:v>1.85</c:v>
                      </c:pt>
                      <c:pt idx="103">
                        <c:v>1.8</c:v>
                      </c:pt>
                      <c:pt idx="104">
                        <c:v>1.77</c:v>
                      </c:pt>
                      <c:pt idx="105">
                        <c:v>1.82</c:v>
                      </c:pt>
                      <c:pt idx="106">
                        <c:v>1.84</c:v>
                      </c:pt>
                      <c:pt idx="107">
                        <c:v>1.9</c:v>
                      </c:pt>
                      <c:pt idx="108">
                        <c:v>1.85</c:v>
                      </c:pt>
                      <c:pt idx="109">
                        <c:v>1.81</c:v>
                      </c:pt>
                      <c:pt idx="110">
                        <c:v>1.79</c:v>
                      </c:pt>
                      <c:pt idx="111">
                        <c:v>1.73</c:v>
                      </c:pt>
                      <c:pt idx="112">
                        <c:v>1.64</c:v>
                      </c:pt>
                      <c:pt idx="113">
                        <c:v>1.4</c:v>
                      </c:pt>
                      <c:pt idx="114">
                        <c:v>1.35</c:v>
                      </c:pt>
                      <c:pt idx="115">
                        <c:v>1.28</c:v>
                      </c:pt>
                      <c:pt idx="116">
                        <c:v>1.2</c:v>
                      </c:pt>
                      <c:pt idx="117">
                        <c:v>1.1499999999999999</c:v>
                      </c:pt>
                      <c:pt idx="118">
                        <c:v>1.18</c:v>
                      </c:pt>
                      <c:pt idx="119">
                        <c:v>1.28</c:v>
                      </c:pt>
                      <c:pt idx="120">
                        <c:v>1.4</c:v>
                      </c:pt>
                      <c:pt idx="121">
                        <c:v>1.54</c:v>
                      </c:pt>
                      <c:pt idx="122">
                        <c:v>1.8</c:v>
                      </c:pt>
                      <c:pt idx="123">
                        <c:v>2.08</c:v>
                      </c:pt>
                      <c:pt idx="124">
                        <c:v>2.5</c:v>
                      </c:pt>
                      <c:pt idx="125">
                        <c:v>2.5499999999999998</c:v>
                      </c:pt>
                      <c:pt idx="126">
                        <c:v>2.4</c:v>
                      </c:pt>
                      <c:pt idx="127">
                        <c:v>2.1</c:v>
                      </c:pt>
                      <c:pt idx="128">
                        <c:v>1.86</c:v>
                      </c:pt>
                      <c:pt idx="129">
                        <c:v>1.86</c:v>
                      </c:pt>
                      <c:pt idx="130">
                        <c:v>1.94</c:v>
                      </c:pt>
                      <c:pt idx="131">
                        <c:v>2.06</c:v>
                      </c:pt>
                      <c:pt idx="132">
                        <c:v>1.96</c:v>
                      </c:pt>
                      <c:pt idx="133">
                        <c:v>1.92</c:v>
                      </c:pt>
                      <c:pt idx="134">
                        <c:v>1.84</c:v>
                      </c:pt>
                      <c:pt idx="135">
                        <c:v>1.88</c:v>
                      </c:pt>
                      <c:pt idx="136">
                        <c:v>1.88</c:v>
                      </c:pt>
                      <c:pt idx="137">
                        <c:v>1.82</c:v>
                      </c:pt>
                      <c:pt idx="138">
                        <c:v>1.78</c:v>
                      </c:pt>
                      <c:pt idx="139">
                        <c:v>1.74</c:v>
                      </c:pt>
                      <c:pt idx="140">
                        <c:v>1.7</c:v>
                      </c:pt>
                      <c:pt idx="141">
                        <c:v>1.67</c:v>
                      </c:pt>
                      <c:pt idx="142">
                        <c:v>1.63</c:v>
                      </c:pt>
                      <c:pt idx="143">
                        <c:v>1.64</c:v>
                      </c:pt>
                      <c:pt idx="144">
                        <c:v>1.68</c:v>
                      </c:pt>
                      <c:pt idx="145">
                        <c:v>1.73</c:v>
                      </c:pt>
                      <c:pt idx="146">
                        <c:v>1.95</c:v>
                      </c:pt>
                      <c:pt idx="147">
                        <c:v>2.08</c:v>
                      </c:pt>
                      <c:pt idx="148">
                        <c:v>2.15</c:v>
                      </c:pt>
                      <c:pt idx="149">
                        <c:v>2.25</c:v>
                      </c:pt>
                      <c:pt idx="150">
                        <c:v>2.35</c:v>
                      </c:pt>
                      <c:pt idx="151">
                        <c:v>2.2599999999999998</c:v>
                      </c:pt>
                      <c:pt idx="152">
                        <c:v>2.2799999999999998</c:v>
                      </c:pt>
                      <c:pt idx="153">
                        <c:v>2.4500000000000002</c:v>
                      </c:pt>
                      <c:pt idx="154">
                        <c:v>2.58</c:v>
                      </c:pt>
                      <c:pt idx="155">
                        <c:v>3.05</c:v>
                      </c:pt>
                      <c:pt idx="156">
                        <c:v>3.1</c:v>
                      </c:pt>
                      <c:pt idx="157">
                        <c:v>3.15</c:v>
                      </c:pt>
                      <c:pt idx="158">
                        <c:v>3.02</c:v>
                      </c:pt>
                      <c:pt idx="159">
                        <c:v>3.98</c:v>
                      </c:pt>
                      <c:pt idx="160">
                        <c:v>3.94</c:v>
                      </c:pt>
                      <c:pt idx="161">
                        <c:v>3.98</c:v>
                      </c:pt>
                      <c:pt idx="162">
                        <c:v>3.52</c:v>
                      </c:pt>
                      <c:pt idx="163">
                        <c:v>3.76</c:v>
                      </c:pt>
                      <c:pt idx="164">
                        <c:v>3.65</c:v>
                      </c:pt>
                      <c:pt idx="165">
                        <c:v>3.52</c:v>
                      </c:pt>
                      <c:pt idx="166">
                        <c:v>3.52</c:v>
                      </c:pt>
                      <c:pt idx="167">
                        <c:v>3.4</c:v>
                      </c:pt>
                      <c:pt idx="168">
                        <c:v>3.74</c:v>
                      </c:pt>
                      <c:pt idx="169">
                        <c:v>3.6</c:v>
                      </c:pt>
                      <c:pt idx="170">
                        <c:v>3.54</c:v>
                      </c:pt>
                      <c:pt idx="171">
                        <c:v>3.46</c:v>
                      </c:pt>
                      <c:pt idx="172">
                        <c:v>3.74</c:v>
                      </c:pt>
                      <c:pt idx="173">
                        <c:v>3.6</c:v>
                      </c:pt>
                      <c:pt idx="174">
                        <c:v>3.34</c:v>
                      </c:pt>
                      <c:pt idx="175">
                        <c:v>3.76</c:v>
                      </c:pt>
                      <c:pt idx="176">
                        <c:v>3.97</c:v>
                      </c:pt>
                      <c:pt idx="177">
                        <c:v>4.26</c:v>
                      </c:pt>
                      <c:pt idx="178">
                        <c:v>4.16</c:v>
                      </c:pt>
                      <c:pt idx="179">
                        <c:v>3.96</c:v>
                      </c:pt>
                      <c:pt idx="180">
                        <c:v>3.56</c:v>
                      </c:pt>
                      <c:pt idx="181">
                        <c:v>3.45</c:v>
                      </c:pt>
                      <c:pt idx="182">
                        <c:v>3.52</c:v>
                      </c:pt>
                      <c:pt idx="183">
                        <c:v>3.42</c:v>
                      </c:pt>
                      <c:pt idx="184">
                        <c:v>3.3</c:v>
                      </c:pt>
                      <c:pt idx="185">
                        <c:v>3.42</c:v>
                      </c:pt>
                      <c:pt idx="186">
                        <c:v>3.42</c:v>
                      </c:pt>
                      <c:pt idx="187">
                        <c:v>3.62</c:v>
                      </c:pt>
                      <c:pt idx="188">
                        <c:v>3.72</c:v>
                      </c:pt>
                      <c:pt idx="189">
                        <c:v>3.74</c:v>
                      </c:pt>
                      <c:pt idx="190">
                        <c:v>3.7</c:v>
                      </c:pt>
                      <c:pt idx="191">
                        <c:v>3.94</c:v>
                      </c:pt>
                      <c:pt idx="192">
                        <c:v>3.9</c:v>
                      </c:pt>
                      <c:pt idx="193">
                        <c:v>4.0599999999999996</c:v>
                      </c:pt>
                      <c:pt idx="194">
                        <c:v>4.3</c:v>
                      </c:pt>
                      <c:pt idx="195">
                        <c:v>4.28</c:v>
                      </c:pt>
                      <c:pt idx="196">
                        <c:v>4.78</c:v>
                      </c:pt>
                      <c:pt idx="197">
                        <c:v>5.52</c:v>
                      </c:pt>
                      <c:pt idx="198">
                        <c:v>5.37</c:v>
                      </c:pt>
                      <c:pt idx="199">
                        <c:v>5.26</c:v>
                      </c:pt>
                      <c:pt idx="200">
                        <c:v>5.28</c:v>
                      </c:pt>
                      <c:pt idx="201">
                        <c:v>5.08</c:v>
                      </c:pt>
                      <c:pt idx="202">
                        <c:v>4.7300000000000004</c:v>
                      </c:pt>
                      <c:pt idx="203">
                        <c:v>4.38</c:v>
                      </c:pt>
                      <c:pt idx="204">
                        <c:v>3</c:v>
                      </c:pt>
                      <c:pt idx="205">
                        <c:v>3.86</c:v>
                      </c:pt>
                      <c:pt idx="206">
                        <c:v>3.73</c:v>
                      </c:pt>
                      <c:pt idx="207">
                        <c:v>3.6</c:v>
                      </c:pt>
                      <c:pt idx="208">
                        <c:v>3.32</c:v>
                      </c:pt>
                      <c:pt idx="209">
                        <c:v>3.18</c:v>
                      </c:pt>
                      <c:pt idx="210">
                        <c:v>3.08</c:v>
                      </c:pt>
                      <c:pt idx="211">
                        <c:v>3.04</c:v>
                      </c:pt>
                      <c:pt idx="212">
                        <c:v>2.96</c:v>
                      </c:pt>
                      <c:pt idx="213">
                        <c:v>3.02</c:v>
                      </c:pt>
                      <c:pt idx="214">
                        <c:v>2.98</c:v>
                      </c:pt>
                      <c:pt idx="215">
                        <c:v>3.04</c:v>
                      </c:pt>
                      <c:pt idx="216">
                        <c:v>3.27</c:v>
                      </c:pt>
                      <c:pt idx="217">
                        <c:v>3.44</c:v>
                      </c:pt>
                      <c:pt idx="218">
                        <c:v>3.52</c:v>
                      </c:pt>
                      <c:pt idx="219">
                        <c:v>4.0199999999999996</c:v>
                      </c:pt>
                      <c:pt idx="220">
                        <c:v>4.4000000000000004</c:v>
                      </c:pt>
                      <c:pt idx="221">
                        <c:v>4.2300000000000004</c:v>
                      </c:pt>
                      <c:pt idx="222">
                        <c:v>4.32</c:v>
                      </c:pt>
                      <c:pt idx="223">
                        <c:v>4.26</c:v>
                      </c:pt>
                      <c:pt idx="224">
                        <c:v>4.26</c:v>
                      </c:pt>
                      <c:pt idx="225">
                        <c:v>4.04</c:v>
                      </c:pt>
                      <c:pt idx="226">
                        <c:v>3.88</c:v>
                      </c:pt>
                      <c:pt idx="227">
                        <c:v>4.0999999999999996</c:v>
                      </c:pt>
                      <c:pt idx="228">
                        <c:v>4.12</c:v>
                      </c:pt>
                      <c:pt idx="229">
                        <c:v>4.96</c:v>
                      </c:pt>
                      <c:pt idx="230">
                        <c:v>4.6500000000000004</c:v>
                      </c:pt>
                      <c:pt idx="231">
                        <c:v>4.7699999999999996</c:v>
                      </c:pt>
                      <c:pt idx="232">
                        <c:v>5.08</c:v>
                      </c:pt>
                      <c:pt idx="233">
                        <c:v>5.68</c:v>
                      </c:pt>
                      <c:pt idx="234">
                        <c:v>6.28</c:v>
                      </c:pt>
                      <c:pt idx="235">
                        <c:v>6.38</c:v>
                      </c:pt>
                      <c:pt idx="236">
                        <c:v>6.45</c:v>
                      </c:pt>
                      <c:pt idx="237">
                        <c:v>6.65</c:v>
                      </c:pt>
                      <c:pt idx="238">
                        <c:v>6.5</c:v>
                      </c:pt>
                      <c:pt idx="239">
                        <c:v>6.32</c:v>
                      </c:pt>
                      <c:pt idx="240">
                        <c:v>6.08</c:v>
                      </c:pt>
                      <c:pt idx="241">
                        <c:v>5.88</c:v>
                      </c:pt>
                      <c:pt idx="242">
                        <c:v>5.81</c:v>
                      </c:pt>
                      <c:pt idx="243">
                        <c:v>6</c:v>
                      </c:pt>
                      <c:pt idx="244">
                        <c:v>6.07</c:v>
                      </c:pt>
                      <c:pt idx="245">
                        <c:v>6.15</c:v>
                      </c:pt>
                      <c:pt idx="246">
                        <c:v>4.96</c:v>
                      </c:pt>
                      <c:pt idx="247">
                        <c:v>4.9000000000000004</c:v>
                      </c:pt>
                      <c:pt idx="248">
                        <c:v>4.5599999999999996</c:v>
                      </c:pt>
                      <c:pt idx="249">
                        <c:v>4.4000000000000004</c:v>
                      </c:pt>
                      <c:pt idx="250">
                        <c:v>4.32</c:v>
                      </c:pt>
                      <c:pt idx="251">
                        <c:v>4.1100000000000003</c:v>
                      </c:pt>
                      <c:pt idx="252">
                        <c:v>3.92</c:v>
                      </c:pt>
                      <c:pt idx="253">
                        <c:v>3.7</c:v>
                      </c:pt>
                      <c:pt idx="254">
                        <c:v>3.56</c:v>
                      </c:pt>
                      <c:pt idx="255">
                        <c:v>3.47</c:v>
                      </c:pt>
                      <c:pt idx="256">
                        <c:v>3.54</c:v>
                      </c:pt>
                      <c:pt idx="257">
                        <c:v>3.45</c:v>
                      </c:pt>
                      <c:pt idx="258">
                        <c:v>3.38</c:v>
                      </c:pt>
                      <c:pt idx="259">
                        <c:v>3.3</c:v>
                      </c:pt>
                      <c:pt idx="260">
                        <c:v>3.24</c:v>
                      </c:pt>
                      <c:pt idx="261">
                        <c:v>3.2</c:v>
                      </c:pt>
                      <c:pt idx="262">
                        <c:v>3.14</c:v>
                      </c:pt>
                      <c:pt idx="263">
                        <c:v>3.08</c:v>
                      </c:pt>
                      <c:pt idx="264">
                        <c:v>3</c:v>
                      </c:pt>
                      <c:pt idx="265">
                        <c:v>2.94</c:v>
                      </c:pt>
                      <c:pt idx="266">
                        <c:v>2.81</c:v>
                      </c:pt>
                      <c:pt idx="267">
                        <c:v>2.54</c:v>
                      </c:pt>
                      <c:pt idx="268">
                        <c:v>2.5</c:v>
                      </c:pt>
                      <c:pt idx="269">
                        <c:v>2.38</c:v>
                      </c:pt>
                      <c:pt idx="270">
                        <c:v>2.34</c:v>
                      </c:pt>
                      <c:pt idx="271">
                        <c:v>2.36</c:v>
                      </c:pt>
                      <c:pt idx="272">
                        <c:v>2.36</c:v>
                      </c:pt>
                      <c:pt idx="273">
                        <c:v>2.37</c:v>
                      </c:pt>
                      <c:pt idx="274">
                        <c:v>2.39</c:v>
                      </c:pt>
                      <c:pt idx="275">
                        <c:v>2.41</c:v>
                      </c:pt>
                      <c:pt idx="276">
                        <c:v>2.4300000000000002</c:v>
                      </c:pt>
                      <c:pt idx="277">
                        <c:v>2.64</c:v>
                      </c:pt>
                      <c:pt idx="278">
                        <c:v>2.84</c:v>
                      </c:pt>
                      <c:pt idx="279">
                        <c:v>2.73</c:v>
                      </c:pt>
                      <c:pt idx="280">
                        <c:v>2.58</c:v>
                      </c:pt>
                      <c:pt idx="281">
                        <c:v>3.68</c:v>
                      </c:pt>
                      <c:pt idx="282">
                        <c:v>3.96</c:v>
                      </c:pt>
                      <c:pt idx="283">
                        <c:v>3.52</c:v>
                      </c:pt>
                      <c:pt idx="284">
                        <c:v>3.58</c:v>
                      </c:pt>
                      <c:pt idx="285">
                        <c:v>3.55</c:v>
                      </c:pt>
                      <c:pt idx="286">
                        <c:v>3.46</c:v>
                      </c:pt>
                      <c:pt idx="287">
                        <c:v>3.15</c:v>
                      </c:pt>
                      <c:pt idx="288">
                        <c:v>2.86</c:v>
                      </c:pt>
                      <c:pt idx="289">
                        <c:v>3.2</c:v>
                      </c:pt>
                      <c:pt idx="290">
                        <c:v>3.54</c:v>
                      </c:pt>
                      <c:pt idx="291">
                        <c:v>3.25</c:v>
                      </c:pt>
                      <c:pt idx="292">
                        <c:v>3.4</c:v>
                      </c:pt>
                      <c:pt idx="293">
                        <c:v>3.82</c:v>
                      </c:pt>
                      <c:pt idx="294">
                        <c:v>3.88</c:v>
                      </c:pt>
                      <c:pt idx="295">
                        <c:v>3.74</c:v>
                      </c:pt>
                      <c:pt idx="296">
                        <c:v>3.55</c:v>
                      </c:pt>
                      <c:pt idx="297">
                        <c:v>3.28</c:v>
                      </c:pt>
                      <c:pt idx="298">
                        <c:v>3.04</c:v>
                      </c:pt>
                      <c:pt idx="299">
                        <c:v>2.98</c:v>
                      </c:pt>
                      <c:pt idx="300">
                        <c:v>2.94</c:v>
                      </c:pt>
                      <c:pt idx="301">
                        <c:v>2.9</c:v>
                      </c:pt>
                      <c:pt idx="302">
                        <c:v>2.96</c:v>
                      </c:pt>
                      <c:pt idx="303">
                        <c:v>2.9</c:v>
                      </c:pt>
                      <c:pt idx="304">
                        <c:v>2.7</c:v>
                      </c:pt>
                      <c:pt idx="305">
                        <c:v>2.66</c:v>
                      </c:pt>
                      <c:pt idx="306">
                        <c:v>2.68</c:v>
                      </c:pt>
                      <c:pt idx="307">
                        <c:v>2.71</c:v>
                      </c:pt>
                      <c:pt idx="308">
                        <c:v>2.78</c:v>
                      </c:pt>
                      <c:pt idx="309">
                        <c:v>2.75</c:v>
                      </c:pt>
                      <c:pt idx="310">
                        <c:v>2.87</c:v>
                      </c:pt>
                      <c:pt idx="311">
                        <c:v>3.07</c:v>
                      </c:pt>
                      <c:pt idx="312">
                        <c:v>3.18</c:v>
                      </c:pt>
                      <c:pt idx="313">
                        <c:v>3.62</c:v>
                      </c:pt>
                      <c:pt idx="314">
                        <c:v>4.22</c:v>
                      </c:pt>
                      <c:pt idx="315">
                        <c:v>4.37</c:v>
                      </c:pt>
                      <c:pt idx="316">
                        <c:v>4.37</c:v>
                      </c:pt>
                      <c:pt idx="317">
                        <c:v>4.3</c:v>
                      </c:pt>
                      <c:pt idx="318">
                        <c:v>4.3</c:v>
                      </c:pt>
                      <c:pt idx="319">
                        <c:v>4.2</c:v>
                      </c:pt>
                      <c:pt idx="320">
                        <c:v>4.04</c:v>
                      </c:pt>
                      <c:pt idx="321">
                        <c:v>3.84</c:v>
                      </c:pt>
                      <c:pt idx="322">
                        <c:v>3.64</c:v>
                      </c:pt>
                      <c:pt idx="323">
                        <c:v>3.63</c:v>
                      </c:pt>
                      <c:pt idx="324">
                        <c:v>3.74</c:v>
                      </c:pt>
                      <c:pt idx="325">
                        <c:v>3.7</c:v>
                      </c:pt>
                      <c:pt idx="326">
                        <c:v>3.55</c:v>
                      </c:pt>
                      <c:pt idx="327">
                        <c:v>3.45</c:v>
                      </c:pt>
                      <c:pt idx="328">
                        <c:v>3.48</c:v>
                      </c:pt>
                      <c:pt idx="329">
                        <c:v>3.7</c:v>
                      </c:pt>
                      <c:pt idx="330">
                        <c:v>3.75</c:v>
                      </c:pt>
                      <c:pt idx="331">
                        <c:v>3.72</c:v>
                      </c:pt>
                      <c:pt idx="332">
                        <c:v>3.76</c:v>
                      </c:pt>
                      <c:pt idx="333">
                        <c:v>3.73</c:v>
                      </c:pt>
                      <c:pt idx="334">
                        <c:v>3.68</c:v>
                      </c:pt>
                      <c:pt idx="335">
                        <c:v>3.63</c:v>
                      </c:pt>
                      <c:pt idx="336">
                        <c:v>3.58</c:v>
                      </c:pt>
                      <c:pt idx="337">
                        <c:v>3.53</c:v>
                      </c:pt>
                      <c:pt idx="338">
                        <c:v>3.51</c:v>
                      </c:pt>
                      <c:pt idx="339">
                        <c:v>3.48</c:v>
                      </c:pt>
                      <c:pt idx="340">
                        <c:v>3.45</c:v>
                      </c:pt>
                      <c:pt idx="341">
                        <c:v>3.41</c:v>
                      </c:pt>
                      <c:pt idx="342">
                        <c:v>3.32</c:v>
                      </c:pt>
                      <c:pt idx="343">
                        <c:v>3.22</c:v>
                      </c:pt>
                      <c:pt idx="344">
                        <c:v>3.08</c:v>
                      </c:pt>
                      <c:pt idx="345">
                        <c:v>2.96</c:v>
                      </c:pt>
                      <c:pt idx="346">
                        <c:v>2.84</c:v>
                      </c:pt>
                      <c:pt idx="347">
                        <c:v>2.76</c:v>
                      </c:pt>
                      <c:pt idx="348">
                        <c:v>2.6</c:v>
                      </c:pt>
                      <c:pt idx="349">
                        <c:v>2.96</c:v>
                      </c:pt>
                      <c:pt idx="350">
                        <c:v>3.06</c:v>
                      </c:pt>
                      <c:pt idx="351">
                        <c:v>3.06</c:v>
                      </c:pt>
                      <c:pt idx="352">
                        <c:v>3.18</c:v>
                      </c:pt>
                      <c:pt idx="353">
                        <c:v>3.21</c:v>
                      </c:pt>
                      <c:pt idx="354">
                        <c:v>3.18</c:v>
                      </c:pt>
                      <c:pt idx="355">
                        <c:v>3.18</c:v>
                      </c:pt>
                      <c:pt idx="356">
                        <c:v>3.08</c:v>
                      </c:pt>
                      <c:pt idx="357">
                        <c:v>2.96</c:v>
                      </c:pt>
                      <c:pt idx="358">
                        <c:v>2.88</c:v>
                      </c:pt>
                      <c:pt idx="359">
                        <c:v>2.77</c:v>
                      </c:pt>
                      <c:pt idx="360">
                        <c:v>2.86</c:v>
                      </c:pt>
                      <c:pt idx="361">
                        <c:v>2.8</c:v>
                      </c:pt>
                      <c:pt idx="362">
                        <c:v>2.7</c:v>
                      </c:pt>
                      <c:pt idx="363">
                        <c:v>2.54</c:v>
                      </c:pt>
                      <c:pt idx="364">
                        <c:v>2.36</c:v>
                      </c:pt>
                      <c:pt idx="365">
                        <c:v>2.25</c:v>
                      </c:pt>
                      <c:pt idx="366">
                        <c:v>2.09</c:v>
                      </c:pt>
                      <c:pt idx="367">
                        <c:v>2.06</c:v>
                      </c:pt>
                      <c:pt idx="368">
                        <c:v>2.06</c:v>
                      </c:pt>
                      <c:pt idx="369">
                        <c:v>1.94</c:v>
                      </c:pt>
                      <c:pt idx="370">
                        <c:v>2.0099999999999998</c:v>
                      </c:pt>
                      <c:pt idx="371">
                        <c:v>2.2000000000000002</c:v>
                      </c:pt>
                      <c:pt idx="372">
                        <c:v>2.46</c:v>
                      </c:pt>
                      <c:pt idx="373">
                        <c:v>2.96</c:v>
                      </c:pt>
                      <c:pt idx="374">
                        <c:v>2.78</c:v>
                      </c:pt>
                      <c:pt idx="375">
                        <c:v>2.72</c:v>
                      </c:pt>
                      <c:pt idx="376">
                        <c:v>2.2200000000000002</c:v>
                      </c:pt>
                      <c:pt idx="377">
                        <c:v>2.98</c:v>
                      </c:pt>
                      <c:pt idx="378">
                        <c:v>2.78</c:v>
                      </c:pt>
                      <c:pt idx="379">
                        <c:v>2.65</c:v>
                      </c:pt>
                      <c:pt idx="380">
                        <c:v>2.4</c:v>
                      </c:pt>
                      <c:pt idx="381">
                        <c:v>2.2999999999999998</c:v>
                      </c:pt>
                      <c:pt idx="382">
                        <c:v>2.1800000000000002</c:v>
                      </c:pt>
                      <c:pt idx="383">
                        <c:v>2.2200000000000002</c:v>
                      </c:pt>
                      <c:pt idx="384">
                        <c:v>2.14</c:v>
                      </c:pt>
                      <c:pt idx="385">
                        <c:v>2.02</c:v>
                      </c:pt>
                      <c:pt idx="386">
                        <c:v>2.02</c:v>
                      </c:pt>
                      <c:pt idx="387">
                        <c:v>2</c:v>
                      </c:pt>
                      <c:pt idx="388">
                        <c:v>2.02</c:v>
                      </c:pt>
                      <c:pt idx="389">
                        <c:v>2.0699999999999998</c:v>
                      </c:pt>
                      <c:pt idx="390">
                        <c:v>1.98</c:v>
                      </c:pt>
                      <c:pt idx="391">
                        <c:v>1.92</c:v>
                      </c:pt>
                      <c:pt idx="392">
                        <c:v>1.85</c:v>
                      </c:pt>
                      <c:pt idx="393">
                        <c:v>1.82</c:v>
                      </c:pt>
                      <c:pt idx="394">
                        <c:v>1.78</c:v>
                      </c:pt>
                      <c:pt idx="395">
                        <c:v>1.74</c:v>
                      </c:pt>
                      <c:pt idx="396">
                        <c:v>1.76</c:v>
                      </c:pt>
                      <c:pt idx="397">
                        <c:v>1.74</c:v>
                      </c:pt>
                      <c:pt idx="398">
                        <c:v>1.75</c:v>
                      </c:pt>
                      <c:pt idx="399">
                        <c:v>1.87</c:v>
                      </c:pt>
                      <c:pt idx="400">
                        <c:v>1.92</c:v>
                      </c:pt>
                      <c:pt idx="401">
                        <c:v>1.98</c:v>
                      </c:pt>
                      <c:pt idx="402">
                        <c:v>2.04</c:v>
                      </c:pt>
                      <c:pt idx="403">
                        <c:v>2.12</c:v>
                      </c:pt>
                      <c:pt idx="404">
                        <c:v>2.0299999999999998</c:v>
                      </c:pt>
                      <c:pt idx="405">
                        <c:v>1.95</c:v>
                      </c:pt>
                      <c:pt idx="406">
                        <c:v>1.95</c:v>
                      </c:pt>
                      <c:pt idx="407">
                        <c:v>1.9</c:v>
                      </c:pt>
                      <c:pt idx="408">
                        <c:v>1.84</c:v>
                      </c:pt>
                      <c:pt idx="409">
                        <c:v>1.82</c:v>
                      </c:pt>
                      <c:pt idx="410">
                        <c:v>1.74</c:v>
                      </c:pt>
                      <c:pt idx="411">
                        <c:v>1.72</c:v>
                      </c:pt>
                      <c:pt idx="412">
                        <c:v>1.69</c:v>
                      </c:pt>
                      <c:pt idx="413">
                        <c:v>1.7</c:v>
                      </c:pt>
                      <c:pt idx="414">
                        <c:v>1.72</c:v>
                      </c:pt>
                      <c:pt idx="415">
                        <c:v>1.74</c:v>
                      </c:pt>
                      <c:pt idx="416">
                        <c:v>1.71</c:v>
                      </c:pt>
                      <c:pt idx="417">
                        <c:v>1.73</c:v>
                      </c:pt>
                      <c:pt idx="418">
                        <c:v>1.76</c:v>
                      </c:pt>
                      <c:pt idx="419">
                        <c:v>1.76</c:v>
                      </c:pt>
                      <c:pt idx="420">
                        <c:v>1.81</c:v>
                      </c:pt>
                      <c:pt idx="421">
                        <c:v>1.86</c:v>
                      </c:pt>
                      <c:pt idx="422">
                        <c:v>1.76</c:v>
                      </c:pt>
                      <c:pt idx="423">
                        <c:v>1.72</c:v>
                      </c:pt>
                      <c:pt idx="424">
                        <c:v>1.72</c:v>
                      </c:pt>
                      <c:pt idx="425">
                        <c:v>1.72</c:v>
                      </c:pt>
                      <c:pt idx="426">
                        <c:v>1.72</c:v>
                      </c:pt>
                      <c:pt idx="427">
                        <c:v>1.69</c:v>
                      </c:pt>
                      <c:pt idx="428">
                        <c:v>1.65</c:v>
                      </c:pt>
                      <c:pt idx="429">
                        <c:v>1.62</c:v>
                      </c:pt>
                      <c:pt idx="430">
                        <c:v>1.62</c:v>
                      </c:pt>
                      <c:pt idx="431">
                        <c:v>1.62</c:v>
                      </c:pt>
                      <c:pt idx="432">
                        <c:v>1.61</c:v>
                      </c:pt>
                      <c:pt idx="433">
                        <c:v>1.61</c:v>
                      </c:pt>
                      <c:pt idx="434">
                        <c:v>1.61</c:v>
                      </c:pt>
                      <c:pt idx="435">
                        <c:v>1.6</c:v>
                      </c:pt>
                      <c:pt idx="436">
                        <c:v>1.64</c:v>
                      </c:pt>
                      <c:pt idx="437">
                        <c:v>1.66</c:v>
                      </c:pt>
                      <c:pt idx="438">
                        <c:v>1.64</c:v>
                      </c:pt>
                      <c:pt idx="439">
                        <c:v>1.6</c:v>
                      </c:pt>
                      <c:pt idx="440">
                        <c:v>1.62</c:v>
                      </c:pt>
                      <c:pt idx="441">
                        <c:v>1.68</c:v>
                      </c:pt>
                      <c:pt idx="442">
                        <c:v>1.88</c:v>
                      </c:pt>
                      <c:pt idx="443">
                        <c:v>2.1</c:v>
                      </c:pt>
                      <c:pt idx="444">
                        <c:v>2.2400000000000002</c:v>
                      </c:pt>
                      <c:pt idx="445">
                        <c:v>2.2999999999999998</c:v>
                      </c:pt>
                      <c:pt idx="446">
                        <c:v>2.38</c:v>
                      </c:pt>
                      <c:pt idx="447">
                        <c:v>2.41</c:v>
                      </c:pt>
                      <c:pt idx="448">
                        <c:v>2.15</c:v>
                      </c:pt>
                      <c:pt idx="449">
                        <c:v>1.88</c:v>
                      </c:pt>
                      <c:pt idx="450">
                        <c:v>1.68</c:v>
                      </c:pt>
                      <c:pt idx="451">
                        <c:v>1.58</c:v>
                      </c:pt>
                      <c:pt idx="452">
                        <c:v>1.55</c:v>
                      </c:pt>
                      <c:pt idx="453">
                        <c:v>1.55</c:v>
                      </c:pt>
                      <c:pt idx="454">
                        <c:v>1.56</c:v>
                      </c:pt>
                      <c:pt idx="455">
                        <c:v>1.6</c:v>
                      </c:pt>
                      <c:pt idx="456">
                        <c:v>1.64</c:v>
                      </c:pt>
                      <c:pt idx="457">
                        <c:v>1.7</c:v>
                      </c:pt>
                      <c:pt idx="458">
                        <c:v>1.72</c:v>
                      </c:pt>
                      <c:pt idx="459">
                        <c:v>1.7</c:v>
                      </c:pt>
                      <c:pt idx="460">
                        <c:v>1.7</c:v>
                      </c:pt>
                      <c:pt idx="461">
                        <c:v>1.68</c:v>
                      </c:pt>
                      <c:pt idx="462">
                        <c:v>1.6</c:v>
                      </c:pt>
                      <c:pt idx="463">
                        <c:v>1.53</c:v>
                      </c:pt>
                      <c:pt idx="464">
                        <c:v>1.48</c:v>
                      </c:pt>
                      <c:pt idx="465">
                        <c:v>1.38</c:v>
                      </c:pt>
                      <c:pt idx="466">
                        <c:v>1.38</c:v>
                      </c:pt>
                      <c:pt idx="467">
                        <c:v>1.34</c:v>
                      </c:pt>
                      <c:pt idx="468">
                        <c:v>1.32</c:v>
                      </c:pt>
                      <c:pt idx="469">
                        <c:v>1.3</c:v>
                      </c:pt>
                      <c:pt idx="470">
                        <c:v>1.34</c:v>
                      </c:pt>
                      <c:pt idx="471">
                        <c:v>1.4</c:v>
                      </c:pt>
                      <c:pt idx="472">
                        <c:v>1.36</c:v>
                      </c:pt>
                      <c:pt idx="473">
                        <c:v>1.34</c:v>
                      </c:pt>
                      <c:pt idx="474">
                        <c:v>1.34</c:v>
                      </c:pt>
                      <c:pt idx="475">
                        <c:v>1.3</c:v>
                      </c:pt>
                      <c:pt idx="476">
                        <c:v>1.32</c:v>
                      </c:pt>
                      <c:pt idx="477">
                        <c:v>1.32</c:v>
                      </c:pt>
                      <c:pt idx="478">
                        <c:v>1.38</c:v>
                      </c:pt>
                      <c:pt idx="479">
                        <c:v>1.4</c:v>
                      </c:pt>
                      <c:pt idx="480">
                        <c:v>1.38</c:v>
                      </c:pt>
                      <c:pt idx="481">
                        <c:v>1.36</c:v>
                      </c:pt>
                      <c:pt idx="482">
                        <c:v>1.56</c:v>
                      </c:pt>
                      <c:pt idx="483">
                        <c:v>1.52</c:v>
                      </c:pt>
                      <c:pt idx="484">
                        <c:v>1.58</c:v>
                      </c:pt>
                      <c:pt idx="485">
                        <c:v>1.75</c:v>
                      </c:pt>
                      <c:pt idx="486">
                        <c:v>1.94</c:v>
                      </c:pt>
                      <c:pt idx="487">
                        <c:v>1.92</c:v>
                      </c:pt>
                      <c:pt idx="488">
                        <c:v>1.82</c:v>
                      </c:pt>
                      <c:pt idx="489">
                        <c:v>1.79</c:v>
                      </c:pt>
                      <c:pt idx="490">
                        <c:v>1.82</c:v>
                      </c:pt>
                      <c:pt idx="491">
                        <c:v>1.73</c:v>
                      </c:pt>
                      <c:pt idx="492">
                        <c:v>1.75</c:v>
                      </c:pt>
                      <c:pt idx="493">
                        <c:v>1.8</c:v>
                      </c:pt>
                      <c:pt idx="494">
                        <c:v>1.79</c:v>
                      </c:pt>
                      <c:pt idx="495">
                        <c:v>1.81</c:v>
                      </c:pt>
                      <c:pt idx="496">
                        <c:v>1.96</c:v>
                      </c:pt>
                      <c:pt idx="497">
                        <c:v>2.02</c:v>
                      </c:pt>
                      <c:pt idx="498">
                        <c:v>1.8</c:v>
                      </c:pt>
                      <c:pt idx="499">
                        <c:v>1.65</c:v>
                      </c:pt>
                      <c:pt idx="500">
                        <c:v>1.56</c:v>
                      </c:pt>
                      <c:pt idx="501">
                        <c:v>1.52</c:v>
                      </c:pt>
                      <c:pt idx="502">
                        <c:v>1.51</c:v>
                      </c:pt>
                      <c:pt idx="503">
                        <c:v>1.5</c:v>
                      </c:pt>
                      <c:pt idx="504">
                        <c:v>1.54</c:v>
                      </c:pt>
                      <c:pt idx="505">
                        <c:v>1.49</c:v>
                      </c:pt>
                      <c:pt idx="506">
                        <c:v>1.47</c:v>
                      </c:pt>
                      <c:pt idx="507">
                        <c:v>1.45</c:v>
                      </c:pt>
                      <c:pt idx="508">
                        <c:v>1.46</c:v>
                      </c:pt>
                      <c:pt idx="509">
                        <c:v>1.45</c:v>
                      </c:pt>
                      <c:pt idx="510">
                        <c:v>1.44</c:v>
                      </c:pt>
                      <c:pt idx="511">
                        <c:v>1.42</c:v>
                      </c:pt>
                      <c:pt idx="512">
                        <c:v>1.41</c:v>
                      </c:pt>
                      <c:pt idx="513">
                        <c:v>1.4</c:v>
                      </c:pt>
                      <c:pt idx="514">
                        <c:v>1.4</c:v>
                      </c:pt>
                      <c:pt idx="515">
                        <c:v>1.42</c:v>
                      </c:pt>
                      <c:pt idx="516">
                        <c:v>1.45</c:v>
                      </c:pt>
                      <c:pt idx="517">
                        <c:v>1.45</c:v>
                      </c:pt>
                      <c:pt idx="518">
                        <c:v>1.46</c:v>
                      </c:pt>
                      <c:pt idx="519">
                        <c:v>1.42</c:v>
                      </c:pt>
                      <c:pt idx="520">
                        <c:v>1.42</c:v>
                      </c:pt>
                      <c:pt idx="521">
                        <c:v>1.38</c:v>
                      </c:pt>
                      <c:pt idx="522">
                        <c:v>1.36</c:v>
                      </c:pt>
                      <c:pt idx="523">
                        <c:v>1.38</c:v>
                      </c:pt>
                      <c:pt idx="524">
                        <c:v>1.39</c:v>
                      </c:pt>
                      <c:pt idx="525">
                        <c:v>1.4</c:v>
                      </c:pt>
                      <c:pt idx="526">
                        <c:v>1.42</c:v>
                      </c:pt>
                      <c:pt idx="527">
                        <c:v>1.46</c:v>
                      </c:pt>
                      <c:pt idx="528">
                        <c:v>1.5</c:v>
                      </c:pt>
                      <c:pt idx="529">
                        <c:v>1.54</c:v>
                      </c:pt>
                      <c:pt idx="530">
                        <c:v>1.52</c:v>
                      </c:pt>
                      <c:pt idx="531">
                        <c:v>1.46</c:v>
                      </c:pt>
                      <c:pt idx="532">
                        <c:v>1.49</c:v>
                      </c:pt>
                      <c:pt idx="533">
                        <c:v>1.51</c:v>
                      </c:pt>
                      <c:pt idx="534">
                        <c:v>1.51</c:v>
                      </c:pt>
                      <c:pt idx="535">
                        <c:v>1.51</c:v>
                      </c:pt>
                      <c:pt idx="536">
                        <c:v>1.7</c:v>
                      </c:pt>
                      <c:pt idx="537">
                        <c:v>2.11</c:v>
                      </c:pt>
                      <c:pt idx="538">
                        <c:v>2.6</c:v>
                      </c:pt>
                      <c:pt idx="539">
                        <c:v>2.4500000000000002</c:v>
                      </c:pt>
                      <c:pt idx="540">
                        <c:v>2.2999999999999998</c:v>
                      </c:pt>
                      <c:pt idx="541">
                        <c:v>2.6</c:v>
                      </c:pt>
                      <c:pt idx="542">
                        <c:v>2.56</c:v>
                      </c:pt>
                      <c:pt idx="543">
                        <c:v>2.52</c:v>
                      </c:pt>
                      <c:pt idx="544">
                        <c:v>2.42</c:v>
                      </c:pt>
                      <c:pt idx="545">
                        <c:v>2.42</c:v>
                      </c:pt>
                      <c:pt idx="546">
                        <c:v>2.34</c:v>
                      </c:pt>
                      <c:pt idx="547">
                        <c:v>2.27</c:v>
                      </c:pt>
                      <c:pt idx="548">
                        <c:v>2.11</c:v>
                      </c:pt>
                      <c:pt idx="549">
                        <c:v>1.96</c:v>
                      </c:pt>
                      <c:pt idx="550">
                        <c:v>1.88</c:v>
                      </c:pt>
                      <c:pt idx="551">
                        <c:v>1.8</c:v>
                      </c:pt>
                      <c:pt idx="552">
                        <c:v>1.78</c:v>
                      </c:pt>
                      <c:pt idx="553">
                        <c:v>1.73</c:v>
                      </c:pt>
                      <c:pt idx="554">
                        <c:v>1.72</c:v>
                      </c:pt>
                      <c:pt idx="555">
                        <c:v>1.67</c:v>
                      </c:pt>
                      <c:pt idx="556">
                        <c:v>1.63</c:v>
                      </c:pt>
                      <c:pt idx="557">
                        <c:v>1.6</c:v>
                      </c:pt>
                      <c:pt idx="558">
                        <c:v>1.63</c:v>
                      </c:pt>
                      <c:pt idx="559">
                        <c:v>1.65</c:v>
                      </c:pt>
                      <c:pt idx="560">
                        <c:v>1.56</c:v>
                      </c:pt>
                      <c:pt idx="561">
                        <c:v>1.46</c:v>
                      </c:pt>
                      <c:pt idx="562">
                        <c:v>1.43</c:v>
                      </c:pt>
                      <c:pt idx="563">
                        <c:v>1.34</c:v>
                      </c:pt>
                      <c:pt idx="564">
                        <c:v>1.32</c:v>
                      </c:pt>
                      <c:pt idx="565">
                        <c:v>1.36</c:v>
                      </c:pt>
                      <c:pt idx="566">
                        <c:v>1.56</c:v>
                      </c:pt>
                      <c:pt idx="567">
                        <c:v>1.78</c:v>
                      </c:pt>
                      <c:pt idx="568">
                        <c:v>1.96</c:v>
                      </c:pt>
                      <c:pt idx="569">
                        <c:v>1.92</c:v>
                      </c:pt>
                      <c:pt idx="570">
                        <c:v>1.92</c:v>
                      </c:pt>
                      <c:pt idx="571">
                        <c:v>2.12</c:v>
                      </c:pt>
                      <c:pt idx="572">
                        <c:v>2.17</c:v>
                      </c:pt>
                      <c:pt idx="573">
                        <c:v>2.06</c:v>
                      </c:pt>
                      <c:pt idx="574">
                        <c:v>1.86</c:v>
                      </c:pt>
                      <c:pt idx="575">
                        <c:v>1.79</c:v>
                      </c:pt>
                      <c:pt idx="576">
                        <c:v>1.67</c:v>
                      </c:pt>
                      <c:pt idx="577">
                        <c:v>1.65</c:v>
                      </c:pt>
                      <c:pt idx="578">
                        <c:v>1.62</c:v>
                      </c:pt>
                      <c:pt idx="579">
                        <c:v>1.57</c:v>
                      </c:pt>
                      <c:pt idx="580">
                        <c:v>1.56</c:v>
                      </c:pt>
                      <c:pt idx="581">
                        <c:v>1.71</c:v>
                      </c:pt>
                      <c:pt idx="582">
                        <c:v>1.83</c:v>
                      </c:pt>
                      <c:pt idx="583">
                        <c:v>1.79</c:v>
                      </c:pt>
                      <c:pt idx="584">
                        <c:v>1.65</c:v>
                      </c:pt>
                      <c:pt idx="585">
                        <c:v>1.75</c:v>
                      </c:pt>
                      <c:pt idx="586">
                        <c:v>1.82</c:v>
                      </c:pt>
                      <c:pt idx="587">
                        <c:v>1.88</c:v>
                      </c:pt>
                      <c:pt idx="588">
                        <c:v>1.86</c:v>
                      </c:pt>
                      <c:pt idx="589">
                        <c:v>1.9</c:v>
                      </c:pt>
                      <c:pt idx="590">
                        <c:v>1.9</c:v>
                      </c:pt>
                      <c:pt idx="591">
                        <c:v>1.98</c:v>
                      </c:pt>
                      <c:pt idx="592">
                        <c:v>2</c:v>
                      </c:pt>
                      <c:pt idx="593">
                        <c:v>2.2799999999999998</c:v>
                      </c:pt>
                      <c:pt idx="594">
                        <c:v>2.42</c:v>
                      </c:pt>
                      <c:pt idx="595">
                        <c:v>2.44</c:v>
                      </c:pt>
                      <c:pt idx="596">
                        <c:v>2.42</c:v>
                      </c:pt>
                      <c:pt idx="597">
                        <c:v>2.6</c:v>
                      </c:pt>
                      <c:pt idx="598">
                        <c:v>3.2</c:v>
                      </c:pt>
                      <c:pt idx="599">
                        <c:v>3.32</c:v>
                      </c:pt>
                      <c:pt idx="600">
                        <c:v>3.42</c:v>
                      </c:pt>
                      <c:pt idx="601">
                        <c:v>3.28</c:v>
                      </c:pt>
                      <c:pt idx="602">
                        <c:v>3.4</c:v>
                      </c:pt>
                      <c:pt idx="603">
                        <c:v>3.54</c:v>
                      </c:pt>
                      <c:pt idx="604">
                        <c:v>3.57</c:v>
                      </c:pt>
                      <c:pt idx="605">
                        <c:v>2.42</c:v>
                      </c:pt>
                      <c:pt idx="606">
                        <c:v>2.34</c:v>
                      </c:pt>
                      <c:pt idx="607">
                        <c:v>3.67</c:v>
                      </c:pt>
                      <c:pt idx="608">
                        <c:v>3.88</c:v>
                      </c:pt>
                      <c:pt idx="609">
                        <c:v>4.18</c:v>
                      </c:pt>
                      <c:pt idx="610">
                        <c:v>4.18</c:v>
                      </c:pt>
                      <c:pt idx="611">
                        <c:v>3.88</c:v>
                      </c:pt>
                      <c:pt idx="612">
                        <c:v>3.6</c:v>
                      </c:pt>
                      <c:pt idx="613">
                        <c:v>3.7</c:v>
                      </c:pt>
                      <c:pt idx="614">
                        <c:v>4.57</c:v>
                      </c:pt>
                      <c:pt idx="615">
                        <c:v>4.32</c:v>
                      </c:pt>
                      <c:pt idx="616">
                        <c:v>4.08</c:v>
                      </c:pt>
                      <c:pt idx="617">
                        <c:v>4.1500000000000004</c:v>
                      </c:pt>
                      <c:pt idx="618">
                        <c:v>4.25</c:v>
                      </c:pt>
                      <c:pt idx="619">
                        <c:v>4.3600000000000003</c:v>
                      </c:pt>
                      <c:pt idx="620">
                        <c:v>4.22</c:v>
                      </c:pt>
                      <c:pt idx="621">
                        <c:v>4.04</c:v>
                      </c:pt>
                      <c:pt idx="622">
                        <c:v>4.2</c:v>
                      </c:pt>
                      <c:pt idx="623">
                        <c:v>4.8</c:v>
                      </c:pt>
                      <c:pt idx="624">
                        <c:v>4.74</c:v>
                      </c:pt>
                      <c:pt idx="625">
                        <c:v>4.5199999999999996</c:v>
                      </c:pt>
                      <c:pt idx="626">
                        <c:v>4.34</c:v>
                      </c:pt>
                      <c:pt idx="627">
                        <c:v>4.1399999999999997</c:v>
                      </c:pt>
                      <c:pt idx="628">
                        <c:v>3.98</c:v>
                      </c:pt>
                      <c:pt idx="629">
                        <c:v>3.92</c:v>
                      </c:pt>
                      <c:pt idx="630">
                        <c:v>3.82</c:v>
                      </c:pt>
                      <c:pt idx="631">
                        <c:v>3.68</c:v>
                      </c:pt>
                      <c:pt idx="632">
                        <c:v>3.54</c:v>
                      </c:pt>
                      <c:pt idx="633">
                        <c:v>3.5</c:v>
                      </c:pt>
                      <c:pt idx="634">
                        <c:v>3.34</c:v>
                      </c:pt>
                      <c:pt idx="635">
                        <c:v>3.38</c:v>
                      </c:pt>
                      <c:pt idx="636">
                        <c:v>3.18</c:v>
                      </c:pt>
                      <c:pt idx="637">
                        <c:v>3.12</c:v>
                      </c:pt>
                      <c:pt idx="638">
                        <c:v>3.18</c:v>
                      </c:pt>
                      <c:pt idx="639">
                        <c:v>3.22</c:v>
                      </c:pt>
                      <c:pt idx="640">
                        <c:v>3.04</c:v>
                      </c:pt>
                      <c:pt idx="641">
                        <c:v>2.96</c:v>
                      </c:pt>
                      <c:pt idx="642">
                        <c:v>2.79</c:v>
                      </c:pt>
                      <c:pt idx="643">
                        <c:v>2.73</c:v>
                      </c:pt>
                      <c:pt idx="644">
                        <c:v>2.64</c:v>
                      </c:pt>
                      <c:pt idx="645">
                        <c:v>3.63</c:v>
                      </c:pt>
                      <c:pt idx="646">
                        <c:v>3.54</c:v>
                      </c:pt>
                      <c:pt idx="647">
                        <c:v>2.44</c:v>
                      </c:pt>
                      <c:pt idx="648">
                        <c:v>2.42</c:v>
                      </c:pt>
                      <c:pt idx="649">
                        <c:v>2.5</c:v>
                      </c:pt>
                      <c:pt idx="650">
                        <c:v>2.42</c:v>
                      </c:pt>
                      <c:pt idx="651">
                        <c:v>2.3199999999999998</c:v>
                      </c:pt>
                      <c:pt idx="652">
                        <c:v>2.2599999999999998</c:v>
                      </c:pt>
                      <c:pt idx="653">
                        <c:v>2.2000000000000002</c:v>
                      </c:pt>
                      <c:pt idx="654">
                        <c:v>2.1800000000000002</c:v>
                      </c:pt>
                      <c:pt idx="655">
                        <c:v>2.12</c:v>
                      </c:pt>
                      <c:pt idx="656">
                        <c:v>2.04</c:v>
                      </c:pt>
                      <c:pt idx="657">
                        <c:v>1.98</c:v>
                      </c:pt>
                      <c:pt idx="658">
                        <c:v>1.98</c:v>
                      </c:pt>
                      <c:pt idx="659">
                        <c:v>1.95</c:v>
                      </c:pt>
                      <c:pt idx="660">
                        <c:v>1.92</c:v>
                      </c:pt>
                      <c:pt idx="661">
                        <c:v>1.88</c:v>
                      </c:pt>
                      <c:pt idx="662">
                        <c:v>1.74</c:v>
                      </c:pt>
                      <c:pt idx="663">
                        <c:v>1.62</c:v>
                      </c:pt>
                      <c:pt idx="664">
                        <c:v>1.59</c:v>
                      </c:pt>
                      <c:pt idx="665">
                        <c:v>1.6</c:v>
                      </c:pt>
                      <c:pt idx="666">
                        <c:v>1.6</c:v>
                      </c:pt>
                      <c:pt idx="667">
                        <c:v>1.66</c:v>
                      </c:pt>
                      <c:pt idx="668">
                        <c:v>1.64</c:v>
                      </c:pt>
                      <c:pt idx="669">
                        <c:v>1.78</c:v>
                      </c:pt>
                      <c:pt idx="670">
                        <c:v>1.86</c:v>
                      </c:pt>
                      <c:pt idx="671">
                        <c:v>1.82</c:v>
                      </c:pt>
                      <c:pt idx="672">
                        <c:v>1.75</c:v>
                      </c:pt>
                      <c:pt idx="673">
                        <c:v>1.8</c:v>
                      </c:pt>
                      <c:pt idx="674">
                        <c:v>1.74</c:v>
                      </c:pt>
                      <c:pt idx="675">
                        <c:v>1.72</c:v>
                      </c:pt>
                      <c:pt idx="676">
                        <c:v>1.62</c:v>
                      </c:pt>
                      <c:pt idx="677">
                        <c:v>1.65</c:v>
                      </c:pt>
                      <c:pt idx="678">
                        <c:v>1.84</c:v>
                      </c:pt>
                      <c:pt idx="679">
                        <c:v>2.12</c:v>
                      </c:pt>
                      <c:pt idx="680">
                        <c:v>2.1</c:v>
                      </c:pt>
                      <c:pt idx="681">
                        <c:v>2.2000000000000002</c:v>
                      </c:pt>
                      <c:pt idx="682">
                        <c:v>2.5499999999999998</c:v>
                      </c:pt>
                      <c:pt idx="683">
                        <c:v>2.68</c:v>
                      </c:pt>
                      <c:pt idx="684">
                        <c:v>2.4700000000000002</c:v>
                      </c:pt>
                      <c:pt idx="685">
                        <c:v>2.2999999999999998</c:v>
                      </c:pt>
                      <c:pt idx="686">
                        <c:v>2.1</c:v>
                      </c:pt>
                      <c:pt idx="687">
                        <c:v>2.04</c:v>
                      </c:pt>
                      <c:pt idx="688">
                        <c:v>1.98</c:v>
                      </c:pt>
                      <c:pt idx="689">
                        <c:v>2.08</c:v>
                      </c:pt>
                      <c:pt idx="690">
                        <c:v>2.23</c:v>
                      </c:pt>
                      <c:pt idx="691">
                        <c:v>2.08</c:v>
                      </c:pt>
                      <c:pt idx="692">
                        <c:v>2</c:v>
                      </c:pt>
                      <c:pt idx="693">
                        <c:v>1.96</c:v>
                      </c:pt>
                      <c:pt idx="694">
                        <c:v>1.9</c:v>
                      </c:pt>
                      <c:pt idx="695">
                        <c:v>1.92</c:v>
                      </c:pt>
                      <c:pt idx="696">
                        <c:v>2</c:v>
                      </c:pt>
                      <c:pt idx="697">
                        <c:v>2.4</c:v>
                      </c:pt>
                      <c:pt idx="698">
                        <c:v>3.52</c:v>
                      </c:pt>
                      <c:pt idx="699">
                        <c:v>4.62</c:v>
                      </c:pt>
                      <c:pt idx="700">
                        <c:v>4.6500000000000004</c:v>
                      </c:pt>
                      <c:pt idx="701">
                        <c:v>5.3</c:v>
                      </c:pt>
                      <c:pt idx="702">
                        <c:v>6.07</c:v>
                      </c:pt>
                      <c:pt idx="703">
                        <c:v>6.18</c:v>
                      </c:pt>
                      <c:pt idx="704">
                        <c:v>6.06</c:v>
                      </c:pt>
                      <c:pt idx="705">
                        <c:v>5.85</c:v>
                      </c:pt>
                      <c:pt idx="706">
                        <c:v>5.7</c:v>
                      </c:pt>
                      <c:pt idx="707">
                        <c:v>5.24</c:v>
                      </c:pt>
                      <c:pt idx="708">
                        <c:v>5.04</c:v>
                      </c:pt>
                      <c:pt idx="709">
                        <c:v>4.58</c:v>
                      </c:pt>
                      <c:pt idx="710">
                        <c:v>4.28</c:v>
                      </c:pt>
                      <c:pt idx="711">
                        <c:v>4.08</c:v>
                      </c:pt>
                      <c:pt idx="712">
                        <c:v>4.12</c:v>
                      </c:pt>
                      <c:pt idx="713">
                        <c:v>4</c:v>
                      </c:pt>
                      <c:pt idx="714">
                        <c:v>3.9</c:v>
                      </c:pt>
                      <c:pt idx="715">
                        <c:v>3.66</c:v>
                      </c:pt>
                      <c:pt idx="716">
                        <c:v>3.45</c:v>
                      </c:pt>
                      <c:pt idx="717">
                        <c:v>3.68</c:v>
                      </c:pt>
                      <c:pt idx="718">
                        <c:v>3.97</c:v>
                      </c:pt>
                      <c:pt idx="719">
                        <c:v>3.78</c:v>
                      </c:pt>
                      <c:pt idx="720">
                        <c:v>3.32</c:v>
                      </c:pt>
                      <c:pt idx="721">
                        <c:v>3</c:v>
                      </c:pt>
                      <c:pt idx="722">
                        <c:v>2.78</c:v>
                      </c:pt>
                      <c:pt idx="723">
                        <c:v>2.66</c:v>
                      </c:pt>
                      <c:pt idx="724">
                        <c:v>2.6</c:v>
                      </c:pt>
                      <c:pt idx="725">
                        <c:v>2.4700000000000002</c:v>
                      </c:pt>
                      <c:pt idx="726">
                        <c:v>2.42</c:v>
                      </c:pt>
                      <c:pt idx="727">
                        <c:v>2.37</c:v>
                      </c:pt>
                      <c:pt idx="728">
                        <c:v>2.38</c:v>
                      </c:pt>
                      <c:pt idx="729">
                        <c:v>2.39</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C-A6C8-4DBF-A701-3FE5CF7365CA}"/>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DATOS!$Z$3:$Z$728</c15:sqref>
                        </c15:formulaRef>
                      </c:ext>
                    </c:extLst>
                    <c:numCache>
                      <c:formatCode>0.00</c:formatCode>
                      <c:ptCount val="726"/>
                      <c:pt idx="0">
                        <c:v>2.4</c:v>
                      </c:pt>
                      <c:pt idx="1">
                        <c:v>2.39</c:v>
                      </c:pt>
                      <c:pt idx="2">
                        <c:v>2.35</c:v>
                      </c:pt>
                      <c:pt idx="3">
                        <c:v>2.2799999999999998</c:v>
                      </c:pt>
                      <c:pt idx="4">
                        <c:v>2.1800000000000002</c:v>
                      </c:pt>
                      <c:pt idx="5">
                        <c:v>2.1</c:v>
                      </c:pt>
                      <c:pt idx="6">
                        <c:v>1.98</c:v>
                      </c:pt>
                      <c:pt idx="7">
                        <c:v>1.98</c:v>
                      </c:pt>
                      <c:pt idx="8">
                        <c:v>1.95</c:v>
                      </c:pt>
                      <c:pt idx="9">
                        <c:v>1.93</c:v>
                      </c:pt>
                      <c:pt idx="10">
                        <c:v>1.81</c:v>
                      </c:pt>
                      <c:pt idx="11">
                        <c:v>1.8</c:v>
                      </c:pt>
                      <c:pt idx="12">
                        <c:v>1.8</c:v>
                      </c:pt>
                      <c:pt idx="13">
                        <c:v>1.75</c:v>
                      </c:pt>
                      <c:pt idx="14">
                        <c:v>1.72</c:v>
                      </c:pt>
                      <c:pt idx="15">
                        <c:v>1.69</c:v>
                      </c:pt>
                      <c:pt idx="16">
                        <c:v>1.64</c:v>
                      </c:pt>
                      <c:pt idx="17">
                        <c:v>1.58</c:v>
                      </c:pt>
                      <c:pt idx="18">
                        <c:v>1.52</c:v>
                      </c:pt>
                      <c:pt idx="19">
                        <c:v>1.53</c:v>
                      </c:pt>
                      <c:pt idx="20">
                        <c:v>1.55</c:v>
                      </c:pt>
                      <c:pt idx="21">
                        <c:v>1.6</c:v>
                      </c:pt>
                      <c:pt idx="22">
                        <c:v>1.92</c:v>
                      </c:pt>
                      <c:pt idx="23">
                        <c:v>2.2400000000000002</c:v>
                      </c:pt>
                      <c:pt idx="24">
                        <c:v>2.02</c:v>
                      </c:pt>
                      <c:pt idx="25">
                        <c:v>1.8</c:v>
                      </c:pt>
                      <c:pt idx="26">
                        <c:v>1.62</c:v>
                      </c:pt>
                      <c:pt idx="27">
                        <c:v>1.55</c:v>
                      </c:pt>
                      <c:pt idx="28">
                        <c:v>1.5</c:v>
                      </c:pt>
                      <c:pt idx="29">
                        <c:v>1.47</c:v>
                      </c:pt>
                      <c:pt idx="30">
                        <c:v>1.47</c:v>
                      </c:pt>
                      <c:pt idx="31">
                        <c:v>1.51</c:v>
                      </c:pt>
                      <c:pt idx="32">
                        <c:v>1.54</c:v>
                      </c:pt>
                      <c:pt idx="33">
                        <c:v>1.5</c:v>
                      </c:pt>
                      <c:pt idx="34">
                        <c:v>1.51</c:v>
                      </c:pt>
                      <c:pt idx="35">
                        <c:v>1.6</c:v>
                      </c:pt>
                      <c:pt idx="36">
                        <c:v>1.62</c:v>
                      </c:pt>
                      <c:pt idx="37">
                        <c:v>1.78</c:v>
                      </c:pt>
                      <c:pt idx="38">
                        <c:v>2.48</c:v>
                      </c:pt>
                      <c:pt idx="39">
                        <c:v>2.78</c:v>
                      </c:pt>
                      <c:pt idx="40">
                        <c:v>2.52</c:v>
                      </c:pt>
                      <c:pt idx="41">
                        <c:v>2.78</c:v>
                      </c:pt>
                      <c:pt idx="42">
                        <c:v>3.24</c:v>
                      </c:pt>
                      <c:pt idx="43">
                        <c:v>3.28</c:v>
                      </c:pt>
                      <c:pt idx="44">
                        <c:v>3.1</c:v>
                      </c:pt>
                      <c:pt idx="45">
                        <c:v>2.9</c:v>
                      </c:pt>
                      <c:pt idx="46">
                        <c:v>2.31</c:v>
                      </c:pt>
                      <c:pt idx="47">
                        <c:v>2.0699999999999998</c:v>
                      </c:pt>
                      <c:pt idx="48">
                        <c:v>1.98</c:v>
                      </c:pt>
                      <c:pt idx="49">
                        <c:v>1.77</c:v>
                      </c:pt>
                      <c:pt idx="50">
                        <c:v>2.6</c:v>
                      </c:pt>
                      <c:pt idx="51">
                        <c:v>1.64</c:v>
                      </c:pt>
                      <c:pt idx="52">
                        <c:v>1.66</c:v>
                      </c:pt>
                      <c:pt idx="53">
                        <c:v>1.72</c:v>
                      </c:pt>
                      <c:pt idx="54">
                        <c:v>1.75</c:v>
                      </c:pt>
                      <c:pt idx="55">
                        <c:v>1.73</c:v>
                      </c:pt>
                      <c:pt idx="56">
                        <c:v>1.64</c:v>
                      </c:pt>
                      <c:pt idx="57">
                        <c:v>1.54</c:v>
                      </c:pt>
                      <c:pt idx="58">
                        <c:v>1.5</c:v>
                      </c:pt>
                      <c:pt idx="59">
                        <c:v>1.49</c:v>
                      </c:pt>
                      <c:pt idx="60">
                        <c:v>1.5</c:v>
                      </c:pt>
                      <c:pt idx="61">
                        <c:v>1.49</c:v>
                      </c:pt>
                      <c:pt idx="62">
                        <c:v>1.46</c:v>
                      </c:pt>
                      <c:pt idx="63">
                        <c:v>1.49</c:v>
                      </c:pt>
                      <c:pt idx="64">
                        <c:v>1.51</c:v>
                      </c:pt>
                      <c:pt idx="65">
                        <c:v>1.7</c:v>
                      </c:pt>
                      <c:pt idx="66">
                        <c:v>2.23</c:v>
                      </c:pt>
                      <c:pt idx="67">
                        <c:v>2.5099999999999998</c:v>
                      </c:pt>
                      <c:pt idx="68">
                        <c:v>2.25</c:v>
                      </c:pt>
                      <c:pt idx="69">
                        <c:v>2.0299999999999998</c:v>
                      </c:pt>
                      <c:pt idx="70">
                        <c:v>1.78</c:v>
                      </c:pt>
                      <c:pt idx="71">
                        <c:v>1.76</c:v>
                      </c:pt>
                      <c:pt idx="72">
                        <c:v>1.56</c:v>
                      </c:pt>
                      <c:pt idx="73">
                        <c:v>1.45</c:v>
                      </c:pt>
                      <c:pt idx="74">
                        <c:v>1.42</c:v>
                      </c:pt>
                      <c:pt idx="75">
                        <c:v>1.41</c:v>
                      </c:pt>
                      <c:pt idx="76">
                        <c:v>1.41</c:v>
                      </c:pt>
                      <c:pt idx="77">
                        <c:v>1.37</c:v>
                      </c:pt>
                      <c:pt idx="78">
                        <c:v>1.35</c:v>
                      </c:pt>
                      <c:pt idx="79">
                        <c:v>1.41</c:v>
                      </c:pt>
                      <c:pt idx="80">
                        <c:v>1.45</c:v>
                      </c:pt>
                      <c:pt idx="81">
                        <c:v>1.46</c:v>
                      </c:pt>
                      <c:pt idx="82">
                        <c:v>1.47</c:v>
                      </c:pt>
                      <c:pt idx="83">
                        <c:v>1.47</c:v>
                      </c:pt>
                      <c:pt idx="84">
                        <c:v>1.46</c:v>
                      </c:pt>
                      <c:pt idx="85">
                        <c:v>1.45</c:v>
                      </c:pt>
                      <c:pt idx="86">
                        <c:v>1.45</c:v>
                      </c:pt>
                      <c:pt idx="87">
                        <c:v>1.45</c:v>
                      </c:pt>
                      <c:pt idx="88">
                        <c:v>1.44</c:v>
                      </c:pt>
                      <c:pt idx="89">
                        <c:v>1.5</c:v>
                      </c:pt>
                      <c:pt idx="90">
                        <c:v>1.8</c:v>
                      </c:pt>
                      <c:pt idx="91">
                        <c:v>2</c:v>
                      </c:pt>
                      <c:pt idx="92">
                        <c:v>2.15</c:v>
                      </c:pt>
                      <c:pt idx="93">
                        <c:v>2.12</c:v>
                      </c:pt>
                      <c:pt idx="94">
                        <c:v>2.08</c:v>
                      </c:pt>
                      <c:pt idx="95">
                        <c:v>2.19</c:v>
                      </c:pt>
                      <c:pt idx="96">
                        <c:v>2.4</c:v>
                      </c:pt>
                      <c:pt idx="97">
                        <c:v>2.48</c:v>
                      </c:pt>
                      <c:pt idx="98">
                        <c:v>2.5099999999999998</c:v>
                      </c:pt>
                      <c:pt idx="99">
                        <c:v>2.4500000000000002</c:v>
                      </c:pt>
                      <c:pt idx="100">
                        <c:v>2.65</c:v>
                      </c:pt>
                      <c:pt idx="101">
                        <c:v>2.87</c:v>
                      </c:pt>
                      <c:pt idx="102">
                        <c:v>2.94</c:v>
                      </c:pt>
                      <c:pt idx="103">
                        <c:v>2.92</c:v>
                      </c:pt>
                      <c:pt idx="104">
                        <c:v>2.91</c:v>
                      </c:pt>
                      <c:pt idx="105">
                        <c:v>2.61</c:v>
                      </c:pt>
                      <c:pt idx="106">
                        <c:v>2.52</c:v>
                      </c:pt>
                      <c:pt idx="107">
                        <c:v>2.5099999999999998</c:v>
                      </c:pt>
                      <c:pt idx="108">
                        <c:v>2.88</c:v>
                      </c:pt>
                      <c:pt idx="109">
                        <c:v>2.9</c:v>
                      </c:pt>
                      <c:pt idx="110">
                        <c:v>2.68</c:v>
                      </c:pt>
                      <c:pt idx="111">
                        <c:v>2.4700000000000002</c:v>
                      </c:pt>
                      <c:pt idx="112">
                        <c:v>2.3199999999999998</c:v>
                      </c:pt>
                      <c:pt idx="113">
                        <c:v>2.4700000000000002</c:v>
                      </c:pt>
                      <c:pt idx="114">
                        <c:v>2.86</c:v>
                      </c:pt>
                      <c:pt idx="115">
                        <c:v>2.93</c:v>
                      </c:pt>
                      <c:pt idx="116">
                        <c:v>2.81</c:v>
                      </c:pt>
                      <c:pt idx="117">
                        <c:v>2.97</c:v>
                      </c:pt>
                      <c:pt idx="118">
                        <c:v>3.18</c:v>
                      </c:pt>
                      <c:pt idx="119">
                        <c:v>3.04</c:v>
                      </c:pt>
                      <c:pt idx="120">
                        <c:v>3.04</c:v>
                      </c:pt>
                      <c:pt idx="121">
                        <c:v>3.1</c:v>
                      </c:pt>
                      <c:pt idx="122">
                        <c:v>3.15</c:v>
                      </c:pt>
                      <c:pt idx="123">
                        <c:v>2.98</c:v>
                      </c:pt>
                      <c:pt idx="124">
                        <c:v>2.67</c:v>
                      </c:pt>
                      <c:pt idx="125">
                        <c:v>2.44</c:v>
                      </c:pt>
                      <c:pt idx="126">
                        <c:v>2.2200000000000002</c:v>
                      </c:pt>
                      <c:pt idx="127">
                        <c:v>2.15</c:v>
                      </c:pt>
                      <c:pt idx="128">
                        <c:v>2.0499999999999998</c:v>
                      </c:pt>
                      <c:pt idx="129">
                        <c:v>2.0299999999999998</c:v>
                      </c:pt>
                      <c:pt idx="130">
                        <c:v>1.94</c:v>
                      </c:pt>
                      <c:pt idx="131">
                        <c:v>1.8</c:v>
                      </c:pt>
                      <c:pt idx="132">
                        <c:v>1.72</c:v>
                      </c:pt>
                      <c:pt idx="133">
                        <c:v>1.74</c:v>
                      </c:pt>
                      <c:pt idx="134">
                        <c:v>1.75</c:v>
                      </c:pt>
                      <c:pt idx="135">
                        <c:v>1.72</c:v>
                      </c:pt>
                      <c:pt idx="136">
                        <c:v>1.74</c:v>
                      </c:pt>
                      <c:pt idx="137">
                        <c:v>1.73</c:v>
                      </c:pt>
                      <c:pt idx="138">
                        <c:v>1.71</c:v>
                      </c:pt>
                      <c:pt idx="139">
                        <c:v>1.58</c:v>
                      </c:pt>
                      <c:pt idx="140">
                        <c:v>1.47</c:v>
                      </c:pt>
                      <c:pt idx="141">
                        <c:v>1.43</c:v>
                      </c:pt>
                      <c:pt idx="142">
                        <c:v>1.37</c:v>
                      </c:pt>
                      <c:pt idx="143">
                        <c:v>1.35</c:v>
                      </c:pt>
                      <c:pt idx="144">
                        <c:v>1.4</c:v>
                      </c:pt>
                      <c:pt idx="145">
                        <c:v>1.79</c:v>
                      </c:pt>
                      <c:pt idx="146">
                        <c:v>1.98</c:v>
                      </c:pt>
                      <c:pt idx="147">
                        <c:v>1.98</c:v>
                      </c:pt>
                      <c:pt idx="148">
                        <c:v>3.14</c:v>
                      </c:pt>
                      <c:pt idx="149">
                        <c:v>3.2</c:v>
                      </c:pt>
                      <c:pt idx="150">
                        <c:v>2.94</c:v>
                      </c:pt>
                      <c:pt idx="151">
                        <c:v>2.98</c:v>
                      </c:pt>
                      <c:pt idx="152">
                        <c:v>3.06</c:v>
                      </c:pt>
                      <c:pt idx="153">
                        <c:v>2.08</c:v>
                      </c:pt>
                      <c:pt idx="154">
                        <c:v>3.01</c:v>
                      </c:pt>
                      <c:pt idx="155">
                        <c:v>2.71</c:v>
                      </c:pt>
                      <c:pt idx="156">
                        <c:v>2.48</c:v>
                      </c:pt>
                      <c:pt idx="157">
                        <c:v>2.46</c:v>
                      </c:pt>
                      <c:pt idx="158">
                        <c:v>2.36</c:v>
                      </c:pt>
                      <c:pt idx="159">
                        <c:v>2.2999999999999998</c:v>
                      </c:pt>
                      <c:pt idx="160">
                        <c:v>2.2599999999999998</c:v>
                      </c:pt>
                      <c:pt idx="161">
                        <c:v>2.2000000000000002</c:v>
                      </c:pt>
                      <c:pt idx="162">
                        <c:v>2.16</c:v>
                      </c:pt>
                      <c:pt idx="163">
                        <c:v>2.4</c:v>
                      </c:pt>
                      <c:pt idx="164">
                        <c:v>2.4</c:v>
                      </c:pt>
                      <c:pt idx="165">
                        <c:v>2.2799999999999998</c:v>
                      </c:pt>
                      <c:pt idx="166">
                        <c:v>2.2200000000000002</c:v>
                      </c:pt>
                      <c:pt idx="167">
                        <c:v>2.1800000000000002</c:v>
                      </c:pt>
                      <c:pt idx="168">
                        <c:v>2.2200000000000002</c:v>
                      </c:pt>
                      <c:pt idx="169">
                        <c:v>2.2999999999999998</c:v>
                      </c:pt>
                      <c:pt idx="170">
                        <c:v>2.2599999999999998</c:v>
                      </c:pt>
                      <c:pt idx="171">
                        <c:v>2.2799999999999998</c:v>
                      </c:pt>
                      <c:pt idx="172">
                        <c:v>2.2999999999999998</c:v>
                      </c:pt>
                      <c:pt idx="173">
                        <c:v>2.37</c:v>
                      </c:pt>
                      <c:pt idx="174">
                        <c:v>2.6</c:v>
                      </c:pt>
                      <c:pt idx="175">
                        <c:v>2.94</c:v>
                      </c:pt>
                      <c:pt idx="176">
                        <c:v>3.02</c:v>
                      </c:pt>
                      <c:pt idx="177">
                        <c:v>2.88</c:v>
                      </c:pt>
                      <c:pt idx="178">
                        <c:v>2.7</c:v>
                      </c:pt>
                      <c:pt idx="179">
                        <c:v>2.99</c:v>
                      </c:pt>
                      <c:pt idx="180">
                        <c:v>2.58</c:v>
                      </c:pt>
                      <c:pt idx="181">
                        <c:v>2.4</c:v>
                      </c:pt>
                      <c:pt idx="182">
                        <c:v>2.35</c:v>
                      </c:pt>
                      <c:pt idx="183">
                        <c:v>2.29</c:v>
                      </c:pt>
                      <c:pt idx="184">
                        <c:v>2.27</c:v>
                      </c:pt>
                      <c:pt idx="185">
                        <c:v>2.34</c:v>
                      </c:pt>
                      <c:pt idx="186">
                        <c:v>2.21</c:v>
                      </c:pt>
                      <c:pt idx="187">
                        <c:v>2.2400000000000002</c:v>
                      </c:pt>
                      <c:pt idx="188">
                        <c:v>2.2000000000000002</c:v>
                      </c:pt>
                      <c:pt idx="189">
                        <c:v>2.2400000000000002</c:v>
                      </c:pt>
                      <c:pt idx="190">
                        <c:v>2.16</c:v>
                      </c:pt>
                      <c:pt idx="191">
                        <c:v>2.08</c:v>
                      </c:pt>
                      <c:pt idx="192">
                        <c:v>2.04</c:v>
                      </c:pt>
                      <c:pt idx="193">
                        <c:v>2.1</c:v>
                      </c:pt>
                      <c:pt idx="194">
                        <c:v>2.08</c:v>
                      </c:pt>
                      <c:pt idx="195">
                        <c:v>1.88</c:v>
                      </c:pt>
                      <c:pt idx="196">
                        <c:v>1.77</c:v>
                      </c:pt>
                      <c:pt idx="197">
                        <c:v>1.78</c:v>
                      </c:pt>
                      <c:pt idx="198">
                        <c:v>1.8</c:v>
                      </c:pt>
                      <c:pt idx="199">
                        <c:v>2.37</c:v>
                      </c:pt>
                      <c:pt idx="200">
                        <c:v>2.56</c:v>
                      </c:pt>
                      <c:pt idx="201">
                        <c:v>2.41</c:v>
                      </c:pt>
                      <c:pt idx="202">
                        <c:v>2.36</c:v>
                      </c:pt>
                      <c:pt idx="203">
                        <c:v>2.6</c:v>
                      </c:pt>
                      <c:pt idx="204">
                        <c:v>3.54</c:v>
                      </c:pt>
                      <c:pt idx="205">
                        <c:v>3.6</c:v>
                      </c:pt>
                      <c:pt idx="206">
                        <c:v>3.4</c:v>
                      </c:pt>
                      <c:pt idx="207">
                        <c:v>4.5</c:v>
                      </c:pt>
                      <c:pt idx="208">
                        <c:v>4.78</c:v>
                      </c:pt>
                      <c:pt idx="209">
                        <c:v>4.66</c:v>
                      </c:pt>
                      <c:pt idx="210">
                        <c:v>4.7</c:v>
                      </c:pt>
                      <c:pt idx="211">
                        <c:v>4.8600000000000003</c:v>
                      </c:pt>
                      <c:pt idx="212">
                        <c:v>4.79</c:v>
                      </c:pt>
                      <c:pt idx="213">
                        <c:v>4.8600000000000003</c:v>
                      </c:pt>
                      <c:pt idx="214">
                        <c:v>5.03</c:v>
                      </c:pt>
                      <c:pt idx="215">
                        <c:v>4.95</c:v>
                      </c:pt>
                      <c:pt idx="216">
                        <c:v>4.5999999999999996</c:v>
                      </c:pt>
                      <c:pt idx="217">
                        <c:v>4.54</c:v>
                      </c:pt>
                      <c:pt idx="218">
                        <c:v>4.5999999999999996</c:v>
                      </c:pt>
                      <c:pt idx="219">
                        <c:v>4.32</c:v>
                      </c:pt>
                      <c:pt idx="220">
                        <c:v>4.1399999999999997</c:v>
                      </c:pt>
                      <c:pt idx="221">
                        <c:v>4.88</c:v>
                      </c:pt>
                      <c:pt idx="222">
                        <c:v>5.8</c:v>
                      </c:pt>
                      <c:pt idx="223">
                        <c:v>6.2</c:v>
                      </c:pt>
                      <c:pt idx="224">
                        <c:v>6.1</c:v>
                      </c:pt>
                      <c:pt idx="225">
                        <c:v>5.93</c:v>
                      </c:pt>
                      <c:pt idx="226">
                        <c:v>5.73</c:v>
                      </c:pt>
                      <c:pt idx="227">
                        <c:v>5.58</c:v>
                      </c:pt>
                      <c:pt idx="228">
                        <c:v>5.4</c:v>
                      </c:pt>
                      <c:pt idx="229">
                        <c:v>5.24</c:v>
                      </c:pt>
                      <c:pt idx="230">
                        <c:v>5.04</c:v>
                      </c:pt>
                      <c:pt idx="231">
                        <c:v>5.04</c:v>
                      </c:pt>
                      <c:pt idx="232">
                        <c:v>5</c:v>
                      </c:pt>
                      <c:pt idx="233">
                        <c:v>4.7699999999999996</c:v>
                      </c:pt>
                      <c:pt idx="234">
                        <c:v>4.74</c:v>
                      </c:pt>
                      <c:pt idx="235">
                        <c:v>4.66</c:v>
                      </c:pt>
                      <c:pt idx="236">
                        <c:v>4.5</c:v>
                      </c:pt>
                      <c:pt idx="237">
                        <c:v>4.28</c:v>
                      </c:pt>
                      <c:pt idx="238">
                        <c:v>4.16</c:v>
                      </c:pt>
                      <c:pt idx="239">
                        <c:v>4.13</c:v>
                      </c:pt>
                      <c:pt idx="240">
                        <c:v>4.0999999999999996</c:v>
                      </c:pt>
                      <c:pt idx="241">
                        <c:v>3.96</c:v>
                      </c:pt>
                      <c:pt idx="242">
                        <c:v>3.85</c:v>
                      </c:pt>
                      <c:pt idx="243">
                        <c:v>3.82</c:v>
                      </c:pt>
                      <c:pt idx="244">
                        <c:v>3.8</c:v>
                      </c:pt>
                      <c:pt idx="245">
                        <c:v>3.75</c:v>
                      </c:pt>
                      <c:pt idx="246">
                        <c:v>3.63</c:v>
                      </c:pt>
                      <c:pt idx="247">
                        <c:v>3.44</c:v>
                      </c:pt>
                      <c:pt idx="248">
                        <c:v>3.35</c:v>
                      </c:pt>
                      <c:pt idx="249">
                        <c:v>3.3</c:v>
                      </c:pt>
                      <c:pt idx="250">
                        <c:v>3.34</c:v>
                      </c:pt>
                      <c:pt idx="251">
                        <c:v>3.28</c:v>
                      </c:pt>
                      <c:pt idx="252">
                        <c:v>3.24</c:v>
                      </c:pt>
                      <c:pt idx="253">
                        <c:v>3.22</c:v>
                      </c:pt>
                      <c:pt idx="254">
                        <c:v>3.26</c:v>
                      </c:pt>
                      <c:pt idx="255">
                        <c:v>3.38</c:v>
                      </c:pt>
                      <c:pt idx="256">
                        <c:v>3.54</c:v>
                      </c:pt>
                      <c:pt idx="257">
                        <c:v>3.48</c:v>
                      </c:pt>
                      <c:pt idx="258">
                        <c:v>3.5</c:v>
                      </c:pt>
                      <c:pt idx="259">
                        <c:v>3.6</c:v>
                      </c:pt>
                      <c:pt idx="260">
                        <c:v>3.4</c:v>
                      </c:pt>
                      <c:pt idx="261">
                        <c:v>3.34</c:v>
                      </c:pt>
                      <c:pt idx="262">
                        <c:v>3.32</c:v>
                      </c:pt>
                      <c:pt idx="263">
                        <c:v>3.33</c:v>
                      </c:pt>
                      <c:pt idx="264">
                        <c:v>3.3</c:v>
                      </c:pt>
                      <c:pt idx="265">
                        <c:v>3.21</c:v>
                      </c:pt>
                      <c:pt idx="266">
                        <c:v>3.24</c:v>
                      </c:pt>
                      <c:pt idx="267">
                        <c:v>3.28</c:v>
                      </c:pt>
                      <c:pt idx="268">
                        <c:v>3.28</c:v>
                      </c:pt>
                      <c:pt idx="269">
                        <c:v>3.18</c:v>
                      </c:pt>
                      <c:pt idx="270">
                        <c:v>3.11</c:v>
                      </c:pt>
                      <c:pt idx="271">
                        <c:v>3.18</c:v>
                      </c:pt>
                      <c:pt idx="272">
                        <c:v>3.11</c:v>
                      </c:pt>
                      <c:pt idx="273">
                        <c:v>3.02</c:v>
                      </c:pt>
                      <c:pt idx="274">
                        <c:v>3.02</c:v>
                      </c:pt>
                      <c:pt idx="275">
                        <c:v>3.02</c:v>
                      </c:pt>
                      <c:pt idx="276">
                        <c:v>3.45</c:v>
                      </c:pt>
                      <c:pt idx="277">
                        <c:v>3.96</c:v>
                      </c:pt>
                      <c:pt idx="278">
                        <c:v>3.88</c:v>
                      </c:pt>
                      <c:pt idx="279">
                        <c:v>3.82</c:v>
                      </c:pt>
                      <c:pt idx="280">
                        <c:v>3.87</c:v>
                      </c:pt>
                      <c:pt idx="281">
                        <c:v>3.81</c:v>
                      </c:pt>
                      <c:pt idx="282">
                        <c:v>4.3</c:v>
                      </c:pt>
                      <c:pt idx="283">
                        <c:v>3.98</c:v>
                      </c:pt>
                      <c:pt idx="284">
                        <c:v>3.6</c:v>
                      </c:pt>
                      <c:pt idx="285">
                        <c:v>3.42</c:v>
                      </c:pt>
                      <c:pt idx="286">
                        <c:v>3.43</c:v>
                      </c:pt>
                      <c:pt idx="287">
                        <c:v>3.39</c:v>
                      </c:pt>
                      <c:pt idx="288">
                        <c:v>3.37</c:v>
                      </c:pt>
                      <c:pt idx="289">
                        <c:v>3.05</c:v>
                      </c:pt>
                      <c:pt idx="290">
                        <c:v>3.02</c:v>
                      </c:pt>
                      <c:pt idx="291">
                        <c:v>3.09</c:v>
                      </c:pt>
                      <c:pt idx="292">
                        <c:v>3.09</c:v>
                      </c:pt>
                      <c:pt idx="293">
                        <c:v>3.09</c:v>
                      </c:pt>
                      <c:pt idx="294">
                        <c:v>3.09</c:v>
                      </c:pt>
                      <c:pt idx="295">
                        <c:v>3.12</c:v>
                      </c:pt>
                      <c:pt idx="296">
                        <c:v>3.16</c:v>
                      </c:pt>
                      <c:pt idx="297">
                        <c:v>3.14</c:v>
                      </c:pt>
                      <c:pt idx="298">
                        <c:v>3.14</c:v>
                      </c:pt>
                      <c:pt idx="299">
                        <c:v>3.16</c:v>
                      </c:pt>
                      <c:pt idx="300">
                        <c:v>3.13</c:v>
                      </c:pt>
                      <c:pt idx="301">
                        <c:v>3.1</c:v>
                      </c:pt>
                      <c:pt idx="302">
                        <c:v>3.08</c:v>
                      </c:pt>
                      <c:pt idx="303">
                        <c:v>3.03</c:v>
                      </c:pt>
                      <c:pt idx="304">
                        <c:v>2.86</c:v>
                      </c:pt>
                      <c:pt idx="305">
                        <c:v>3.16</c:v>
                      </c:pt>
                      <c:pt idx="306">
                        <c:v>3.26</c:v>
                      </c:pt>
                      <c:pt idx="307">
                        <c:v>3.15</c:v>
                      </c:pt>
                      <c:pt idx="308">
                        <c:v>3.18</c:v>
                      </c:pt>
                      <c:pt idx="309">
                        <c:v>3.38</c:v>
                      </c:pt>
                      <c:pt idx="310">
                        <c:v>3.58</c:v>
                      </c:pt>
                      <c:pt idx="311">
                        <c:v>3.75</c:v>
                      </c:pt>
                      <c:pt idx="312">
                        <c:v>3.9</c:v>
                      </c:pt>
                      <c:pt idx="313">
                        <c:v>3.96</c:v>
                      </c:pt>
                      <c:pt idx="314">
                        <c:v>4.13</c:v>
                      </c:pt>
                      <c:pt idx="315">
                        <c:v>4.26</c:v>
                      </c:pt>
                      <c:pt idx="316">
                        <c:v>4.18</c:v>
                      </c:pt>
                      <c:pt idx="317">
                        <c:v>4.12</c:v>
                      </c:pt>
                      <c:pt idx="318">
                        <c:v>4.28</c:v>
                      </c:pt>
                      <c:pt idx="319">
                        <c:v>4.07</c:v>
                      </c:pt>
                      <c:pt idx="320">
                        <c:v>3.89</c:v>
                      </c:pt>
                      <c:pt idx="321">
                        <c:v>3.61</c:v>
                      </c:pt>
                      <c:pt idx="322">
                        <c:v>3.38</c:v>
                      </c:pt>
                      <c:pt idx="323">
                        <c:v>3.09</c:v>
                      </c:pt>
                      <c:pt idx="324">
                        <c:v>3.12</c:v>
                      </c:pt>
                      <c:pt idx="325">
                        <c:v>3.09</c:v>
                      </c:pt>
                      <c:pt idx="326">
                        <c:v>3.02</c:v>
                      </c:pt>
                      <c:pt idx="327">
                        <c:v>3.04</c:v>
                      </c:pt>
                      <c:pt idx="328">
                        <c:v>3.12</c:v>
                      </c:pt>
                      <c:pt idx="329">
                        <c:v>3.15</c:v>
                      </c:pt>
                      <c:pt idx="330">
                        <c:v>3.08</c:v>
                      </c:pt>
                      <c:pt idx="331">
                        <c:v>3.26</c:v>
                      </c:pt>
                      <c:pt idx="332">
                        <c:v>3.46</c:v>
                      </c:pt>
                      <c:pt idx="333">
                        <c:v>3.2</c:v>
                      </c:pt>
                      <c:pt idx="334">
                        <c:v>3.32</c:v>
                      </c:pt>
                      <c:pt idx="335">
                        <c:v>3.8</c:v>
                      </c:pt>
                      <c:pt idx="336">
                        <c:v>4.4000000000000004</c:v>
                      </c:pt>
                      <c:pt idx="337">
                        <c:v>4.62</c:v>
                      </c:pt>
                      <c:pt idx="338">
                        <c:v>4.9800000000000004</c:v>
                      </c:pt>
                      <c:pt idx="339">
                        <c:v>4.8499999999999996</c:v>
                      </c:pt>
                      <c:pt idx="340">
                        <c:v>4.7</c:v>
                      </c:pt>
                      <c:pt idx="341">
                        <c:v>4.4800000000000004</c:v>
                      </c:pt>
                      <c:pt idx="342">
                        <c:v>4.25</c:v>
                      </c:pt>
                      <c:pt idx="343">
                        <c:v>4</c:v>
                      </c:pt>
                      <c:pt idx="344">
                        <c:v>3.95</c:v>
                      </c:pt>
                      <c:pt idx="345">
                        <c:v>3.82</c:v>
                      </c:pt>
                      <c:pt idx="346">
                        <c:v>3.5</c:v>
                      </c:pt>
                      <c:pt idx="347">
                        <c:v>3.32</c:v>
                      </c:pt>
                      <c:pt idx="348">
                        <c:v>3.26</c:v>
                      </c:pt>
                      <c:pt idx="349">
                        <c:v>3.2</c:v>
                      </c:pt>
                      <c:pt idx="350">
                        <c:v>3.14</c:v>
                      </c:pt>
                      <c:pt idx="351">
                        <c:v>3.08</c:v>
                      </c:pt>
                      <c:pt idx="352">
                        <c:v>3.03</c:v>
                      </c:pt>
                      <c:pt idx="353">
                        <c:v>3.01</c:v>
                      </c:pt>
                      <c:pt idx="354">
                        <c:v>2.95</c:v>
                      </c:pt>
                      <c:pt idx="355">
                        <c:v>2.82</c:v>
                      </c:pt>
                      <c:pt idx="356">
                        <c:v>2.72</c:v>
                      </c:pt>
                      <c:pt idx="357">
                        <c:v>2.7</c:v>
                      </c:pt>
                      <c:pt idx="358">
                        <c:v>2.65</c:v>
                      </c:pt>
                      <c:pt idx="359">
                        <c:v>2.63</c:v>
                      </c:pt>
                      <c:pt idx="360">
                        <c:v>2.6</c:v>
                      </c:pt>
                      <c:pt idx="361">
                        <c:v>2.61</c:v>
                      </c:pt>
                      <c:pt idx="362">
                        <c:v>2.56</c:v>
                      </c:pt>
                      <c:pt idx="363">
                        <c:v>2.7</c:v>
                      </c:pt>
                      <c:pt idx="364">
                        <c:v>2.7</c:v>
                      </c:pt>
                      <c:pt idx="365">
                        <c:v>2.65</c:v>
                      </c:pt>
                      <c:pt idx="366">
                        <c:v>2.72</c:v>
                      </c:pt>
                      <c:pt idx="367">
                        <c:v>2.52</c:v>
                      </c:pt>
                      <c:pt idx="368">
                        <c:v>2.4700000000000002</c:v>
                      </c:pt>
                      <c:pt idx="369">
                        <c:v>2.39</c:v>
                      </c:pt>
                      <c:pt idx="370">
                        <c:v>2.2799999999999998</c:v>
                      </c:pt>
                      <c:pt idx="371">
                        <c:v>2.34</c:v>
                      </c:pt>
                      <c:pt idx="372">
                        <c:v>2.4</c:v>
                      </c:pt>
                      <c:pt idx="373">
                        <c:v>2.4900000000000002</c:v>
                      </c:pt>
                      <c:pt idx="374">
                        <c:v>2.42</c:v>
                      </c:pt>
                      <c:pt idx="375">
                        <c:v>2.5</c:v>
                      </c:pt>
                      <c:pt idx="376">
                        <c:v>2.44</c:v>
                      </c:pt>
                      <c:pt idx="377">
                        <c:v>2.37</c:v>
                      </c:pt>
                      <c:pt idx="378">
                        <c:v>2.46</c:v>
                      </c:pt>
                      <c:pt idx="379">
                        <c:v>2.2799999999999998</c:v>
                      </c:pt>
                      <c:pt idx="380">
                        <c:v>2.17</c:v>
                      </c:pt>
                      <c:pt idx="381">
                        <c:v>2.11</c:v>
                      </c:pt>
                      <c:pt idx="382">
                        <c:v>2.1800000000000002</c:v>
                      </c:pt>
                      <c:pt idx="383">
                        <c:v>2.1800000000000002</c:v>
                      </c:pt>
                      <c:pt idx="384">
                        <c:v>2.67</c:v>
                      </c:pt>
                      <c:pt idx="385">
                        <c:v>2.66</c:v>
                      </c:pt>
                      <c:pt idx="386">
                        <c:v>2.64</c:v>
                      </c:pt>
                      <c:pt idx="387">
                        <c:v>2.4700000000000002</c:v>
                      </c:pt>
                      <c:pt idx="388">
                        <c:v>2.52</c:v>
                      </c:pt>
                      <c:pt idx="389">
                        <c:v>2.56</c:v>
                      </c:pt>
                      <c:pt idx="390">
                        <c:v>2.66</c:v>
                      </c:pt>
                      <c:pt idx="391">
                        <c:v>2.59</c:v>
                      </c:pt>
                      <c:pt idx="392">
                        <c:v>2.48</c:v>
                      </c:pt>
                      <c:pt idx="393">
                        <c:v>2.33</c:v>
                      </c:pt>
                      <c:pt idx="394">
                        <c:v>2.16</c:v>
                      </c:pt>
                      <c:pt idx="395">
                        <c:v>2.0499999999999998</c:v>
                      </c:pt>
                      <c:pt idx="396">
                        <c:v>1.94</c:v>
                      </c:pt>
                      <c:pt idx="397">
                        <c:v>2.15</c:v>
                      </c:pt>
                      <c:pt idx="398">
                        <c:v>2.3199999999999998</c:v>
                      </c:pt>
                      <c:pt idx="399">
                        <c:v>2.21</c:v>
                      </c:pt>
                      <c:pt idx="400">
                        <c:v>2.12</c:v>
                      </c:pt>
                      <c:pt idx="401">
                        <c:v>2.02</c:v>
                      </c:pt>
                      <c:pt idx="402">
                        <c:v>1.96</c:v>
                      </c:pt>
                      <c:pt idx="403">
                        <c:v>1.84</c:v>
                      </c:pt>
                      <c:pt idx="404">
                        <c:v>1.78</c:v>
                      </c:pt>
                      <c:pt idx="405">
                        <c:v>1.67</c:v>
                      </c:pt>
                      <c:pt idx="406">
                        <c:v>1.69</c:v>
                      </c:pt>
                      <c:pt idx="407">
                        <c:v>1.58</c:v>
                      </c:pt>
                      <c:pt idx="408">
                        <c:v>1.52</c:v>
                      </c:pt>
                      <c:pt idx="409">
                        <c:v>1.58</c:v>
                      </c:pt>
                      <c:pt idx="410">
                        <c:v>1.46</c:v>
                      </c:pt>
                      <c:pt idx="411">
                        <c:v>1.47</c:v>
                      </c:pt>
                      <c:pt idx="412">
                        <c:v>1.55</c:v>
                      </c:pt>
                      <c:pt idx="413">
                        <c:v>1.58</c:v>
                      </c:pt>
                      <c:pt idx="414">
                        <c:v>1.63</c:v>
                      </c:pt>
                      <c:pt idx="415">
                        <c:v>1.69</c:v>
                      </c:pt>
                      <c:pt idx="416">
                        <c:v>1.75</c:v>
                      </c:pt>
                      <c:pt idx="417">
                        <c:v>1.8</c:v>
                      </c:pt>
                      <c:pt idx="418">
                        <c:v>1.72</c:v>
                      </c:pt>
                      <c:pt idx="419">
                        <c:v>1.64</c:v>
                      </c:pt>
                      <c:pt idx="420">
                        <c:v>1.66</c:v>
                      </c:pt>
                      <c:pt idx="421">
                        <c:v>1.66</c:v>
                      </c:pt>
                      <c:pt idx="422">
                        <c:v>1.64</c:v>
                      </c:pt>
                      <c:pt idx="423">
                        <c:v>1.75</c:v>
                      </c:pt>
                      <c:pt idx="424">
                        <c:v>1.9</c:v>
                      </c:pt>
                      <c:pt idx="425">
                        <c:v>2</c:v>
                      </c:pt>
                      <c:pt idx="426">
                        <c:v>1.9</c:v>
                      </c:pt>
                      <c:pt idx="427">
                        <c:v>1.92</c:v>
                      </c:pt>
                      <c:pt idx="428">
                        <c:v>1.98</c:v>
                      </c:pt>
                      <c:pt idx="429">
                        <c:v>2.15</c:v>
                      </c:pt>
                      <c:pt idx="430">
                        <c:v>2.23</c:v>
                      </c:pt>
                      <c:pt idx="431">
                        <c:v>2.2400000000000002</c:v>
                      </c:pt>
                      <c:pt idx="432">
                        <c:v>2.2000000000000002</c:v>
                      </c:pt>
                      <c:pt idx="433">
                        <c:v>2.12</c:v>
                      </c:pt>
                      <c:pt idx="434">
                        <c:v>2.0499999999999998</c:v>
                      </c:pt>
                      <c:pt idx="435">
                        <c:v>1.86</c:v>
                      </c:pt>
                      <c:pt idx="436">
                        <c:v>1.68</c:v>
                      </c:pt>
                      <c:pt idx="437">
                        <c:v>1.67</c:v>
                      </c:pt>
                      <c:pt idx="438">
                        <c:v>1.63</c:v>
                      </c:pt>
                      <c:pt idx="439">
                        <c:v>1.59</c:v>
                      </c:pt>
                      <c:pt idx="440">
                        <c:v>1.79</c:v>
                      </c:pt>
                      <c:pt idx="441">
                        <c:v>1.94</c:v>
                      </c:pt>
                      <c:pt idx="442">
                        <c:v>1.78</c:v>
                      </c:pt>
                      <c:pt idx="443">
                        <c:v>1.8</c:v>
                      </c:pt>
                      <c:pt idx="444">
                        <c:v>1.85</c:v>
                      </c:pt>
                      <c:pt idx="445">
                        <c:v>1.95</c:v>
                      </c:pt>
                      <c:pt idx="446">
                        <c:v>1.85</c:v>
                      </c:pt>
                      <c:pt idx="447">
                        <c:v>1.8</c:v>
                      </c:pt>
                      <c:pt idx="448">
                        <c:v>1.7</c:v>
                      </c:pt>
                      <c:pt idx="449">
                        <c:v>1.6</c:v>
                      </c:pt>
                      <c:pt idx="450">
                        <c:v>1.61</c:v>
                      </c:pt>
                      <c:pt idx="451">
                        <c:v>1.55</c:v>
                      </c:pt>
                      <c:pt idx="452">
                        <c:v>1.5</c:v>
                      </c:pt>
                      <c:pt idx="453">
                        <c:v>1.48</c:v>
                      </c:pt>
                      <c:pt idx="454">
                        <c:v>1.46</c:v>
                      </c:pt>
                      <c:pt idx="455">
                        <c:v>1.4</c:v>
                      </c:pt>
                      <c:pt idx="456">
                        <c:v>1.42</c:v>
                      </c:pt>
                      <c:pt idx="457">
                        <c:v>1.43</c:v>
                      </c:pt>
                      <c:pt idx="458">
                        <c:v>1.42</c:v>
                      </c:pt>
                      <c:pt idx="459">
                        <c:v>1.49</c:v>
                      </c:pt>
                      <c:pt idx="460">
                        <c:v>1.44</c:v>
                      </c:pt>
                      <c:pt idx="461">
                        <c:v>1.42</c:v>
                      </c:pt>
                      <c:pt idx="462">
                        <c:v>1.4</c:v>
                      </c:pt>
                      <c:pt idx="463">
                        <c:v>1.43</c:v>
                      </c:pt>
                      <c:pt idx="464">
                        <c:v>1.49</c:v>
                      </c:pt>
                      <c:pt idx="465">
                        <c:v>1.49</c:v>
                      </c:pt>
                      <c:pt idx="466">
                        <c:v>1.42</c:v>
                      </c:pt>
                      <c:pt idx="467">
                        <c:v>1.48</c:v>
                      </c:pt>
                      <c:pt idx="468">
                        <c:v>2.16</c:v>
                      </c:pt>
                      <c:pt idx="469">
                        <c:v>1.94</c:v>
                      </c:pt>
                      <c:pt idx="470">
                        <c:v>1.88</c:v>
                      </c:pt>
                      <c:pt idx="471">
                        <c:v>1.87</c:v>
                      </c:pt>
                      <c:pt idx="472">
                        <c:v>1.87</c:v>
                      </c:pt>
                      <c:pt idx="473">
                        <c:v>1.83</c:v>
                      </c:pt>
                      <c:pt idx="474">
                        <c:v>1.71</c:v>
                      </c:pt>
                      <c:pt idx="475">
                        <c:v>1.66</c:v>
                      </c:pt>
                      <c:pt idx="476">
                        <c:v>1.62</c:v>
                      </c:pt>
                      <c:pt idx="477">
                        <c:v>1.65</c:v>
                      </c:pt>
                      <c:pt idx="478">
                        <c:v>1.65</c:v>
                      </c:pt>
                      <c:pt idx="479">
                        <c:v>1.63</c:v>
                      </c:pt>
                      <c:pt idx="480">
                        <c:v>1.61</c:v>
                      </c:pt>
                      <c:pt idx="481">
                        <c:v>1.59</c:v>
                      </c:pt>
                      <c:pt idx="482">
                        <c:v>1.58</c:v>
                      </c:pt>
                      <c:pt idx="483">
                        <c:v>1.57</c:v>
                      </c:pt>
                      <c:pt idx="484">
                        <c:v>1.56</c:v>
                      </c:pt>
                      <c:pt idx="485">
                        <c:v>1.55</c:v>
                      </c:pt>
                      <c:pt idx="486">
                        <c:v>1.54</c:v>
                      </c:pt>
                      <c:pt idx="487">
                        <c:v>1.5</c:v>
                      </c:pt>
                      <c:pt idx="488">
                        <c:v>1.56</c:v>
                      </c:pt>
                      <c:pt idx="489">
                        <c:v>1.47</c:v>
                      </c:pt>
                      <c:pt idx="490">
                        <c:v>1.47</c:v>
                      </c:pt>
                      <c:pt idx="491">
                        <c:v>1.36</c:v>
                      </c:pt>
                      <c:pt idx="492">
                        <c:v>1.38</c:v>
                      </c:pt>
                      <c:pt idx="493">
                        <c:v>1.36</c:v>
                      </c:pt>
                      <c:pt idx="494">
                        <c:v>1.33</c:v>
                      </c:pt>
                      <c:pt idx="495">
                        <c:v>1.3</c:v>
                      </c:pt>
                      <c:pt idx="496">
                        <c:v>1.41</c:v>
                      </c:pt>
                      <c:pt idx="497">
                        <c:v>1.37</c:v>
                      </c:pt>
                      <c:pt idx="498">
                        <c:v>1.36</c:v>
                      </c:pt>
                      <c:pt idx="499">
                        <c:v>1.38</c:v>
                      </c:pt>
                      <c:pt idx="500">
                        <c:v>1.42</c:v>
                      </c:pt>
                      <c:pt idx="501">
                        <c:v>1.4</c:v>
                      </c:pt>
                      <c:pt idx="502">
                        <c:v>1.46</c:v>
                      </c:pt>
                      <c:pt idx="503">
                        <c:v>1.53</c:v>
                      </c:pt>
                      <c:pt idx="504">
                        <c:v>1.62</c:v>
                      </c:pt>
                      <c:pt idx="505">
                        <c:v>1.65</c:v>
                      </c:pt>
                      <c:pt idx="506">
                        <c:v>1.64</c:v>
                      </c:pt>
                      <c:pt idx="507">
                        <c:v>1.61</c:v>
                      </c:pt>
                      <c:pt idx="508">
                        <c:v>1.58</c:v>
                      </c:pt>
                      <c:pt idx="509">
                        <c:v>1.52</c:v>
                      </c:pt>
                      <c:pt idx="510">
                        <c:v>1.56</c:v>
                      </c:pt>
                      <c:pt idx="511">
                        <c:v>1.54</c:v>
                      </c:pt>
                      <c:pt idx="512">
                        <c:v>1.58</c:v>
                      </c:pt>
                      <c:pt idx="513">
                        <c:v>1.54</c:v>
                      </c:pt>
                      <c:pt idx="514">
                        <c:v>1.59</c:v>
                      </c:pt>
                      <c:pt idx="515">
                        <c:v>1.6</c:v>
                      </c:pt>
                      <c:pt idx="516">
                        <c:v>1.65</c:v>
                      </c:pt>
                      <c:pt idx="517">
                        <c:v>1.57</c:v>
                      </c:pt>
                      <c:pt idx="518">
                        <c:v>1.5</c:v>
                      </c:pt>
                      <c:pt idx="519">
                        <c:v>1.43</c:v>
                      </c:pt>
                      <c:pt idx="520">
                        <c:v>1.42</c:v>
                      </c:pt>
                      <c:pt idx="521">
                        <c:v>1.4</c:v>
                      </c:pt>
                      <c:pt idx="522">
                        <c:v>1.4</c:v>
                      </c:pt>
                      <c:pt idx="523">
                        <c:v>1.4</c:v>
                      </c:pt>
                      <c:pt idx="524">
                        <c:v>1.41</c:v>
                      </c:pt>
                      <c:pt idx="525">
                        <c:v>1.45</c:v>
                      </c:pt>
                      <c:pt idx="526">
                        <c:v>1.58</c:v>
                      </c:pt>
                      <c:pt idx="527">
                        <c:v>1.54</c:v>
                      </c:pt>
                      <c:pt idx="528">
                        <c:v>1.52</c:v>
                      </c:pt>
                      <c:pt idx="529">
                        <c:v>1.51</c:v>
                      </c:pt>
                      <c:pt idx="530">
                        <c:v>1.49</c:v>
                      </c:pt>
                      <c:pt idx="531">
                        <c:v>1.45</c:v>
                      </c:pt>
                      <c:pt idx="532">
                        <c:v>1.47</c:v>
                      </c:pt>
                      <c:pt idx="533">
                        <c:v>1.42</c:v>
                      </c:pt>
                      <c:pt idx="534">
                        <c:v>1.41</c:v>
                      </c:pt>
                      <c:pt idx="535">
                        <c:v>1.41</c:v>
                      </c:pt>
                      <c:pt idx="536">
                        <c:v>1.44</c:v>
                      </c:pt>
                      <c:pt idx="537">
                        <c:v>1.46</c:v>
                      </c:pt>
                      <c:pt idx="538">
                        <c:v>1.44</c:v>
                      </c:pt>
                      <c:pt idx="539">
                        <c:v>1.43</c:v>
                      </c:pt>
                      <c:pt idx="540">
                        <c:v>1.43</c:v>
                      </c:pt>
                      <c:pt idx="541">
                        <c:v>1.6</c:v>
                      </c:pt>
                      <c:pt idx="542">
                        <c:v>1.84</c:v>
                      </c:pt>
                      <c:pt idx="543">
                        <c:v>1.92</c:v>
                      </c:pt>
                      <c:pt idx="544">
                        <c:v>1.81</c:v>
                      </c:pt>
                      <c:pt idx="545">
                        <c:v>1.79</c:v>
                      </c:pt>
                      <c:pt idx="546">
                        <c:v>2.02</c:v>
                      </c:pt>
                      <c:pt idx="547">
                        <c:v>2.2799999999999998</c:v>
                      </c:pt>
                      <c:pt idx="548">
                        <c:v>2.27</c:v>
                      </c:pt>
                      <c:pt idx="549">
                        <c:v>2.21</c:v>
                      </c:pt>
                      <c:pt idx="550">
                        <c:v>2.17</c:v>
                      </c:pt>
                      <c:pt idx="551">
                        <c:v>2.17</c:v>
                      </c:pt>
                      <c:pt idx="552">
                        <c:v>2.04</c:v>
                      </c:pt>
                      <c:pt idx="553">
                        <c:v>1.99</c:v>
                      </c:pt>
                      <c:pt idx="554">
                        <c:v>1.95</c:v>
                      </c:pt>
                      <c:pt idx="555">
                        <c:v>1.85</c:v>
                      </c:pt>
                      <c:pt idx="556">
                        <c:v>1.8</c:v>
                      </c:pt>
                      <c:pt idx="557">
                        <c:v>1.83</c:v>
                      </c:pt>
                      <c:pt idx="558">
                        <c:v>2.09</c:v>
                      </c:pt>
                      <c:pt idx="559">
                        <c:v>2.21</c:v>
                      </c:pt>
                      <c:pt idx="560">
                        <c:v>2.25</c:v>
                      </c:pt>
                      <c:pt idx="561">
                        <c:v>2.27</c:v>
                      </c:pt>
                      <c:pt idx="562">
                        <c:v>2.29</c:v>
                      </c:pt>
                      <c:pt idx="563">
                        <c:v>2.3199999999999998</c:v>
                      </c:pt>
                      <c:pt idx="564">
                        <c:v>2.44</c:v>
                      </c:pt>
                      <c:pt idx="565">
                        <c:v>2.64</c:v>
                      </c:pt>
                      <c:pt idx="566">
                        <c:v>3.04</c:v>
                      </c:pt>
                      <c:pt idx="567">
                        <c:v>3.2</c:v>
                      </c:pt>
                      <c:pt idx="568">
                        <c:v>3.38</c:v>
                      </c:pt>
                      <c:pt idx="569">
                        <c:v>3.9</c:v>
                      </c:pt>
                      <c:pt idx="570">
                        <c:v>4.0999999999999996</c:v>
                      </c:pt>
                      <c:pt idx="571">
                        <c:v>3.9</c:v>
                      </c:pt>
                      <c:pt idx="572">
                        <c:v>3.54</c:v>
                      </c:pt>
                      <c:pt idx="573">
                        <c:v>3.3</c:v>
                      </c:pt>
                      <c:pt idx="574">
                        <c:v>3.32</c:v>
                      </c:pt>
                      <c:pt idx="575">
                        <c:v>2.98</c:v>
                      </c:pt>
                      <c:pt idx="576">
                        <c:v>3.32</c:v>
                      </c:pt>
                      <c:pt idx="577">
                        <c:v>2.76</c:v>
                      </c:pt>
                      <c:pt idx="578">
                        <c:v>2.73</c:v>
                      </c:pt>
                      <c:pt idx="579">
                        <c:v>2.86</c:v>
                      </c:pt>
                      <c:pt idx="580">
                        <c:v>2.98</c:v>
                      </c:pt>
                      <c:pt idx="581">
                        <c:v>2.96</c:v>
                      </c:pt>
                      <c:pt idx="582">
                        <c:v>2</c:v>
                      </c:pt>
                      <c:pt idx="583">
                        <c:v>2.9</c:v>
                      </c:pt>
                      <c:pt idx="584">
                        <c:v>2.88</c:v>
                      </c:pt>
                      <c:pt idx="585">
                        <c:v>2.89</c:v>
                      </c:pt>
                      <c:pt idx="586">
                        <c:v>2.8</c:v>
                      </c:pt>
                      <c:pt idx="587">
                        <c:v>2.71</c:v>
                      </c:pt>
                      <c:pt idx="588">
                        <c:v>2.66</c:v>
                      </c:pt>
                      <c:pt idx="589">
                        <c:v>3.27</c:v>
                      </c:pt>
                      <c:pt idx="590">
                        <c:v>3.1</c:v>
                      </c:pt>
                      <c:pt idx="591">
                        <c:v>3.1</c:v>
                      </c:pt>
                      <c:pt idx="592">
                        <c:v>3.17</c:v>
                      </c:pt>
                      <c:pt idx="593">
                        <c:v>3.26</c:v>
                      </c:pt>
                      <c:pt idx="594">
                        <c:v>3.28</c:v>
                      </c:pt>
                      <c:pt idx="595">
                        <c:v>3.42</c:v>
                      </c:pt>
                      <c:pt idx="596">
                        <c:v>3.42</c:v>
                      </c:pt>
                      <c:pt idx="597">
                        <c:v>3.2</c:v>
                      </c:pt>
                      <c:pt idx="598">
                        <c:v>3.02</c:v>
                      </c:pt>
                      <c:pt idx="599">
                        <c:v>2.84</c:v>
                      </c:pt>
                      <c:pt idx="600">
                        <c:v>2.68</c:v>
                      </c:pt>
                      <c:pt idx="601">
                        <c:v>3.25</c:v>
                      </c:pt>
                      <c:pt idx="602">
                        <c:v>3.34</c:v>
                      </c:pt>
                      <c:pt idx="603">
                        <c:v>3.03</c:v>
                      </c:pt>
                      <c:pt idx="604">
                        <c:v>3.12</c:v>
                      </c:pt>
                      <c:pt idx="605">
                        <c:v>3.63</c:v>
                      </c:pt>
                      <c:pt idx="606">
                        <c:v>3.98</c:v>
                      </c:pt>
                      <c:pt idx="607">
                        <c:v>4.1100000000000003</c:v>
                      </c:pt>
                      <c:pt idx="608">
                        <c:v>4.3899999999999997</c:v>
                      </c:pt>
                      <c:pt idx="609">
                        <c:v>4.62</c:v>
                      </c:pt>
                      <c:pt idx="610">
                        <c:v>4.8600000000000003</c:v>
                      </c:pt>
                      <c:pt idx="611">
                        <c:v>5.09</c:v>
                      </c:pt>
                      <c:pt idx="612">
                        <c:v>4.84</c:v>
                      </c:pt>
                      <c:pt idx="613">
                        <c:v>4.5</c:v>
                      </c:pt>
                      <c:pt idx="614">
                        <c:v>4.2300000000000004</c:v>
                      </c:pt>
                      <c:pt idx="615">
                        <c:v>3.9</c:v>
                      </c:pt>
                      <c:pt idx="616">
                        <c:v>3.58</c:v>
                      </c:pt>
                      <c:pt idx="617">
                        <c:v>3.25</c:v>
                      </c:pt>
                      <c:pt idx="618">
                        <c:v>3.1</c:v>
                      </c:pt>
                      <c:pt idx="619">
                        <c:v>3.02</c:v>
                      </c:pt>
                      <c:pt idx="620">
                        <c:v>2.92</c:v>
                      </c:pt>
                      <c:pt idx="621">
                        <c:v>2.82</c:v>
                      </c:pt>
                      <c:pt idx="622">
                        <c:v>2.78</c:v>
                      </c:pt>
                      <c:pt idx="623">
                        <c:v>2.78</c:v>
                      </c:pt>
                      <c:pt idx="624">
                        <c:v>2.83</c:v>
                      </c:pt>
                      <c:pt idx="625">
                        <c:v>2.88</c:v>
                      </c:pt>
                      <c:pt idx="626">
                        <c:v>2.98</c:v>
                      </c:pt>
                      <c:pt idx="627">
                        <c:v>3.07</c:v>
                      </c:pt>
                      <c:pt idx="628">
                        <c:v>3.2</c:v>
                      </c:pt>
                      <c:pt idx="629">
                        <c:v>3.55</c:v>
                      </c:pt>
                      <c:pt idx="630">
                        <c:v>3.7</c:v>
                      </c:pt>
                      <c:pt idx="631">
                        <c:v>3.77</c:v>
                      </c:pt>
                      <c:pt idx="632">
                        <c:v>3.9</c:v>
                      </c:pt>
                      <c:pt idx="633">
                        <c:v>4.4000000000000004</c:v>
                      </c:pt>
                      <c:pt idx="634">
                        <c:v>4.1399999999999997</c:v>
                      </c:pt>
                      <c:pt idx="635">
                        <c:v>4.08</c:v>
                      </c:pt>
                      <c:pt idx="636">
                        <c:v>3.94</c:v>
                      </c:pt>
                      <c:pt idx="637">
                        <c:v>3.9</c:v>
                      </c:pt>
                      <c:pt idx="638">
                        <c:v>4.0999999999999996</c:v>
                      </c:pt>
                      <c:pt idx="639">
                        <c:v>4.5</c:v>
                      </c:pt>
                      <c:pt idx="640">
                        <c:v>4.18</c:v>
                      </c:pt>
                      <c:pt idx="641">
                        <c:v>4.04</c:v>
                      </c:pt>
                      <c:pt idx="642">
                        <c:v>3.95</c:v>
                      </c:pt>
                      <c:pt idx="643">
                        <c:v>3.75</c:v>
                      </c:pt>
                      <c:pt idx="644">
                        <c:v>3.58</c:v>
                      </c:pt>
                      <c:pt idx="645">
                        <c:v>3.44</c:v>
                      </c:pt>
                      <c:pt idx="646">
                        <c:v>3.3</c:v>
                      </c:pt>
                      <c:pt idx="647">
                        <c:v>3.55</c:v>
                      </c:pt>
                      <c:pt idx="648">
                        <c:v>3.8</c:v>
                      </c:pt>
                      <c:pt idx="649">
                        <c:v>3.8</c:v>
                      </c:pt>
                      <c:pt idx="650">
                        <c:v>3.96</c:v>
                      </c:pt>
                      <c:pt idx="651">
                        <c:v>4.18</c:v>
                      </c:pt>
                      <c:pt idx="652">
                        <c:v>4.8</c:v>
                      </c:pt>
                      <c:pt idx="653">
                        <c:v>4.8499999999999996</c:v>
                      </c:pt>
                      <c:pt idx="654">
                        <c:v>4.9000000000000004</c:v>
                      </c:pt>
                      <c:pt idx="655">
                        <c:v>5.3</c:v>
                      </c:pt>
                      <c:pt idx="656">
                        <c:v>5.67</c:v>
                      </c:pt>
                      <c:pt idx="657">
                        <c:v>5.54</c:v>
                      </c:pt>
                      <c:pt idx="658">
                        <c:v>5.3</c:v>
                      </c:pt>
                      <c:pt idx="659">
                        <c:v>5.37</c:v>
                      </c:pt>
                      <c:pt idx="660">
                        <c:v>5.38</c:v>
                      </c:pt>
                      <c:pt idx="661">
                        <c:v>5.54</c:v>
                      </c:pt>
                      <c:pt idx="662">
                        <c:v>5.6</c:v>
                      </c:pt>
                      <c:pt idx="663">
                        <c:v>5.5</c:v>
                      </c:pt>
                      <c:pt idx="664">
                        <c:v>4.92</c:v>
                      </c:pt>
                      <c:pt idx="665">
                        <c:v>5.5</c:v>
                      </c:pt>
                      <c:pt idx="666">
                        <c:v>5.77</c:v>
                      </c:pt>
                      <c:pt idx="667">
                        <c:v>5.52</c:v>
                      </c:pt>
                      <c:pt idx="668">
                        <c:v>5.2</c:v>
                      </c:pt>
                      <c:pt idx="669">
                        <c:v>5.0999999999999996</c:v>
                      </c:pt>
                      <c:pt idx="670">
                        <c:v>5.22</c:v>
                      </c:pt>
                      <c:pt idx="671">
                        <c:v>5.56</c:v>
                      </c:pt>
                      <c:pt idx="672">
                        <c:v>5.7</c:v>
                      </c:pt>
                      <c:pt idx="673">
                        <c:v>5.95</c:v>
                      </c:pt>
                      <c:pt idx="674">
                        <c:v>5.92</c:v>
                      </c:pt>
                      <c:pt idx="675">
                        <c:v>5.82</c:v>
                      </c:pt>
                      <c:pt idx="676">
                        <c:v>5.8</c:v>
                      </c:pt>
                      <c:pt idx="677">
                        <c:v>5.7</c:v>
                      </c:pt>
                      <c:pt idx="678">
                        <c:v>5.6</c:v>
                      </c:pt>
                      <c:pt idx="679">
                        <c:v>5.5</c:v>
                      </c:pt>
                      <c:pt idx="680">
                        <c:v>5.33</c:v>
                      </c:pt>
                      <c:pt idx="681">
                        <c:v>5.2</c:v>
                      </c:pt>
                      <c:pt idx="682">
                        <c:v>5.15</c:v>
                      </c:pt>
                      <c:pt idx="683">
                        <c:v>5.0599999999999996</c:v>
                      </c:pt>
                      <c:pt idx="684">
                        <c:v>5.0199999999999996</c:v>
                      </c:pt>
                      <c:pt idx="685">
                        <c:v>4.9400000000000004</c:v>
                      </c:pt>
                      <c:pt idx="686">
                        <c:v>4.84</c:v>
                      </c:pt>
                      <c:pt idx="687">
                        <c:v>4.72</c:v>
                      </c:pt>
                      <c:pt idx="688">
                        <c:v>4.62</c:v>
                      </c:pt>
                      <c:pt idx="689">
                        <c:v>4.5</c:v>
                      </c:pt>
                      <c:pt idx="690">
                        <c:v>4.45</c:v>
                      </c:pt>
                      <c:pt idx="691">
                        <c:v>4.4000000000000004</c:v>
                      </c:pt>
                      <c:pt idx="692">
                        <c:v>4.3499999999999996</c:v>
                      </c:pt>
                      <c:pt idx="693">
                        <c:v>4.3</c:v>
                      </c:pt>
                      <c:pt idx="694">
                        <c:v>4.0999999999999996</c:v>
                      </c:pt>
                      <c:pt idx="695">
                        <c:v>4.01</c:v>
                      </c:pt>
                      <c:pt idx="696">
                        <c:v>3.92</c:v>
                      </c:pt>
                      <c:pt idx="697">
                        <c:v>3.9</c:v>
                      </c:pt>
                      <c:pt idx="698">
                        <c:v>3.95</c:v>
                      </c:pt>
                      <c:pt idx="699">
                        <c:v>3.93</c:v>
                      </c:pt>
                      <c:pt idx="700">
                        <c:v>4.03</c:v>
                      </c:pt>
                      <c:pt idx="701">
                        <c:v>3.94</c:v>
                      </c:pt>
                      <c:pt idx="702">
                        <c:v>3.9</c:v>
                      </c:pt>
                      <c:pt idx="703">
                        <c:v>3.79</c:v>
                      </c:pt>
                      <c:pt idx="704">
                        <c:v>3.75</c:v>
                      </c:pt>
                      <c:pt idx="705">
                        <c:v>3.72</c:v>
                      </c:pt>
                      <c:pt idx="706">
                        <c:v>3.67</c:v>
                      </c:pt>
                      <c:pt idx="707">
                        <c:v>3.61</c:v>
                      </c:pt>
                      <c:pt idx="708">
                        <c:v>3.8</c:v>
                      </c:pt>
                      <c:pt idx="709">
                        <c:v>3.85</c:v>
                      </c:pt>
                      <c:pt idx="710">
                        <c:v>3.9</c:v>
                      </c:pt>
                      <c:pt idx="711">
                        <c:v>3.6</c:v>
                      </c:pt>
                      <c:pt idx="712">
                        <c:v>3.49</c:v>
                      </c:pt>
                      <c:pt idx="713">
                        <c:v>3.47</c:v>
                      </c:pt>
                      <c:pt idx="714">
                        <c:v>3.45</c:v>
                      </c:pt>
                      <c:pt idx="715">
                        <c:v>3.43</c:v>
                      </c:pt>
                      <c:pt idx="716">
                        <c:v>3.41</c:v>
                      </c:pt>
                      <c:pt idx="717">
                        <c:v>3.39</c:v>
                      </c:pt>
                      <c:pt idx="718">
                        <c:v>3.37</c:v>
                      </c:pt>
                      <c:pt idx="719">
                        <c:v>3.35</c:v>
                      </c:pt>
                      <c:pt idx="720">
                        <c:v>3.33</c:v>
                      </c:pt>
                      <c:pt idx="721">
                        <c:v>3.31</c:v>
                      </c:pt>
                      <c:pt idx="722">
                        <c:v>3.29</c:v>
                      </c:pt>
                      <c:pt idx="723">
                        <c:v>3.27</c:v>
                      </c:pt>
                      <c:pt idx="724">
                        <c:v>3.25</c:v>
                      </c:pt>
                      <c:pt idx="725">
                        <c:v>3.23</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D-A6C8-4DBF-A701-3FE5CF7365CA}"/>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DATOS!$AA$3:$AA$732</c15:sqref>
                        </c15:formulaRef>
                      </c:ext>
                    </c:extLst>
                    <c:numCache>
                      <c:formatCode>0.00</c:formatCode>
                      <c:ptCount val="730"/>
                      <c:pt idx="0">
                        <c:v>3.77</c:v>
                      </c:pt>
                      <c:pt idx="1">
                        <c:v>3.79</c:v>
                      </c:pt>
                      <c:pt idx="2">
                        <c:v>3.79</c:v>
                      </c:pt>
                      <c:pt idx="3">
                        <c:v>3.69</c:v>
                      </c:pt>
                      <c:pt idx="4">
                        <c:v>3.6</c:v>
                      </c:pt>
                      <c:pt idx="5">
                        <c:v>4.46</c:v>
                      </c:pt>
                      <c:pt idx="6">
                        <c:v>3.3</c:v>
                      </c:pt>
                      <c:pt idx="7">
                        <c:v>3.24</c:v>
                      </c:pt>
                      <c:pt idx="8">
                        <c:v>3.18</c:v>
                      </c:pt>
                      <c:pt idx="9">
                        <c:v>3.14</c:v>
                      </c:pt>
                      <c:pt idx="10">
                        <c:v>3.17</c:v>
                      </c:pt>
                      <c:pt idx="11">
                        <c:v>3.16</c:v>
                      </c:pt>
                      <c:pt idx="12">
                        <c:v>3.15</c:v>
                      </c:pt>
                      <c:pt idx="13">
                        <c:v>3.97</c:v>
                      </c:pt>
                      <c:pt idx="14">
                        <c:v>4.4000000000000004</c:v>
                      </c:pt>
                      <c:pt idx="15">
                        <c:v>4.42</c:v>
                      </c:pt>
                      <c:pt idx="16">
                        <c:v>4.78</c:v>
                      </c:pt>
                      <c:pt idx="17">
                        <c:v>4.78</c:v>
                      </c:pt>
                      <c:pt idx="18">
                        <c:v>4.8</c:v>
                      </c:pt>
                      <c:pt idx="19">
                        <c:v>4.8600000000000003</c:v>
                      </c:pt>
                      <c:pt idx="20">
                        <c:v>4.79</c:v>
                      </c:pt>
                      <c:pt idx="21">
                        <c:v>4.57</c:v>
                      </c:pt>
                      <c:pt idx="22">
                        <c:v>3.47</c:v>
                      </c:pt>
                      <c:pt idx="23">
                        <c:v>3.49</c:v>
                      </c:pt>
                      <c:pt idx="24">
                        <c:v>3.74</c:v>
                      </c:pt>
                      <c:pt idx="25">
                        <c:v>4.34</c:v>
                      </c:pt>
                      <c:pt idx="26">
                        <c:v>4.04</c:v>
                      </c:pt>
                      <c:pt idx="27">
                        <c:v>3.7</c:v>
                      </c:pt>
                      <c:pt idx="28">
                        <c:v>3.48</c:v>
                      </c:pt>
                      <c:pt idx="29">
                        <c:v>3.25</c:v>
                      </c:pt>
                      <c:pt idx="30">
                        <c:v>3.26</c:v>
                      </c:pt>
                      <c:pt idx="31">
                        <c:v>3.56</c:v>
                      </c:pt>
                      <c:pt idx="32">
                        <c:v>3.6</c:v>
                      </c:pt>
                      <c:pt idx="33">
                        <c:v>3.85</c:v>
                      </c:pt>
                      <c:pt idx="34">
                        <c:v>4.38</c:v>
                      </c:pt>
                      <c:pt idx="35">
                        <c:v>4.62</c:v>
                      </c:pt>
                      <c:pt idx="36">
                        <c:v>4.95</c:v>
                      </c:pt>
                      <c:pt idx="37">
                        <c:v>4.95</c:v>
                      </c:pt>
                      <c:pt idx="38">
                        <c:v>4.75</c:v>
                      </c:pt>
                      <c:pt idx="39">
                        <c:v>4.42</c:v>
                      </c:pt>
                      <c:pt idx="40">
                        <c:v>4.2</c:v>
                      </c:pt>
                      <c:pt idx="41">
                        <c:v>4.03</c:v>
                      </c:pt>
                      <c:pt idx="42">
                        <c:v>3.96</c:v>
                      </c:pt>
                      <c:pt idx="43">
                        <c:v>4.12</c:v>
                      </c:pt>
                      <c:pt idx="44">
                        <c:v>4.1500000000000004</c:v>
                      </c:pt>
                      <c:pt idx="45">
                        <c:v>4.2</c:v>
                      </c:pt>
                      <c:pt idx="46">
                        <c:v>4.84</c:v>
                      </c:pt>
                      <c:pt idx="47">
                        <c:v>5.12</c:v>
                      </c:pt>
                      <c:pt idx="48">
                        <c:v>5.12</c:v>
                      </c:pt>
                      <c:pt idx="49">
                        <c:v>5.15</c:v>
                      </c:pt>
                      <c:pt idx="50">
                        <c:v>4.95</c:v>
                      </c:pt>
                      <c:pt idx="51">
                        <c:v>4.75</c:v>
                      </c:pt>
                      <c:pt idx="52">
                        <c:v>4.66</c:v>
                      </c:pt>
                      <c:pt idx="53">
                        <c:v>4.58</c:v>
                      </c:pt>
                      <c:pt idx="54">
                        <c:v>4.53</c:v>
                      </c:pt>
                      <c:pt idx="55">
                        <c:v>4.3499999999999996</c:v>
                      </c:pt>
                      <c:pt idx="56">
                        <c:v>4.12</c:v>
                      </c:pt>
                      <c:pt idx="57">
                        <c:v>3.93</c:v>
                      </c:pt>
                      <c:pt idx="58">
                        <c:v>3.95</c:v>
                      </c:pt>
                      <c:pt idx="59">
                        <c:v>3.93</c:v>
                      </c:pt>
                      <c:pt idx="60">
                        <c:v>4.22</c:v>
                      </c:pt>
                      <c:pt idx="61">
                        <c:v>4.1500000000000004</c:v>
                      </c:pt>
                      <c:pt idx="62">
                        <c:v>4.0999999999999996</c:v>
                      </c:pt>
                      <c:pt idx="63">
                        <c:v>4.08</c:v>
                      </c:pt>
                      <c:pt idx="64">
                        <c:v>4.0199999999999996</c:v>
                      </c:pt>
                      <c:pt idx="65">
                        <c:v>3.74</c:v>
                      </c:pt>
                      <c:pt idx="66">
                        <c:v>3.47</c:v>
                      </c:pt>
                      <c:pt idx="67">
                        <c:v>3.22</c:v>
                      </c:pt>
                      <c:pt idx="68">
                        <c:v>3.12</c:v>
                      </c:pt>
                      <c:pt idx="69">
                        <c:v>3.06</c:v>
                      </c:pt>
                      <c:pt idx="70">
                        <c:v>3.1</c:v>
                      </c:pt>
                      <c:pt idx="71">
                        <c:v>3.02</c:v>
                      </c:pt>
                      <c:pt idx="72">
                        <c:v>3.05</c:v>
                      </c:pt>
                      <c:pt idx="73">
                        <c:v>2.92</c:v>
                      </c:pt>
                      <c:pt idx="74">
                        <c:v>3</c:v>
                      </c:pt>
                      <c:pt idx="75">
                        <c:v>2.95</c:v>
                      </c:pt>
                      <c:pt idx="76">
                        <c:v>2.93</c:v>
                      </c:pt>
                      <c:pt idx="77">
                        <c:v>2.9</c:v>
                      </c:pt>
                      <c:pt idx="78">
                        <c:v>2.88</c:v>
                      </c:pt>
                      <c:pt idx="79">
                        <c:v>2.88</c:v>
                      </c:pt>
                      <c:pt idx="80">
                        <c:v>2.88</c:v>
                      </c:pt>
                      <c:pt idx="81">
                        <c:v>3.14</c:v>
                      </c:pt>
                      <c:pt idx="82">
                        <c:v>3.45</c:v>
                      </c:pt>
                      <c:pt idx="83">
                        <c:v>3.49</c:v>
                      </c:pt>
                      <c:pt idx="84">
                        <c:v>3.42</c:v>
                      </c:pt>
                      <c:pt idx="85">
                        <c:v>3.26</c:v>
                      </c:pt>
                      <c:pt idx="86">
                        <c:v>3.2</c:v>
                      </c:pt>
                      <c:pt idx="87">
                        <c:v>3.14</c:v>
                      </c:pt>
                      <c:pt idx="88">
                        <c:v>3.26</c:v>
                      </c:pt>
                      <c:pt idx="89">
                        <c:v>3.1</c:v>
                      </c:pt>
                      <c:pt idx="90">
                        <c:v>3.12</c:v>
                      </c:pt>
                      <c:pt idx="91">
                        <c:v>3.06</c:v>
                      </c:pt>
                      <c:pt idx="92">
                        <c:v>2.88</c:v>
                      </c:pt>
                      <c:pt idx="93">
                        <c:v>2.82</c:v>
                      </c:pt>
                      <c:pt idx="94">
                        <c:v>2.81</c:v>
                      </c:pt>
                      <c:pt idx="95">
                        <c:v>2.82</c:v>
                      </c:pt>
                      <c:pt idx="96">
                        <c:v>3.05</c:v>
                      </c:pt>
                      <c:pt idx="97">
                        <c:v>2.98</c:v>
                      </c:pt>
                      <c:pt idx="98">
                        <c:v>2.84</c:v>
                      </c:pt>
                      <c:pt idx="99">
                        <c:v>2.67</c:v>
                      </c:pt>
                      <c:pt idx="100">
                        <c:v>2.65</c:v>
                      </c:pt>
                      <c:pt idx="101">
                        <c:v>2.68</c:v>
                      </c:pt>
                      <c:pt idx="102">
                        <c:v>2.9</c:v>
                      </c:pt>
                      <c:pt idx="103">
                        <c:v>2.65</c:v>
                      </c:pt>
                      <c:pt idx="104">
                        <c:v>2.56</c:v>
                      </c:pt>
                      <c:pt idx="105">
                        <c:v>2.5</c:v>
                      </c:pt>
                      <c:pt idx="106">
                        <c:v>2.4700000000000002</c:v>
                      </c:pt>
                      <c:pt idx="107">
                        <c:v>2.4500000000000002</c:v>
                      </c:pt>
                      <c:pt idx="108">
                        <c:v>2.42</c:v>
                      </c:pt>
                      <c:pt idx="109">
                        <c:v>2.5</c:v>
                      </c:pt>
                      <c:pt idx="110">
                        <c:v>2.42</c:v>
                      </c:pt>
                      <c:pt idx="111">
                        <c:v>2.39</c:v>
                      </c:pt>
                      <c:pt idx="112">
                        <c:v>2.5</c:v>
                      </c:pt>
                      <c:pt idx="113">
                        <c:v>2.67</c:v>
                      </c:pt>
                      <c:pt idx="114">
                        <c:v>2.67</c:v>
                      </c:pt>
                      <c:pt idx="115">
                        <c:v>2.68</c:v>
                      </c:pt>
                      <c:pt idx="116">
                        <c:v>2.38</c:v>
                      </c:pt>
                      <c:pt idx="117">
                        <c:v>2.2799999999999998</c:v>
                      </c:pt>
                      <c:pt idx="118">
                        <c:v>2.15</c:v>
                      </c:pt>
                      <c:pt idx="119">
                        <c:v>2.11</c:v>
                      </c:pt>
                      <c:pt idx="120">
                        <c:v>2.08</c:v>
                      </c:pt>
                      <c:pt idx="121">
                        <c:v>2.0499999999999998</c:v>
                      </c:pt>
                      <c:pt idx="122">
                        <c:v>2</c:v>
                      </c:pt>
                      <c:pt idx="123">
                        <c:v>1.98</c:v>
                      </c:pt>
                      <c:pt idx="124">
                        <c:v>1.94</c:v>
                      </c:pt>
                      <c:pt idx="125">
                        <c:v>1.94</c:v>
                      </c:pt>
                      <c:pt idx="126">
                        <c:v>2.04</c:v>
                      </c:pt>
                      <c:pt idx="127">
                        <c:v>2.105</c:v>
                      </c:pt>
                      <c:pt idx="128">
                        <c:v>2.58</c:v>
                      </c:pt>
                      <c:pt idx="129">
                        <c:v>2.48</c:v>
                      </c:pt>
                      <c:pt idx="130">
                        <c:v>2.15</c:v>
                      </c:pt>
                      <c:pt idx="131">
                        <c:v>2.08</c:v>
                      </c:pt>
                      <c:pt idx="132">
                        <c:v>1.96</c:v>
                      </c:pt>
                      <c:pt idx="133">
                        <c:v>2.06</c:v>
                      </c:pt>
                      <c:pt idx="134">
                        <c:v>2.37</c:v>
                      </c:pt>
                      <c:pt idx="135">
                        <c:v>2.34</c:v>
                      </c:pt>
                      <c:pt idx="136">
                        <c:v>2.42</c:v>
                      </c:pt>
                      <c:pt idx="137">
                        <c:v>2.5</c:v>
                      </c:pt>
                      <c:pt idx="138">
                        <c:v>2.38</c:v>
                      </c:pt>
                      <c:pt idx="139">
                        <c:v>2.1</c:v>
                      </c:pt>
                      <c:pt idx="140">
                        <c:v>2.04</c:v>
                      </c:pt>
                      <c:pt idx="141">
                        <c:v>1.94</c:v>
                      </c:pt>
                      <c:pt idx="142">
                        <c:v>1.88</c:v>
                      </c:pt>
                      <c:pt idx="143">
                        <c:v>1.88</c:v>
                      </c:pt>
                      <c:pt idx="144">
                        <c:v>1.88</c:v>
                      </c:pt>
                      <c:pt idx="145">
                        <c:v>1.88</c:v>
                      </c:pt>
                      <c:pt idx="146">
                        <c:v>1.95</c:v>
                      </c:pt>
                      <c:pt idx="147">
                        <c:v>2</c:v>
                      </c:pt>
                      <c:pt idx="148">
                        <c:v>1.9</c:v>
                      </c:pt>
                      <c:pt idx="149">
                        <c:v>1.85</c:v>
                      </c:pt>
                      <c:pt idx="150">
                        <c:v>1.84</c:v>
                      </c:pt>
                      <c:pt idx="151">
                        <c:v>1.85</c:v>
                      </c:pt>
                      <c:pt idx="152">
                        <c:v>1.84</c:v>
                      </c:pt>
                      <c:pt idx="153">
                        <c:v>1.8</c:v>
                      </c:pt>
                      <c:pt idx="154">
                        <c:v>1.8</c:v>
                      </c:pt>
                      <c:pt idx="155">
                        <c:v>1.75</c:v>
                      </c:pt>
                      <c:pt idx="156">
                        <c:v>1.74</c:v>
                      </c:pt>
                      <c:pt idx="157">
                        <c:v>1.74</c:v>
                      </c:pt>
                      <c:pt idx="158">
                        <c:v>1.73</c:v>
                      </c:pt>
                      <c:pt idx="159">
                        <c:v>1.75</c:v>
                      </c:pt>
                      <c:pt idx="160">
                        <c:v>1.7</c:v>
                      </c:pt>
                      <c:pt idx="161">
                        <c:v>1.74</c:v>
                      </c:pt>
                      <c:pt idx="162">
                        <c:v>1.7</c:v>
                      </c:pt>
                      <c:pt idx="163">
                        <c:v>1.74</c:v>
                      </c:pt>
                      <c:pt idx="164">
                        <c:v>1.74</c:v>
                      </c:pt>
                      <c:pt idx="165">
                        <c:v>1.72</c:v>
                      </c:pt>
                      <c:pt idx="166">
                        <c:v>1.65</c:v>
                      </c:pt>
                      <c:pt idx="167">
                        <c:v>1.6</c:v>
                      </c:pt>
                      <c:pt idx="168">
                        <c:v>1.58</c:v>
                      </c:pt>
                      <c:pt idx="169">
                        <c:v>1.53</c:v>
                      </c:pt>
                      <c:pt idx="170">
                        <c:v>1.54</c:v>
                      </c:pt>
                      <c:pt idx="171">
                        <c:v>1.58</c:v>
                      </c:pt>
                      <c:pt idx="172">
                        <c:v>1.55</c:v>
                      </c:pt>
                      <c:pt idx="173">
                        <c:v>1.59</c:v>
                      </c:pt>
                      <c:pt idx="174">
                        <c:v>1.59</c:v>
                      </c:pt>
                      <c:pt idx="175">
                        <c:v>1.64</c:v>
                      </c:pt>
                      <c:pt idx="176">
                        <c:v>1.69</c:v>
                      </c:pt>
                      <c:pt idx="177">
                        <c:v>1.64</c:v>
                      </c:pt>
                      <c:pt idx="178">
                        <c:v>1.68</c:v>
                      </c:pt>
                      <c:pt idx="179">
                        <c:v>1.76</c:v>
                      </c:pt>
                      <c:pt idx="180">
                        <c:v>1.93</c:v>
                      </c:pt>
                      <c:pt idx="181">
                        <c:v>1.95</c:v>
                      </c:pt>
                      <c:pt idx="182">
                        <c:v>1.85</c:v>
                      </c:pt>
                      <c:pt idx="183">
                        <c:v>1.72</c:v>
                      </c:pt>
                      <c:pt idx="184">
                        <c:v>1.64</c:v>
                      </c:pt>
                      <c:pt idx="185">
                        <c:v>1.64</c:v>
                      </c:pt>
                      <c:pt idx="186">
                        <c:v>1.68</c:v>
                      </c:pt>
                      <c:pt idx="187">
                        <c:v>2.08</c:v>
                      </c:pt>
                      <c:pt idx="188">
                        <c:v>2.2599999999999998</c:v>
                      </c:pt>
                      <c:pt idx="189">
                        <c:v>2.2200000000000002</c:v>
                      </c:pt>
                      <c:pt idx="190">
                        <c:v>2.08</c:v>
                      </c:pt>
                      <c:pt idx="191">
                        <c:v>2.1800000000000002</c:v>
                      </c:pt>
                      <c:pt idx="192">
                        <c:v>2.4</c:v>
                      </c:pt>
                      <c:pt idx="193">
                        <c:v>2.35</c:v>
                      </c:pt>
                      <c:pt idx="194">
                        <c:v>2.35</c:v>
                      </c:pt>
                      <c:pt idx="195">
                        <c:v>2.13</c:v>
                      </c:pt>
                      <c:pt idx="196">
                        <c:v>1.98</c:v>
                      </c:pt>
                      <c:pt idx="197">
                        <c:v>1.93</c:v>
                      </c:pt>
                      <c:pt idx="198">
                        <c:v>1.8</c:v>
                      </c:pt>
                      <c:pt idx="199">
                        <c:v>1.7</c:v>
                      </c:pt>
                      <c:pt idx="200">
                        <c:v>1.76</c:v>
                      </c:pt>
                      <c:pt idx="201">
                        <c:v>1.74</c:v>
                      </c:pt>
                      <c:pt idx="202">
                        <c:v>1.76</c:v>
                      </c:pt>
                      <c:pt idx="203">
                        <c:v>1.68</c:v>
                      </c:pt>
                      <c:pt idx="204">
                        <c:v>1.6</c:v>
                      </c:pt>
                      <c:pt idx="205">
                        <c:v>1.53</c:v>
                      </c:pt>
                      <c:pt idx="206">
                        <c:v>1.53</c:v>
                      </c:pt>
                      <c:pt idx="207">
                        <c:v>1.62</c:v>
                      </c:pt>
                      <c:pt idx="208">
                        <c:v>1.88</c:v>
                      </c:pt>
                      <c:pt idx="209">
                        <c:v>2.08</c:v>
                      </c:pt>
                      <c:pt idx="210">
                        <c:v>2.02</c:v>
                      </c:pt>
                      <c:pt idx="211">
                        <c:v>2.72</c:v>
                      </c:pt>
                      <c:pt idx="212">
                        <c:v>3.45</c:v>
                      </c:pt>
                      <c:pt idx="213">
                        <c:v>3.69</c:v>
                      </c:pt>
                      <c:pt idx="214">
                        <c:v>3.73</c:v>
                      </c:pt>
                      <c:pt idx="215">
                        <c:v>3.84</c:v>
                      </c:pt>
                      <c:pt idx="216">
                        <c:v>4.03</c:v>
                      </c:pt>
                      <c:pt idx="217">
                        <c:v>4.12</c:v>
                      </c:pt>
                      <c:pt idx="218">
                        <c:v>4.16</c:v>
                      </c:pt>
                      <c:pt idx="219">
                        <c:v>3.88</c:v>
                      </c:pt>
                      <c:pt idx="220">
                        <c:v>3.8</c:v>
                      </c:pt>
                      <c:pt idx="221">
                        <c:v>3.9</c:v>
                      </c:pt>
                      <c:pt idx="222">
                        <c:v>3.9</c:v>
                      </c:pt>
                      <c:pt idx="223">
                        <c:v>3.8</c:v>
                      </c:pt>
                      <c:pt idx="224">
                        <c:v>3.62</c:v>
                      </c:pt>
                      <c:pt idx="225">
                        <c:v>3.53</c:v>
                      </c:pt>
                      <c:pt idx="226">
                        <c:v>3.65</c:v>
                      </c:pt>
                      <c:pt idx="227">
                        <c:v>3.75</c:v>
                      </c:pt>
                      <c:pt idx="228">
                        <c:v>3.68</c:v>
                      </c:pt>
                      <c:pt idx="229">
                        <c:v>3.82</c:v>
                      </c:pt>
                      <c:pt idx="230">
                        <c:v>4.22</c:v>
                      </c:pt>
                      <c:pt idx="231">
                        <c:v>4.45</c:v>
                      </c:pt>
                      <c:pt idx="232">
                        <c:v>4.25</c:v>
                      </c:pt>
                      <c:pt idx="233">
                        <c:v>4.16</c:v>
                      </c:pt>
                      <c:pt idx="234">
                        <c:v>4.18</c:v>
                      </c:pt>
                      <c:pt idx="235">
                        <c:v>4.12</c:v>
                      </c:pt>
                      <c:pt idx="236">
                        <c:v>3.9</c:v>
                      </c:pt>
                      <c:pt idx="237">
                        <c:v>3.7</c:v>
                      </c:pt>
                      <c:pt idx="238">
                        <c:v>3.56</c:v>
                      </c:pt>
                      <c:pt idx="239">
                        <c:v>3.45</c:v>
                      </c:pt>
                      <c:pt idx="240">
                        <c:v>3.36</c:v>
                      </c:pt>
                      <c:pt idx="241">
                        <c:v>3.3</c:v>
                      </c:pt>
                      <c:pt idx="242">
                        <c:v>3.46</c:v>
                      </c:pt>
                      <c:pt idx="243">
                        <c:v>3.7</c:v>
                      </c:pt>
                      <c:pt idx="244">
                        <c:v>3.4</c:v>
                      </c:pt>
                      <c:pt idx="245">
                        <c:v>3.3</c:v>
                      </c:pt>
                      <c:pt idx="246">
                        <c:v>3.26</c:v>
                      </c:pt>
                      <c:pt idx="247">
                        <c:v>3.3</c:v>
                      </c:pt>
                      <c:pt idx="248">
                        <c:v>3.28</c:v>
                      </c:pt>
                      <c:pt idx="249">
                        <c:v>3.22</c:v>
                      </c:pt>
                      <c:pt idx="250">
                        <c:v>3.36</c:v>
                      </c:pt>
                      <c:pt idx="251">
                        <c:v>3.56</c:v>
                      </c:pt>
                      <c:pt idx="252">
                        <c:v>3.83</c:v>
                      </c:pt>
                      <c:pt idx="253">
                        <c:v>3.6</c:v>
                      </c:pt>
                      <c:pt idx="254">
                        <c:v>3.45</c:v>
                      </c:pt>
                      <c:pt idx="255">
                        <c:v>3.34</c:v>
                      </c:pt>
                      <c:pt idx="256">
                        <c:v>3.28</c:v>
                      </c:pt>
                      <c:pt idx="257">
                        <c:v>3.15</c:v>
                      </c:pt>
                      <c:pt idx="258">
                        <c:v>3.05</c:v>
                      </c:pt>
                      <c:pt idx="259">
                        <c:v>3.08</c:v>
                      </c:pt>
                      <c:pt idx="260">
                        <c:v>3.38</c:v>
                      </c:pt>
                      <c:pt idx="261">
                        <c:v>3.65</c:v>
                      </c:pt>
                      <c:pt idx="262">
                        <c:v>3.84</c:v>
                      </c:pt>
                      <c:pt idx="263">
                        <c:v>3.8</c:v>
                      </c:pt>
                      <c:pt idx="264">
                        <c:v>3.58</c:v>
                      </c:pt>
                      <c:pt idx="265">
                        <c:v>3.4</c:v>
                      </c:pt>
                      <c:pt idx="266">
                        <c:v>3.4</c:v>
                      </c:pt>
                      <c:pt idx="267">
                        <c:v>3.34</c:v>
                      </c:pt>
                      <c:pt idx="268">
                        <c:v>3.25</c:v>
                      </c:pt>
                      <c:pt idx="269">
                        <c:v>3.12</c:v>
                      </c:pt>
                      <c:pt idx="270">
                        <c:v>3</c:v>
                      </c:pt>
                      <c:pt idx="271">
                        <c:v>2.88</c:v>
                      </c:pt>
                      <c:pt idx="272">
                        <c:v>2.02</c:v>
                      </c:pt>
                      <c:pt idx="273">
                        <c:v>3.16</c:v>
                      </c:pt>
                      <c:pt idx="274">
                        <c:v>3.6</c:v>
                      </c:pt>
                      <c:pt idx="275">
                        <c:v>3.5</c:v>
                      </c:pt>
                      <c:pt idx="276">
                        <c:v>3.2</c:v>
                      </c:pt>
                      <c:pt idx="277">
                        <c:v>2.99</c:v>
                      </c:pt>
                      <c:pt idx="278">
                        <c:v>2.85</c:v>
                      </c:pt>
                      <c:pt idx="279">
                        <c:v>3.1</c:v>
                      </c:pt>
                      <c:pt idx="280">
                        <c:v>3.74</c:v>
                      </c:pt>
                      <c:pt idx="281">
                        <c:v>4.3499999999999996</c:v>
                      </c:pt>
                      <c:pt idx="282">
                        <c:v>4.5199999999999996</c:v>
                      </c:pt>
                      <c:pt idx="283">
                        <c:v>4.45</c:v>
                      </c:pt>
                      <c:pt idx="284">
                        <c:v>4.32</c:v>
                      </c:pt>
                      <c:pt idx="285">
                        <c:v>4.33</c:v>
                      </c:pt>
                      <c:pt idx="286">
                        <c:v>4.18</c:v>
                      </c:pt>
                      <c:pt idx="287">
                        <c:v>3.71</c:v>
                      </c:pt>
                      <c:pt idx="288">
                        <c:v>3.66</c:v>
                      </c:pt>
                      <c:pt idx="289">
                        <c:v>3.73</c:v>
                      </c:pt>
                      <c:pt idx="290">
                        <c:v>3.67</c:v>
                      </c:pt>
                      <c:pt idx="291">
                        <c:v>3.5</c:v>
                      </c:pt>
                      <c:pt idx="292">
                        <c:v>3.38</c:v>
                      </c:pt>
                      <c:pt idx="293">
                        <c:v>3.25</c:v>
                      </c:pt>
                      <c:pt idx="294">
                        <c:v>3.1</c:v>
                      </c:pt>
                      <c:pt idx="295">
                        <c:v>3.08</c:v>
                      </c:pt>
                      <c:pt idx="296">
                        <c:v>3.1</c:v>
                      </c:pt>
                      <c:pt idx="297">
                        <c:v>3.08</c:v>
                      </c:pt>
                      <c:pt idx="298">
                        <c:v>3.08</c:v>
                      </c:pt>
                      <c:pt idx="299">
                        <c:v>3.03</c:v>
                      </c:pt>
                      <c:pt idx="300">
                        <c:v>2.98</c:v>
                      </c:pt>
                      <c:pt idx="301">
                        <c:v>3.02</c:v>
                      </c:pt>
                      <c:pt idx="302">
                        <c:v>3</c:v>
                      </c:pt>
                      <c:pt idx="303">
                        <c:v>2.92</c:v>
                      </c:pt>
                      <c:pt idx="304">
                        <c:v>2.99</c:v>
                      </c:pt>
                      <c:pt idx="305">
                        <c:v>2.95</c:v>
                      </c:pt>
                      <c:pt idx="306">
                        <c:v>2.84</c:v>
                      </c:pt>
                      <c:pt idx="307">
                        <c:v>2.7</c:v>
                      </c:pt>
                      <c:pt idx="308">
                        <c:v>2.66</c:v>
                      </c:pt>
                      <c:pt idx="309">
                        <c:v>2.64</c:v>
                      </c:pt>
                      <c:pt idx="310">
                        <c:v>2.65</c:v>
                      </c:pt>
                      <c:pt idx="311">
                        <c:v>2.54</c:v>
                      </c:pt>
                      <c:pt idx="312">
                        <c:v>2.52</c:v>
                      </c:pt>
                      <c:pt idx="313">
                        <c:v>2.7</c:v>
                      </c:pt>
                      <c:pt idx="314">
                        <c:v>2.86</c:v>
                      </c:pt>
                      <c:pt idx="315">
                        <c:v>2.77</c:v>
                      </c:pt>
                      <c:pt idx="316">
                        <c:v>2.93</c:v>
                      </c:pt>
                      <c:pt idx="317">
                        <c:v>3.02</c:v>
                      </c:pt>
                      <c:pt idx="318">
                        <c:v>3.02</c:v>
                      </c:pt>
                      <c:pt idx="319">
                        <c:v>2.84</c:v>
                      </c:pt>
                      <c:pt idx="320">
                        <c:v>2.76</c:v>
                      </c:pt>
                      <c:pt idx="321">
                        <c:v>2.59</c:v>
                      </c:pt>
                      <c:pt idx="322">
                        <c:v>2.46</c:v>
                      </c:pt>
                      <c:pt idx="323">
                        <c:v>2.36</c:v>
                      </c:pt>
                      <c:pt idx="324">
                        <c:v>2.2999999999999998</c:v>
                      </c:pt>
                      <c:pt idx="325">
                        <c:v>2.34</c:v>
                      </c:pt>
                      <c:pt idx="326">
                        <c:v>2.39</c:v>
                      </c:pt>
                      <c:pt idx="327">
                        <c:v>2.25</c:v>
                      </c:pt>
                      <c:pt idx="328">
                        <c:v>2.2000000000000002</c:v>
                      </c:pt>
                      <c:pt idx="329">
                        <c:v>2.15</c:v>
                      </c:pt>
                      <c:pt idx="330">
                        <c:v>2.12</c:v>
                      </c:pt>
                      <c:pt idx="331">
                        <c:v>2.0499999999999998</c:v>
                      </c:pt>
                      <c:pt idx="332">
                        <c:v>2.02</c:v>
                      </c:pt>
                      <c:pt idx="333">
                        <c:v>2</c:v>
                      </c:pt>
                      <c:pt idx="334">
                        <c:v>2.1</c:v>
                      </c:pt>
                      <c:pt idx="335">
                        <c:v>1.98</c:v>
                      </c:pt>
                      <c:pt idx="336">
                        <c:v>1.95</c:v>
                      </c:pt>
                      <c:pt idx="337">
                        <c:v>1.84</c:v>
                      </c:pt>
                      <c:pt idx="338">
                        <c:v>1.8</c:v>
                      </c:pt>
                      <c:pt idx="339">
                        <c:v>1.8</c:v>
                      </c:pt>
                      <c:pt idx="340">
                        <c:v>1.78</c:v>
                      </c:pt>
                      <c:pt idx="341">
                        <c:v>1.76</c:v>
                      </c:pt>
                      <c:pt idx="342">
                        <c:v>1.77</c:v>
                      </c:pt>
                      <c:pt idx="343">
                        <c:v>1.81</c:v>
                      </c:pt>
                      <c:pt idx="344">
                        <c:v>1.83</c:v>
                      </c:pt>
                      <c:pt idx="345">
                        <c:v>1.86</c:v>
                      </c:pt>
                      <c:pt idx="346">
                        <c:v>1.87</c:v>
                      </c:pt>
                      <c:pt idx="347">
                        <c:v>1.85</c:v>
                      </c:pt>
                      <c:pt idx="348">
                        <c:v>1.84</c:v>
                      </c:pt>
                      <c:pt idx="349">
                        <c:v>1.79</c:v>
                      </c:pt>
                      <c:pt idx="350">
                        <c:v>1.7</c:v>
                      </c:pt>
                      <c:pt idx="351">
                        <c:v>1.64</c:v>
                      </c:pt>
                      <c:pt idx="352">
                        <c:v>1.62</c:v>
                      </c:pt>
                      <c:pt idx="353">
                        <c:v>1.55</c:v>
                      </c:pt>
                      <c:pt idx="354">
                        <c:v>1.52</c:v>
                      </c:pt>
                      <c:pt idx="355">
                        <c:v>1.5</c:v>
                      </c:pt>
                      <c:pt idx="356">
                        <c:v>1.48</c:v>
                      </c:pt>
                      <c:pt idx="357">
                        <c:v>1.48</c:v>
                      </c:pt>
                      <c:pt idx="358">
                        <c:v>1.47</c:v>
                      </c:pt>
                      <c:pt idx="359">
                        <c:v>1.45</c:v>
                      </c:pt>
                      <c:pt idx="360">
                        <c:v>1.46</c:v>
                      </c:pt>
                      <c:pt idx="361">
                        <c:v>1.43</c:v>
                      </c:pt>
                      <c:pt idx="362">
                        <c:v>1.41</c:v>
                      </c:pt>
                      <c:pt idx="363">
                        <c:v>1.43</c:v>
                      </c:pt>
                      <c:pt idx="364">
                        <c:v>1.38</c:v>
                      </c:pt>
                      <c:pt idx="365">
                        <c:v>1.38</c:v>
                      </c:pt>
                      <c:pt idx="366">
                        <c:v>1.42</c:v>
                      </c:pt>
                      <c:pt idx="367">
                        <c:v>1.38</c:v>
                      </c:pt>
                      <c:pt idx="368">
                        <c:v>1.37</c:v>
                      </c:pt>
                      <c:pt idx="369">
                        <c:v>1.36</c:v>
                      </c:pt>
                      <c:pt idx="370">
                        <c:v>1.38</c:v>
                      </c:pt>
                      <c:pt idx="371">
                        <c:v>1.38</c:v>
                      </c:pt>
                      <c:pt idx="372">
                        <c:v>1.38</c:v>
                      </c:pt>
                      <c:pt idx="373">
                        <c:v>1.35</c:v>
                      </c:pt>
                      <c:pt idx="374">
                        <c:v>1.36</c:v>
                      </c:pt>
                      <c:pt idx="375">
                        <c:v>1.43</c:v>
                      </c:pt>
                      <c:pt idx="376">
                        <c:v>1.47</c:v>
                      </c:pt>
                      <c:pt idx="377">
                        <c:v>1.43</c:v>
                      </c:pt>
                      <c:pt idx="378">
                        <c:v>1.44</c:v>
                      </c:pt>
                      <c:pt idx="379">
                        <c:v>1.47</c:v>
                      </c:pt>
                      <c:pt idx="380">
                        <c:v>1.51</c:v>
                      </c:pt>
                      <c:pt idx="381">
                        <c:v>1.54</c:v>
                      </c:pt>
                      <c:pt idx="382">
                        <c:v>1.55</c:v>
                      </c:pt>
                      <c:pt idx="383">
                        <c:v>1.54</c:v>
                      </c:pt>
                      <c:pt idx="384">
                        <c:v>1.48</c:v>
                      </c:pt>
                      <c:pt idx="385">
                        <c:v>1.54</c:v>
                      </c:pt>
                      <c:pt idx="386">
                        <c:v>1.55</c:v>
                      </c:pt>
                      <c:pt idx="387">
                        <c:v>1.48</c:v>
                      </c:pt>
                      <c:pt idx="388">
                        <c:v>1.54</c:v>
                      </c:pt>
                      <c:pt idx="389">
                        <c:v>1.54</c:v>
                      </c:pt>
                      <c:pt idx="390">
                        <c:v>1.54</c:v>
                      </c:pt>
                      <c:pt idx="391">
                        <c:v>1.49</c:v>
                      </c:pt>
                      <c:pt idx="392">
                        <c:v>1.62</c:v>
                      </c:pt>
                      <c:pt idx="393">
                        <c:v>1.67</c:v>
                      </c:pt>
                      <c:pt idx="394">
                        <c:v>1.7</c:v>
                      </c:pt>
                      <c:pt idx="395">
                        <c:v>1.74</c:v>
                      </c:pt>
                      <c:pt idx="396">
                        <c:v>1.76</c:v>
                      </c:pt>
                      <c:pt idx="397">
                        <c:v>1.76</c:v>
                      </c:pt>
                      <c:pt idx="398">
                        <c:v>1.7</c:v>
                      </c:pt>
                      <c:pt idx="399">
                        <c:v>1.68</c:v>
                      </c:pt>
                      <c:pt idx="400">
                        <c:v>1.62</c:v>
                      </c:pt>
                      <c:pt idx="401">
                        <c:v>1.56</c:v>
                      </c:pt>
                      <c:pt idx="402">
                        <c:v>1.5</c:v>
                      </c:pt>
                      <c:pt idx="403">
                        <c:v>1.46</c:v>
                      </c:pt>
                      <c:pt idx="404">
                        <c:v>1.47</c:v>
                      </c:pt>
                      <c:pt idx="405">
                        <c:v>1.41</c:v>
                      </c:pt>
                      <c:pt idx="406">
                        <c:v>1.46</c:v>
                      </c:pt>
                      <c:pt idx="407">
                        <c:v>1.42</c:v>
                      </c:pt>
                      <c:pt idx="408">
                        <c:v>1.41</c:v>
                      </c:pt>
                      <c:pt idx="409">
                        <c:v>1.39</c:v>
                      </c:pt>
                      <c:pt idx="410">
                        <c:v>1.39</c:v>
                      </c:pt>
                      <c:pt idx="411">
                        <c:v>1.39</c:v>
                      </c:pt>
                      <c:pt idx="412">
                        <c:v>1.6</c:v>
                      </c:pt>
                      <c:pt idx="413">
                        <c:v>1.82</c:v>
                      </c:pt>
                      <c:pt idx="414">
                        <c:v>1.81</c:v>
                      </c:pt>
                      <c:pt idx="415">
                        <c:v>1.67</c:v>
                      </c:pt>
                      <c:pt idx="416">
                        <c:v>1.63</c:v>
                      </c:pt>
                      <c:pt idx="417">
                        <c:v>1.68</c:v>
                      </c:pt>
                      <c:pt idx="418">
                        <c:v>1.65</c:v>
                      </c:pt>
                      <c:pt idx="419">
                        <c:v>1.62</c:v>
                      </c:pt>
                      <c:pt idx="420">
                        <c:v>1.8</c:v>
                      </c:pt>
                      <c:pt idx="421">
                        <c:v>1.84</c:v>
                      </c:pt>
                      <c:pt idx="422">
                        <c:v>1.9</c:v>
                      </c:pt>
                      <c:pt idx="423">
                        <c:v>1.94</c:v>
                      </c:pt>
                      <c:pt idx="424">
                        <c:v>1.84</c:v>
                      </c:pt>
                      <c:pt idx="425">
                        <c:v>1.73</c:v>
                      </c:pt>
                      <c:pt idx="426">
                        <c:v>1.75</c:v>
                      </c:pt>
                      <c:pt idx="427">
                        <c:v>1.79</c:v>
                      </c:pt>
                      <c:pt idx="428">
                        <c:v>1.75</c:v>
                      </c:pt>
                      <c:pt idx="429">
                        <c:v>1.66</c:v>
                      </c:pt>
                      <c:pt idx="430">
                        <c:v>1.6</c:v>
                      </c:pt>
                      <c:pt idx="431">
                        <c:v>1.55</c:v>
                      </c:pt>
                      <c:pt idx="432">
                        <c:v>1.55</c:v>
                      </c:pt>
                      <c:pt idx="433">
                        <c:v>1.47</c:v>
                      </c:pt>
                      <c:pt idx="434">
                        <c:v>1.44</c:v>
                      </c:pt>
                      <c:pt idx="435">
                        <c:v>1.42</c:v>
                      </c:pt>
                      <c:pt idx="436">
                        <c:v>1.43</c:v>
                      </c:pt>
                      <c:pt idx="437">
                        <c:v>1.4</c:v>
                      </c:pt>
                      <c:pt idx="438">
                        <c:v>1.43</c:v>
                      </c:pt>
                      <c:pt idx="439">
                        <c:v>1.41</c:v>
                      </c:pt>
                      <c:pt idx="440">
                        <c:v>1.49</c:v>
                      </c:pt>
                      <c:pt idx="441">
                        <c:v>1.52</c:v>
                      </c:pt>
                      <c:pt idx="442">
                        <c:v>1.47</c:v>
                      </c:pt>
                      <c:pt idx="443">
                        <c:v>1.4</c:v>
                      </c:pt>
                      <c:pt idx="444">
                        <c:v>1.37</c:v>
                      </c:pt>
                      <c:pt idx="445">
                        <c:v>1.32</c:v>
                      </c:pt>
                      <c:pt idx="446">
                        <c:v>1.3</c:v>
                      </c:pt>
                      <c:pt idx="447">
                        <c:v>1.26</c:v>
                      </c:pt>
                      <c:pt idx="448">
                        <c:v>1.28</c:v>
                      </c:pt>
                      <c:pt idx="449">
                        <c:v>1.3</c:v>
                      </c:pt>
                      <c:pt idx="450">
                        <c:v>1.28</c:v>
                      </c:pt>
                      <c:pt idx="451">
                        <c:v>1.2</c:v>
                      </c:pt>
                      <c:pt idx="452">
                        <c:v>1.25</c:v>
                      </c:pt>
                      <c:pt idx="453">
                        <c:v>1.23</c:v>
                      </c:pt>
                      <c:pt idx="454">
                        <c:v>1.2</c:v>
                      </c:pt>
                      <c:pt idx="455">
                        <c:v>1.17</c:v>
                      </c:pt>
                      <c:pt idx="456">
                        <c:v>1.23</c:v>
                      </c:pt>
                      <c:pt idx="457">
                        <c:v>1.25</c:v>
                      </c:pt>
                      <c:pt idx="458">
                        <c:v>1.33</c:v>
                      </c:pt>
                      <c:pt idx="459">
                        <c:v>1.31</c:v>
                      </c:pt>
                      <c:pt idx="460">
                        <c:v>1.2</c:v>
                      </c:pt>
                      <c:pt idx="461">
                        <c:v>1.34</c:v>
                      </c:pt>
                      <c:pt idx="462">
                        <c:v>1.39</c:v>
                      </c:pt>
                      <c:pt idx="463">
                        <c:v>1.4</c:v>
                      </c:pt>
                      <c:pt idx="464">
                        <c:v>1.34</c:v>
                      </c:pt>
                      <c:pt idx="465">
                        <c:v>1.28</c:v>
                      </c:pt>
                      <c:pt idx="466">
                        <c:v>1.33</c:v>
                      </c:pt>
                      <c:pt idx="467">
                        <c:v>1.33</c:v>
                      </c:pt>
                      <c:pt idx="468">
                        <c:v>1.34</c:v>
                      </c:pt>
                      <c:pt idx="469">
                        <c:v>1.3</c:v>
                      </c:pt>
                      <c:pt idx="470">
                        <c:v>1.34</c:v>
                      </c:pt>
                      <c:pt idx="471">
                        <c:v>1.28</c:v>
                      </c:pt>
                      <c:pt idx="472">
                        <c:v>1.31</c:v>
                      </c:pt>
                      <c:pt idx="473">
                        <c:v>1.27</c:v>
                      </c:pt>
                      <c:pt idx="474">
                        <c:v>1.28</c:v>
                      </c:pt>
                      <c:pt idx="475">
                        <c:v>1.23</c:v>
                      </c:pt>
                      <c:pt idx="476">
                        <c:v>1.21</c:v>
                      </c:pt>
                      <c:pt idx="477">
                        <c:v>1.21</c:v>
                      </c:pt>
                      <c:pt idx="478">
                        <c:v>1.23</c:v>
                      </c:pt>
                      <c:pt idx="479">
                        <c:v>1.21</c:v>
                      </c:pt>
                      <c:pt idx="480">
                        <c:v>1.26</c:v>
                      </c:pt>
                      <c:pt idx="481">
                        <c:v>1.28</c:v>
                      </c:pt>
                      <c:pt idx="482">
                        <c:v>1.38</c:v>
                      </c:pt>
                      <c:pt idx="483">
                        <c:v>1.52</c:v>
                      </c:pt>
                      <c:pt idx="484">
                        <c:v>1.48</c:v>
                      </c:pt>
                      <c:pt idx="485">
                        <c:v>1.4</c:v>
                      </c:pt>
                      <c:pt idx="486">
                        <c:v>1.44</c:v>
                      </c:pt>
                      <c:pt idx="487">
                        <c:v>1.4</c:v>
                      </c:pt>
                      <c:pt idx="488">
                        <c:v>1.45</c:v>
                      </c:pt>
                      <c:pt idx="489">
                        <c:v>1.35</c:v>
                      </c:pt>
                      <c:pt idx="490">
                        <c:v>1.35</c:v>
                      </c:pt>
                      <c:pt idx="491">
                        <c:v>1.3</c:v>
                      </c:pt>
                      <c:pt idx="492">
                        <c:v>1.28</c:v>
                      </c:pt>
                      <c:pt idx="493">
                        <c:v>1.25</c:v>
                      </c:pt>
                      <c:pt idx="494">
                        <c:v>1.24</c:v>
                      </c:pt>
                      <c:pt idx="495">
                        <c:v>1.26</c:v>
                      </c:pt>
                      <c:pt idx="496">
                        <c:v>1.38</c:v>
                      </c:pt>
                      <c:pt idx="497">
                        <c:v>1.4</c:v>
                      </c:pt>
                      <c:pt idx="498">
                        <c:v>1.5</c:v>
                      </c:pt>
                      <c:pt idx="499">
                        <c:v>1.47</c:v>
                      </c:pt>
                      <c:pt idx="500">
                        <c:v>1.47</c:v>
                      </c:pt>
                      <c:pt idx="501">
                        <c:v>1.4</c:v>
                      </c:pt>
                      <c:pt idx="502">
                        <c:v>1.5</c:v>
                      </c:pt>
                      <c:pt idx="503">
                        <c:v>1.8</c:v>
                      </c:pt>
                      <c:pt idx="504">
                        <c:v>2.2200000000000002</c:v>
                      </c:pt>
                      <c:pt idx="505">
                        <c:v>2.1</c:v>
                      </c:pt>
                      <c:pt idx="506">
                        <c:v>1.9</c:v>
                      </c:pt>
                      <c:pt idx="507">
                        <c:v>1.87</c:v>
                      </c:pt>
                      <c:pt idx="508">
                        <c:v>1.95</c:v>
                      </c:pt>
                      <c:pt idx="509">
                        <c:v>2.15</c:v>
                      </c:pt>
                      <c:pt idx="510">
                        <c:v>2.17</c:v>
                      </c:pt>
                      <c:pt idx="511">
                        <c:v>2.16</c:v>
                      </c:pt>
                      <c:pt idx="512">
                        <c:v>2.2799999999999998</c:v>
                      </c:pt>
                      <c:pt idx="513">
                        <c:v>2.16</c:v>
                      </c:pt>
                      <c:pt idx="514">
                        <c:v>2.0699999999999998</c:v>
                      </c:pt>
                      <c:pt idx="515">
                        <c:v>2.09</c:v>
                      </c:pt>
                      <c:pt idx="516">
                        <c:v>1.93</c:v>
                      </c:pt>
                      <c:pt idx="517">
                        <c:v>1.83</c:v>
                      </c:pt>
                      <c:pt idx="518">
                        <c:v>1.8</c:v>
                      </c:pt>
                      <c:pt idx="519">
                        <c:v>1.7</c:v>
                      </c:pt>
                      <c:pt idx="520">
                        <c:v>1.67</c:v>
                      </c:pt>
                      <c:pt idx="521">
                        <c:v>1.61</c:v>
                      </c:pt>
                      <c:pt idx="522">
                        <c:v>1.63</c:v>
                      </c:pt>
                      <c:pt idx="523">
                        <c:v>1.57</c:v>
                      </c:pt>
                      <c:pt idx="524">
                        <c:v>1.52</c:v>
                      </c:pt>
                      <c:pt idx="525">
                        <c:v>1.5</c:v>
                      </c:pt>
                      <c:pt idx="526">
                        <c:v>1.49</c:v>
                      </c:pt>
                      <c:pt idx="527">
                        <c:v>1.6</c:v>
                      </c:pt>
                      <c:pt idx="528">
                        <c:v>1.57</c:v>
                      </c:pt>
                      <c:pt idx="529">
                        <c:v>1.48</c:v>
                      </c:pt>
                      <c:pt idx="530">
                        <c:v>1.45</c:v>
                      </c:pt>
                      <c:pt idx="531">
                        <c:v>1.5</c:v>
                      </c:pt>
                      <c:pt idx="532">
                        <c:v>1.56</c:v>
                      </c:pt>
                      <c:pt idx="533">
                        <c:v>1.52</c:v>
                      </c:pt>
                      <c:pt idx="534">
                        <c:v>1.54</c:v>
                      </c:pt>
                      <c:pt idx="535">
                        <c:v>1.48</c:v>
                      </c:pt>
                      <c:pt idx="536">
                        <c:v>1.46</c:v>
                      </c:pt>
                      <c:pt idx="537">
                        <c:v>1.44</c:v>
                      </c:pt>
                      <c:pt idx="538">
                        <c:v>1.43</c:v>
                      </c:pt>
                      <c:pt idx="539">
                        <c:v>1.49</c:v>
                      </c:pt>
                      <c:pt idx="540">
                        <c:v>1.55</c:v>
                      </c:pt>
                      <c:pt idx="541">
                        <c:v>1.48</c:v>
                      </c:pt>
                      <c:pt idx="542">
                        <c:v>1.49</c:v>
                      </c:pt>
                      <c:pt idx="543">
                        <c:v>1.54</c:v>
                      </c:pt>
                      <c:pt idx="544">
                        <c:v>1.6</c:v>
                      </c:pt>
                      <c:pt idx="545">
                        <c:v>1.61</c:v>
                      </c:pt>
                      <c:pt idx="546">
                        <c:v>1.59</c:v>
                      </c:pt>
                      <c:pt idx="547">
                        <c:v>1.4</c:v>
                      </c:pt>
                      <c:pt idx="548">
                        <c:v>1.53</c:v>
                      </c:pt>
                      <c:pt idx="549">
                        <c:v>1.5</c:v>
                      </c:pt>
                      <c:pt idx="550">
                        <c:v>1.49</c:v>
                      </c:pt>
                      <c:pt idx="551">
                        <c:v>1.5</c:v>
                      </c:pt>
                      <c:pt idx="552">
                        <c:v>1.51</c:v>
                      </c:pt>
                      <c:pt idx="553">
                        <c:v>1.74</c:v>
                      </c:pt>
                      <c:pt idx="554">
                        <c:v>1.76</c:v>
                      </c:pt>
                      <c:pt idx="555">
                        <c:v>1.71</c:v>
                      </c:pt>
                      <c:pt idx="556">
                        <c:v>1.7</c:v>
                      </c:pt>
                      <c:pt idx="557">
                        <c:v>1.61</c:v>
                      </c:pt>
                      <c:pt idx="558">
                        <c:v>1.59</c:v>
                      </c:pt>
                      <c:pt idx="559">
                        <c:v>1.52</c:v>
                      </c:pt>
                      <c:pt idx="560">
                        <c:v>1.65</c:v>
                      </c:pt>
                      <c:pt idx="561">
                        <c:v>1.84</c:v>
                      </c:pt>
                      <c:pt idx="562">
                        <c:v>2.14</c:v>
                      </c:pt>
                      <c:pt idx="563">
                        <c:v>2.34</c:v>
                      </c:pt>
                      <c:pt idx="564">
                        <c:v>2.46</c:v>
                      </c:pt>
                      <c:pt idx="565">
                        <c:v>2.64</c:v>
                      </c:pt>
                      <c:pt idx="566">
                        <c:v>2.86</c:v>
                      </c:pt>
                      <c:pt idx="567">
                        <c:v>3.02</c:v>
                      </c:pt>
                      <c:pt idx="568">
                        <c:v>3.17</c:v>
                      </c:pt>
                      <c:pt idx="569">
                        <c:v>3.02</c:v>
                      </c:pt>
                      <c:pt idx="570">
                        <c:v>2.81</c:v>
                      </c:pt>
                      <c:pt idx="571">
                        <c:v>3.38</c:v>
                      </c:pt>
                      <c:pt idx="572">
                        <c:v>3.7</c:v>
                      </c:pt>
                      <c:pt idx="573">
                        <c:v>3.5</c:v>
                      </c:pt>
                      <c:pt idx="574">
                        <c:v>3.38</c:v>
                      </c:pt>
                      <c:pt idx="575">
                        <c:v>3.41</c:v>
                      </c:pt>
                      <c:pt idx="576">
                        <c:v>3.36</c:v>
                      </c:pt>
                      <c:pt idx="577">
                        <c:v>3.14</c:v>
                      </c:pt>
                      <c:pt idx="578">
                        <c:v>2.9</c:v>
                      </c:pt>
                      <c:pt idx="579">
                        <c:v>2.7</c:v>
                      </c:pt>
                      <c:pt idx="580">
                        <c:v>2.58</c:v>
                      </c:pt>
                      <c:pt idx="581">
                        <c:v>2.4900000000000002</c:v>
                      </c:pt>
                      <c:pt idx="582">
                        <c:v>2.4500000000000002</c:v>
                      </c:pt>
                      <c:pt idx="583">
                        <c:v>2.52</c:v>
                      </c:pt>
                      <c:pt idx="584">
                        <c:v>2.42</c:v>
                      </c:pt>
                      <c:pt idx="585">
                        <c:v>2.5</c:v>
                      </c:pt>
                      <c:pt idx="586">
                        <c:v>2.6</c:v>
                      </c:pt>
                      <c:pt idx="587">
                        <c:v>3.04</c:v>
                      </c:pt>
                      <c:pt idx="588">
                        <c:v>3.25</c:v>
                      </c:pt>
                      <c:pt idx="589">
                        <c:v>3.84</c:v>
                      </c:pt>
                      <c:pt idx="590">
                        <c:v>3.5</c:v>
                      </c:pt>
                      <c:pt idx="591">
                        <c:v>3.64</c:v>
                      </c:pt>
                      <c:pt idx="592">
                        <c:v>3.98</c:v>
                      </c:pt>
                      <c:pt idx="593">
                        <c:v>4.18</c:v>
                      </c:pt>
                      <c:pt idx="594">
                        <c:v>4.2699999999999996</c:v>
                      </c:pt>
                      <c:pt idx="595">
                        <c:v>3.98</c:v>
                      </c:pt>
                      <c:pt idx="596">
                        <c:v>3.76</c:v>
                      </c:pt>
                      <c:pt idx="597">
                        <c:v>3.9</c:v>
                      </c:pt>
                      <c:pt idx="598">
                        <c:v>4.0199999999999996</c:v>
                      </c:pt>
                      <c:pt idx="599">
                        <c:v>5.08</c:v>
                      </c:pt>
                      <c:pt idx="600">
                        <c:v>3.92</c:v>
                      </c:pt>
                      <c:pt idx="601">
                        <c:v>3.54</c:v>
                      </c:pt>
                      <c:pt idx="602">
                        <c:v>3.32</c:v>
                      </c:pt>
                      <c:pt idx="603">
                        <c:v>3.2</c:v>
                      </c:pt>
                      <c:pt idx="604">
                        <c:v>3.24</c:v>
                      </c:pt>
                      <c:pt idx="605">
                        <c:v>3.25</c:v>
                      </c:pt>
                      <c:pt idx="606">
                        <c:v>3.1</c:v>
                      </c:pt>
                      <c:pt idx="607">
                        <c:v>3</c:v>
                      </c:pt>
                      <c:pt idx="608">
                        <c:v>3.02</c:v>
                      </c:pt>
                      <c:pt idx="609">
                        <c:v>3.1</c:v>
                      </c:pt>
                      <c:pt idx="610">
                        <c:v>3.2</c:v>
                      </c:pt>
                      <c:pt idx="611">
                        <c:v>3.18</c:v>
                      </c:pt>
                      <c:pt idx="612">
                        <c:v>3.18</c:v>
                      </c:pt>
                      <c:pt idx="613">
                        <c:v>3.14</c:v>
                      </c:pt>
                      <c:pt idx="614">
                        <c:v>3.07</c:v>
                      </c:pt>
                      <c:pt idx="615">
                        <c:v>3.05</c:v>
                      </c:pt>
                      <c:pt idx="616">
                        <c:v>3.08</c:v>
                      </c:pt>
                      <c:pt idx="617">
                        <c:v>3.15</c:v>
                      </c:pt>
                      <c:pt idx="618">
                        <c:v>3.09</c:v>
                      </c:pt>
                      <c:pt idx="619">
                        <c:v>3.4</c:v>
                      </c:pt>
                      <c:pt idx="620">
                        <c:v>3.24</c:v>
                      </c:pt>
                      <c:pt idx="621">
                        <c:v>3.28</c:v>
                      </c:pt>
                      <c:pt idx="622">
                        <c:v>3.44</c:v>
                      </c:pt>
                      <c:pt idx="623">
                        <c:v>3.45</c:v>
                      </c:pt>
                      <c:pt idx="624">
                        <c:v>3.54</c:v>
                      </c:pt>
                      <c:pt idx="625">
                        <c:v>3.86</c:v>
                      </c:pt>
                      <c:pt idx="626">
                        <c:v>4.1500000000000004</c:v>
                      </c:pt>
                      <c:pt idx="627">
                        <c:v>4.25</c:v>
                      </c:pt>
                      <c:pt idx="628">
                        <c:v>4.88</c:v>
                      </c:pt>
                      <c:pt idx="629">
                        <c:v>5.05</c:v>
                      </c:pt>
                      <c:pt idx="630">
                        <c:v>5.2</c:v>
                      </c:pt>
                      <c:pt idx="631">
                        <c:v>5.26</c:v>
                      </c:pt>
                      <c:pt idx="632">
                        <c:v>5.4</c:v>
                      </c:pt>
                      <c:pt idx="633">
                        <c:v>5.48</c:v>
                      </c:pt>
                      <c:pt idx="634">
                        <c:v>5.41</c:v>
                      </c:pt>
                      <c:pt idx="635">
                        <c:v>5.24</c:v>
                      </c:pt>
                      <c:pt idx="636">
                        <c:v>5.08</c:v>
                      </c:pt>
                      <c:pt idx="637">
                        <c:v>5.45</c:v>
                      </c:pt>
                      <c:pt idx="638">
                        <c:v>5.64</c:v>
                      </c:pt>
                      <c:pt idx="639">
                        <c:v>5.45</c:v>
                      </c:pt>
                      <c:pt idx="640">
                        <c:v>5.34</c:v>
                      </c:pt>
                      <c:pt idx="641">
                        <c:v>5.37</c:v>
                      </c:pt>
                      <c:pt idx="642">
                        <c:v>5.74</c:v>
                      </c:pt>
                      <c:pt idx="643">
                        <c:v>5.69</c:v>
                      </c:pt>
                      <c:pt idx="644">
                        <c:v>5.5</c:v>
                      </c:pt>
                      <c:pt idx="645">
                        <c:v>5.43</c:v>
                      </c:pt>
                      <c:pt idx="646">
                        <c:v>5.25</c:v>
                      </c:pt>
                      <c:pt idx="647">
                        <c:v>5.0999999999999996</c:v>
                      </c:pt>
                      <c:pt idx="648">
                        <c:v>5.0999999999999996</c:v>
                      </c:pt>
                      <c:pt idx="649">
                        <c:v>5.28</c:v>
                      </c:pt>
                      <c:pt idx="650">
                        <c:v>5.27</c:v>
                      </c:pt>
                      <c:pt idx="651">
                        <c:v>5.18</c:v>
                      </c:pt>
                      <c:pt idx="652">
                        <c:v>5.2</c:v>
                      </c:pt>
                      <c:pt idx="653">
                        <c:v>5.16</c:v>
                      </c:pt>
                      <c:pt idx="654">
                        <c:v>5.0599999999999996</c:v>
                      </c:pt>
                      <c:pt idx="655">
                        <c:v>4.8</c:v>
                      </c:pt>
                      <c:pt idx="656">
                        <c:v>4.6399999999999997</c:v>
                      </c:pt>
                      <c:pt idx="657">
                        <c:v>4.46</c:v>
                      </c:pt>
                      <c:pt idx="658">
                        <c:v>4.3</c:v>
                      </c:pt>
                      <c:pt idx="659">
                        <c:v>4.17</c:v>
                      </c:pt>
                      <c:pt idx="660">
                        <c:v>4.28</c:v>
                      </c:pt>
                      <c:pt idx="661">
                        <c:v>4.46</c:v>
                      </c:pt>
                      <c:pt idx="662">
                        <c:v>4.7</c:v>
                      </c:pt>
                      <c:pt idx="663">
                        <c:v>4.8</c:v>
                      </c:pt>
                      <c:pt idx="664">
                        <c:v>4.88</c:v>
                      </c:pt>
                      <c:pt idx="665">
                        <c:v>4.9000000000000004</c:v>
                      </c:pt>
                      <c:pt idx="666">
                        <c:v>4.8</c:v>
                      </c:pt>
                      <c:pt idx="667">
                        <c:v>4.71</c:v>
                      </c:pt>
                      <c:pt idx="668">
                        <c:v>4.66</c:v>
                      </c:pt>
                      <c:pt idx="669">
                        <c:v>4.62</c:v>
                      </c:pt>
                      <c:pt idx="670">
                        <c:v>4.5599999999999996</c:v>
                      </c:pt>
                      <c:pt idx="671">
                        <c:v>4.5199999999999996</c:v>
                      </c:pt>
                      <c:pt idx="672">
                        <c:v>4.54</c:v>
                      </c:pt>
                      <c:pt idx="673">
                        <c:v>4.53</c:v>
                      </c:pt>
                      <c:pt idx="674">
                        <c:v>4.51</c:v>
                      </c:pt>
                      <c:pt idx="675">
                        <c:v>4.5999999999999996</c:v>
                      </c:pt>
                      <c:pt idx="676">
                        <c:v>4.5999999999999996</c:v>
                      </c:pt>
                      <c:pt idx="677">
                        <c:v>4.53</c:v>
                      </c:pt>
                      <c:pt idx="678">
                        <c:v>4.4400000000000004</c:v>
                      </c:pt>
                      <c:pt idx="679">
                        <c:v>4.3600000000000003</c:v>
                      </c:pt>
                      <c:pt idx="680">
                        <c:v>4.46</c:v>
                      </c:pt>
                      <c:pt idx="681">
                        <c:v>4.3499999999999996</c:v>
                      </c:pt>
                      <c:pt idx="682">
                        <c:v>4.2300000000000004</c:v>
                      </c:pt>
                      <c:pt idx="683">
                        <c:v>4.2</c:v>
                      </c:pt>
                      <c:pt idx="684">
                        <c:v>4.18</c:v>
                      </c:pt>
                      <c:pt idx="685">
                        <c:v>4.2300000000000004</c:v>
                      </c:pt>
                      <c:pt idx="686">
                        <c:v>4.3</c:v>
                      </c:pt>
                      <c:pt idx="687">
                        <c:v>4.1500000000000004</c:v>
                      </c:pt>
                      <c:pt idx="688">
                        <c:v>4.28</c:v>
                      </c:pt>
                      <c:pt idx="689">
                        <c:v>4.32</c:v>
                      </c:pt>
                      <c:pt idx="690">
                        <c:v>4.28</c:v>
                      </c:pt>
                      <c:pt idx="691">
                        <c:v>4.5999999999999996</c:v>
                      </c:pt>
                      <c:pt idx="692">
                        <c:v>4.74</c:v>
                      </c:pt>
                      <c:pt idx="693">
                        <c:v>4.7</c:v>
                      </c:pt>
                      <c:pt idx="694">
                        <c:v>4.75</c:v>
                      </c:pt>
                      <c:pt idx="695">
                        <c:v>4.76</c:v>
                      </c:pt>
                      <c:pt idx="696">
                        <c:v>4.66</c:v>
                      </c:pt>
                      <c:pt idx="697">
                        <c:v>4.42</c:v>
                      </c:pt>
                      <c:pt idx="698">
                        <c:v>4.4000000000000004</c:v>
                      </c:pt>
                      <c:pt idx="699">
                        <c:v>4.6500000000000004</c:v>
                      </c:pt>
                      <c:pt idx="700">
                        <c:v>4.6500000000000004</c:v>
                      </c:pt>
                      <c:pt idx="701">
                        <c:v>4.4000000000000004</c:v>
                      </c:pt>
                      <c:pt idx="702">
                        <c:v>4.8499999999999996</c:v>
                      </c:pt>
                      <c:pt idx="703">
                        <c:v>4.9800000000000004</c:v>
                      </c:pt>
                      <c:pt idx="704">
                        <c:v>5.2</c:v>
                      </c:pt>
                      <c:pt idx="705">
                        <c:v>5.12</c:v>
                      </c:pt>
                      <c:pt idx="706">
                        <c:v>5.04</c:v>
                      </c:pt>
                      <c:pt idx="707">
                        <c:v>4.96</c:v>
                      </c:pt>
                      <c:pt idx="708">
                        <c:v>4.9800000000000004</c:v>
                      </c:pt>
                      <c:pt idx="709">
                        <c:v>4.9000000000000004</c:v>
                      </c:pt>
                      <c:pt idx="710">
                        <c:v>4.8600000000000003</c:v>
                      </c:pt>
                      <c:pt idx="711">
                        <c:v>4.72</c:v>
                      </c:pt>
                      <c:pt idx="712">
                        <c:v>4.54</c:v>
                      </c:pt>
                      <c:pt idx="713">
                        <c:v>4.47</c:v>
                      </c:pt>
                      <c:pt idx="714">
                        <c:v>4.46</c:v>
                      </c:pt>
                      <c:pt idx="715">
                        <c:v>4.3899999999999997</c:v>
                      </c:pt>
                      <c:pt idx="716">
                        <c:v>4.3499999999999996</c:v>
                      </c:pt>
                      <c:pt idx="717">
                        <c:v>4.33</c:v>
                      </c:pt>
                      <c:pt idx="718">
                        <c:v>4.3</c:v>
                      </c:pt>
                      <c:pt idx="719">
                        <c:v>4.24</c:v>
                      </c:pt>
                      <c:pt idx="720">
                        <c:v>4.05</c:v>
                      </c:pt>
                      <c:pt idx="721">
                        <c:v>4.0199999999999996</c:v>
                      </c:pt>
                      <c:pt idx="722">
                        <c:v>3.9</c:v>
                      </c:pt>
                      <c:pt idx="723">
                        <c:v>3.8</c:v>
                      </c:pt>
                      <c:pt idx="724">
                        <c:v>3.62</c:v>
                      </c:pt>
                      <c:pt idx="725">
                        <c:v>3.55</c:v>
                      </c:pt>
                      <c:pt idx="726">
                        <c:v>3.72</c:v>
                      </c:pt>
                      <c:pt idx="727">
                        <c:v>3.55</c:v>
                      </c:pt>
                      <c:pt idx="728">
                        <c:v>3.47</c:v>
                      </c:pt>
                      <c:pt idx="729">
                        <c:v>3.46</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E-A6C8-4DBF-A701-3FE5CF7365CA}"/>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DATOS!$AB$3:$AB$732</c15:sqref>
                        </c15:formulaRef>
                      </c:ext>
                    </c:extLst>
                    <c:numCache>
                      <c:formatCode>0.00</c:formatCode>
                      <c:ptCount val="730"/>
                      <c:pt idx="0">
                        <c:v>3.4</c:v>
                      </c:pt>
                      <c:pt idx="1">
                        <c:v>3.32</c:v>
                      </c:pt>
                      <c:pt idx="2">
                        <c:v>3.17</c:v>
                      </c:pt>
                      <c:pt idx="3">
                        <c:v>3.1</c:v>
                      </c:pt>
                      <c:pt idx="4">
                        <c:v>3.02</c:v>
                      </c:pt>
                      <c:pt idx="5">
                        <c:v>2.9</c:v>
                      </c:pt>
                      <c:pt idx="6">
                        <c:v>2.73</c:v>
                      </c:pt>
                      <c:pt idx="7">
                        <c:v>2.65</c:v>
                      </c:pt>
                      <c:pt idx="8">
                        <c:v>2.58</c:v>
                      </c:pt>
                      <c:pt idx="9">
                        <c:v>2.54</c:v>
                      </c:pt>
                      <c:pt idx="10">
                        <c:v>2.6</c:v>
                      </c:pt>
                      <c:pt idx="11">
                        <c:v>2.58</c:v>
                      </c:pt>
                      <c:pt idx="12">
                        <c:v>2.66</c:v>
                      </c:pt>
                      <c:pt idx="13">
                        <c:v>2.75</c:v>
                      </c:pt>
                      <c:pt idx="14">
                        <c:v>2.82</c:v>
                      </c:pt>
                      <c:pt idx="15">
                        <c:v>2.87</c:v>
                      </c:pt>
                      <c:pt idx="16">
                        <c:v>2.92</c:v>
                      </c:pt>
                      <c:pt idx="17">
                        <c:v>3</c:v>
                      </c:pt>
                      <c:pt idx="18">
                        <c:v>3.05</c:v>
                      </c:pt>
                      <c:pt idx="19">
                        <c:v>2.98</c:v>
                      </c:pt>
                      <c:pt idx="20">
                        <c:v>3.05</c:v>
                      </c:pt>
                      <c:pt idx="21">
                        <c:v>3.05</c:v>
                      </c:pt>
                      <c:pt idx="22">
                        <c:v>3.28</c:v>
                      </c:pt>
                      <c:pt idx="23">
                        <c:v>3.3</c:v>
                      </c:pt>
                      <c:pt idx="24">
                        <c:v>3.17</c:v>
                      </c:pt>
                      <c:pt idx="25">
                        <c:v>3.05</c:v>
                      </c:pt>
                      <c:pt idx="26">
                        <c:v>3.05</c:v>
                      </c:pt>
                      <c:pt idx="27">
                        <c:v>3.1</c:v>
                      </c:pt>
                      <c:pt idx="28">
                        <c:v>3.95</c:v>
                      </c:pt>
                      <c:pt idx="29">
                        <c:v>3.6</c:v>
                      </c:pt>
                      <c:pt idx="30">
                        <c:v>3.58</c:v>
                      </c:pt>
                      <c:pt idx="31">
                        <c:v>3.6</c:v>
                      </c:pt>
                      <c:pt idx="32">
                        <c:v>3.54</c:v>
                      </c:pt>
                      <c:pt idx="33">
                        <c:v>3.5</c:v>
                      </c:pt>
                      <c:pt idx="34">
                        <c:v>3.37</c:v>
                      </c:pt>
                      <c:pt idx="35">
                        <c:v>3.21</c:v>
                      </c:pt>
                      <c:pt idx="36">
                        <c:v>3.06</c:v>
                      </c:pt>
                      <c:pt idx="37">
                        <c:v>3.2</c:v>
                      </c:pt>
                      <c:pt idx="38">
                        <c:v>3.37</c:v>
                      </c:pt>
                      <c:pt idx="39">
                        <c:v>3.34</c:v>
                      </c:pt>
                      <c:pt idx="40">
                        <c:v>3.43</c:v>
                      </c:pt>
                      <c:pt idx="41">
                        <c:v>3.6</c:v>
                      </c:pt>
                      <c:pt idx="42">
                        <c:v>3.65</c:v>
                      </c:pt>
                      <c:pt idx="43">
                        <c:v>3.92</c:v>
                      </c:pt>
                      <c:pt idx="44">
                        <c:v>4.0999999999999996</c:v>
                      </c:pt>
                      <c:pt idx="45">
                        <c:v>4.0199999999999996</c:v>
                      </c:pt>
                      <c:pt idx="46">
                        <c:v>3.85</c:v>
                      </c:pt>
                      <c:pt idx="47">
                        <c:v>3.74</c:v>
                      </c:pt>
                      <c:pt idx="48">
                        <c:v>3.68</c:v>
                      </c:pt>
                      <c:pt idx="49">
                        <c:v>3.52</c:v>
                      </c:pt>
                      <c:pt idx="50">
                        <c:v>3.47</c:v>
                      </c:pt>
                      <c:pt idx="51">
                        <c:v>3.56</c:v>
                      </c:pt>
                      <c:pt idx="52">
                        <c:v>3.6</c:v>
                      </c:pt>
                      <c:pt idx="53">
                        <c:v>3.32</c:v>
                      </c:pt>
                      <c:pt idx="54">
                        <c:v>3.3</c:v>
                      </c:pt>
                      <c:pt idx="55">
                        <c:v>3.18</c:v>
                      </c:pt>
                      <c:pt idx="56">
                        <c:v>3.28</c:v>
                      </c:pt>
                      <c:pt idx="57">
                        <c:v>3.38</c:v>
                      </c:pt>
                      <c:pt idx="58">
                        <c:v>3.3</c:v>
                      </c:pt>
                      <c:pt idx="59">
                        <c:v>3.4</c:v>
                      </c:pt>
                      <c:pt idx="60">
                        <c:v>3.4</c:v>
                      </c:pt>
                      <c:pt idx="61">
                        <c:v>3.35</c:v>
                      </c:pt>
                      <c:pt idx="62">
                        <c:v>3.53</c:v>
                      </c:pt>
                      <c:pt idx="63">
                        <c:v>3.6</c:v>
                      </c:pt>
                      <c:pt idx="64">
                        <c:v>3.62</c:v>
                      </c:pt>
                      <c:pt idx="65">
                        <c:v>3.52</c:v>
                      </c:pt>
                      <c:pt idx="66">
                        <c:v>3.45</c:v>
                      </c:pt>
                      <c:pt idx="67">
                        <c:v>3.35</c:v>
                      </c:pt>
                      <c:pt idx="68">
                        <c:v>3.3</c:v>
                      </c:pt>
                      <c:pt idx="69">
                        <c:v>3.24</c:v>
                      </c:pt>
                      <c:pt idx="70">
                        <c:v>3.35</c:v>
                      </c:pt>
                      <c:pt idx="71">
                        <c:v>3.34</c:v>
                      </c:pt>
                      <c:pt idx="72">
                        <c:v>3.34</c:v>
                      </c:pt>
                      <c:pt idx="73">
                        <c:v>3.32</c:v>
                      </c:pt>
                      <c:pt idx="74">
                        <c:v>3.3</c:v>
                      </c:pt>
                      <c:pt idx="75">
                        <c:v>3.25</c:v>
                      </c:pt>
                      <c:pt idx="76">
                        <c:v>3.25</c:v>
                      </c:pt>
                      <c:pt idx="77">
                        <c:v>3.1</c:v>
                      </c:pt>
                      <c:pt idx="78">
                        <c:v>3.03</c:v>
                      </c:pt>
                      <c:pt idx="79">
                        <c:v>3.12</c:v>
                      </c:pt>
                      <c:pt idx="80">
                        <c:v>3.08</c:v>
                      </c:pt>
                      <c:pt idx="81">
                        <c:v>3.02</c:v>
                      </c:pt>
                      <c:pt idx="82">
                        <c:v>3.26</c:v>
                      </c:pt>
                      <c:pt idx="83">
                        <c:v>3.52</c:v>
                      </c:pt>
                      <c:pt idx="84">
                        <c:v>3.69</c:v>
                      </c:pt>
                      <c:pt idx="85">
                        <c:v>4.1399999999999997</c:v>
                      </c:pt>
                      <c:pt idx="86">
                        <c:v>4.8</c:v>
                      </c:pt>
                      <c:pt idx="87">
                        <c:v>4.78</c:v>
                      </c:pt>
                      <c:pt idx="88">
                        <c:v>4.8499999999999996</c:v>
                      </c:pt>
                      <c:pt idx="89">
                        <c:v>4.96</c:v>
                      </c:pt>
                      <c:pt idx="90">
                        <c:v>5.04</c:v>
                      </c:pt>
                      <c:pt idx="91">
                        <c:v>4.9400000000000004</c:v>
                      </c:pt>
                      <c:pt idx="92">
                        <c:v>4.74</c:v>
                      </c:pt>
                      <c:pt idx="93">
                        <c:v>4.5</c:v>
                      </c:pt>
                      <c:pt idx="94">
                        <c:v>4.3</c:v>
                      </c:pt>
                      <c:pt idx="95">
                        <c:v>4.1500000000000004</c:v>
                      </c:pt>
                      <c:pt idx="96">
                        <c:v>4.05</c:v>
                      </c:pt>
                      <c:pt idx="97">
                        <c:v>4.05</c:v>
                      </c:pt>
                      <c:pt idx="98">
                        <c:v>4.12</c:v>
                      </c:pt>
                      <c:pt idx="99">
                        <c:v>4.22</c:v>
                      </c:pt>
                      <c:pt idx="100">
                        <c:v>4.34</c:v>
                      </c:pt>
                      <c:pt idx="101">
                        <c:v>4.18</c:v>
                      </c:pt>
                      <c:pt idx="102">
                        <c:v>4.1500000000000004</c:v>
                      </c:pt>
                      <c:pt idx="103">
                        <c:v>4.03</c:v>
                      </c:pt>
                      <c:pt idx="104">
                        <c:v>3.94</c:v>
                      </c:pt>
                      <c:pt idx="105">
                        <c:v>3.86</c:v>
                      </c:pt>
                      <c:pt idx="106">
                        <c:v>3.8</c:v>
                      </c:pt>
                      <c:pt idx="107">
                        <c:v>3.74</c:v>
                      </c:pt>
                      <c:pt idx="108">
                        <c:v>3.76</c:v>
                      </c:pt>
                      <c:pt idx="109">
                        <c:v>3.7</c:v>
                      </c:pt>
                      <c:pt idx="110">
                        <c:v>3.72</c:v>
                      </c:pt>
                      <c:pt idx="111">
                        <c:v>3.72</c:v>
                      </c:pt>
                      <c:pt idx="112">
                        <c:v>3.72</c:v>
                      </c:pt>
                      <c:pt idx="113">
                        <c:v>3.76</c:v>
                      </c:pt>
                      <c:pt idx="114">
                        <c:v>3.72</c:v>
                      </c:pt>
                      <c:pt idx="115">
                        <c:v>3.66</c:v>
                      </c:pt>
                      <c:pt idx="116">
                        <c:v>3.66</c:v>
                      </c:pt>
                      <c:pt idx="117">
                        <c:v>3.58</c:v>
                      </c:pt>
                      <c:pt idx="118">
                        <c:v>3.65</c:v>
                      </c:pt>
                      <c:pt idx="119">
                        <c:v>3.54</c:v>
                      </c:pt>
                      <c:pt idx="120">
                        <c:v>3.4</c:v>
                      </c:pt>
                      <c:pt idx="121">
                        <c:v>3.38</c:v>
                      </c:pt>
                      <c:pt idx="122">
                        <c:v>3.7</c:v>
                      </c:pt>
                      <c:pt idx="123">
                        <c:v>3.88</c:v>
                      </c:pt>
                      <c:pt idx="124">
                        <c:v>3.86</c:v>
                      </c:pt>
                      <c:pt idx="125">
                        <c:v>3.8</c:v>
                      </c:pt>
                      <c:pt idx="126">
                        <c:v>3.7</c:v>
                      </c:pt>
                      <c:pt idx="127">
                        <c:v>3.62</c:v>
                      </c:pt>
                      <c:pt idx="128">
                        <c:v>3.65</c:v>
                      </c:pt>
                      <c:pt idx="129">
                        <c:v>3.7</c:v>
                      </c:pt>
                      <c:pt idx="130">
                        <c:v>3.88</c:v>
                      </c:pt>
                      <c:pt idx="131">
                        <c:v>4.0999999999999996</c:v>
                      </c:pt>
                      <c:pt idx="132">
                        <c:v>4.3499999999999996</c:v>
                      </c:pt>
                      <c:pt idx="133">
                        <c:v>4</c:v>
                      </c:pt>
                      <c:pt idx="134">
                        <c:v>4.05</c:v>
                      </c:pt>
                      <c:pt idx="135">
                        <c:v>4.2</c:v>
                      </c:pt>
                      <c:pt idx="136">
                        <c:v>4.46</c:v>
                      </c:pt>
                      <c:pt idx="137">
                        <c:v>4.5999999999999996</c:v>
                      </c:pt>
                      <c:pt idx="138">
                        <c:v>4.7</c:v>
                      </c:pt>
                      <c:pt idx="139">
                        <c:v>4.6900000000000004</c:v>
                      </c:pt>
                      <c:pt idx="140">
                        <c:v>4.6399999999999997</c:v>
                      </c:pt>
                      <c:pt idx="141">
                        <c:v>4.57</c:v>
                      </c:pt>
                      <c:pt idx="142">
                        <c:v>4.45</c:v>
                      </c:pt>
                      <c:pt idx="143">
                        <c:v>4.3</c:v>
                      </c:pt>
                      <c:pt idx="144">
                        <c:v>4.03</c:v>
                      </c:pt>
                      <c:pt idx="145">
                        <c:v>3.82</c:v>
                      </c:pt>
                      <c:pt idx="146">
                        <c:v>3.66</c:v>
                      </c:pt>
                      <c:pt idx="147">
                        <c:v>3.6</c:v>
                      </c:pt>
                      <c:pt idx="148">
                        <c:v>3.6</c:v>
                      </c:pt>
                      <c:pt idx="149">
                        <c:v>3.63</c:v>
                      </c:pt>
                      <c:pt idx="150">
                        <c:v>3.61</c:v>
                      </c:pt>
                      <c:pt idx="151">
                        <c:v>3.65</c:v>
                      </c:pt>
                      <c:pt idx="152">
                        <c:v>3.67</c:v>
                      </c:pt>
                      <c:pt idx="153">
                        <c:v>3.88</c:v>
                      </c:pt>
                      <c:pt idx="154">
                        <c:v>4.2</c:v>
                      </c:pt>
                      <c:pt idx="155">
                        <c:v>4.2</c:v>
                      </c:pt>
                      <c:pt idx="156">
                        <c:v>4.26</c:v>
                      </c:pt>
                      <c:pt idx="157">
                        <c:v>4.33</c:v>
                      </c:pt>
                      <c:pt idx="158">
                        <c:v>4.4000000000000004</c:v>
                      </c:pt>
                      <c:pt idx="159">
                        <c:v>4.3499999999999996</c:v>
                      </c:pt>
                      <c:pt idx="160">
                        <c:v>4.32</c:v>
                      </c:pt>
                      <c:pt idx="161">
                        <c:v>4.25</c:v>
                      </c:pt>
                      <c:pt idx="162">
                        <c:v>4.22</c:v>
                      </c:pt>
                      <c:pt idx="163">
                        <c:v>4.22</c:v>
                      </c:pt>
                      <c:pt idx="164">
                        <c:v>4.18</c:v>
                      </c:pt>
                      <c:pt idx="165">
                        <c:v>3.96</c:v>
                      </c:pt>
                      <c:pt idx="166">
                        <c:v>3.7</c:v>
                      </c:pt>
                      <c:pt idx="167">
                        <c:v>3.59</c:v>
                      </c:pt>
                      <c:pt idx="168">
                        <c:v>3.42</c:v>
                      </c:pt>
                      <c:pt idx="169">
                        <c:v>3.4</c:v>
                      </c:pt>
                      <c:pt idx="170">
                        <c:v>3.47</c:v>
                      </c:pt>
                      <c:pt idx="171">
                        <c:v>3.56</c:v>
                      </c:pt>
                      <c:pt idx="172">
                        <c:v>3.5</c:v>
                      </c:pt>
                      <c:pt idx="173">
                        <c:v>3.4</c:v>
                      </c:pt>
                      <c:pt idx="174">
                        <c:v>4.4400000000000004</c:v>
                      </c:pt>
                      <c:pt idx="175">
                        <c:v>3.68</c:v>
                      </c:pt>
                      <c:pt idx="176">
                        <c:v>3.9</c:v>
                      </c:pt>
                      <c:pt idx="177">
                        <c:v>3.84</c:v>
                      </c:pt>
                      <c:pt idx="178">
                        <c:v>3.84</c:v>
                      </c:pt>
                      <c:pt idx="179">
                        <c:v>3.9</c:v>
                      </c:pt>
                      <c:pt idx="180">
                        <c:v>4</c:v>
                      </c:pt>
                      <c:pt idx="181">
                        <c:v>4.2300000000000004</c:v>
                      </c:pt>
                      <c:pt idx="182">
                        <c:v>4.32</c:v>
                      </c:pt>
                      <c:pt idx="183">
                        <c:v>4.4400000000000004</c:v>
                      </c:pt>
                      <c:pt idx="184">
                        <c:v>4.4000000000000004</c:v>
                      </c:pt>
                      <c:pt idx="185">
                        <c:v>4.3600000000000003</c:v>
                      </c:pt>
                      <c:pt idx="186">
                        <c:v>4.3600000000000003</c:v>
                      </c:pt>
                      <c:pt idx="187">
                        <c:v>4.43</c:v>
                      </c:pt>
                      <c:pt idx="188">
                        <c:v>4.3099999999999996</c:v>
                      </c:pt>
                      <c:pt idx="189">
                        <c:v>4.22</c:v>
                      </c:pt>
                      <c:pt idx="190">
                        <c:v>4.22</c:v>
                      </c:pt>
                      <c:pt idx="191">
                        <c:v>4.2</c:v>
                      </c:pt>
                      <c:pt idx="192">
                        <c:v>4.17</c:v>
                      </c:pt>
                      <c:pt idx="193">
                        <c:v>4.12</c:v>
                      </c:pt>
                      <c:pt idx="194">
                        <c:v>4.22</c:v>
                      </c:pt>
                      <c:pt idx="195">
                        <c:v>4.26</c:v>
                      </c:pt>
                      <c:pt idx="196">
                        <c:v>4.22</c:v>
                      </c:pt>
                      <c:pt idx="197">
                        <c:v>4.2300000000000004</c:v>
                      </c:pt>
                      <c:pt idx="198">
                        <c:v>4.2300000000000004</c:v>
                      </c:pt>
                      <c:pt idx="199">
                        <c:v>4.26</c:v>
                      </c:pt>
                      <c:pt idx="200">
                        <c:v>4.17</c:v>
                      </c:pt>
                      <c:pt idx="201">
                        <c:v>4.18</c:v>
                      </c:pt>
                      <c:pt idx="202">
                        <c:v>4.24</c:v>
                      </c:pt>
                      <c:pt idx="203">
                        <c:v>4.0199999999999996</c:v>
                      </c:pt>
                      <c:pt idx="204">
                        <c:v>3.86</c:v>
                      </c:pt>
                      <c:pt idx="205">
                        <c:v>3.7</c:v>
                      </c:pt>
                      <c:pt idx="206">
                        <c:v>3.64</c:v>
                      </c:pt>
                      <c:pt idx="207">
                        <c:v>3.64</c:v>
                      </c:pt>
                      <c:pt idx="208">
                        <c:v>3.6</c:v>
                      </c:pt>
                      <c:pt idx="209">
                        <c:v>3.47</c:v>
                      </c:pt>
                      <c:pt idx="210">
                        <c:v>3.37</c:v>
                      </c:pt>
                      <c:pt idx="211">
                        <c:v>3.26</c:v>
                      </c:pt>
                      <c:pt idx="212">
                        <c:v>3.18</c:v>
                      </c:pt>
                      <c:pt idx="213">
                        <c:v>3.12</c:v>
                      </c:pt>
                      <c:pt idx="214">
                        <c:v>3.1</c:v>
                      </c:pt>
                      <c:pt idx="215">
                        <c:v>3.08</c:v>
                      </c:pt>
                      <c:pt idx="216">
                        <c:v>3.04</c:v>
                      </c:pt>
                      <c:pt idx="217">
                        <c:v>2.97</c:v>
                      </c:pt>
                      <c:pt idx="218">
                        <c:v>2.86</c:v>
                      </c:pt>
                      <c:pt idx="219">
                        <c:v>2.77</c:v>
                      </c:pt>
                      <c:pt idx="220">
                        <c:v>3.02</c:v>
                      </c:pt>
                      <c:pt idx="221">
                        <c:v>3.08</c:v>
                      </c:pt>
                      <c:pt idx="222">
                        <c:v>3.08</c:v>
                      </c:pt>
                      <c:pt idx="223">
                        <c:v>3.24</c:v>
                      </c:pt>
                      <c:pt idx="224">
                        <c:v>3.36</c:v>
                      </c:pt>
                      <c:pt idx="225">
                        <c:v>3.5</c:v>
                      </c:pt>
                      <c:pt idx="226">
                        <c:v>3.54</c:v>
                      </c:pt>
                      <c:pt idx="227">
                        <c:v>3.48</c:v>
                      </c:pt>
                      <c:pt idx="228">
                        <c:v>3.42</c:v>
                      </c:pt>
                      <c:pt idx="229">
                        <c:v>3.6</c:v>
                      </c:pt>
                      <c:pt idx="230">
                        <c:v>3.71</c:v>
                      </c:pt>
                      <c:pt idx="231">
                        <c:v>3.96</c:v>
                      </c:pt>
                      <c:pt idx="232">
                        <c:v>3.86</c:v>
                      </c:pt>
                      <c:pt idx="233">
                        <c:v>3.7</c:v>
                      </c:pt>
                      <c:pt idx="234">
                        <c:v>3.67</c:v>
                      </c:pt>
                      <c:pt idx="235">
                        <c:v>3.57</c:v>
                      </c:pt>
                      <c:pt idx="236">
                        <c:v>3.5</c:v>
                      </c:pt>
                      <c:pt idx="237">
                        <c:v>3.44</c:v>
                      </c:pt>
                      <c:pt idx="238">
                        <c:v>3.39</c:v>
                      </c:pt>
                      <c:pt idx="239">
                        <c:v>3.34</c:v>
                      </c:pt>
                      <c:pt idx="240">
                        <c:v>3.35</c:v>
                      </c:pt>
                      <c:pt idx="241">
                        <c:v>3.37</c:v>
                      </c:pt>
                      <c:pt idx="242">
                        <c:v>3.41</c:v>
                      </c:pt>
                      <c:pt idx="243">
                        <c:v>3.35</c:v>
                      </c:pt>
                      <c:pt idx="244">
                        <c:v>3.32</c:v>
                      </c:pt>
                      <c:pt idx="245">
                        <c:v>3.52</c:v>
                      </c:pt>
                      <c:pt idx="246">
                        <c:v>3.58</c:v>
                      </c:pt>
                      <c:pt idx="247">
                        <c:v>3.9</c:v>
                      </c:pt>
                      <c:pt idx="248">
                        <c:v>3.95</c:v>
                      </c:pt>
                      <c:pt idx="249">
                        <c:v>4.03</c:v>
                      </c:pt>
                      <c:pt idx="250">
                        <c:v>4.25</c:v>
                      </c:pt>
                      <c:pt idx="251">
                        <c:v>3.46</c:v>
                      </c:pt>
                      <c:pt idx="252">
                        <c:v>4.0999999999999996</c:v>
                      </c:pt>
                      <c:pt idx="253">
                        <c:v>3.9</c:v>
                      </c:pt>
                      <c:pt idx="254">
                        <c:v>3.82</c:v>
                      </c:pt>
                      <c:pt idx="255">
                        <c:v>3.78</c:v>
                      </c:pt>
                      <c:pt idx="256">
                        <c:v>3.78</c:v>
                      </c:pt>
                      <c:pt idx="257">
                        <c:v>3.68</c:v>
                      </c:pt>
                      <c:pt idx="258">
                        <c:v>3.62</c:v>
                      </c:pt>
                      <c:pt idx="259">
                        <c:v>3.45</c:v>
                      </c:pt>
                      <c:pt idx="260">
                        <c:v>3.25</c:v>
                      </c:pt>
                      <c:pt idx="261">
                        <c:v>3.2</c:v>
                      </c:pt>
                      <c:pt idx="262">
                        <c:v>3.25</c:v>
                      </c:pt>
                      <c:pt idx="263">
                        <c:v>3.35</c:v>
                      </c:pt>
                      <c:pt idx="264">
                        <c:v>3.48</c:v>
                      </c:pt>
                      <c:pt idx="265">
                        <c:v>3.46</c:v>
                      </c:pt>
                      <c:pt idx="266">
                        <c:v>3.64</c:v>
                      </c:pt>
                      <c:pt idx="267">
                        <c:v>3.66</c:v>
                      </c:pt>
                      <c:pt idx="268">
                        <c:v>3.9</c:v>
                      </c:pt>
                      <c:pt idx="269">
                        <c:v>3.66</c:v>
                      </c:pt>
                      <c:pt idx="270">
                        <c:v>3.96</c:v>
                      </c:pt>
                      <c:pt idx="271">
                        <c:v>5.28</c:v>
                      </c:pt>
                      <c:pt idx="272">
                        <c:v>5.4</c:v>
                      </c:pt>
                      <c:pt idx="273">
                        <c:v>5.24</c:v>
                      </c:pt>
                      <c:pt idx="274">
                        <c:v>5.54</c:v>
                      </c:pt>
                      <c:pt idx="275">
                        <c:v>6.2</c:v>
                      </c:pt>
                      <c:pt idx="276">
                        <c:v>5.97</c:v>
                      </c:pt>
                      <c:pt idx="277">
                        <c:v>5.62</c:v>
                      </c:pt>
                      <c:pt idx="278">
                        <c:v>5.4</c:v>
                      </c:pt>
                      <c:pt idx="279">
                        <c:v>5.2</c:v>
                      </c:pt>
                      <c:pt idx="280">
                        <c:v>4.8</c:v>
                      </c:pt>
                      <c:pt idx="281">
                        <c:v>4.54</c:v>
                      </c:pt>
                      <c:pt idx="282">
                        <c:v>4.2</c:v>
                      </c:pt>
                      <c:pt idx="283">
                        <c:v>4.05</c:v>
                      </c:pt>
                      <c:pt idx="284">
                        <c:v>3.9</c:v>
                      </c:pt>
                      <c:pt idx="285">
                        <c:v>3.86</c:v>
                      </c:pt>
                      <c:pt idx="286">
                        <c:v>3.74</c:v>
                      </c:pt>
                      <c:pt idx="287">
                        <c:v>3.5</c:v>
                      </c:pt>
                      <c:pt idx="288">
                        <c:v>3.4</c:v>
                      </c:pt>
                      <c:pt idx="289">
                        <c:v>3.84</c:v>
                      </c:pt>
                      <c:pt idx="290">
                        <c:v>3.86</c:v>
                      </c:pt>
                      <c:pt idx="291">
                        <c:v>3.71</c:v>
                      </c:pt>
                      <c:pt idx="292">
                        <c:v>3.47</c:v>
                      </c:pt>
                      <c:pt idx="293">
                        <c:v>3.33</c:v>
                      </c:pt>
                      <c:pt idx="294">
                        <c:v>3.26</c:v>
                      </c:pt>
                      <c:pt idx="295">
                        <c:v>3.18</c:v>
                      </c:pt>
                      <c:pt idx="296">
                        <c:v>3.2</c:v>
                      </c:pt>
                      <c:pt idx="297">
                        <c:v>3.18</c:v>
                      </c:pt>
                      <c:pt idx="298">
                        <c:v>3.05</c:v>
                      </c:pt>
                      <c:pt idx="299">
                        <c:v>3.01</c:v>
                      </c:pt>
                      <c:pt idx="300">
                        <c:v>2.98</c:v>
                      </c:pt>
                      <c:pt idx="301">
                        <c:v>2.92</c:v>
                      </c:pt>
                      <c:pt idx="302">
                        <c:v>2.9</c:v>
                      </c:pt>
                      <c:pt idx="303">
                        <c:v>2.82</c:v>
                      </c:pt>
                      <c:pt idx="304">
                        <c:v>3.1</c:v>
                      </c:pt>
                      <c:pt idx="305">
                        <c:v>3.04</c:v>
                      </c:pt>
                      <c:pt idx="306">
                        <c:v>2.9</c:v>
                      </c:pt>
                      <c:pt idx="307">
                        <c:v>2.8</c:v>
                      </c:pt>
                      <c:pt idx="308">
                        <c:v>2.74</c:v>
                      </c:pt>
                      <c:pt idx="309">
                        <c:v>2.62</c:v>
                      </c:pt>
                      <c:pt idx="310">
                        <c:v>2.65</c:v>
                      </c:pt>
                      <c:pt idx="311">
                        <c:v>2.72</c:v>
                      </c:pt>
                      <c:pt idx="312">
                        <c:v>2.8</c:v>
                      </c:pt>
                      <c:pt idx="313">
                        <c:v>2.86</c:v>
                      </c:pt>
                      <c:pt idx="314">
                        <c:v>2.93</c:v>
                      </c:pt>
                      <c:pt idx="315">
                        <c:v>3.03</c:v>
                      </c:pt>
                      <c:pt idx="316">
                        <c:v>3.08</c:v>
                      </c:pt>
                      <c:pt idx="317">
                        <c:v>3.15</c:v>
                      </c:pt>
                      <c:pt idx="318">
                        <c:v>3.1</c:v>
                      </c:pt>
                      <c:pt idx="319">
                        <c:v>3.08</c:v>
                      </c:pt>
                      <c:pt idx="320">
                        <c:v>3.08</c:v>
                      </c:pt>
                      <c:pt idx="321">
                        <c:v>2.96</c:v>
                      </c:pt>
                      <c:pt idx="322">
                        <c:v>2.9</c:v>
                      </c:pt>
                      <c:pt idx="323">
                        <c:v>2.84</c:v>
                      </c:pt>
                      <c:pt idx="324">
                        <c:v>2.8</c:v>
                      </c:pt>
                      <c:pt idx="325">
                        <c:v>2.73</c:v>
                      </c:pt>
                      <c:pt idx="326">
                        <c:v>2.58</c:v>
                      </c:pt>
                      <c:pt idx="327">
                        <c:v>2.6</c:v>
                      </c:pt>
                      <c:pt idx="328">
                        <c:v>2.68</c:v>
                      </c:pt>
                      <c:pt idx="329">
                        <c:v>2.88</c:v>
                      </c:pt>
                      <c:pt idx="330">
                        <c:v>2.78</c:v>
                      </c:pt>
                      <c:pt idx="331">
                        <c:v>2.61</c:v>
                      </c:pt>
                      <c:pt idx="332">
                        <c:v>2.56</c:v>
                      </c:pt>
                      <c:pt idx="333">
                        <c:v>2.61</c:v>
                      </c:pt>
                      <c:pt idx="334">
                        <c:v>2.41</c:v>
                      </c:pt>
                      <c:pt idx="335">
                        <c:v>2.3199999999999998</c:v>
                      </c:pt>
                      <c:pt idx="336">
                        <c:v>2.35</c:v>
                      </c:pt>
                      <c:pt idx="337">
                        <c:v>2.2400000000000002</c:v>
                      </c:pt>
                      <c:pt idx="338">
                        <c:v>2.2599999999999998</c:v>
                      </c:pt>
                      <c:pt idx="339">
                        <c:v>2.2000000000000002</c:v>
                      </c:pt>
                      <c:pt idx="340">
                        <c:v>2.2000000000000002</c:v>
                      </c:pt>
                      <c:pt idx="341">
                        <c:v>2.16</c:v>
                      </c:pt>
                      <c:pt idx="342">
                        <c:v>2.21</c:v>
                      </c:pt>
                      <c:pt idx="343">
                        <c:v>2.35</c:v>
                      </c:pt>
                      <c:pt idx="344">
                        <c:v>2.2400000000000002</c:v>
                      </c:pt>
                      <c:pt idx="345">
                        <c:v>2.15</c:v>
                      </c:pt>
                      <c:pt idx="346">
                        <c:v>2.12</c:v>
                      </c:pt>
                      <c:pt idx="347">
                        <c:v>2.13</c:v>
                      </c:pt>
                      <c:pt idx="348">
                        <c:v>2.15</c:v>
                      </c:pt>
                      <c:pt idx="349">
                        <c:v>2.08</c:v>
                      </c:pt>
                      <c:pt idx="350">
                        <c:v>2.06</c:v>
                      </c:pt>
                      <c:pt idx="351">
                        <c:v>2</c:v>
                      </c:pt>
                      <c:pt idx="352">
                        <c:v>1.99</c:v>
                      </c:pt>
                      <c:pt idx="353">
                        <c:v>1.95</c:v>
                      </c:pt>
                      <c:pt idx="354">
                        <c:v>1.92</c:v>
                      </c:pt>
                      <c:pt idx="355">
                        <c:v>1.89</c:v>
                      </c:pt>
                      <c:pt idx="356">
                        <c:v>1.89</c:v>
                      </c:pt>
                      <c:pt idx="357">
                        <c:v>1.88</c:v>
                      </c:pt>
                      <c:pt idx="358">
                        <c:v>1.86</c:v>
                      </c:pt>
                      <c:pt idx="359">
                        <c:v>1.88</c:v>
                      </c:pt>
                      <c:pt idx="360">
                        <c:v>1.9</c:v>
                      </c:pt>
                      <c:pt idx="361">
                        <c:v>1.92</c:v>
                      </c:pt>
                      <c:pt idx="362">
                        <c:v>1.94</c:v>
                      </c:pt>
                      <c:pt idx="363">
                        <c:v>2.04</c:v>
                      </c:pt>
                      <c:pt idx="364">
                        <c:v>2.1800000000000002</c:v>
                      </c:pt>
                      <c:pt idx="365">
                        <c:v>2.16</c:v>
                      </c:pt>
                      <c:pt idx="366">
                        <c:v>2.1</c:v>
                      </c:pt>
                      <c:pt idx="367">
                        <c:v>2.09</c:v>
                      </c:pt>
                      <c:pt idx="368">
                        <c:v>2.02</c:v>
                      </c:pt>
                      <c:pt idx="369">
                        <c:v>1.98</c:v>
                      </c:pt>
                      <c:pt idx="370">
                        <c:v>1.92</c:v>
                      </c:pt>
                      <c:pt idx="371">
                        <c:v>1.82</c:v>
                      </c:pt>
                      <c:pt idx="372">
                        <c:v>1.78</c:v>
                      </c:pt>
                      <c:pt idx="373">
                        <c:v>1.72</c:v>
                      </c:pt>
                      <c:pt idx="374">
                        <c:v>1.82</c:v>
                      </c:pt>
                      <c:pt idx="375">
                        <c:v>1.88</c:v>
                      </c:pt>
                      <c:pt idx="376">
                        <c:v>2.04</c:v>
                      </c:pt>
                      <c:pt idx="377">
                        <c:v>1.98</c:v>
                      </c:pt>
                      <c:pt idx="378">
                        <c:v>1.8</c:v>
                      </c:pt>
                      <c:pt idx="379">
                        <c:v>1.78</c:v>
                      </c:pt>
                      <c:pt idx="380">
                        <c:v>1.73</c:v>
                      </c:pt>
                      <c:pt idx="381">
                        <c:v>1.7</c:v>
                      </c:pt>
                      <c:pt idx="382">
                        <c:v>1.69</c:v>
                      </c:pt>
                      <c:pt idx="383">
                        <c:v>1.67</c:v>
                      </c:pt>
                      <c:pt idx="384">
                        <c:v>1.65</c:v>
                      </c:pt>
                      <c:pt idx="385">
                        <c:v>1.73</c:v>
                      </c:pt>
                      <c:pt idx="386">
                        <c:v>1.58</c:v>
                      </c:pt>
                      <c:pt idx="387">
                        <c:v>1.57</c:v>
                      </c:pt>
                      <c:pt idx="388">
                        <c:v>1.55</c:v>
                      </c:pt>
                      <c:pt idx="389">
                        <c:v>1.57</c:v>
                      </c:pt>
                      <c:pt idx="390">
                        <c:v>1.64</c:v>
                      </c:pt>
                      <c:pt idx="391">
                        <c:v>1.7</c:v>
                      </c:pt>
                      <c:pt idx="392">
                        <c:v>1.68</c:v>
                      </c:pt>
                      <c:pt idx="393">
                        <c:v>1.64</c:v>
                      </c:pt>
                      <c:pt idx="394">
                        <c:v>1.64</c:v>
                      </c:pt>
                      <c:pt idx="395">
                        <c:v>1.64</c:v>
                      </c:pt>
                      <c:pt idx="396">
                        <c:v>1.66</c:v>
                      </c:pt>
                      <c:pt idx="397">
                        <c:v>1.65</c:v>
                      </c:pt>
                      <c:pt idx="398">
                        <c:v>1.64</c:v>
                      </c:pt>
                      <c:pt idx="399">
                        <c:v>1.64</c:v>
                      </c:pt>
                      <c:pt idx="400">
                        <c:v>1.68</c:v>
                      </c:pt>
                      <c:pt idx="401">
                        <c:v>1.68</c:v>
                      </c:pt>
                      <c:pt idx="402">
                        <c:v>1.66</c:v>
                      </c:pt>
                      <c:pt idx="403">
                        <c:v>1.78</c:v>
                      </c:pt>
                      <c:pt idx="404">
                        <c:v>1.8</c:v>
                      </c:pt>
                      <c:pt idx="405">
                        <c:v>1.85</c:v>
                      </c:pt>
                      <c:pt idx="406">
                        <c:v>1.9</c:v>
                      </c:pt>
                      <c:pt idx="407">
                        <c:v>1.9</c:v>
                      </c:pt>
                      <c:pt idx="408">
                        <c:v>1.82</c:v>
                      </c:pt>
                      <c:pt idx="409">
                        <c:v>1.76</c:v>
                      </c:pt>
                      <c:pt idx="410">
                        <c:v>1.67</c:v>
                      </c:pt>
                      <c:pt idx="411">
                        <c:v>1.62</c:v>
                      </c:pt>
                      <c:pt idx="412">
                        <c:v>1.6</c:v>
                      </c:pt>
                      <c:pt idx="413">
                        <c:v>1.6</c:v>
                      </c:pt>
                      <c:pt idx="414">
                        <c:v>1.57</c:v>
                      </c:pt>
                      <c:pt idx="415">
                        <c:v>1.52</c:v>
                      </c:pt>
                      <c:pt idx="416">
                        <c:v>1.46</c:v>
                      </c:pt>
                      <c:pt idx="417">
                        <c:v>1.42</c:v>
                      </c:pt>
                      <c:pt idx="418">
                        <c:v>1.4</c:v>
                      </c:pt>
                      <c:pt idx="419">
                        <c:v>1.4</c:v>
                      </c:pt>
                      <c:pt idx="420">
                        <c:v>1.39</c:v>
                      </c:pt>
                      <c:pt idx="421">
                        <c:v>1.39</c:v>
                      </c:pt>
                      <c:pt idx="422">
                        <c:v>1.38</c:v>
                      </c:pt>
                      <c:pt idx="423">
                        <c:v>1.35</c:v>
                      </c:pt>
                      <c:pt idx="424">
                        <c:v>1.38</c:v>
                      </c:pt>
                      <c:pt idx="425">
                        <c:v>1.37</c:v>
                      </c:pt>
                      <c:pt idx="426">
                        <c:v>1.36</c:v>
                      </c:pt>
                      <c:pt idx="427">
                        <c:v>1.35</c:v>
                      </c:pt>
                      <c:pt idx="428">
                        <c:v>1.34</c:v>
                      </c:pt>
                      <c:pt idx="429">
                        <c:v>1.33</c:v>
                      </c:pt>
                      <c:pt idx="430">
                        <c:v>1.3</c:v>
                      </c:pt>
                      <c:pt idx="431">
                        <c:v>1.31</c:v>
                      </c:pt>
                      <c:pt idx="432">
                        <c:v>1.32</c:v>
                      </c:pt>
                      <c:pt idx="433">
                        <c:v>1.32</c:v>
                      </c:pt>
                      <c:pt idx="434">
                        <c:v>1.3</c:v>
                      </c:pt>
                      <c:pt idx="435">
                        <c:v>1.31</c:v>
                      </c:pt>
                      <c:pt idx="436">
                        <c:v>1.33</c:v>
                      </c:pt>
                      <c:pt idx="437">
                        <c:v>1.31</c:v>
                      </c:pt>
                      <c:pt idx="438">
                        <c:v>1.3</c:v>
                      </c:pt>
                      <c:pt idx="439">
                        <c:v>1.28</c:v>
                      </c:pt>
                      <c:pt idx="440">
                        <c:v>1.27</c:v>
                      </c:pt>
                      <c:pt idx="441">
                        <c:v>1.27</c:v>
                      </c:pt>
                      <c:pt idx="442">
                        <c:v>1.26</c:v>
                      </c:pt>
                      <c:pt idx="443">
                        <c:v>1.25</c:v>
                      </c:pt>
                      <c:pt idx="444">
                        <c:v>1.25</c:v>
                      </c:pt>
                      <c:pt idx="445">
                        <c:v>1.21</c:v>
                      </c:pt>
                      <c:pt idx="446">
                        <c:v>1.22</c:v>
                      </c:pt>
                      <c:pt idx="447">
                        <c:v>1.21</c:v>
                      </c:pt>
                      <c:pt idx="448">
                        <c:v>1.2</c:v>
                      </c:pt>
                      <c:pt idx="449">
                        <c:v>1.2</c:v>
                      </c:pt>
                      <c:pt idx="450">
                        <c:v>1.21</c:v>
                      </c:pt>
                      <c:pt idx="451">
                        <c:v>1.22</c:v>
                      </c:pt>
                      <c:pt idx="452">
                        <c:v>1.24</c:v>
                      </c:pt>
                      <c:pt idx="453">
                        <c:v>1.22</c:v>
                      </c:pt>
                      <c:pt idx="454">
                        <c:v>1.28</c:v>
                      </c:pt>
                      <c:pt idx="455">
                        <c:v>1.33</c:v>
                      </c:pt>
                      <c:pt idx="456">
                        <c:v>1.38</c:v>
                      </c:pt>
                      <c:pt idx="457">
                        <c:v>1.33</c:v>
                      </c:pt>
                      <c:pt idx="458">
                        <c:v>1.42</c:v>
                      </c:pt>
                      <c:pt idx="459">
                        <c:v>1.4</c:v>
                      </c:pt>
                      <c:pt idx="460">
                        <c:v>1.39</c:v>
                      </c:pt>
                      <c:pt idx="461">
                        <c:v>1.37</c:v>
                      </c:pt>
                      <c:pt idx="462">
                        <c:v>1.45</c:v>
                      </c:pt>
                      <c:pt idx="463">
                        <c:v>1.43</c:v>
                      </c:pt>
                      <c:pt idx="464">
                        <c:v>1.39</c:v>
                      </c:pt>
                      <c:pt idx="465">
                        <c:v>1.35</c:v>
                      </c:pt>
                      <c:pt idx="466">
                        <c:v>1.34</c:v>
                      </c:pt>
                      <c:pt idx="467">
                        <c:v>1.36</c:v>
                      </c:pt>
                      <c:pt idx="468">
                        <c:v>1.36</c:v>
                      </c:pt>
                      <c:pt idx="469">
                        <c:v>1.36</c:v>
                      </c:pt>
                      <c:pt idx="470">
                        <c:v>1.33</c:v>
                      </c:pt>
                      <c:pt idx="471">
                        <c:v>1.3</c:v>
                      </c:pt>
                      <c:pt idx="472">
                        <c:v>1.5</c:v>
                      </c:pt>
                      <c:pt idx="473">
                        <c:v>1.54</c:v>
                      </c:pt>
                      <c:pt idx="474">
                        <c:v>1.64</c:v>
                      </c:pt>
                      <c:pt idx="475">
                        <c:v>1.72</c:v>
                      </c:pt>
                      <c:pt idx="476">
                        <c:v>1.69</c:v>
                      </c:pt>
                      <c:pt idx="477">
                        <c:v>1.58</c:v>
                      </c:pt>
                      <c:pt idx="478">
                        <c:v>1.56</c:v>
                      </c:pt>
                      <c:pt idx="479">
                        <c:v>1.52</c:v>
                      </c:pt>
                      <c:pt idx="480">
                        <c:v>1.43</c:v>
                      </c:pt>
                      <c:pt idx="481">
                        <c:v>1.39</c:v>
                      </c:pt>
                      <c:pt idx="482">
                        <c:v>1.35</c:v>
                      </c:pt>
                      <c:pt idx="483">
                        <c:v>1.31</c:v>
                      </c:pt>
                      <c:pt idx="484">
                        <c:v>1.3</c:v>
                      </c:pt>
                      <c:pt idx="485">
                        <c:v>1.29</c:v>
                      </c:pt>
                      <c:pt idx="486">
                        <c:v>1.29</c:v>
                      </c:pt>
                      <c:pt idx="487">
                        <c:v>1.26</c:v>
                      </c:pt>
                      <c:pt idx="488">
                        <c:v>1.25</c:v>
                      </c:pt>
                      <c:pt idx="489">
                        <c:v>1.27</c:v>
                      </c:pt>
                      <c:pt idx="490">
                        <c:v>1.36</c:v>
                      </c:pt>
                      <c:pt idx="491">
                        <c:v>1.27</c:v>
                      </c:pt>
                      <c:pt idx="492">
                        <c:v>1.3</c:v>
                      </c:pt>
                      <c:pt idx="493">
                        <c:v>1.36</c:v>
                      </c:pt>
                      <c:pt idx="494">
                        <c:v>1.45</c:v>
                      </c:pt>
                      <c:pt idx="495">
                        <c:v>1.43</c:v>
                      </c:pt>
                      <c:pt idx="496">
                        <c:v>1.49</c:v>
                      </c:pt>
                      <c:pt idx="497">
                        <c:v>1.55</c:v>
                      </c:pt>
                      <c:pt idx="498">
                        <c:v>1.54</c:v>
                      </c:pt>
                      <c:pt idx="499">
                        <c:v>1.44</c:v>
                      </c:pt>
                      <c:pt idx="500">
                        <c:v>1.38</c:v>
                      </c:pt>
                      <c:pt idx="501">
                        <c:v>1.39</c:v>
                      </c:pt>
                      <c:pt idx="502">
                        <c:v>1.46</c:v>
                      </c:pt>
                      <c:pt idx="503">
                        <c:v>1.49</c:v>
                      </c:pt>
                      <c:pt idx="504">
                        <c:v>1.49</c:v>
                      </c:pt>
                      <c:pt idx="505">
                        <c:v>1.55</c:v>
                      </c:pt>
                      <c:pt idx="506">
                        <c:v>1.53</c:v>
                      </c:pt>
                      <c:pt idx="507">
                        <c:v>1.49</c:v>
                      </c:pt>
                      <c:pt idx="508">
                        <c:v>1.47</c:v>
                      </c:pt>
                      <c:pt idx="509">
                        <c:v>1.43</c:v>
                      </c:pt>
                      <c:pt idx="510">
                        <c:v>1.43</c:v>
                      </c:pt>
                      <c:pt idx="511">
                        <c:v>1.35</c:v>
                      </c:pt>
                      <c:pt idx="512">
                        <c:v>1.24</c:v>
                      </c:pt>
                      <c:pt idx="513">
                        <c:v>1.19</c:v>
                      </c:pt>
                      <c:pt idx="514">
                        <c:v>1.17</c:v>
                      </c:pt>
                      <c:pt idx="515">
                        <c:v>1.1399999999999999</c:v>
                      </c:pt>
                      <c:pt idx="516">
                        <c:v>1.1200000000000001</c:v>
                      </c:pt>
                      <c:pt idx="517">
                        <c:v>1.1599999999999999</c:v>
                      </c:pt>
                      <c:pt idx="518">
                        <c:v>1.1000000000000001</c:v>
                      </c:pt>
                      <c:pt idx="519">
                        <c:v>1.1200000000000001</c:v>
                      </c:pt>
                      <c:pt idx="520">
                        <c:v>1.1499999999999999</c:v>
                      </c:pt>
                      <c:pt idx="521">
                        <c:v>1.17</c:v>
                      </c:pt>
                      <c:pt idx="522">
                        <c:v>1.2</c:v>
                      </c:pt>
                      <c:pt idx="523">
                        <c:v>1.1399999999999999</c:v>
                      </c:pt>
                      <c:pt idx="524">
                        <c:v>1.1299999999999999</c:v>
                      </c:pt>
                      <c:pt idx="525">
                        <c:v>1.1200000000000001</c:v>
                      </c:pt>
                      <c:pt idx="526">
                        <c:v>1.1100000000000001</c:v>
                      </c:pt>
                      <c:pt idx="527">
                        <c:v>1.1000000000000001</c:v>
                      </c:pt>
                      <c:pt idx="528">
                        <c:v>1.1000000000000001</c:v>
                      </c:pt>
                      <c:pt idx="529">
                        <c:v>1.1000000000000001</c:v>
                      </c:pt>
                      <c:pt idx="530">
                        <c:v>1.1000000000000001</c:v>
                      </c:pt>
                      <c:pt idx="531">
                        <c:v>1.1000000000000001</c:v>
                      </c:pt>
                      <c:pt idx="532">
                        <c:v>1.25</c:v>
                      </c:pt>
                      <c:pt idx="533">
                        <c:v>1.39</c:v>
                      </c:pt>
                      <c:pt idx="534">
                        <c:v>1.58</c:v>
                      </c:pt>
                      <c:pt idx="535">
                        <c:v>1.73</c:v>
                      </c:pt>
                      <c:pt idx="536">
                        <c:v>1.76</c:v>
                      </c:pt>
                      <c:pt idx="537">
                        <c:v>2.04</c:v>
                      </c:pt>
                      <c:pt idx="538">
                        <c:v>2.2400000000000002</c:v>
                      </c:pt>
                      <c:pt idx="539">
                        <c:v>2.21</c:v>
                      </c:pt>
                      <c:pt idx="540">
                        <c:v>2.1</c:v>
                      </c:pt>
                      <c:pt idx="541">
                        <c:v>2.48</c:v>
                      </c:pt>
                      <c:pt idx="542">
                        <c:v>2.2400000000000002</c:v>
                      </c:pt>
                      <c:pt idx="543">
                        <c:v>2.42</c:v>
                      </c:pt>
                      <c:pt idx="544">
                        <c:v>2.38</c:v>
                      </c:pt>
                      <c:pt idx="545">
                        <c:v>2.38</c:v>
                      </c:pt>
                      <c:pt idx="546">
                        <c:v>2.2400000000000002</c:v>
                      </c:pt>
                      <c:pt idx="547">
                        <c:v>2.64</c:v>
                      </c:pt>
                      <c:pt idx="548">
                        <c:v>2.5</c:v>
                      </c:pt>
                      <c:pt idx="549">
                        <c:v>2.41</c:v>
                      </c:pt>
                      <c:pt idx="550">
                        <c:v>2.34</c:v>
                      </c:pt>
                      <c:pt idx="551">
                        <c:v>2.2799999999999998</c:v>
                      </c:pt>
                      <c:pt idx="552">
                        <c:v>2.04</c:v>
                      </c:pt>
                      <c:pt idx="553">
                        <c:v>1.88</c:v>
                      </c:pt>
                      <c:pt idx="554">
                        <c:v>1.81</c:v>
                      </c:pt>
                      <c:pt idx="555">
                        <c:v>1.86</c:v>
                      </c:pt>
                      <c:pt idx="556">
                        <c:v>1.9</c:v>
                      </c:pt>
                      <c:pt idx="557">
                        <c:v>1.86</c:v>
                      </c:pt>
                      <c:pt idx="558">
                        <c:v>1.81</c:v>
                      </c:pt>
                      <c:pt idx="559">
                        <c:v>1.78</c:v>
                      </c:pt>
                      <c:pt idx="560">
                        <c:v>1.77</c:v>
                      </c:pt>
                      <c:pt idx="561">
                        <c:v>1.84</c:v>
                      </c:pt>
                      <c:pt idx="562">
                        <c:v>1.96</c:v>
                      </c:pt>
                      <c:pt idx="563">
                        <c:v>1.98</c:v>
                      </c:pt>
                      <c:pt idx="564">
                        <c:v>2</c:v>
                      </c:pt>
                      <c:pt idx="565">
                        <c:v>2.48</c:v>
                      </c:pt>
                      <c:pt idx="566">
                        <c:v>2.4</c:v>
                      </c:pt>
                      <c:pt idx="567">
                        <c:v>2.3199999999999998</c:v>
                      </c:pt>
                      <c:pt idx="568">
                        <c:v>2.34</c:v>
                      </c:pt>
                      <c:pt idx="569">
                        <c:v>2.46</c:v>
                      </c:pt>
                      <c:pt idx="570">
                        <c:v>2.42</c:v>
                      </c:pt>
                      <c:pt idx="571">
                        <c:v>2.6</c:v>
                      </c:pt>
                      <c:pt idx="572">
                        <c:v>2.98</c:v>
                      </c:pt>
                      <c:pt idx="573">
                        <c:v>3.13</c:v>
                      </c:pt>
                      <c:pt idx="574">
                        <c:v>3.22</c:v>
                      </c:pt>
                      <c:pt idx="575">
                        <c:v>3.28</c:v>
                      </c:pt>
                      <c:pt idx="576">
                        <c:v>3.22</c:v>
                      </c:pt>
                      <c:pt idx="577">
                        <c:v>3.08</c:v>
                      </c:pt>
                      <c:pt idx="578">
                        <c:v>3.08</c:v>
                      </c:pt>
                      <c:pt idx="579">
                        <c:v>3.14</c:v>
                      </c:pt>
                      <c:pt idx="580">
                        <c:v>3.24</c:v>
                      </c:pt>
                      <c:pt idx="581">
                        <c:v>3.1</c:v>
                      </c:pt>
                      <c:pt idx="582">
                        <c:v>2.98</c:v>
                      </c:pt>
                      <c:pt idx="583">
                        <c:v>2.8</c:v>
                      </c:pt>
                      <c:pt idx="584">
                        <c:v>2.62</c:v>
                      </c:pt>
                      <c:pt idx="585">
                        <c:v>2.52</c:v>
                      </c:pt>
                      <c:pt idx="586">
                        <c:v>3.08</c:v>
                      </c:pt>
                      <c:pt idx="587">
                        <c:v>2.98</c:v>
                      </c:pt>
                      <c:pt idx="588">
                        <c:v>2.62</c:v>
                      </c:pt>
                      <c:pt idx="589">
                        <c:v>2.68</c:v>
                      </c:pt>
                      <c:pt idx="590">
                        <c:v>2.5</c:v>
                      </c:pt>
                      <c:pt idx="591">
                        <c:v>3.18</c:v>
                      </c:pt>
                      <c:pt idx="592">
                        <c:v>3.4</c:v>
                      </c:pt>
                      <c:pt idx="593">
                        <c:v>4.0199999999999996</c:v>
                      </c:pt>
                      <c:pt idx="594">
                        <c:v>4.0999999999999996</c:v>
                      </c:pt>
                      <c:pt idx="595">
                        <c:v>4.5599999999999996</c:v>
                      </c:pt>
                      <c:pt idx="596">
                        <c:v>4.76</c:v>
                      </c:pt>
                      <c:pt idx="597">
                        <c:v>4.82</c:v>
                      </c:pt>
                      <c:pt idx="598">
                        <c:v>4.5599999999999996</c:v>
                      </c:pt>
                      <c:pt idx="599">
                        <c:v>4.4000000000000004</c:v>
                      </c:pt>
                      <c:pt idx="600">
                        <c:v>4.2</c:v>
                      </c:pt>
                      <c:pt idx="601">
                        <c:v>4.3</c:v>
                      </c:pt>
                      <c:pt idx="602">
                        <c:v>4.4800000000000004</c:v>
                      </c:pt>
                      <c:pt idx="603">
                        <c:v>4.22</c:v>
                      </c:pt>
                      <c:pt idx="604">
                        <c:v>3.7</c:v>
                      </c:pt>
                      <c:pt idx="605">
                        <c:v>3.6</c:v>
                      </c:pt>
                      <c:pt idx="606">
                        <c:v>3.74</c:v>
                      </c:pt>
                      <c:pt idx="607">
                        <c:v>3.71</c:v>
                      </c:pt>
                      <c:pt idx="608">
                        <c:v>3.54</c:v>
                      </c:pt>
                      <c:pt idx="609">
                        <c:v>3.62</c:v>
                      </c:pt>
                      <c:pt idx="610">
                        <c:v>3.8</c:v>
                      </c:pt>
                      <c:pt idx="611">
                        <c:v>4.05</c:v>
                      </c:pt>
                      <c:pt idx="612">
                        <c:v>3.67</c:v>
                      </c:pt>
                      <c:pt idx="613">
                        <c:v>3.38</c:v>
                      </c:pt>
                      <c:pt idx="614">
                        <c:v>3.2</c:v>
                      </c:pt>
                      <c:pt idx="615">
                        <c:v>3.1</c:v>
                      </c:pt>
                      <c:pt idx="616">
                        <c:v>2.95</c:v>
                      </c:pt>
                      <c:pt idx="617">
                        <c:v>2.88</c:v>
                      </c:pt>
                      <c:pt idx="618">
                        <c:v>2.79</c:v>
                      </c:pt>
                      <c:pt idx="619">
                        <c:v>2.86</c:v>
                      </c:pt>
                      <c:pt idx="620">
                        <c:v>3.18</c:v>
                      </c:pt>
                      <c:pt idx="621">
                        <c:v>3.15</c:v>
                      </c:pt>
                      <c:pt idx="622">
                        <c:v>2.94</c:v>
                      </c:pt>
                      <c:pt idx="623">
                        <c:v>2.79</c:v>
                      </c:pt>
                      <c:pt idx="624">
                        <c:v>3</c:v>
                      </c:pt>
                      <c:pt idx="625">
                        <c:v>3.2</c:v>
                      </c:pt>
                      <c:pt idx="626">
                        <c:v>3.28</c:v>
                      </c:pt>
                      <c:pt idx="627">
                        <c:v>3.28</c:v>
                      </c:pt>
                      <c:pt idx="628">
                        <c:v>3.34</c:v>
                      </c:pt>
                      <c:pt idx="629">
                        <c:v>4.0599999999999996</c:v>
                      </c:pt>
                      <c:pt idx="630">
                        <c:v>4.88</c:v>
                      </c:pt>
                      <c:pt idx="631">
                        <c:v>4.74</c:v>
                      </c:pt>
                      <c:pt idx="632">
                        <c:v>4.57</c:v>
                      </c:pt>
                      <c:pt idx="633">
                        <c:v>4.66</c:v>
                      </c:pt>
                      <c:pt idx="634">
                        <c:v>4.76</c:v>
                      </c:pt>
                      <c:pt idx="635">
                        <c:v>4.95</c:v>
                      </c:pt>
                      <c:pt idx="636">
                        <c:v>4.7300000000000004</c:v>
                      </c:pt>
                      <c:pt idx="637">
                        <c:v>4.66</c:v>
                      </c:pt>
                      <c:pt idx="638">
                        <c:v>4.5599999999999996</c:v>
                      </c:pt>
                      <c:pt idx="639">
                        <c:v>4.32</c:v>
                      </c:pt>
                      <c:pt idx="640">
                        <c:v>4.5599999999999996</c:v>
                      </c:pt>
                      <c:pt idx="641">
                        <c:v>4.03</c:v>
                      </c:pt>
                      <c:pt idx="642">
                        <c:v>4.0999999999999996</c:v>
                      </c:pt>
                      <c:pt idx="643">
                        <c:v>4.07</c:v>
                      </c:pt>
                      <c:pt idx="644">
                        <c:v>3.98</c:v>
                      </c:pt>
                      <c:pt idx="645">
                        <c:v>3.92</c:v>
                      </c:pt>
                      <c:pt idx="646">
                        <c:v>3.88</c:v>
                      </c:pt>
                      <c:pt idx="647">
                        <c:v>3.9</c:v>
                      </c:pt>
                      <c:pt idx="648">
                        <c:v>3.92</c:v>
                      </c:pt>
                      <c:pt idx="649">
                        <c:v>3.98</c:v>
                      </c:pt>
                      <c:pt idx="650">
                        <c:v>4.38</c:v>
                      </c:pt>
                      <c:pt idx="651">
                        <c:v>5.68</c:v>
                      </c:pt>
                      <c:pt idx="652">
                        <c:v>5.94</c:v>
                      </c:pt>
                      <c:pt idx="653">
                        <c:v>5.66</c:v>
                      </c:pt>
                      <c:pt idx="654">
                        <c:v>5.63</c:v>
                      </c:pt>
                      <c:pt idx="655">
                        <c:v>5.69</c:v>
                      </c:pt>
                      <c:pt idx="656">
                        <c:v>5.63</c:v>
                      </c:pt>
                      <c:pt idx="657">
                        <c:v>5.56</c:v>
                      </c:pt>
                      <c:pt idx="658">
                        <c:v>5.4</c:v>
                      </c:pt>
                      <c:pt idx="659">
                        <c:v>5.15</c:v>
                      </c:pt>
                      <c:pt idx="660">
                        <c:v>4.9000000000000004</c:v>
                      </c:pt>
                      <c:pt idx="661">
                        <c:v>4.7</c:v>
                      </c:pt>
                      <c:pt idx="662">
                        <c:v>4.5199999999999996</c:v>
                      </c:pt>
                      <c:pt idx="663">
                        <c:v>4.37</c:v>
                      </c:pt>
                      <c:pt idx="664">
                        <c:v>4.2</c:v>
                      </c:pt>
                      <c:pt idx="665">
                        <c:v>4.05</c:v>
                      </c:pt>
                      <c:pt idx="666">
                        <c:v>3.94</c:v>
                      </c:pt>
                      <c:pt idx="667">
                        <c:v>3.89</c:v>
                      </c:pt>
                      <c:pt idx="668">
                        <c:v>3.82</c:v>
                      </c:pt>
                      <c:pt idx="669">
                        <c:v>3.77</c:v>
                      </c:pt>
                      <c:pt idx="670">
                        <c:v>3.7</c:v>
                      </c:pt>
                      <c:pt idx="671">
                        <c:v>3.63</c:v>
                      </c:pt>
                      <c:pt idx="672">
                        <c:v>3.58</c:v>
                      </c:pt>
                      <c:pt idx="673">
                        <c:v>3.51</c:v>
                      </c:pt>
                      <c:pt idx="674">
                        <c:v>3.43</c:v>
                      </c:pt>
                      <c:pt idx="675">
                        <c:v>3.38</c:v>
                      </c:pt>
                      <c:pt idx="676">
                        <c:v>3.58</c:v>
                      </c:pt>
                      <c:pt idx="677">
                        <c:v>3.75</c:v>
                      </c:pt>
                      <c:pt idx="678">
                        <c:v>3.69</c:v>
                      </c:pt>
                      <c:pt idx="679">
                        <c:v>4.3499999999999996</c:v>
                      </c:pt>
                      <c:pt idx="680">
                        <c:v>4.2</c:v>
                      </c:pt>
                      <c:pt idx="681">
                        <c:v>4.22</c:v>
                      </c:pt>
                      <c:pt idx="682">
                        <c:v>4.32</c:v>
                      </c:pt>
                      <c:pt idx="683">
                        <c:v>4.5999999999999996</c:v>
                      </c:pt>
                      <c:pt idx="684">
                        <c:v>4.76</c:v>
                      </c:pt>
                      <c:pt idx="685">
                        <c:v>4.68</c:v>
                      </c:pt>
                      <c:pt idx="686">
                        <c:v>4.4800000000000004</c:v>
                      </c:pt>
                      <c:pt idx="687">
                        <c:v>4.42</c:v>
                      </c:pt>
                      <c:pt idx="688">
                        <c:v>4.38</c:v>
                      </c:pt>
                      <c:pt idx="689">
                        <c:v>4.32</c:v>
                      </c:pt>
                      <c:pt idx="690">
                        <c:v>4.28</c:v>
                      </c:pt>
                      <c:pt idx="691">
                        <c:v>4.3600000000000003</c:v>
                      </c:pt>
                      <c:pt idx="692">
                        <c:v>4.5199999999999996</c:v>
                      </c:pt>
                      <c:pt idx="693">
                        <c:v>4.3</c:v>
                      </c:pt>
                      <c:pt idx="694">
                        <c:v>4.29</c:v>
                      </c:pt>
                      <c:pt idx="695">
                        <c:v>5.0999999999999996</c:v>
                      </c:pt>
                      <c:pt idx="696">
                        <c:v>5.6</c:v>
                      </c:pt>
                      <c:pt idx="697">
                        <c:v>5.47</c:v>
                      </c:pt>
                      <c:pt idx="698">
                        <c:v>5.26</c:v>
                      </c:pt>
                      <c:pt idx="699">
                        <c:v>5.36</c:v>
                      </c:pt>
                      <c:pt idx="700">
                        <c:v>5.36</c:v>
                      </c:pt>
                      <c:pt idx="701">
                        <c:v>5.4</c:v>
                      </c:pt>
                      <c:pt idx="702">
                        <c:v>5.4</c:v>
                      </c:pt>
                      <c:pt idx="703">
                        <c:v>5.35</c:v>
                      </c:pt>
                      <c:pt idx="704">
                        <c:v>5.2</c:v>
                      </c:pt>
                      <c:pt idx="705">
                        <c:v>5.2</c:v>
                      </c:pt>
                      <c:pt idx="706">
                        <c:v>5.19</c:v>
                      </c:pt>
                      <c:pt idx="707">
                        <c:v>5.26</c:v>
                      </c:pt>
                      <c:pt idx="708">
                        <c:v>5.0999999999999996</c:v>
                      </c:pt>
                      <c:pt idx="709">
                        <c:v>5.26</c:v>
                      </c:pt>
                      <c:pt idx="710">
                        <c:v>5.0999999999999996</c:v>
                      </c:pt>
                      <c:pt idx="711">
                        <c:v>5.4</c:v>
                      </c:pt>
                      <c:pt idx="712">
                        <c:v>5.32</c:v>
                      </c:pt>
                      <c:pt idx="713">
                        <c:v>5.22</c:v>
                      </c:pt>
                      <c:pt idx="714">
                        <c:v>5.4</c:v>
                      </c:pt>
                      <c:pt idx="715">
                        <c:v>5.48</c:v>
                      </c:pt>
                      <c:pt idx="716">
                        <c:v>5.54</c:v>
                      </c:pt>
                      <c:pt idx="717">
                        <c:v>5.6</c:v>
                      </c:pt>
                      <c:pt idx="718">
                        <c:v>5.75</c:v>
                      </c:pt>
                      <c:pt idx="719">
                        <c:v>5.81</c:v>
                      </c:pt>
                      <c:pt idx="720">
                        <c:v>5.81</c:v>
                      </c:pt>
                      <c:pt idx="721">
                        <c:v>5.83</c:v>
                      </c:pt>
                      <c:pt idx="722">
                        <c:v>5.84</c:v>
                      </c:pt>
                      <c:pt idx="723">
                        <c:v>5.84</c:v>
                      </c:pt>
                      <c:pt idx="724">
                        <c:v>5.82</c:v>
                      </c:pt>
                      <c:pt idx="725">
                        <c:v>5.76</c:v>
                      </c:pt>
                      <c:pt idx="726">
                        <c:v>5.7</c:v>
                      </c:pt>
                      <c:pt idx="727">
                        <c:v>5.62</c:v>
                      </c:pt>
                      <c:pt idx="728">
                        <c:v>5.52</c:v>
                      </c:pt>
                      <c:pt idx="729">
                        <c:v>5.5</c:v>
                      </c:pt>
                    </c:numCache>
                  </c:numRef>
                </c:val>
                <c:smooth val="1"/>
                <c:extLst xmlns:c15="http://schemas.microsoft.com/office/drawing/2012/chart" xmlns:c16r2="http://schemas.microsoft.com/office/drawing/2015/06/chart">
                  <c:ext xmlns:c16="http://schemas.microsoft.com/office/drawing/2014/chart" uri="{C3380CC4-5D6E-409C-BE32-E72D297353CC}">
                    <c16:uniqueId val="{0000000F-A6C8-4DBF-A701-3FE5CF7365CA}"/>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DATOS!$AC$3:$AC$732</c15:sqref>
                        </c15:formulaRef>
                      </c:ext>
                    </c:extLst>
                    <c:numCache>
                      <c:formatCode>0.00</c:formatCode>
                      <c:ptCount val="730"/>
                      <c:pt idx="0">
                        <c:v>5.32</c:v>
                      </c:pt>
                      <c:pt idx="1">
                        <c:v>5.24</c:v>
                      </c:pt>
                      <c:pt idx="2">
                        <c:v>5.17</c:v>
                      </c:pt>
                      <c:pt idx="3">
                        <c:v>5.0999999999999996</c:v>
                      </c:pt>
                      <c:pt idx="4">
                        <c:v>5.04</c:v>
                      </c:pt>
                      <c:pt idx="5">
                        <c:v>5.01</c:v>
                      </c:pt>
                      <c:pt idx="6">
                        <c:v>5.01</c:v>
                      </c:pt>
                      <c:pt idx="7">
                        <c:v>5.18</c:v>
                      </c:pt>
                      <c:pt idx="8">
                        <c:v>5.4</c:v>
                      </c:pt>
                      <c:pt idx="9">
                        <c:v>5.33</c:v>
                      </c:pt>
                      <c:pt idx="10">
                        <c:v>5.36</c:v>
                      </c:pt>
                      <c:pt idx="11">
                        <c:v>5.5</c:v>
                      </c:pt>
                      <c:pt idx="12">
                        <c:v>5.56</c:v>
                      </c:pt>
                      <c:pt idx="13">
                        <c:v>5.81</c:v>
                      </c:pt>
                      <c:pt idx="14">
                        <c:v>5.91</c:v>
                      </c:pt>
                      <c:pt idx="15">
                        <c:v>5.94</c:v>
                      </c:pt>
                      <c:pt idx="16">
                        <c:v>5.96</c:v>
                      </c:pt>
                      <c:pt idx="17">
                        <c:v>5.82</c:v>
                      </c:pt>
                      <c:pt idx="18">
                        <c:v>5.84</c:v>
                      </c:pt>
                      <c:pt idx="19">
                        <c:v>5.73</c:v>
                      </c:pt>
                      <c:pt idx="20">
                        <c:v>5.7</c:v>
                      </c:pt>
                      <c:pt idx="21">
                        <c:v>5.55</c:v>
                      </c:pt>
                      <c:pt idx="22">
                        <c:v>5.6</c:v>
                      </c:pt>
                      <c:pt idx="23">
                        <c:v>5.51</c:v>
                      </c:pt>
                      <c:pt idx="24">
                        <c:v>5.4</c:v>
                      </c:pt>
                      <c:pt idx="25">
                        <c:v>5.36</c:v>
                      </c:pt>
                      <c:pt idx="26">
                        <c:v>5.34</c:v>
                      </c:pt>
                      <c:pt idx="27">
                        <c:v>5.28</c:v>
                      </c:pt>
                      <c:pt idx="28">
                        <c:v>5.23</c:v>
                      </c:pt>
                      <c:pt idx="29">
                        <c:v>5.18</c:v>
                      </c:pt>
                      <c:pt idx="30">
                        <c:v>5.04</c:v>
                      </c:pt>
                      <c:pt idx="31">
                        <c:v>5.05</c:v>
                      </c:pt>
                      <c:pt idx="32">
                        <c:v>5.0999999999999996</c:v>
                      </c:pt>
                      <c:pt idx="33">
                        <c:v>5.0999999999999996</c:v>
                      </c:pt>
                      <c:pt idx="34">
                        <c:v>5.18</c:v>
                      </c:pt>
                      <c:pt idx="35">
                        <c:v>5.0999999999999996</c:v>
                      </c:pt>
                      <c:pt idx="36">
                        <c:v>5.18</c:v>
                      </c:pt>
                      <c:pt idx="37">
                        <c:v>5.18</c:v>
                      </c:pt>
                      <c:pt idx="38">
                        <c:v>5.04</c:v>
                      </c:pt>
                      <c:pt idx="39">
                        <c:v>4.92</c:v>
                      </c:pt>
                      <c:pt idx="40">
                        <c:v>4.78</c:v>
                      </c:pt>
                      <c:pt idx="41">
                        <c:v>4.7</c:v>
                      </c:pt>
                      <c:pt idx="42">
                        <c:v>4.67</c:v>
                      </c:pt>
                      <c:pt idx="43">
                        <c:v>4.5999999999999996</c:v>
                      </c:pt>
                      <c:pt idx="44">
                        <c:v>4.57</c:v>
                      </c:pt>
                      <c:pt idx="45">
                        <c:v>4.57</c:v>
                      </c:pt>
                      <c:pt idx="46">
                        <c:v>4.55</c:v>
                      </c:pt>
                      <c:pt idx="47">
                        <c:v>4.47</c:v>
                      </c:pt>
                      <c:pt idx="48">
                        <c:v>4.38</c:v>
                      </c:pt>
                      <c:pt idx="49">
                        <c:v>4.3499999999999996</c:v>
                      </c:pt>
                      <c:pt idx="50">
                        <c:v>4.4000000000000004</c:v>
                      </c:pt>
                      <c:pt idx="51">
                        <c:v>4.38</c:v>
                      </c:pt>
                      <c:pt idx="52">
                        <c:v>4.38</c:v>
                      </c:pt>
                      <c:pt idx="53">
                        <c:v>4.3</c:v>
                      </c:pt>
                      <c:pt idx="54">
                        <c:v>4.38</c:v>
                      </c:pt>
                      <c:pt idx="55">
                        <c:v>4.22</c:v>
                      </c:pt>
                      <c:pt idx="56">
                        <c:v>4.24</c:v>
                      </c:pt>
                      <c:pt idx="57">
                        <c:v>4.33</c:v>
                      </c:pt>
                      <c:pt idx="58">
                        <c:v>4.47</c:v>
                      </c:pt>
                      <c:pt idx="59">
                        <c:v>4.55</c:v>
                      </c:pt>
                      <c:pt idx="60">
                        <c:v>4.5</c:v>
                      </c:pt>
                      <c:pt idx="61">
                        <c:v>4.58</c:v>
                      </c:pt>
                      <c:pt idx="62">
                        <c:v>4.7</c:v>
                      </c:pt>
                      <c:pt idx="63">
                        <c:v>4.62</c:v>
                      </c:pt>
                      <c:pt idx="64">
                        <c:v>4.4800000000000004</c:v>
                      </c:pt>
                      <c:pt idx="65">
                        <c:v>4.3600000000000003</c:v>
                      </c:pt>
                      <c:pt idx="66">
                        <c:v>4.26</c:v>
                      </c:pt>
                      <c:pt idx="67">
                        <c:v>4.2300000000000004</c:v>
                      </c:pt>
                      <c:pt idx="68">
                        <c:v>4.21</c:v>
                      </c:pt>
                      <c:pt idx="69">
                        <c:v>4.3</c:v>
                      </c:pt>
                      <c:pt idx="70">
                        <c:v>4.3600000000000003</c:v>
                      </c:pt>
                      <c:pt idx="71">
                        <c:v>4.4800000000000004</c:v>
                      </c:pt>
                      <c:pt idx="72">
                        <c:v>4.5</c:v>
                      </c:pt>
                      <c:pt idx="73">
                        <c:v>4.53</c:v>
                      </c:pt>
                      <c:pt idx="74">
                        <c:v>4.8</c:v>
                      </c:pt>
                      <c:pt idx="75">
                        <c:v>4.9400000000000004</c:v>
                      </c:pt>
                      <c:pt idx="76">
                        <c:v>5.0599999999999996</c:v>
                      </c:pt>
                      <c:pt idx="77">
                        <c:v>5.03</c:v>
                      </c:pt>
                      <c:pt idx="78">
                        <c:v>4.95</c:v>
                      </c:pt>
                      <c:pt idx="79">
                        <c:v>4.8499999999999996</c:v>
                      </c:pt>
                      <c:pt idx="80">
                        <c:v>4.8</c:v>
                      </c:pt>
                      <c:pt idx="81">
                        <c:v>4.9000000000000004</c:v>
                      </c:pt>
                      <c:pt idx="82">
                        <c:v>4.9000000000000004</c:v>
                      </c:pt>
                      <c:pt idx="83">
                        <c:v>4.8600000000000003</c:v>
                      </c:pt>
                      <c:pt idx="84">
                        <c:v>4.8</c:v>
                      </c:pt>
                      <c:pt idx="85">
                        <c:v>4.63</c:v>
                      </c:pt>
                      <c:pt idx="86">
                        <c:v>4.5199999999999996</c:v>
                      </c:pt>
                      <c:pt idx="87">
                        <c:v>4.41</c:v>
                      </c:pt>
                      <c:pt idx="88">
                        <c:v>4.3600000000000003</c:v>
                      </c:pt>
                      <c:pt idx="89">
                        <c:v>4.2300000000000004</c:v>
                      </c:pt>
                      <c:pt idx="90">
                        <c:v>4.1500000000000004</c:v>
                      </c:pt>
                      <c:pt idx="91">
                        <c:v>4.09</c:v>
                      </c:pt>
                      <c:pt idx="92">
                        <c:v>4.05</c:v>
                      </c:pt>
                      <c:pt idx="93">
                        <c:v>4.09</c:v>
                      </c:pt>
                      <c:pt idx="94">
                        <c:v>4.05</c:v>
                      </c:pt>
                      <c:pt idx="95">
                        <c:v>3.84</c:v>
                      </c:pt>
                      <c:pt idx="96">
                        <c:v>3.77</c:v>
                      </c:pt>
                      <c:pt idx="97">
                        <c:v>3.75</c:v>
                      </c:pt>
                      <c:pt idx="98">
                        <c:v>3.77</c:v>
                      </c:pt>
                      <c:pt idx="99">
                        <c:v>3.68</c:v>
                      </c:pt>
                      <c:pt idx="100">
                        <c:v>3.72</c:v>
                      </c:pt>
                      <c:pt idx="101">
                        <c:v>3.72</c:v>
                      </c:pt>
                      <c:pt idx="102">
                        <c:v>3.74</c:v>
                      </c:pt>
                      <c:pt idx="103">
                        <c:v>3.72</c:v>
                      </c:pt>
                      <c:pt idx="104">
                        <c:v>3.68</c:v>
                      </c:pt>
                      <c:pt idx="105">
                        <c:v>3.64</c:v>
                      </c:pt>
                      <c:pt idx="106">
                        <c:v>3.7</c:v>
                      </c:pt>
                      <c:pt idx="107">
                        <c:v>3.66</c:v>
                      </c:pt>
                      <c:pt idx="108">
                        <c:v>3.7</c:v>
                      </c:pt>
                      <c:pt idx="109">
                        <c:v>3.62</c:v>
                      </c:pt>
                      <c:pt idx="110">
                        <c:v>3.57</c:v>
                      </c:pt>
                      <c:pt idx="111">
                        <c:v>3.57</c:v>
                      </c:pt>
                      <c:pt idx="112">
                        <c:v>3.6</c:v>
                      </c:pt>
                      <c:pt idx="113">
                        <c:v>3.62</c:v>
                      </c:pt>
                      <c:pt idx="114">
                        <c:v>3.66</c:v>
                      </c:pt>
                      <c:pt idx="115">
                        <c:v>3.6</c:v>
                      </c:pt>
                      <c:pt idx="116">
                        <c:v>3.5</c:v>
                      </c:pt>
                      <c:pt idx="117">
                        <c:v>3.53</c:v>
                      </c:pt>
                      <c:pt idx="118">
                        <c:v>3.65</c:v>
                      </c:pt>
                      <c:pt idx="119">
                        <c:v>3.7</c:v>
                      </c:pt>
                      <c:pt idx="120">
                        <c:v>3.78</c:v>
                      </c:pt>
                      <c:pt idx="121">
                        <c:v>3.82</c:v>
                      </c:pt>
                      <c:pt idx="122">
                        <c:v>3.74</c:v>
                      </c:pt>
                      <c:pt idx="123">
                        <c:v>3.48</c:v>
                      </c:pt>
                      <c:pt idx="124">
                        <c:v>3.58</c:v>
                      </c:pt>
                      <c:pt idx="125">
                        <c:v>3.68</c:v>
                      </c:pt>
                      <c:pt idx="126">
                        <c:v>3.74</c:v>
                      </c:pt>
                      <c:pt idx="127">
                        <c:v>3.72</c:v>
                      </c:pt>
                      <c:pt idx="128">
                        <c:v>3.68</c:v>
                      </c:pt>
                      <c:pt idx="129">
                        <c:v>3.54</c:v>
                      </c:pt>
                      <c:pt idx="130">
                        <c:v>3.42</c:v>
                      </c:pt>
                      <c:pt idx="131">
                        <c:v>3.45</c:v>
                      </c:pt>
                      <c:pt idx="132">
                        <c:v>3.72</c:v>
                      </c:pt>
                      <c:pt idx="133">
                        <c:v>3.9</c:v>
                      </c:pt>
                      <c:pt idx="134">
                        <c:v>3.88</c:v>
                      </c:pt>
                      <c:pt idx="135">
                        <c:v>4.1399999999999997</c:v>
                      </c:pt>
                      <c:pt idx="136">
                        <c:v>4.82</c:v>
                      </c:pt>
                      <c:pt idx="137">
                        <c:v>4.9800000000000004</c:v>
                      </c:pt>
                      <c:pt idx="138">
                        <c:v>4.9400000000000004</c:v>
                      </c:pt>
                      <c:pt idx="139">
                        <c:v>4.9800000000000004</c:v>
                      </c:pt>
                      <c:pt idx="140">
                        <c:v>5.14</c:v>
                      </c:pt>
                      <c:pt idx="141">
                        <c:v>5.09</c:v>
                      </c:pt>
                      <c:pt idx="142">
                        <c:v>5.03</c:v>
                      </c:pt>
                      <c:pt idx="143">
                        <c:v>4.9800000000000004</c:v>
                      </c:pt>
                      <c:pt idx="144">
                        <c:v>4.87</c:v>
                      </c:pt>
                      <c:pt idx="145">
                        <c:v>4.82</c:v>
                      </c:pt>
                      <c:pt idx="146">
                        <c:v>5.08</c:v>
                      </c:pt>
                      <c:pt idx="147">
                        <c:v>5.3</c:v>
                      </c:pt>
                      <c:pt idx="148">
                        <c:v>5.44</c:v>
                      </c:pt>
                      <c:pt idx="149">
                        <c:v>5.35</c:v>
                      </c:pt>
                      <c:pt idx="150">
                        <c:v>5.39</c:v>
                      </c:pt>
                      <c:pt idx="151">
                        <c:v>5.6</c:v>
                      </c:pt>
                      <c:pt idx="152">
                        <c:v>5.82</c:v>
                      </c:pt>
                      <c:pt idx="153">
                        <c:v>5.78</c:v>
                      </c:pt>
                      <c:pt idx="154">
                        <c:v>5.69</c:v>
                      </c:pt>
                      <c:pt idx="155">
                        <c:v>5.63</c:v>
                      </c:pt>
                      <c:pt idx="156">
                        <c:v>5.58</c:v>
                      </c:pt>
                      <c:pt idx="157">
                        <c:v>5.54</c:v>
                      </c:pt>
                      <c:pt idx="158">
                        <c:v>5.52</c:v>
                      </c:pt>
                      <c:pt idx="159">
                        <c:v>5.43</c:v>
                      </c:pt>
                      <c:pt idx="160">
                        <c:v>5.32</c:v>
                      </c:pt>
                      <c:pt idx="161">
                        <c:v>5.43</c:v>
                      </c:pt>
                      <c:pt idx="162">
                        <c:v>6.08</c:v>
                      </c:pt>
                      <c:pt idx="163">
                        <c:v>6.07</c:v>
                      </c:pt>
                      <c:pt idx="164">
                        <c:v>5.76</c:v>
                      </c:pt>
                      <c:pt idx="165">
                        <c:v>6.1</c:v>
                      </c:pt>
                      <c:pt idx="166">
                        <c:v>6.4</c:v>
                      </c:pt>
                      <c:pt idx="167">
                        <c:v>6.25</c:v>
                      </c:pt>
                      <c:pt idx="168">
                        <c:v>6.12</c:v>
                      </c:pt>
                      <c:pt idx="169">
                        <c:v>6.22</c:v>
                      </c:pt>
                      <c:pt idx="170">
                        <c:v>6.26</c:v>
                      </c:pt>
                      <c:pt idx="171">
                        <c:v>6.3</c:v>
                      </c:pt>
                      <c:pt idx="172">
                        <c:v>6.31</c:v>
                      </c:pt>
                      <c:pt idx="173">
                        <c:v>6.3</c:v>
                      </c:pt>
                      <c:pt idx="174">
                        <c:v>6.32</c:v>
                      </c:pt>
                      <c:pt idx="175">
                        <c:v>6.12</c:v>
                      </c:pt>
                      <c:pt idx="176">
                        <c:v>5.68</c:v>
                      </c:pt>
                      <c:pt idx="177">
                        <c:v>5.55</c:v>
                      </c:pt>
                      <c:pt idx="178">
                        <c:v>5.48</c:v>
                      </c:pt>
                      <c:pt idx="179">
                        <c:v>5.39</c:v>
                      </c:pt>
                      <c:pt idx="180">
                        <c:v>5.25</c:v>
                      </c:pt>
                      <c:pt idx="181">
                        <c:v>5.18</c:v>
                      </c:pt>
                      <c:pt idx="182">
                        <c:v>5.05</c:v>
                      </c:pt>
                      <c:pt idx="183">
                        <c:v>5.03</c:v>
                      </c:pt>
                      <c:pt idx="184">
                        <c:v>5.01</c:v>
                      </c:pt>
                      <c:pt idx="185">
                        <c:v>4.99</c:v>
                      </c:pt>
                      <c:pt idx="186">
                        <c:v>4.97</c:v>
                      </c:pt>
                      <c:pt idx="187">
                        <c:v>4.95</c:v>
                      </c:pt>
                      <c:pt idx="188">
                        <c:v>5.18</c:v>
                      </c:pt>
                      <c:pt idx="189">
                        <c:v>5.23</c:v>
                      </c:pt>
                      <c:pt idx="190">
                        <c:v>5.22</c:v>
                      </c:pt>
                      <c:pt idx="191">
                        <c:v>5.03</c:v>
                      </c:pt>
                      <c:pt idx="192">
                        <c:v>5.22</c:v>
                      </c:pt>
                      <c:pt idx="193">
                        <c:v>5.58</c:v>
                      </c:pt>
                      <c:pt idx="194">
                        <c:v>5.72</c:v>
                      </c:pt>
                      <c:pt idx="195">
                        <c:v>5.82</c:v>
                      </c:pt>
                      <c:pt idx="196">
                        <c:v>5.85</c:v>
                      </c:pt>
                      <c:pt idx="197">
                        <c:v>5.84</c:v>
                      </c:pt>
                      <c:pt idx="198">
                        <c:v>5.82</c:v>
                      </c:pt>
                      <c:pt idx="199">
                        <c:v>5.88</c:v>
                      </c:pt>
                      <c:pt idx="200">
                        <c:v>5.88</c:v>
                      </c:pt>
                      <c:pt idx="201">
                        <c:v>5.75</c:v>
                      </c:pt>
                      <c:pt idx="202">
                        <c:v>5.76</c:v>
                      </c:pt>
                      <c:pt idx="203">
                        <c:v>6.35</c:v>
                      </c:pt>
                      <c:pt idx="204">
                        <c:v>6.65</c:v>
                      </c:pt>
                      <c:pt idx="205">
                        <c:v>6.56</c:v>
                      </c:pt>
                      <c:pt idx="206">
                        <c:v>6.5</c:v>
                      </c:pt>
                      <c:pt idx="207">
                        <c:v>6.59</c:v>
                      </c:pt>
                      <c:pt idx="208">
                        <c:v>6.64</c:v>
                      </c:pt>
                      <c:pt idx="209">
                        <c:v>6.08</c:v>
                      </c:pt>
                      <c:pt idx="210">
                        <c:v>6.7</c:v>
                      </c:pt>
                      <c:pt idx="211">
                        <c:v>6.72</c:v>
                      </c:pt>
                      <c:pt idx="212">
                        <c:v>6.74</c:v>
                      </c:pt>
                      <c:pt idx="213">
                        <c:v>6.84</c:v>
                      </c:pt>
                      <c:pt idx="214">
                        <c:v>6.64</c:v>
                      </c:pt>
                      <c:pt idx="215">
                        <c:v>6.45</c:v>
                      </c:pt>
                      <c:pt idx="216">
                        <c:v>6.08</c:v>
                      </c:pt>
                      <c:pt idx="217">
                        <c:v>5.8</c:v>
                      </c:pt>
                      <c:pt idx="218">
                        <c:v>5.66</c:v>
                      </c:pt>
                      <c:pt idx="219">
                        <c:v>5.67</c:v>
                      </c:pt>
                      <c:pt idx="220">
                        <c:v>5.72</c:v>
                      </c:pt>
                      <c:pt idx="221">
                        <c:v>5.54</c:v>
                      </c:pt>
                      <c:pt idx="222">
                        <c:v>5.38</c:v>
                      </c:pt>
                      <c:pt idx="223">
                        <c:v>5.14</c:v>
                      </c:pt>
                      <c:pt idx="224">
                        <c:v>5.08</c:v>
                      </c:pt>
                      <c:pt idx="225">
                        <c:v>5</c:v>
                      </c:pt>
                      <c:pt idx="226">
                        <c:v>5.92</c:v>
                      </c:pt>
                      <c:pt idx="227">
                        <c:v>4.96</c:v>
                      </c:pt>
                      <c:pt idx="228">
                        <c:v>4.8499999999999996</c:v>
                      </c:pt>
                      <c:pt idx="229">
                        <c:v>5.08</c:v>
                      </c:pt>
                      <c:pt idx="230">
                        <c:v>5.37</c:v>
                      </c:pt>
                      <c:pt idx="231">
                        <c:v>5.64</c:v>
                      </c:pt>
                      <c:pt idx="232">
                        <c:v>5.74</c:v>
                      </c:pt>
                      <c:pt idx="233">
                        <c:v>5.76</c:v>
                      </c:pt>
                      <c:pt idx="234">
                        <c:v>5.64</c:v>
                      </c:pt>
                      <c:pt idx="235">
                        <c:v>5.62</c:v>
                      </c:pt>
                      <c:pt idx="236">
                        <c:v>5.62</c:v>
                      </c:pt>
                      <c:pt idx="237">
                        <c:v>5.56</c:v>
                      </c:pt>
                      <c:pt idx="238">
                        <c:v>5.55</c:v>
                      </c:pt>
                      <c:pt idx="239">
                        <c:v>5.78</c:v>
                      </c:pt>
                      <c:pt idx="240">
                        <c:v>5.92</c:v>
                      </c:pt>
                      <c:pt idx="241">
                        <c:v>5.9</c:v>
                      </c:pt>
                      <c:pt idx="242">
                        <c:v>5.98</c:v>
                      </c:pt>
                      <c:pt idx="243">
                        <c:v>6.13</c:v>
                      </c:pt>
                      <c:pt idx="244">
                        <c:v>6.2</c:v>
                      </c:pt>
                      <c:pt idx="245">
                        <c:v>6.26</c:v>
                      </c:pt>
                      <c:pt idx="246">
                        <c:v>6.24</c:v>
                      </c:pt>
                      <c:pt idx="247">
                        <c:v>6.17</c:v>
                      </c:pt>
                      <c:pt idx="248">
                        <c:v>6.12</c:v>
                      </c:pt>
                      <c:pt idx="249">
                        <c:v>6.5</c:v>
                      </c:pt>
                      <c:pt idx="250">
                        <c:v>6.41</c:v>
                      </c:pt>
                      <c:pt idx="251">
                        <c:v>6.32</c:v>
                      </c:pt>
                      <c:pt idx="252">
                        <c:v>6.28</c:v>
                      </c:pt>
                      <c:pt idx="253">
                        <c:v>6.18</c:v>
                      </c:pt>
                      <c:pt idx="254">
                        <c:v>6.18</c:v>
                      </c:pt>
                      <c:pt idx="255">
                        <c:v>6.86</c:v>
                      </c:pt>
                      <c:pt idx="256">
                        <c:v>7</c:v>
                      </c:pt>
                      <c:pt idx="257">
                        <c:v>7.33</c:v>
                      </c:pt>
                      <c:pt idx="258">
                        <c:v>7.36</c:v>
                      </c:pt>
                      <c:pt idx="259">
                        <c:v>7.19</c:v>
                      </c:pt>
                      <c:pt idx="260">
                        <c:v>7.01</c:v>
                      </c:pt>
                      <c:pt idx="261">
                        <c:v>6.95</c:v>
                      </c:pt>
                      <c:pt idx="262">
                        <c:v>6.91</c:v>
                      </c:pt>
                      <c:pt idx="263">
                        <c:v>7.17</c:v>
                      </c:pt>
                      <c:pt idx="264">
                        <c:v>7.09</c:v>
                      </c:pt>
                      <c:pt idx="265">
                        <c:v>6.96</c:v>
                      </c:pt>
                      <c:pt idx="266">
                        <c:v>6.67</c:v>
                      </c:pt>
                      <c:pt idx="267">
                        <c:v>6.47</c:v>
                      </c:pt>
                      <c:pt idx="268">
                        <c:v>6.34</c:v>
                      </c:pt>
                      <c:pt idx="269">
                        <c:v>6.08</c:v>
                      </c:pt>
                      <c:pt idx="270">
                        <c:v>5.84</c:v>
                      </c:pt>
                      <c:pt idx="271">
                        <c:v>5.7</c:v>
                      </c:pt>
                      <c:pt idx="272">
                        <c:v>5.71</c:v>
                      </c:pt>
                      <c:pt idx="273">
                        <c:v>6.32</c:v>
                      </c:pt>
                      <c:pt idx="274">
                        <c:v>5.8</c:v>
                      </c:pt>
                      <c:pt idx="275">
                        <c:v>5.46</c:v>
                      </c:pt>
                      <c:pt idx="276">
                        <c:v>5.34</c:v>
                      </c:pt>
                      <c:pt idx="277">
                        <c:v>5.37</c:v>
                      </c:pt>
                      <c:pt idx="278">
                        <c:v>5.19</c:v>
                      </c:pt>
                      <c:pt idx="279">
                        <c:v>5.0199999999999996</c:v>
                      </c:pt>
                      <c:pt idx="280">
                        <c:v>4.97</c:v>
                      </c:pt>
                      <c:pt idx="281">
                        <c:v>5.44</c:v>
                      </c:pt>
                      <c:pt idx="282">
                        <c:v>5.36</c:v>
                      </c:pt>
                      <c:pt idx="283">
                        <c:v>5.0599999999999996</c:v>
                      </c:pt>
                      <c:pt idx="284">
                        <c:v>4.9000000000000004</c:v>
                      </c:pt>
                      <c:pt idx="285">
                        <c:v>4.79</c:v>
                      </c:pt>
                      <c:pt idx="286">
                        <c:v>4.58</c:v>
                      </c:pt>
                      <c:pt idx="287">
                        <c:v>4.46</c:v>
                      </c:pt>
                      <c:pt idx="288">
                        <c:v>4.38</c:v>
                      </c:pt>
                      <c:pt idx="289">
                        <c:v>4.3</c:v>
                      </c:pt>
                      <c:pt idx="290">
                        <c:v>4.33</c:v>
                      </c:pt>
                      <c:pt idx="291">
                        <c:v>4.13</c:v>
                      </c:pt>
                      <c:pt idx="292">
                        <c:v>4.1900000000000004</c:v>
                      </c:pt>
                      <c:pt idx="293">
                        <c:v>4.25</c:v>
                      </c:pt>
                      <c:pt idx="294">
                        <c:v>4.28</c:v>
                      </c:pt>
                      <c:pt idx="295">
                        <c:v>4.29</c:v>
                      </c:pt>
                      <c:pt idx="296">
                        <c:v>4.3099999999999996</c:v>
                      </c:pt>
                      <c:pt idx="297">
                        <c:v>4.3</c:v>
                      </c:pt>
                      <c:pt idx="298">
                        <c:v>4.1900000000000004</c:v>
                      </c:pt>
                      <c:pt idx="299">
                        <c:v>4.07</c:v>
                      </c:pt>
                      <c:pt idx="300">
                        <c:v>4.17</c:v>
                      </c:pt>
                      <c:pt idx="301">
                        <c:v>4.3099999999999996</c:v>
                      </c:pt>
                      <c:pt idx="302">
                        <c:v>4.2699999999999996</c:v>
                      </c:pt>
                      <c:pt idx="303">
                        <c:v>4.26</c:v>
                      </c:pt>
                      <c:pt idx="304">
                        <c:v>4.28</c:v>
                      </c:pt>
                      <c:pt idx="305">
                        <c:v>4.42</c:v>
                      </c:pt>
                      <c:pt idx="306">
                        <c:v>4.54</c:v>
                      </c:pt>
                      <c:pt idx="307">
                        <c:v>5.26</c:v>
                      </c:pt>
                      <c:pt idx="308">
                        <c:v>5.38</c:v>
                      </c:pt>
                      <c:pt idx="309">
                        <c:v>5.22</c:v>
                      </c:pt>
                      <c:pt idx="310">
                        <c:v>5.82</c:v>
                      </c:pt>
                      <c:pt idx="311">
                        <c:v>5.96</c:v>
                      </c:pt>
                      <c:pt idx="312">
                        <c:v>5.32</c:v>
                      </c:pt>
                      <c:pt idx="313">
                        <c:v>5.15</c:v>
                      </c:pt>
                      <c:pt idx="314">
                        <c:v>5.01</c:v>
                      </c:pt>
                      <c:pt idx="315">
                        <c:v>5.0599999999999996</c:v>
                      </c:pt>
                      <c:pt idx="316">
                        <c:v>5.42</c:v>
                      </c:pt>
                      <c:pt idx="317">
                        <c:v>5.47</c:v>
                      </c:pt>
                      <c:pt idx="318">
                        <c:v>5.55</c:v>
                      </c:pt>
                      <c:pt idx="319">
                        <c:v>5.82</c:v>
                      </c:pt>
                      <c:pt idx="320">
                        <c:v>6.05</c:v>
                      </c:pt>
                      <c:pt idx="321">
                        <c:v>6.22</c:v>
                      </c:pt>
                      <c:pt idx="322">
                        <c:v>6.16</c:v>
                      </c:pt>
                      <c:pt idx="323">
                        <c:v>6</c:v>
                      </c:pt>
                      <c:pt idx="324">
                        <c:v>6</c:v>
                      </c:pt>
                      <c:pt idx="325">
                        <c:v>5.96</c:v>
                      </c:pt>
                      <c:pt idx="326">
                        <c:v>5.86</c:v>
                      </c:pt>
                      <c:pt idx="327">
                        <c:v>5.76</c:v>
                      </c:pt>
                      <c:pt idx="328">
                        <c:v>5.69</c:v>
                      </c:pt>
                      <c:pt idx="329">
                        <c:v>5.6</c:v>
                      </c:pt>
                      <c:pt idx="330">
                        <c:v>5.55</c:v>
                      </c:pt>
                      <c:pt idx="331">
                        <c:v>6.02</c:v>
                      </c:pt>
                      <c:pt idx="332">
                        <c:v>5.3</c:v>
                      </c:pt>
                      <c:pt idx="333">
                        <c:v>5.45</c:v>
                      </c:pt>
                      <c:pt idx="334">
                        <c:v>5.16</c:v>
                      </c:pt>
                      <c:pt idx="335">
                        <c:v>4.9800000000000004</c:v>
                      </c:pt>
                      <c:pt idx="336">
                        <c:v>4.79</c:v>
                      </c:pt>
                      <c:pt idx="337">
                        <c:v>4.72</c:v>
                      </c:pt>
                      <c:pt idx="338">
                        <c:v>4.57</c:v>
                      </c:pt>
                      <c:pt idx="339">
                        <c:v>4.43</c:v>
                      </c:pt>
                      <c:pt idx="340">
                        <c:v>4.3</c:v>
                      </c:pt>
                      <c:pt idx="341">
                        <c:v>4.2</c:v>
                      </c:pt>
                      <c:pt idx="342">
                        <c:v>4.13</c:v>
                      </c:pt>
                      <c:pt idx="343">
                        <c:v>4.03</c:v>
                      </c:pt>
                      <c:pt idx="344">
                        <c:v>3.98</c:v>
                      </c:pt>
                      <c:pt idx="345">
                        <c:v>3.95</c:v>
                      </c:pt>
                      <c:pt idx="346">
                        <c:v>3.95</c:v>
                      </c:pt>
                      <c:pt idx="347">
                        <c:v>3.96</c:v>
                      </c:pt>
                      <c:pt idx="348">
                        <c:v>3.94</c:v>
                      </c:pt>
                      <c:pt idx="349">
                        <c:v>3.95</c:v>
                      </c:pt>
                      <c:pt idx="350">
                        <c:v>3.91</c:v>
                      </c:pt>
                      <c:pt idx="351">
                        <c:v>3.9</c:v>
                      </c:pt>
                      <c:pt idx="352">
                        <c:v>3.8</c:v>
                      </c:pt>
                      <c:pt idx="353">
                        <c:v>4</c:v>
                      </c:pt>
                      <c:pt idx="354">
                        <c:v>3.6</c:v>
                      </c:pt>
                      <c:pt idx="355">
                        <c:v>3.5</c:v>
                      </c:pt>
                      <c:pt idx="356">
                        <c:v>3.38</c:v>
                      </c:pt>
                      <c:pt idx="357">
                        <c:v>3.2</c:v>
                      </c:pt>
                      <c:pt idx="358">
                        <c:v>3.14</c:v>
                      </c:pt>
                      <c:pt idx="359">
                        <c:v>3.1</c:v>
                      </c:pt>
                      <c:pt idx="360">
                        <c:v>3.12</c:v>
                      </c:pt>
                      <c:pt idx="361">
                        <c:v>3.1</c:v>
                      </c:pt>
                      <c:pt idx="362">
                        <c:v>3.1</c:v>
                      </c:pt>
                      <c:pt idx="363">
                        <c:v>3.06</c:v>
                      </c:pt>
                      <c:pt idx="364">
                        <c:v>3.02</c:v>
                      </c:pt>
                      <c:pt idx="365">
                        <c:v>3.02</c:v>
                      </c:pt>
                      <c:pt idx="366">
                        <c:v>2.97</c:v>
                      </c:pt>
                      <c:pt idx="367">
                        <c:v>2.97</c:v>
                      </c:pt>
                      <c:pt idx="368">
                        <c:v>2.96</c:v>
                      </c:pt>
                      <c:pt idx="369">
                        <c:v>2.97</c:v>
                      </c:pt>
                      <c:pt idx="370">
                        <c:v>3.15</c:v>
                      </c:pt>
                      <c:pt idx="371">
                        <c:v>3.14</c:v>
                      </c:pt>
                      <c:pt idx="372">
                        <c:v>3.25</c:v>
                      </c:pt>
                      <c:pt idx="373">
                        <c:v>3.2</c:v>
                      </c:pt>
                      <c:pt idx="374">
                        <c:v>3.07</c:v>
                      </c:pt>
                      <c:pt idx="375">
                        <c:v>2.91</c:v>
                      </c:pt>
                      <c:pt idx="376">
                        <c:v>2.74</c:v>
                      </c:pt>
                      <c:pt idx="377">
                        <c:v>2.63</c:v>
                      </c:pt>
                      <c:pt idx="378">
                        <c:v>2.72</c:v>
                      </c:pt>
                      <c:pt idx="379">
                        <c:v>2.66</c:v>
                      </c:pt>
                      <c:pt idx="380">
                        <c:v>2.52</c:v>
                      </c:pt>
                      <c:pt idx="381">
                        <c:v>2.46</c:v>
                      </c:pt>
                      <c:pt idx="382">
                        <c:v>2.4</c:v>
                      </c:pt>
                      <c:pt idx="383">
                        <c:v>2.35</c:v>
                      </c:pt>
                      <c:pt idx="384">
                        <c:v>2.3199999999999998</c:v>
                      </c:pt>
                      <c:pt idx="385">
                        <c:v>2.2599999999999998</c:v>
                      </c:pt>
                      <c:pt idx="386">
                        <c:v>2.2799999999999998</c:v>
                      </c:pt>
                      <c:pt idx="387">
                        <c:v>2.25</c:v>
                      </c:pt>
                      <c:pt idx="388">
                        <c:v>2.2200000000000002</c:v>
                      </c:pt>
                      <c:pt idx="389">
                        <c:v>2.23</c:v>
                      </c:pt>
                      <c:pt idx="390">
                        <c:v>2.25</c:v>
                      </c:pt>
                      <c:pt idx="391">
                        <c:v>2.2999999999999998</c:v>
                      </c:pt>
                      <c:pt idx="392">
                        <c:v>2.35</c:v>
                      </c:pt>
                      <c:pt idx="393">
                        <c:v>2.38</c:v>
                      </c:pt>
                      <c:pt idx="394">
                        <c:v>2.38</c:v>
                      </c:pt>
                      <c:pt idx="395">
                        <c:v>2.35</c:v>
                      </c:pt>
                      <c:pt idx="396">
                        <c:v>2.2000000000000002</c:v>
                      </c:pt>
                      <c:pt idx="397">
                        <c:v>2.15</c:v>
                      </c:pt>
                      <c:pt idx="398">
                        <c:v>2.12</c:v>
                      </c:pt>
                      <c:pt idx="399">
                        <c:v>2.08</c:v>
                      </c:pt>
                      <c:pt idx="400">
                        <c:v>2.15</c:v>
                      </c:pt>
                      <c:pt idx="401">
                        <c:v>2.1800000000000002</c:v>
                      </c:pt>
                      <c:pt idx="402">
                        <c:v>2.14</c:v>
                      </c:pt>
                      <c:pt idx="403">
                        <c:v>2.0299999999999998</c:v>
                      </c:pt>
                      <c:pt idx="404">
                        <c:v>2.0299999999999998</c:v>
                      </c:pt>
                      <c:pt idx="405">
                        <c:v>2.0299999999999998</c:v>
                      </c:pt>
                      <c:pt idx="406">
                        <c:v>2.0299999999999998</c:v>
                      </c:pt>
                      <c:pt idx="407">
                        <c:v>2.0299999999999998</c:v>
                      </c:pt>
                      <c:pt idx="408">
                        <c:v>2.0299999999999998</c:v>
                      </c:pt>
                      <c:pt idx="409">
                        <c:v>2.0499999999999998</c:v>
                      </c:pt>
                      <c:pt idx="410">
                        <c:v>2</c:v>
                      </c:pt>
                      <c:pt idx="411">
                        <c:v>2.23</c:v>
                      </c:pt>
                      <c:pt idx="412">
                        <c:v>2.2000000000000002</c:v>
                      </c:pt>
                      <c:pt idx="413">
                        <c:v>2.11</c:v>
                      </c:pt>
                      <c:pt idx="414">
                        <c:v>2.2000000000000002</c:v>
                      </c:pt>
                      <c:pt idx="415">
                        <c:v>2.1800000000000002</c:v>
                      </c:pt>
                      <c:pt idx="416">
                        <c:v>2.2400000000000002</c:v>
                      </c:pt>
                      <c:pt idx="417">
                        <c:v>2.5</c:v>
                      </c:pt>
                      <c:pt idx="418">
                        <c:v>2.93</c:v>
                      </c:pt>
                      <c:pt idx="419">
                        <c:v>2.96</c:v>
                      </c:pt>
                      <c:pt idx="420">
                        <c:v>2.96</c:v>
                      </c:pt>
                      <c:pt idx="421">
                        <c:v>2.95</c:v>
                      </c:pt>
                      <c:pt idx="422">
                        <c:v>3.08</c:v>
                      </c:pt>
                      <c:pt idx="423">
                        <c:v>3.04</c:v>
                      </c:pt>
                      <c:pt idx="424">
                        <c:v>2.8</c:v>
                      </c:pt>
                      <c:pt idx="425">
                        <c:v>2.58</c:v>
                      </c:pt>
                      <c:pt idx="426">
                        <c:v>2.4500000000000002</c:v>
                      </c:pt>
                      <c:pt idx="427">
                        <c:v>2.1800000000000002</c:v>
                      </c:pt>
                      <c:pt idx="428">
                        <c:v>2.14</c:v>
                      </c:pt>
                      <c:pt idx="429">
                        <c:v>2.16</c:v>
                      </c:pt>
                      <c:pt idx="430">
                        <c:v>2.2000000000000002</c:v>
                      </c:pt>
                      <c:pt idx="431">
                        <c:v>2.16</c:v>
                      </c:pt>
                      <c:pt idx="432">
                        <c:v>2.2000000000000002</c:v>
                      </c:pt>
                      <c:pt idx="433">
                        <c:v>2.1800000000000002</c:v>
                      </c:pt>
                      <c:pt idx="434">
                        <c:v>2.14</c:v>
                      </c:pt>
                      <c:pt idx="435">
                        <c:v>2.06</c:v>
                      </c:pt>
                      <c:pt idx="436">
                        <c:v>1.96</c:v>
                      </c:pt>
                      <c:pt idx="437">
                        <c:v>1.88</c:v>
                      </c:pt>
                      <c:pt idx="438">
                        <c:v>1.85</c:v>
                      </c:pt>
                      <c:pt idx="439">
                        <c:v>1.88</c:v>
                      </c:pt>
                      <c:pt idx="440">
                        <c:v>1.85</c:v>
                      </c:pt>
                      <c:pt idx="441">
                        <c:v>1.68</c:v>
                      </c:pt>
                      <c:pt idx="442">
                        <c:v>1.66</c:v>
                      </c:pt>
                      <c:pt idx="443">
                        <c:v>1.75</c:v>
                      </c:pt>
                      <c:pt idx="444">
                        <c:v>1.7</c:v>
                      </c:pt>
                      <c:pt idx="445">
                        <c:v>1.68</c:v>
                      </c:pt>
                      <c:pt idx="446">
                        <c:v>1.73</c:v>
                      </c:pt>
                      <c:pt idx="447">
                        <c:v>1.8</c:v>
                      </c:pt>
                      <c:pt idx="448">
                        <c:v>1.83</c:v>
                      </c:pt>
                      <c:pt idx="449">
                        <c:v>1.9</c:v>
                      </c:pt>
                      <c:pt idx="450">
                        <c:v>1.95</c:v>
                      </c:pt>
                      <c:pt idx="451">
                        <c:v>1.94</c:v>
                      </c:pt>
                      <c:pt idx="452">
                        <c:v>1.78</c:v>
                      </c:pt>
                      <c:pt idx="453">
                        <c:v>1.75</c:v>
                      </c:pt>
                      <c:pt idx="454">
                        <c:v>1.72</c:v>
                      </c:pt>
                      <c:pt idx="455">
                        <c:v>1.67</c:v>
                      </c:pt>
                      <c:pt idx="456">
                        <c:v>1.67</c:v>
                      </c:pt>
                      <c:pt idx="457">
                        <c:v>1.79</c:v>
                      </c:pt>
                      <c:pt idx="458">
                        <c:v>1.8</c:v>
                      </c:pt>
                      <c:pt idx="459">
                        <c:v>1.83</c:v>
                      </c:pt>
                      <c:pt idx="460">
                        <c:v>1.85</c:v>
                      </c:pt>
                      <c:pt idx="461">
                        <c:v>1.83</c:v>
                      </c:pt>
                      <c:pt idx="462">
                        <c:v>1.8</c:v>
                      </c:pt>
                      <c:pt idx="463">
                        <c:v>1.8</c:v>
                      </c:pt>
                      <c:pt idx="464">
                        <c:v>1.8</c:v>
                      </c:pt>
                      <c:pt idx="465">
                        <c:v>1.82</c:v>
                      </c:pt>
                      <c:pt idx="466">
                        <c:v>1.85</c:v>
                      </c:pt>
                      <c:pt idx="467">
                        <c:v>1.76</c:v>
                      </c:pt>
                      <c:pt idx="468">
                        <c:v>1.78</c:v>
                      </c:pt>
                      <c:pt idx="469">
                        <c:v>1.74</c:v>
                      </c:pt>
                      <c:pt idx="470">
                        <c:v>1.73</c:v>
                      </c:pt>
                      <c:pt idx="471">
                        <c:v>1.75</c:v>
                      </c:pt>
                      <c:pt idx="472">
                        <c:v>1.81</c:v>
                      </c:pt>
                      <c:pt idx="473">
                        <c:v>1.87</c:v>
                      </c:pt>
                      <c:pt idx="474">
                        <c:v>1.78</c:v>
                      </c:pt>
                      <c:pt idx="475">
                        <c:v>1.75</c:v>
                      </c:pt>
                      <c:pt idx="476">
                        <c:v>1.76</c:v>
                      </c:pt>
                      <c:pt idx="477">
                        <c:v>1.74</c:v>
                      </c:pt>
                      <c:pt idx="478">
                        <c:v>1.78</c:v>
                      </c:pt>
                      <c:pt idx="479">
                        <c:v>1.76</c:v>
                      </c:pt>
                      <c:pt idx="480">
                        <c:v>1.78</c:v>
                      </c:pt>
                      <c:pt idx="481">
                        <c:v>1.78</c:v>
                      </c:pt>
                      <c:pt idx="482">
                        <c:v>1.78</c:v>
                      </c:pt>
                      <c:pt idx="483">
                        <c:v>1.78</c:v>
                      </c:pt>
                      <c:pt idx="484">
                        <c:v>1.78</c:v>
                      </c:pt>
                      <c:pt idx="485">
                        <c:v>1.78</c:v>
                      </c:pt>
                      <c:pt idx="486">
                        <c:v>1.78</c:v>
                      </c:pt>
                      <c:pt idx="487">
                        <c:v>1.79</c:v>
                      </c:pt>
                      <c:pt idx="488">
                        <c:v>1.81</c:v>
                      </c:pt>
                      <c:pt idx="489">
                        <c:v>1.95</c:v>
                      </c:pt>
                      <c:pt idx="490">
                        <c:v>2.0499999999999998</c:v>
                      </c:pt>
                      <c:pt idx="491">
                        <c:v>2.1800000000000002</c:v>
                      </c:pt>
                      <c:pt idx="492">
                        <c:v>2.0499999999999998</c:v>
                      </c:pt>
                      <c:pt idx="493">
                        <c:v>1.99</c:v>
                      </c:pt>
                      <c:pt idx="494">
                        <c:v>1.95</c:v>
                      </c:pt>
                      <c:pt idx="495">
                        <c:v>1.99</c:v>
                      </c:pt>
                      <c:pt idx="496">
                        <c:v>1.95</c:v>
                      </c:pt>
                      <c:pt idx="497">
                        <c:v>1.93</c:v>
                      </c:pt>
                      <c:pt idx="498">
                        <c:v>1.92</c:v>
                      </c:pt>
                      <c:pt idx="499">
                        <c:v>2.0499999999999998</c:v>
                      </c:pt>
                      <c:pt idx="500">
                        <c:v>2.08</c:v>
                      </c:pt>
                      <c:pt idx="501">
                        <c:v>2.2000000000000002</c:v>
                      </c:pt>
                      <c:pt idx="502">
                        <c:v>2.23</c:v>
                      </c:pt>
                      <c:pt idx="503">
                        <c:v>2.37</c:v>
                      </c:pt>
                      <c:pt idx="504">
                        <c:v>2.39</c:v>
                      </c:pt>
                      <c:pt idx="505">
                        <c:v>2.38</c:v>
                      </c:pt>
                      <c:pt idx="506">
                        <c:v>2.36</c:v>
                      </c:pt>
                      <c:pt idx="507">
                        <c:v>2.4</c:v>
                      </c:pt>
                      <c:pt idx="508">
                        <c:v>2.41</c:v>
                      </c:pt>
                      <c:pt idx="509">
                        <c:v>2.2999999999999998</c:v>
                      </c:pt>
                      <c:pt idx="510">
                        <c:v>2.2999999999999998</c:v>
                      </c:pt>
                      <c:pt idx="511">
                        <c:v>2.2799999999999998</c:v>
                      </c:pt>
                      <c:pt idx="512">
                        <c:v>2.2799999999999998</c:v>
                      </c:pt>
                      <c:pt idx="513">
                        <c:v>2.4500000000000002</c:v>
                      </c:pt>
                      <c:pt idx="514">
                        <c:v>2.44</c:v>
                      </c:pt>
                      <c:pt idx="515">
                        <c:v>2.4300000000000002</c:v>
                      </c:pt>
                      <c:pt idx="516">
                        <c:v>2.4</c:v>
                      </c:pt>
                      <c:pt idx="517">
                        <c:v>2.27</c:v>
                      </c:pt>
                      <c:pt idx="518">
                        <c:v>2.2200000000000002</c:v>
                      </c:pt>
                      <c:pt idx="519">
                        <c:v>2.2400000000000002</c:v>
                      </c:pt>
                      <c:pt idx="520">
                        <c:v>2.2200000000000002</c:v>
                      </c:pt>
                      <c:pt idx="521">
                        <c:v>2.23</c:v>
                      </c:pt>
                      <c:pt idx="522">
                        <c:v>2.2400000000000002</c:v>
                      </c:pt>
                      <c:pt idx="523">
                        <c:v>2.21</c:v>
                      </c:pt>
                      <c:pt idx="524">
                        <c:v>2.12</c:v>
                      </c:pt>
                      <c:pt idx="525">
                        <c:v>2.06</c:v>
                      </c:pt>
                      <c:pt idx="526">
                        <c:v>2.0299999999999998</c:v>
                      </c:pt>
                      <c:pt idx="527">
                        <c:v>2.14</c:v>
                      </c:pt>
                      <c:pt idx="528">
                        <c:v>2.17</c:v>
                      </c:pt>
                      <c:pt idx="529">
                        <c:v>2.12</c:v>
                      </c:pt>
                      <c:pt idx="530">
                        <c:v>2.16</c:v>
                      </c:pt>
                      <c:pt idx="531">
                        <c:v>2.14</c:v>
                      </c:pt>
                      <c:pt idx="532">
                        <c:v>2.09</c:v>
                      </c:pt>
                      <c:pt idx="533">
                        <c:v>2.09</c:v>
                      </c:pt>
                      <c:pt idx="534">
                        <c:v>2.0499999999999998</c:v>
                      </c:pt>
                      <c:pt idx="535">
                        <c:v>1.98</c:v>
                      </c:pt>
                      <c:pt idx="536">
                        <c:v>1.88</c:v>
                      </c:pt>
                      <c:pt idx="537">
                        <c:v>1.7</c:v>
                      </c:pt>
                      <c:pt idx="538">
                        <c:v>1.79</c:v>
                      </c:pt>
                      <c:pt idx="539">
                        <c:v>1.77</c:v>
                      </c:pt>
                      <c:pt idx="540">
                        <c:v>1.77</c:v>
                      </c:pt>
                      <c:pt idx="541">
                        <c:v>1.75</c:v>
                      </c:pt>
                      <c:pt idx="542">
                        <c:v>1.74</c:v>
                      </c:pt>
                      <c:pt idx="543">
                        <c:v>1.69</c:v>
                      </c:pt>
                      <c:pt idx="544">
                        <c:v>1.56</c:v>
                      </c:pt>
                      <c:pt idx="545">
                        <c:v>1.49</c:v>
                      </c:pt>
                      <c:pt idx="546">
                        <c:v>1.47</c:v>
                      </c:pt>
                      <c:pt idx="547">
                        <c:v>1.45</c:v>
                      </c:pt>
                      <c:pt idx="548">
                        <c:v>1.59</c:v>
                      </c:pt>
                      <c:pt idx="549">
                        <c:v>1.63</c:v>
                      </c:pt>
                      <c:pt idx="550">
                        <c:v>1.67</c:v>
                      </c:pt>
                      <c:pt idx="551">
                        <c:v>1.65</c:v>
                      </c:pt>
                      <c:pt idx="552">
                        <c:v>1.66</c:v>
                      </c:pt>
                      <c:pt idx="553">
                        <c:v>1.67</c:v>
                      </c:pt>
                      <c:pt idx="554">
                        <c:v>1.73</c:v>
                      </c:pt>
                      <c:pt idx="555">
                        <c:v>1.71</c:v>
                      </c:pt>
                      <c:pt idx="556">
                        <c:v>1.65</c:v>
                      </c:pt>
                      <c:pt idx="557">
                        <c:v>1.6</c:v>
                      </c:pt>
                      <c:pt idx="558">
                        <c:v>1.59</c:v>
                      </c:pt>
                      <c:pt idx="559">
                        <c:v>1.55</c:v>
                      </c:pt>
                      <c:pt idx="560">
                        <c:v>1.56</c:v>
                      </c:pt>
                      <c:pt idx="561">
                        <c:v>1.5</c:v>
                      </c:pt>
                      <c:pt idx="562">
                        <c:v>1.55</c:v>
                      </c:pt>
                      <c:pt idx="563">
                        <c:v>1.53</c:v>
                      </c:pt>
                      <c:pt idx="564">
                        <c:v>1.56</c:v>
                      </c:pt>
                      <c:pt idx="565">
                        <c:v>1.53</c:v>
                      </c:pt>
                      <c:pt idx="566">
                        <c:v>1.48</c:v>
                      </c:pt>
                      <c:pt idx="567">
                        <c:v>1.38</c:v>
                      </c:pt>
                      <c:pt idx="568">
                        <c:v>1.34</c:v>
                      </c:pt>
                      <c:pt idx="569">
                        <c:v>1.33</c:v>
                      </c:pt>
                      <c:pt idx="570">
                        <c:v>1.33</c:v>
                      </c:pt>
                      <c:pt idx="571">
                        <c:v>1.38</c:v>
                      </c:pt>
                      <c:pt idx="572">
                        <c:v>1.7</c:v>
                      </c:pt>
                      <c:pt idx="573">
                        <c:v>1.96</c:v>
                      </c:pt>
                      <c:pt idx="574">
                        <c:v>2.1</c:v>
                      </c:pt>
                      <c:pt idx="575">
                        <c:v>2.13</c:v>
                      </c:pt>
                      <c:pt idx="576">
                        <c:v>2.2000000000000002</c:v>
                      </c:pt>
                      <c:pt idx="577">
                        <c:v>2.83</c:v>
                      </c:pt>
                      <c:pt idx="578">
                        <c:v>2.92</c:v>
                      </c:pt>
                      <c:pt idx="579">
                        <c:v>2.84</c:v>
                      </c:pt>
                      <c:pt idx="580">
                        <c:v>2.82</c:v>
                      </c:pt>
                      <c:pt idx="581">
                        <c:v>2.94</c:v>
                      </c:pt>
                      <c:pt idx="582">
                        <c:v>2.78</c:v>
                      </c:pt>
                      <c:pt idx="583">
                        <c:v>2.64</c:v>
                      </c:pt>
                      <c:pt idx="584">
                        <c:v>2.44</c:v>
                      </c:pt>
                      <c:pt idx="585">
                        <c:v>2.2599999999999998</c:v>
                      </c:pt>
                      <c:pt idx="586">
                        <c:v>2.12</c:v>
                      </c:pt>
                      <c:pt idx="587">
                        <c:v>1.98</c:v>
                      </c:pt>
                      <c:pt idx="588">
                        <c:v>1.85</c:v>
                      </c:pt>
                      <c:pt idx="589">
                        <c:v>1.8</c:v>
                      </c:pt>
                      <c:pt idx="590">
                        <c:v>1.76</c:v>
                      </c:pt>
                      <c:pt idx="591">
                        <c:v>1.74</c:v>
                      </c:pt>
                      <c:pt idx="592">
                        <c:v>1.72</c:v>
                      </c:pt>
                      <c:pt idx="593">
                        <c:v>1.72</c:v>
                      </c:pt>
                      <c:pt idx="594">
                        <c:v>1.63</c:v>
                      </c:pt>
                      <c:pt idx="595">
                        <c:v>1.55</c:v>
                      </c:pt>
                      <c:pt idx="596">
                        <c:v>1.59</c:v>
                      </c:pt>
                      <c:pt idx="597">
                        <c:v>1.52</c:v>
                      </c:pt>
                      <c:pt idx="598">
                        <c:v>1.52</c:v>
                      </c:pt>
                      <c:pt idx="599">
                        <c:v>1.48</c:v>
                      </c:pt>
                      <c:pt idx="600">
                        <c:v>1.44</c:v>
                      </c:pt>
                      <c:pt idx="601">
                        <c:v>1.42</c:v>
                      </c:pt>
                      <c:pt idx="602">
                        <c:v>1.58</c:v>
                      </c:pt>
                      <c:pt idx="603">
                        <c:v>1.65</c:v>
                      </c:pt>
                      <c:pt idx="604">
                        <c:v>1.73</c:v>
                      </c:pt>
                      <c:pt idx="605">
                        <c:v>1.8</c:v>
                      </c:pt>
                      <c:pt idx="606">
                        <c:v>2.2400000000000002</c:v>
                      </c:pt>
                      <c:pt idx="607">
                        <c:v>2.41</c:v>
                      </c:pt>
                      <c:pt idx="608">
                        <c:v>2.59</c:v>
                      </c:pt>
                      <c:pt idx="609">
                        <c:v>2.75</c:v>
                      </c:pt>
                      <c:pt idx="610">
                        <c:v>3.04</c:v>
                      </c:pt>
                      <c:pt idx="611">
                        <c:v>3.05</c:v>
                      </c:pt>
                      <c:pt idx="612">
                        <c:v>2.86</c:v>
                      </c:pt>
                      <c:pt idx="613">
                        <c:v>2.85</c:v>
                      </c:pt>
                      <c:pt idx="614">
                        <c:v>2.95</c:v>
                      </c:pt>
                      <c:pt idx="615">
                        <c:v>2.85</c:v>
                      </c:pt>
                      <c:pt idx="616">
                        <c:v>2.85</c:v>
                      </c:pt>
                      <c:pt idx="617">
                        <c:v>2.72</c:v>
                      </c:pt>
                      <c:pt idx="618">
                        <c:v>2.74</c:v>
                      </c:pt>
                      <c:pt idx="619">
                        <c:v>2.66</c:v>
                      </c:pt>
                      <c:pt idx="620">
                        <c:v>2.57</c:v>
                      </c:pt>
                      <c:pt idx="621">
                        <c:v>2.42</c:v>
                      </c:pt>
                      <c:pt idx="622">
                        <c:v>2.4500000000000002</c:v>
                      </c:pt>
                      <c:pt idx="623">
                        <c:v>3.3</c:v>
                      </c:pt>
                      <c:pt idx="624">
                        <c:v>3.78</c:v>
                      </c:pt>
                      <c:pt idx="625">
                        <c:v>4.3600000000000003</c:v>
                      </c:pt>
                      <c:pt idx="626">
                        <c:v>4.25</c:v>
                      </c:pt>
                      <c:pt idx="627">
                        <c:v>4.42</c:v>
                      </c:pt>
                      <c:pt idx="628">
                        <c:v>4.58</c:v>
                      </c:pt>
                      <c:pt idx="629">
                        <c:v>4.5599999999999996</c:v>
                      </c:pt>
                      <c:pt idx="630">
                        <c:v>4.22</c:v>
                      </c:pt>
                      <c:pt idx="631">
                        <c:v>4.03</c:v>
                      </c:pt>
                      <c:pt idx="632">
                        <c:v>3.66</c:v>
                      </c:pt>
                      <c:pt idx="633">
                        <c:v>3.66</c:v>
                      </c:pt>
                      <c:pt idx="634">
                        <c:v>3.56</c:v>
                      </c:pt>
                      <c:pt idx="635">
                        <c:v>3.8</c:v>
                      </c:pt>
                      <c:pt idx="636">
                        <c:v>3.96</c:v>
                      </c:pt>
                      <c:pt idx="637">
                        <c:v>4.22</c:v>
                      </c:pt>
                      <c:pt idx="638">
                        <c:v>4.1399999999999997</c:v>
                      </c:pt>
                      <c:pt idx="639">
                        <c:v>4.24</c:v>
                      </c:pt>
                      <c:pt idx="640">
                        <c:v>4.18</c:v>
                      </c:pt>
                      <c:pt idx="641">
                        <c:v>3.98</c:v>
                      </c:pt>
                      <c:pt idx="642">
                        <c:v>3.75</c:v>
                      </c:pt>
                      <c:pt idx="643">
                        <c:v>3.58</c:v>
                      </c:pt>
                      <c:pt idx="644">
                        <c:v>3.52</c:v>
                      </c:pt>
                      <c:pt idx="645">
                        <c:v>3.44</c:v>
                      </c:pt>
                      <c:pt idx="646">
                        <c:v>3.36</c:v>
                      </c:pt>
                      <c:pt idx="647">
                        <c:v>3.55</c:v>
                      </c:pt>
                      <c:pt idx="648">
                        <c:v>3.65</c:v>
                      </c:pt>
                      <c:pt idx="649">
                        <c:v>4.0999999999999996</c:v>
                      </c:pt>
                      <c:pt idx="650">
                        <c:v>4.16</c:v>
                      </c:pt>
                      <c:pt idx="651">
                        <c:v>4.26</c:v>
                      </c:pt>
                      <c:pt idx="652">
                        <c:v>4.1100000000000003</c:v>
                      </c:pt>
                      <c:pt idx="653">
                        <c:v>3.98</c:v>
                      </c:pt>
                      <c:pt idx="654">
                        <c:v>3.56</c:v>
                      </c:pt>
                      <c:pt idx="655">
                        <c:v>3.88</c:v>
                      </c:pt>
                      <c:pt idx="656">
                        <c:v>3.65</c:v>
                      </c:pt>
                      <c:pt idx="657">
                        <c:v>3.55</c:v>
                      </c:pt>
                      <c:pt idx="658">
                        <c:v>3.5</c:v>
                      </c:pt>
                      <c:pt idx="659">
                        <c:v>3.6</c:v>
                      </c:pt>
                      <c:pt idx="660">
                        <c:v>3.65</c:v>
                      </c:pt>
                      <c:pt idx="661">
                        <c:v>3.56</c:v>
                      </c:pt>
                      <c:pt idx="662">
                        <c:v>3.6</c:v>
                      </c:pt>
                      <c:pt idx="663">
                        <c:v>3.63</c:v>
                      </c:pt>
                      <c:pt idx="664">
                        <c:v>3.6</c:v>
                      </c:pt>
                      <c:pt idx="665">
                        <c:v>3.56</c:v>
                      </c:pt>
                      <c:pt idx="666">
                        <c:v>3.54</c:v>
                      </c:pt>
                      <c:pt idx="667">
                        <c:v>3.5</c:v>
                      </c:pt>
                      <c:pt idx="668">
                        <c:v>3.28</c:v>
                      </c:pt>
                      <c:pt idx="669">
                        <c:v>3.33</c:v>
                      </c:pt>
                      <c:pt idx="670">
                        <c:v>3.36</c:v>
                      </c:pt>
                      <c:pt idx="671">
                        <c:v>3.22</c:v>
                      </c:pt>
                      <c:pt idx="672">
                        <c:v>3.08</c:v>
                      </c:pt>
                      <c:pt idx="673">
                        <c:v>2.96</c:v>
                      </c:pt>
                      <c:pt idx="674">
                        <c:v>2.78</c:v>
                      </c:pt>
                      <c:pt idx="675">
                        <c:v>2.74</c:v>
                      </c:pt>
                      <c:pt idx="676">
                        <c:v>2.73</c:v>
                      </c:pt>
                      <c:pt idx="677">
                        <c:v>2.7</c:v>
                      </c:pt>
                      <c:pt idx="678">
                        <c:v>2.74</c:v>
                      </c:pt>
                      <c:pt idx="679">
                        <c:v>2.76</c:v>
                      </c:pt>
                      <c:pt idx="680">
                        <c:v>2.78</c:v>
                      </c:pt>
                      <c:pt idx="681">
                        <c:v>3.81</c:v>
                      </c:pt>
                      <c:pt idx="682">
                        <c:v>4.2</c:v>
                      </c:pt>
                      <c:pt idx="683">
                        <c:v>4.3</c:v>
                      </c:pt>
                      <c:pt idx="684">
                        <c:v>4.78</c:v>
                      </c:pt>
                      <c:pt idx="685">
                        <c:v>5.74</c:v>
                      </c:pt>
                      <c:pt idx="686">
                        <c:v>5.66</c:v>
                      </c:pt>
                      <c:pt idx="687">
                        <c:v>5.44</c:v>
                      </c:pt>
                      <c:pt idx="688">
                        <c:v>5.16</c:v>
                      </c:pt>
                      <c:pt idx="689">
                        <c:v>4.97</c:v>
                      </c:pt>
                      <c:pt idx="690">
                        <c:v>4.76</c:v>
                      </c:pt>
                      <c:pt idx="691">
                        <c:v>5.28</c:v>
                      </c:pt>
                      <c:pt idx="692">
                        <c:v>5.48</c:v>
                      </c:pt>
                      <c:pt idx="693">
                        <c:v>5.2</c:v>
                      </c:pt>
                      <c:pt idx="694">
                        <c:v>5.18</c:v>
                      </c:pt>
                      <c:pt idx="695">
                        <c:v>5.3</c:v>
                      </c:pt>
                      <c:pt idx="696">
                        <c:v>5.18</c:v>
                      </c:pt>
                      <c:pt idx="697">
                        <c:v>4.9400000000000004</c:v>
                      </c:pt>
                      <c:pt idx="698">
                        <c:v>4.7699999999999996</c:v>
                      </c:pt>
                      <c:pt idx="699">
                        <c:v>4.68</c:v>
                      </c:pt>
                      <c:pt idx="700">
                        <c:v>4.68</c:v>
                      </c:pt>
                      <c:pt idx="701">
                        <c:v>4.62</c:v>
                      </c:pt>
                      <c:pt idx="702">
                        <c:v>4.47</c:v>
                      </c:pt>
                      <c:pt idx="703">
                        <c:v>4.3499999999999996</c:v>
                      </c:pt>
                      <c:pt idx="704">
                        <c:v>4.24</c:v>
                      </c:pt>
                      <c:pt idx="705">
                        <c:v>4.2</c:v>
                      </c:pt>
                      <c:pt idx="706">
                        <c:v>4.2</c:v>
                      </c:pt>
                      <c:pt idx="707">
                        <c:v>4.32</c:v>
                      </c:pt>
                      <c:pt idx="708">
                        <c:v>5.08</c:v>
                      </c:pt>
                      <c:pt idx="709">
                        <c:v>5.37</c:v>
                      </c:pt>
                      <c:pt idx="710">
                        <c:v>5.31</c:v>
                      </c:pt>
                      <c:pt idx="711">
                        <c:v>5.36</c:v>
                      </c:pt>
                      <c:pt idx="712">
                        <c:v>5.48</c:v>
                      </c:pt>
                      <c:pt idx="713">
                        <c:v>5.5</c:v>
                      </c:pt>
                      <c:pt idx="714">
                        <c:v>5.54</c:v>
                      </c:pt>
                      <c:pt idx="715">
                        <c:v>5.22</c:v>
                      </c:pt>
                      <c:pt idx="716">
                        <c:v>5.22</c:v>
                      </c:pt>
                      <c:pt idx="717">
                        <c:v>5.2</c:v>
                      </c:pt>
                      <c:pt idx="718">
                        <c:v>5.04</c:v>
                      </c:pt>
                      <c:pt idx="719">
                        <c:v>4.92</c:v>
                      </c:pt>
                      <c:pt idx="720">
                        <c:v>5.12</c:v>
                      </c:pt>
                      <c:pt idx="721">
                        <c:v>5.01</c:v>
                      </c:pt>
                      <c:pt idx="722">
                        <c:v>4.9800000000000004</c:v>
                      </c:pt>
                      <c:pt idx="723">
                        <c:v>5.0599999999999996</c:v>
                      </c:pt>
                      <c:pt idx="724">
                        <c:v>5.2</c:v>
                      </c:pt>
                      <c:pt idx="725">
                        <c:v>5.24</c:v>
                      </c:pt>
                      <c:pt idx="726">
                        <c:v>5.18</c:v>
                      </c:pt>
                      <c:pt idx="727">
                        <c:v>5.0999999999999996</c:v>
                      </c:pt>
                      <c:pt idx="728">
                        <c:v>5.08</c:v>
                      </c:pt>
                      <c:pt idx="729">
                        <c:v>5.0599999999999996</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0-A6C8-4DBF-A701-3FE5CF7365CA}"/>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DATOS!$AD$3:$AD$732</c15:sqref>
                        </c15:formulaRef>
                      </c:ext>
                    </c:extLst>
                    <c:numCache>
                      <c:formatCode>0.00</c:formatCode>
                      <c:ptCount val="730"/>
                      <c:pt idx="0">
                        <c:v>4.8</c:v>
                      </c:pt>
                      <c:pt idx="1">
                        <c:v>4.67</c:v>
                      </c:pt>
                      <c:pt idx="2">
                        <c:v>4.46</c:v>
                      </c:pt>
                      <c:pt idx="3">
                        <c:v>4.4000000000000004</c:v>
                      </c:pt>
                      <c:pt idx="4">
                        <c:v>4.3499999999999996</c:v>
                      </c:pt>
                      <c:pt idx="5">
                        <c:v>4.26</c:v>
                      </c:pt>
                      <c:pt idx="6">
                        <c:v>4.21</c:v>
                      </c:pt>
                      <c:pt idx="7">
                        <c:v>4.0999999999999996</c:v>
                      </c:pt>
                      <c:pt idx="8">
                        <c:v>4.05</c:v>
                      </c:pt>
                      <c:pt idx="9">
                        <c:v>3.64</c:v>
                      </c:pt>
                      <c:pt idx="10">
                        <c:v>3.54</c:v>
                      </c:pt>
                      <c:pt idx="11">
                        <c:v>3.4</c:v>
                      </c:pt>
                      <c:pt idx="12">
                        <c:v>3.32</c:v>
                      </c:pt>
                      <c:pt idx="13">
                        <c:v>3.17</c:v>
                      </c:pt>
                      <c:pt idx="14">
                        <c:v>3.1</c:v>
                      </c:pt>
                      <c:pt idx="15">
                        <c:v>3.04</c:v>
                      </c:pt>
                      <c:pt idx="16">
                        <c:v>3.02</c:v>
                      </c:pt>
                      <c:pt idx="17">
                        <c:v>3.05</c:v>
                      </c:pt>
                      <c:pt idx="18">
                        <c:v>3.1</c:v>
                      </c:pt>
                      <c:pt idx="19">
                        <c:v>3.1</c:v>
                      </c:pt>
                      <c:pt idx="20">
                        <c:v>3.12</c:v>
                      </c:pt>
                      <c:pt idx="21">
                        <c:v>3.17</c:v>
                      </c:pt>
                      <c:pt idx="22">
                        <c:v>3.22</c:v>
                      </c:pt>
                      <c:pt idx="23">
                        <c:v>3.28</c:v>
                      </c:pt>
                      <c:pt idx="24">
                        <c:v>3.28</c:v>
                      </c:pt>
                      <c:pt idx="25">
                        <c:v>3.22</c:v>
                      </c:pt>
                      <c:pt idx="26">
                        <c:v>3.16</c:v>
                      </c:pt>
                      <c:pt idx="27">
                        <c:v>3.12</c:v>
                      </c:pt>
                      <c:pt idx="28">
                        <c:v>3.12</c:v>
                      </c:pt>
                      <c:pt idx="29">
                        <c:v>3.14</c:v>
                      </c:pt>
                      <c:pt idx="30">
                        <c:v>3.14</c:v>
                      </c:pt>
                      <c:pt idx="31">
                        <c:v>3.14</c:v>
                      </c:pt>
                      <c:pt idx="32">
                        <c:v>3.11</c:v>
                      </c:pt>
                      <c:pt idx="33">
                        <c:v>3.09</c:v>
                      </c:pt>
                      <c:pt idx="34">
                        <c:v>3.11</c:v>
                      </c:pt>
                      <c:pt idx="35">
                        <c:v>3.06</c:v>
                      </c:pt>
                      <c:pt idx="36">
                        <c:v>3.02</c:v>
                      </c:pt>
                      <c:pt idx="37">
                        <c:v>2.98</c:v>
                      </c:pt>
                      <c:pt idx="38">
                        <c:v>3.1</c:v>
                      </c:pt>
                      <c:pt idx="39">
                        <c:v>3.23</c:v>
                      </c:pt>
                      <c:pt idx="40">
                        <c:v>3.36</c:v>
                      </c:pt>
                      <c:pt idx="41">
                        <c:v>3.46</c:v>
                      </c:pt>
                      <c:pt idx="42">
                        <c:v>3.72</c:v>
                      </c:pt>
                      <c:pt idx="43">
                        <c:v>3.76</c:v>
                      </c:pt>
                      <c:pt idx="44">
                        <c:v>3.69</c:v>
                      </c:pt>
                      <c:pt idx="45">
                        <c:v>3.7</c:v>
                      </c:pt>
                      <c:pt idx="46">
                        <c:v>3.51</c:v>
                      </c:pt>
                      <c:pt idx="47">
                        <c:v>3.32</c:v>
                      </c:pt>
                      <c:pt idx="48">
                        <c:v>3.28</c:v>
                      </c:pt>
                      <c:pt idx="49">
                        <c:v>3.2</c:v>
                      </c:pt>
                      <c:pt idx="50">
                        <c:v>3.18</c:v>
                      </c:pt>
                      <c:pt idx="51">
                        <c:v>3.35</c:v>
                      </c:pt>
                      <c:pt idx="52">
                        <c:v>3.6</c:v>
                      </c:pt>
                      <c:pt idx="53">
                        <c:v>3.96</c:v>
                      </c:pt>
                      <c:pt idx="54">
                        <c:v>4.3</c:v>
                      </c:pt>
                      <c:pt idx="55">
                        <c:v>4.4800000000000004</c:v>
                      </c:pt>
                      <c:pt idx="56">
                        <c:v>4.5999999999999996</c:v>
                      </c:pt>
                      <c:pt idx="57">
                        <c:v>4.32</c:v>
                      </c:pt>
                      <c:pt idx="58">
                        <c:v>4.2</c:v>
                      </c:pt>
                      <c:pt idx="59">
                        <c:v>3.95</c:v>
                      </c:pt>
                      <c:pt idx="60">
                        <c:v>3.78</c:v>
                      </c:pt>
                      <c:pt idx="61">
                        <c:v>3.48</c:v>
                      </c:pt>
                      <c:pt idx="62">
                        <c:v>3.75</c:v>
                      </c:pt>
                      <c:pt idx="63">
                        <c:v>3.35</c:v>
                      </c:pt>
                      <c:pt idx="64">
                        <c:v>3.32</c:v>
                      </c:pt>
                      <c:pt idx="65">
                        <c:v>3.29</c:v>
                      </c:pt>
                      <c:pt idx="66">
                        <c:v>3.22</c:v>
                      </c:pt>
                      <c:pt idx="67">
                        <c:v>3.14</c:v>
                      </c:pt>
                      <c:pt idx="68">
                        <c:v>3.1</c:v>
                      </c:pt>
                      <c:pt idx="69">
                        <c:v>3.12</c:v>
                      </c:pt>
                      <c:pt idx="70">
                        <c:v>3.32</c:v>
                      </c:pt>
                      <c:pt idx="71">
                        <c:v>3.42</c:v>
                      </c:pt>
                      <c:pt idx="72">
                        <c:v>3.34</c:v>
                      </c:pt>
                      <c:pt idx="73">
                        <c:v>3.06</c:v>
                      </c:pt>
                      <c:pt idx="74">
                        <c:v>2.93</c:v>
                      </c:pt>
                      <c:pt idx="75">
                        <c:v>2.88</c:v>
                      </c:pt>
                      <c:pt idx="76">
                        <c:v>2.76</c:v>
                      </c:pt>
                      <c:pt idx="77">
                        <c:v>2.69</c:v>
                      </c:pt>
                      <c:pt idx="78">
                        <c:v>2.75</c:v>
                      </c:pt>
                      <c:pt idx="79">
                        <c:v>2.8</c:v>
                      </c:pt>
                      <c:pt idx="80">
                        <c:v>3</c:v>
                      </c:pt>
                      <c:pt idx="81">
                        <c:v>3.07</c:v>
                      </c:pt>
                      <c:pt idx="82">
                        <c:v>2.96</c:v>
                      </c:pt>
                      <c:pt idx="83">
                        <c:v>2.8</c:v>
                      </c:pt>
                      <c:pt idx="84">
                        <c:v>2.59</c:v>
                      </c:pt>
                      <c:pt idx="85">
                        <c:v>2.54</c:v>
                      </c:pt>
                      <c:pt idx="86">
                        <c:v>2.58</c:v>
                      </c:pt>
                      <c:pt idx="87">
                        <c:v>2.54</c:v>
                      </c:pt>
                      <c:pt idx="88">
                        <c:v>2.5099999999999998</c:v>
                      </c:pt>
                      <c:pt idx="89">
                        <c:v>2.54</c:v>
                      </c:pt>
                      <c:pt idx="90">
                        <c:v>2.58</c:v>
                      </c:pt>
                      <c:pt idx="91">
                        <c:v>2.52</c:v>
                      </c:pt>
                      <c:pt idx="92">
                        <c:v>2.58</c:v>
                      </c:pt>
                      <c:pt idx="93">
                        <c:v>2.5</c:v>
                      </c:pt>
                      <c:pt idx="94">
                        <c:v>2.4500000000000002</c:v>
                      </c:pt>
                      <c:pt idx="95">
                        <c:v>2.42</c:v>
                      </c:pt>
                      <c:pt idx="96">
                        <c:v>2.58</c:v>
                      </c:pt>
                      <c:pt idx="97">
                        <c:v>2.6</c:v>
                      </c:pt>
                      <c:pt idx="98">
                        <c:v>2.7</c:v>
                      </c:pt>
                      <c:pt idx="99">
                        <c:v>2.8</c:v>
                      </c:pt>
                      <c:pt idx="100">
                        <c:v>2.94</c:v>
                      </c:pt>
                      <c:pt idx="101">
                        <c:v>2.74</c:v>
                      </c:pt>
                      <c:pt idx="102">
                        <c:v>2.6</c:v>
                      </c:pt>
                      <c:pt idx="103">
                        <c:v>2.6</c:v>
                      </c:pt>
                      <c:pt idx="104">
                        <c:v>2.88</c:v>
                      </c:pt>
                      <c:pt idx="105">
                        <c:v>2.77</c:v>
                      </c:pt>
                      <c:pt idx="106">
                        <c:v>2.66</c:v>
                      </c:pt>
                      <c:pt idx="107">
                        <c:v>2.52</c:v>
                      </c:pt>
                      <c:pt idx="108">
                        <c:v>2.4300000000000002</c:v>
                      </c:pt>
                      <c:pt idx="109">
                        <c:v>2.34</c:v>
                      </c:pt>
                      <c:pt idx="110">
                        <c:v>2.2599999999999998</c:v>
                      </c:pt>
                      <c:pt idx="111">
                        <c:v>2.1800000000000002</c:v>
                      </c:pt>
                      <c:pt idx="112">
                        <c:v>2.14</c:v>
                      </c:pt>
                      <c:pt idx="113">
                        <c:v>2.08</c:v>
                      </c:pt>
                      <c:pt idx="114">
                        <c:v>2.0499999999999998</c:v>
                      </c:pt>
                      <c:pt idx="115">
                        <c:v>2.1</c:v>
                      </c:pt>
                      <c:pt idx="116">
                        <c:v>2.12</c:v>
                      </c:pt>
                      <c:pt idx="117">
                        <c:v>2.1</c:v>
                      </c:pt>
                      <c:pt idx="118">
                        <c:v>2.08</c:v>
                      </c:pt>
                      <c:pt idx="119">
                        <c:v>2.1</c:v>
                      </c:pt>
                      <c:pt idx="120">
                        <c:v>2.1</c:v>
                      </c:pt>
                      <c:pt idx="121">
                        <c:v>2.12</c:v>
                      </c:pt>
                      <c:pt idx="122">
                        <c:v>2.16</c:v>
                      </c:pt>
                      <c:pt idx="123">
                        <c:v>2.14</c:v>
                      </c:pt>
                      <c:pt idx="124">
                        <c:v>2.02</c:v>
                      </c:pt>
                      <c:pt idx="125">
                        <c:v>1.95</c:v>
                      </c:pt>
                      <c:pt idx="126">
                        <c:v>2</c:v>
                      </c:pt>
                      <c:pt idx="127">
                        <c:v>2.08</c:v>
                      </c:pt>
                      <c:pt idx="128">
                        <c:v>2.02</c:v>
                      </c:pt>
                      <c:pt idx="129">
                        <c:v>1.96</c:v>
                      </c:pt>
                      <c:pt idx="130">
                        <c:v>1.88</c:v>
                      </c:pt>
                      <c:pt idx="131">
                        <c:v>1.86</c:v>
                      </c:pt>
                      <c:pt idx="132">
                        <c:v>1.9</c:v>
                      </c:pt>
                      <c:pt idx="133">
                        <c:v>2.0499999999999998</c:v>
                      </c:pt>
                      <c:pt idx="134">
                        <c:v>2.0299999999999998</c:v>
                      </c:pt>
                      <c:pt idx="135">
                        <c:v>2.7</c:v>
                      </c:pt>
                      <c:pt idx="136">
                        <c:v>2.15</c:v>
                      </c:pt>
                      <c:pt idx="137">
                        <c:v>2.11</c:v>
                      </c:pt>
                      <c:pt idx="138">
                        <c:v>2.09</c:v>
                      </c:pt>
                      <c:pt idx="139">
                        <c:v>2.14</c:v>
                      </c:pt>
                      <c:pt idx="140">
                        <c:v>2.04</c:v>
                      </c:pt>
                      <c:pt idx="141">
                        <c:v>2.02</c:v>
                      </c:pt>
                      <c:pt idx="142">
                        <c:v>1.98</c:v>
                      </c:pt>
                      <c:pt idx="143">
                        <c:v>2</c:v>
                      </c:pt>
                      <c:pt idx="144">
                        <c:v>2.04</c:v>
                      </c:pt>
                      <c:pt idx="145">
                        <c:v>1.98</c:v>
                      </c:pt>
                      <c:pt idx="146">
                        <c:v>1.99</c:v>
                      </c:pt>
                      <c:pt idx="147">
                        <c:v>2.15</c:v>
                      </c:pt>
                      <c:pt idx="148">
                        <c:v>2.3199999999999998</c:v>
                      </c:pt>
                      <c:pt idx="149">
                        <c:v>2.35</c:v>
                      </c:pt>
                      <c:pt idx="150">
                        <c:v>2.38</c:v>
                      </c:pt>
                      <c:pt idx="151">
                        <c:v>2.38</c:v>
                      </c:pt>
                      <c:pt idx="152">
                        <c:v>2.46</c:v>
                      </c:pt>
                      <c:pt idx="153">
                        <c:v>2.67</c:v>
                      </c:pt>
                      <c:pt idx="154">
                        <c:v>3.02</c:v>
                      </c:pt>
                      <c:pt idx="155">
                        <c:v>3.04</c:v>
                      </c:pt>
                      <c:pt idx="156">
                        <c:v>3.17</c:v>
                      </c:pt>
                      <c:pt idx="157">
                        <c:v>2.95</c:v>
                      </c:pt>
                      <c:pt idx="158">
                        <c:v>2.75</c:v>
                      </c:pt>
                      <c:pt idx="159">
                        <c:v>2.61</c:v>
                      </c:pt>
                      <c:pt idx="160">
                        <c:v>2.56</c:v>
                      </c:pt>
                      <c:pt idx="161">
                        <c:v>2.6</c:v>
                      </c:pt>
                      <c:pt idx="162">
                        <c:v>3.3</c:v>
                      </c:pt>
                      <c:pt idx="163">
                        <c:v>3.02</c:v>
                      </c:pt>
                      <c:pt idx="164">
                        <c:v>3.06</c:v>
                      </c:pt>
                      <c:pt idx="165">
                        <c:v>3.3</c:v>
                      </c:pt>
                      <c:pt idx="166">
                        <c:v>3.56</c:v>
                      </c:pt>
                      <c:pt idx="167">
                        <c:v>3.56</c:v>
                      </c:pt>
                      <c:pt idx="168">
                        <c:v>3.95</c:v>
                      </c:pt>
                      <c:pt idx="169">
                        <c:v>3.85</c:v>
                      </c:pt>
                      <c:pt idx="170">
                        <c:v>3.76</c:v>
                      </c:pt>
                      <c:pt idx="171">
                        <c:v>4.0999999999999996</c:v>
                      </c:pt>
                      <c:pt idx="172">
                        <c:v>4.4000000000000004</c:v>
                      </c:pt>
                      <c:pt idx="173">
                        <c:v>4.28</c:v>
                      </c:pt>
                      <c:pt idx="174">
                        <c:v>4.0999999999999996</c:v>
                      </c:pt>
                      <c:pt idx="175">
                        <c:v>4.4000000000000004</c:v>
                      </c:pt>
                      <c:pt idx="176">
                        <c:v>4.4000000000000004</c:v>
                      </c:pt>
                      <c:pt idx="177">
                        <c:v>4.25</c:v>
                      </c:pt>
                      <c:pt idx="178">
                        <c:v>4.1500000000000004</c:v>
                      </c:pt>
                      <c:pt idx="179">
                        <c:v>4.2</c:v>
                      </c:pt>
                      <c:pt idx="180">
                        <c:v>4.3</c:v>
                      </c:pt>
                      <c:pt idx="181">
                        <c:v>4.28</c:v>
                      </c:pt>
                      <c:pt idx="182">
                        <c:v>4.26</c:v>
                      </c:pt>
                      <c:pt idx="183">
                        <c:v>4.46</c:v>
                      </c:pt>
                      <c:pt idx="184">
                        <c:v>4.66</c:v>
                      </c:pt>
                      <c:pt idx="185">
                        <c:v>4.6500000000000004</c:v>
                      </c:pt>
                      <c:pt idx="186">
                        <c:v>4.57</c:v>
                      </c:pt>
                      <c:pt idx="187">
                        <c:v>4.8</c:v>
                      </c:pt>
                      <c:pt idx="188">
                        <c:v>4.83</c:v>
                      </c:pt>
                      <c:pt idx="189">
                        <c:v>5.35</c:v>
                      </c:pt>
                      <c:pt idx="190">
                        <c:v>5.24</c:v>
                      </c:pt>
                      <c:pt idx="191">
                        <c:v>5.0199999999999996</c:v>
                      </c:pt>
                      <c:pt idx="192">
                        <c:v>5</c:v>
                      </c:pt>
                      <c:pt idx="193">
                        <c:v>4.96</c:v>
                      </c:pt>
                      <c:pt idx="194">
                        <c:v>4.8600000000000003</c:v>
                      </c:pt>
                      <c:pt idx="195">
                        <c:v>4.68</c:v>
                      </c:pt>
                      <c:pt idx="196">
                        <c:v>4.72</c:v>
                      </c:pt>
                      <c:pt idx="197">
                        <c:v>4.57</c:v>
                      </c:pt>
                      <c:pt idx="198">
                        <c:v>4.33</c:v>
                      </c:pt>
                      <c:pt idx="199">
                        <c:v>4.26</c:v>
                      </c:pt>
                      <c:pt idx="200">
                        <c:v>4.3</c:v>
                      </c:pt>
                      <c:pt idx="201">
                        <c:v>4.47</c:v>
                      </c:pt>
                      <c:pt idx="202">
                        <c:v>4.34</c:v>
                      </c:pt>
                      <c:pt idx="203">
                        <c:v>4.4800000000000004</c:v>
                      </c:pt>
                      <c:pt idx="204">
                        <c:v>4.4400000000000004</c:v>
                      </c:pt>
                      <c:pt idx="205">
                        <c:v>4.42</c:v>
                      </c:pt>
                      <c:pt idx="206">
                        <c:v>4.4000000000000004</c:v>
                      </c:pt>
                      <c:pt idx="207">
                        <c:v>4.3499999999999996</c:v>
                      </c:pt>
                      <c:pt idx="208">
                        <c:v>4.37</c:v>
                      </c:pt>
                      <c:pt idx="209">
                        <c:v>4.3</c:v>
                      </c:pt>
                      <c:pt idx="210">
                        <c:v>4.2</c:v>
                      </c:pt>
                      <c:pt idx="211">
                        <c:v>4.17</c:v>
                      </c:pt>
                      <c:pt idx="212">
                        <c:v>4</c:v>
                      </c:pt>
                      <c:pt idx="213">
                        <c:v>3.92</c:v>
                      </c:pt>
                      <c:pt idx="214">
                        <c:v>3.86</c:v>
                      </c:pt>
                      <c:pt idx="215">
                        <c:v>3.76</c:v>
                      </c:pt>
                      <c:pt idx="216">
                        <c:v>3.8</c:v>
                      </c:pt>
                      <c:pt idx="217">
                        <c:v>3.94</c:v>
                      </c:pt>
                      <c:pt idx="218">
                        <c:v>4.3</c:v>
                      </c:pt>
                      <c:pt idx="219">
                        <c:v>4.58</c:v>
                      </c:pt>
                      <c:pt idx="220">
                        <c:v>5.24</c:v>
                      </c:pt>
                      <c:pt idx="221">
                        <c:v>5.48</c:v>
                      </c:pt>
                      <c:pt idx="222">
                        <c:v>5.78</c:v>
                      </c:pt>
                      <c:pt idx="223">
                        <c:v>5.94</c:v>
                      </c:pt>
                      <c:pt idx="224">
                        <c:v>5.96</c:v>
                      </c:pt>
                      <c:pt idx="225">
                        <c:v>6.03</c:v>
                      </c:pt>
                      <c:pt idx="226">
                        <c:v>6.26</c:v>
                      </c:pt>
                      <c:pt idx="227">
                        <c:v>6.25</c:v>
                      </c:pt>
                      <c:pt idx="228">
                        <c:v>6.27</c:v>
                      </c:pt>
                      <c:pt idx="229">
                        <c:v>6.45</c:v>
                      </c:pt>
                      <c:pt idx="230">
                        <c:v>6.52</c:v>
                      </c:pt>
                      <c:pt idx="231">
                        <c:v>6.38</c:v>
                      </c:pt>
                      <c:pt idx="232">
                        <c:v>6.68</c:v>
                      </c:pt>
                      <c:pt idx="233">
                        <c:v>6.83</c:v>
                      </c:pt>
                      <c:pt idx="234">
                        <c:v>7</c:v>
                      </c:pt>
                      <c:pt idx="235">
                        <c:v>6.91</c:v>
                      </c:pt>
                      <c:pt idx="236">
                        <c:v>6.7</c:v>
                      </c:pt>
                      <c:pt idx="237">
                        <c:v>6.52</c:v>
                      </c:pt>
                      <c:pt idx="238">
                        <c:v>6.3</c:v>
                      </c:pt>
                      <c:pt idx="239">
                        <c:v>6.2</c:v>
                      </c:pt>
                      <c:pt idx="240">
                        <c:v>6.16</c:v>
                      </c:pt>
                      <c:pt idx="241">
                        <c:v>6.12</c:v>
                      </c:pt>
                      <c:pt idx="242">
                        <c:v>6.04</c:v>
                      </c:pt>
                      <c:pt idx="243">
                        <c:v>5.96</c:v>
                      </c:pt>
                      <c:pt idx="244">
                        <c:v>5.85</c:v>
                      </c:pt>
                      <c:pt idx="245">
                        <c:v>5.78</c:v>
                      </c:pt>
                      <c:pt idx="246">
                        <c:v>5.78</c:v>
                      </c:pt>
                      <c:pt idx="247">
                        <c:v>5.74</c:v>
                      </c:pt>
                      <c:pt idx="248">
                        <c:v>5.52</c:v>
                      </c:pt>
                      <c:pt idx="249">
                        <c:v>5.74</c:v>
                      </c:pt>
                      <c:pt idx="250">
                        <c:v>5.48</c:v>
                      </c:pt>
                      <c:pt idx="251">
                        <c:v>5.32</c:v>
                      </c:pt>
                      <c:pt idx="252">
                        <c:v>5.24</c:v>
                      </c:pt>
                      <c:pt idx="253">
                        <c:v>5.21</c:v>
                      </c:pt>
                      <c:pt idx="254">
                        <c:v>5.18</c:v>
                      </c:pt>
                      <c:pt idx="255">
                        <c:v>5.0199999999999996</c:v>
                      </c:pt>
                      <c:pt idx="256">
                        <c:v>4.92</c:v>
                      </c:pt>
                      <c:pt idx="257">
                        <c:v>4.82</c:v>
                      </c:pt>
                      <c:pt idx="258">
                        <c:v>4.9400000000000004</c:v>
                      </c:pt>
                      <c:pt idx="259">
                        <c:v>4.97</c:v>
                      </c:pt>
                      <c:pt idx="260">
                        <c:v>4.9000000000000004</c:v>
                      </c:pt>
                      <c:pt idx="261">
                        <c:v>4.78</c:v>
                      </c:pt>
                      <c:pt idx="262">
                        <c:v>4.66</c:v>
                      </c:pt>
                      <c:pt idx="263">
                        <c:v>4.57</c:v>
                      </c:pt>
                      <c:pt idx="264">
                        <c:v>4.5</c:v>
                      </c:pt>
                      <c:pt idx="265">
                        <c:v>4.46</c:v>
                      </c:pt>
                      <c:pt idx="266">
                        <c:v>4.45</c:v>
                      </c:pt>
                      <c:pt idx="267">
                        <c:v>4.4000000000000004</c:v>
                      </c:pt>
                      <c:pt idx="268">
                        <c:v>4.34</c:v>
                      </c:pt>
                      <c:pt idx="269">
                        <c:v>4.25</c:v>
                      </c:pt>
                      <c:pt idx="270">
                        <c:v>4.12</c:v>
                      </c:pt>
                      <c:pt idx="271">
                        <c:v>4.12</c:v>
                      </c:pt>
                      <c:pt idx="272">
                        <c:v>4.0599999999999996</c:v>
                      </c:pt>
                      <c:pt idx="273">
                        <c:v>3.82</c:v>
                      </c:pt>
                      <c:pt idx="274">
                        <c:v>3.74</c:v>
                      </c:pt>
                      <c:pt idx="275">
                        <c:v>4.1500000000000004</c:v>
                      </c:pt>
                      <c:pt idx="276">
                        <c:v>4.25</c:v>
                      </c:pt>
                      <c:pt idx="277">
                        <c:v>4.05</c:v>
                      </c:pt>
                      <c:pt idx="278">
                        <c:v>4.45</c:v>
                      </c:pt>
                      <c:pt idx="279">
                        <c:v>4.79</c:v>
                      </c:pt>
                      <c:pt idx="280">
                        <c:v>4.84</c:v>
                      </c:pt>
                      <c:pt idx="281">
                        <c:v>4.76</c:v>
                      </c:pt>
                      <c:pt idx="282">
                        <c:v>5.2</c:v>
                      </c:pt>
                      <c:pt idx="283">
                        <c:v>5.58</c:v>
                      </c:pt>
                      <c:pt idx="284">
                        <c:v>5.18</c:v>
                      </c:pt>
                      <c:pt idx="285">
                        <c:v>5.18</c:v>
                      </c:pt>
                      <c:pt idx="286">
                        <c:v>5.26</c:v>
                      </c:pt>
                      <c:pt idx="287">
                        <c:v>5.3</c:v>
                      </c:pt>
                      <c:pt idx="288">
                        <c:v>5.24</c:v>
                      </c:pt>
                      <c:pt idx="289">
                        <c:v>5.08</c:v>
                      </c:pt>
                      <c:pt idx="290">
                        <c:v>5.56</c:v>
                      </c:pt>
                      <c:pt idx="291">
                        <c:v>5.68</c:v>
                      </c:pt>
                      <c:pt idx="292">
                        <c:v>5.46</c:v>
                      </c:pt>
                      <c:pt idx="293">
                        <c:v>5.52</c:v>
                      </c:pt>
                      <c:pt idx="294">
                        <c:v>5.76</c:v>
                      </c:pt>
                      <c:pt idx="295">
                        <c:v>6.5</c:v>
                      </c:pt>
                      <c:pt idx="296">
                        <c:v>6.55</c:v>
                      </c:pt>
                      <c:pt idx="297">
                        <c:v>6.08</c:v>
                      </c:pt>
                      <c:pt idx="298">
                        <c:v>5.72</c:v>
                      </c:pt>
                      <c:pt idx="299">
                        <c:v>5.62</c:v>
                      </c:pt>
                      <c:pt idx="300">
                        <c:v>5.62</c:v>
                      </c:pt>
                      <c:pt idx="301">
                        <c:v>5.63</c:v>
                      </c:pt>
                      <c:pt idx="302">
                        <c:v>6.08</c:v>
                      </c:pt>
                      <c:pt idx="303">
                        <c:v>6.08</c:v>
                      </c:pt>
                      <c:pt idx="304">
                        <c:v>6.12</c:v>
                      </c:pt>
                      <c:pt idx="305">
                        <c:v>6.7</c:v>
                      </c:pt>
                      <c:pt idx="306">
                        <c:v>6.96</c:v>
                      </c:pt>
                      <c:pt idx="307">
                        <c:v>6.84</c:v>
                      </c:pt>
                      <c:pt idx="308">
                        <c:v>6.6</c:v>
                      </c:pt>
                      <c:pt idx="309">
                        <c:v>6.56</c:v>
                      </c:pt>
                      <c:pt idx="310">
                        <c:v>6.62</c:v>
                      </c:pt>
                      <c:pt idx="311">
                        <c:v>6.42</c:v>
                      </c:pt>
                      <c:pt idx="312">
                        <c:v>6.44</c:v>
                      </c:pt>
                      <c:pt idx="313">
                        <c:v>6.34</c:v>
                      </c:pt>
                      <c:pt idx="314">
                        <c:v>6.08</c:v>
                      </c:pt>
                      <c:pt idx="315">
                        <c:v>5.88</c:v>
                      </c:pt>
                      <c:pt idx="316">
                        <c:v>5.76</c:v>
                      </c:pt>
                      <c:pt idx="317">
                        <c:v>5.6</c:v>
                      </c:pt>
                      <c:pt idx="318">
                        <c:v>5.45</c:v>
                      </c:pt>
                      <c:pt idx="319">
                        <c:v>5.39</c:v>
                      </c:pt>
                      <c:pt idx="320">
                        <c:v>5.28</c:v>
                      </c:pt>
                      <c:pt idx="321">
                        <c:v>5.2</c:v>
                      </c:pt>
                      <c:pt idx="322">
                        <c:v>5.16</c:v>
                      </c:pt>
                      <c:pt idx="323">
                        <c:v>5.0599999999999996</c:v>
                      </c:pt>
                      <c:pt idx="324">
                        <c:v>4.8600000000000003</c:v>
                      </c:pt>
                      <c:pt idx="325">
                        <c:v>4.68</c:v>
                      </c:pt>
                      <c:pt idx="326">
                        <c:v>4.46</c:v>
                      </c:pt>
                      <c:pt idx="327">
                        <c:v>4.24</c:v>
                      </c:pt>
                      <c:pt idx="328">
                        <c:v>4.1399999999999997</c:v>
                      </c:pt>
                      <c:pt idx="329">
                        <c:v>4.0999999999999996</c:v>
                      </c:pt>
                      <c:pt idx="330">
                        <c:v>4.03</c:v>
                      </c:pt>
                      <c:pt idx="331">
                        <c:v>3.98</c:v>
                      </c:pt>
                      <c:pt idx="332">
                        <c:v>3.94</c:v>
                      </c:pt>
                      <c:pt idx="333">
                        <c:v>3.98</c:v>
                      </c:pt>
                      <c:pt idx="334">
                        <c:v>3.92</c:v>
                      </c:pt>
                      <c:pt idx="335">
                        <c:v>3.84</c:v>
                      </c:pt>
                      <c:pt idx="336">
                        <c:v>3.82</c:v>
                      </c:pt>
                      <c:pt idx="337">
                        <c:v>3.9</c:v>
                      </c:pt>
                      <c:pt idx="338">
                        <c:v>4.03</c:v>
                      </c:pt>
                      <c:pt idx="339">
                        <c:v>3.93</c:v>
                      </c:pt>
                      <c:pt idx="340">
                        <c:v>4.03</c:v>
                      </c:pt>
                      <c:pt idx="341">
                        <c:v>4</c:v>
                      </c:pt>
                      <c:pt idx="342">
                        <c:v>3.98</c:v>
                      </c:pt>
                      <c:pt idx="343">
                        <c:v>4.05</c:v>
                      </c:pt>
                      <c:pt idx="344">
                        <c:v>4.0199999999999996</c:v>
                      </c:pt>
                      <c:pt idx="345">
                        <c:v>3.88</c:v>
                      </c:pt>
                      <c:pt idx="346">
                        <c:v>3.76</c:v>
                      </c:pt>
                      <c:pt idx="347">
                        <c:v>3.62</c:v>
                      </c:pt>
                      <c:pt idx="348">
                        <c:v>3.42</c:v>
                      </c:pt>
                      <c:pt idx="349">
                        <c:v>3.56</c:v>
                      </c:pt>
                      <c:pt idx="350">
                        <c:v>3.67</c:v>
                      </c:pt>
                      <c:pt idx="351">
                        <c:v>3.85</c:v>
                      </c:pt>
                      <c:pt idx="352">
                        <c:v>3.94</c:v>
                      </c:pt>
                      <c:pt idx="353">
                        <c:v>3.9</c:v>
                      </c:pt>
                      <c:pt idx="354">
                        <c:v>3.88</c:v>
                      </c:pt>
                      <c:pt idx="355">
                        <c:v>4.05</c:v>
                      </c:pt>
                      <c:pt idx="356">
                        <c:v>3.98</c:v>
                      </c:pt>
                      <c:pt idx="357">
                        <c:v>3.88</c:v>
                      </c:pt>
                      <c:pt idx="358">
                        <c:v>3.88</c:v>
                      </c:pt>
                      <c:pt idx="359">
                        <c:v>3.88</c:v>
                      </c:pt>
                      <c:pt idx="360">
                        <c:v>3.72</c:v>
                      </c:pt>
                      <c:pt idx="361">
                        <c:v>3.63</c:v>
                      </c:pt>
                      <c:pt idx="362">
                        <c:v>3.54</c:v>
                      </c:pt>
                      <c:pt idx="363">
                        <c:v>3.57</c:v>
                      </c:pt>
                      <c:pt idx="364">
                        <c:v>3.6</c:v>
                      </c:pt>
                      <c:pt idx="365">
                        <c:v>3.54</c:v>
                      </c:pt>
                      <c:pt idx="366">
                        <c:v>3.42</c:v>
                      </c:pt>
                      <c:pt idx="367">
                        <c:v>3.25</c:v>
                      </c:pt>
                      <c:pt idx="368">
                        <c:v>3.12</c:v>
                      </c:pt>
                      <c:pt idx="369">
                        <c:v>3.07</c:v>
                      </c:pt>
                      <c:pt idx="370">
                        <c:v>2.97</c:v>
                      </c:pt>
                      <c:pt idx="371">
                        <c:v>2.83</c:v>
                      </c:pt>
                      <c:pt idx="372">
                        <c:v>2.78</c:v>
                      </c:pt>
                      <c:pt idx="373">
                        <c:v>2.8</c:v>
                      </c:pt>
                      <c:pt idx="374">
                        <c:v>2.78</c:v>
                      </c:pt>
                      <c:pt idx="375">
                        <c:v>2.74</c:v>
                      </c:pt>
                      <c:pt idx="376">
                        <c:v>2.74</c:v>
                      </c:pt>
                      <c:pt idx="377">
                        <c:v>2.7</c:v>
                      </c:pt>
                      <c:pt idx="378">
                        <c:v>2.73</c:v>
                      </c:pt>
                      <c:pt idx="379">
                        <c:v>2.78</c:v>
                      </c:pt>
                      <c:pt idx="380">
                        <c:v>2.94</c:v>
                      </c:pt>
                      <c:pt idx="381">
                        <c:v>2.8</c:v>
                      </c:pt>
                      <c:pt idx="382">
                        <c:v>2.64</c:v>
                      </c:pt>
                      <c:pt idx="383">
                        <c:v>2.59</c:v>
                      </c:pt>
                      <c:pt idx="384">
                        <c:v>2.54</c:v>
                      </c:pt>
                      <c:pt idx="385">
                        <c:v>2.5</c:v>
                      </c:pt>
                      <c:pt idx="386">
                        <c:v>2.42</c:v>
                      </c:pt>
                      <c:pt idx="387">
                        <c:v>2.2999999999999998</c:v>
                      </c:pt>
                      <c:pt idx="388">
                        <c:v>2.2999999999999998</c:v>
                      </c:pt>
                      <c:pt idx="389">
                        <c:v>2.23</c:v>
                      </c:pt>
                      <c:pt idx="390">
                        <c:v>2.14</c:v>
                      </c:pt>
                      <c:pt idx="391">
                        <c:v>2.08</c:v>
                      </c:pt>
                      <c:pt idx="392">
                        <c:v>2.02</c:v>
                      </c:pt>
                      <c:pt idx="393">
                        <c:v>2.04</c:v>
                      </c:pt>
                      <c:pt idx="394">
                        <c:v>2.02</c:v>
                      </c:pt>
                      <c:pt idx="395">
                        <c:v>2.25</c:v>
                      </c:pt>
                      <c:pt idx="396">
                        <c:v>2.5</c:v>
                      </c:pt>
                      <c:pt idx="397">
                        <c:v>2.6</c:v>
                      </c:pt>
                      <c:pt idx="398">
                        <c:v>2.44</c:v>
                      </c:pt>
                      <c:pt idx="399">
                        <c:v>2.58</c:v>
                      </c:pt>
                      <c:pt idx="400">
                        <c:v>2.5499999999999998</c:v>
                      </c:pt>
                      <c:pt idx="401">
                        <c:v>2.46</c:v>
                      </c:pt>
                      <c:pt idx="402">
                        <c:v>2.36</c:v>
                      </c:pt>
                      <c:pt idx="403">
                        <c:v>2.2999999999999998</c:v>
                      </c:pt>
                      <c:pt idx="404">
                        <c:v>2.6</c:v>
                      </c:pt>
                      <c:pt idx="405">
                        <c:v>2.85</c:v>
                      </c:pt>
                      <c:pt idx="406">
                        <c:v>3.08</c:v>
                      </c:pt>
                      <c:pt idx="407">
                        <c:v>3.18</c:v>
                      </c:pt>
                      <c:pt idx="408">
                        <c:v>3.15</c:v>
                      </c:pt>
                      <c:pt idx="409">
                        <c:v>3.15</c:v>
                      </c:pt>
                      <c:pt idx="410">
                        <c:v>3.26</c:v>
                      </c:pt>
                      <c:pt idx="411">
                        <c:v>3.42</c:v>
                      </c:pt>
                      <c:pt idx="412">
                        <c:v>3.52</c:v>
                      </c:pt>
                      <c:pt idx="413">
                        <c:v>3.5</c:v>
                      </c:pt>
                      <c:pt idx="414">
                        <c:v>3.4</c:v>
                      </c:pt>
                      <c:pt idx="415">
                        <c:v>3.34</c:v>
                      </c:pt>
                      <c:pt idx="416">
                        <c:v>3.26</c:v>
                      </c:pt>
                      <c:pt idx="417">
                        <c:v>3.18</c:v>
                      </c:pt>
                      <c:pt idx="418">
                        <c:v>3.03</c:v>
                      </c:pt>
                      <c:pt idx="419">
                        <c:v>2.96</c:v>
                      </c:pt>
                      <c:pt idx="420">
                        <c:v>2.88</c:v>
                      </c:pt>
                      <c:pt idx="421">
                        <c:v>2.82</c:v>
                      </c:pt>
                      <c:pt idx="422">
                        <c:v>2.75</c:v>
                      </c:pt>
                      <c:pt idx="423">
                        <c:v>2.69</c:v>
                      </c:pt>
                      <c:pt idx="424">
                        <c:v>2.7</c:v>
                      </c:pt>
                      <c:pt idx="425">
                        <c:v>2.5</c:v>
                      </c:pt>
                      <c:pt idx="426">
                        <c:v>2.42</c:v>
                      </c:pt>
                      <c:pt idx="427">
                        <c:v>2.3199999999999998</c:v>
                      </c:pt>
                      <c:pt idx="428">
                        <c:v>2.2400000000000002</c:v>
                      </c:pt>
                      <c:pt idx="429">
                        <c:v>2.2799999999999998</c:v>
                      </c:pt>
                      <c:pt idx="430">
                        <c:v>2.34</c:v>
                      </c:pt>
                      <c:pt idx="431">
                        <c:v>3.4</c:v>
                      </c:pt>
                      <c:pt idx="432">
                        <c:v>2.46</c:v>
                      </c:pt>
                      <c:pt idx="433">
                        <c:v>2.46</c:v>
                      </c:pt>
                      <c:pt idx="434">
                        <c:v>2.54</c:v>
                      </c:pt>
                      <c:pt idx="435">
                        <c:v>2.36</c:v>
                      </c:pt>
                      <c:pt idx="436">
                        <c:v>2.33</c:v>
                      </c:pt>
                      <c:pt idx="437">
                        <c:v>2.25</c:v>
                      </c:pt>
                      <c:pt idx="438">
                        <c:v>2.2200000000000002</c:v>
                      </c:pt>
                      <c:pt idx="439">
                        <c:v>2.2000000000000002</c:v>
                      </c:pt>
                      <c:pt idx="440">
                        <c:v>2.19</c:v>
                      </c:pt>
                      <c:pt idx="441">
                        <c:v>2.17</c:v>
                      </c:pt>
                      <c:pt idx="442">
                        <c:v>2.2599999999999998</c:v>
                      </c:pt>
                      <c:pt idx="443">
                        <c:v>2.2000000000000002</c:v>
                      </c:pt>
                      <c:pt idx="444">
                        <c:v>2.1800000000000002</c:v>
                      </c:pt>
                      <c:pt idx="445">
                        <c:v>2.16</c:v>
                      </c:pt>
                      <c:pt idx="446">
                        <c:v>2.12</c:v>
                      </c:pt>
                      <c:pt idx="447">
                        <c:v>2.1</c:v>
                      </c:pt>
                      <c:pt idx="448">
                        <c:v>2.0499999999999998</c:v>
                      </c:pt>
                      <c:pt idx="449">
                        <c:v>1.93</c:v>
                      </c:pt>
                      <c:pt idx="450">
                        <c:v>2.0099999999999998</c:v>
                      </c:pt>
                      <c:pt idx="451">
                        <c:v>2.0099999999999998</c:v>
                      </c:pt>
                      <c:pt idx="452">
                        <c:v>2.2000000000000002</c:v>
                      </c:pt>
                      <c:pt idx="453">
                        <c:v>1.98</c:v>
                      </c:pt>
                      <c:pt idx="454">
                        <c:v>2.06</c:v>
                      </c:pt>
                      <c:pt idx="455">
                        <c:v>2.2000000000000002</c:v>
                      </c:pt>
                      <c:pt idx="456">
                        <c:v>2.35</c:v>
                      </c:pt>
                      <c:pt idx="457">
                        <c:v>2.41</c:v>
                      </c:pt>
                      <c:pt idx="458">
                        <c:v>2.46</c:v>
                      </c:pt>
                      <c:pt idx="459">
                        <c:v>2.56</c:v>
                      </c:pt>
                      <c:pt idx="460">
                        <c:v>2.4</c:v>
                      </c:pt>
                      <c:pt idx="461">
                        <c:v>2.38</c:v>
                      </c:pt>
                      <c:pt idx="462">
                        <c:v>2.34</c:v>
                      </c:pt>
                      <c:pt idx="463">
                        <c:v>2.36</c:v>
                      </c:pt>
                      <c:pt idx="464">
                        <c:v>2.46</c:v>
                      </c:pt>
                      <c:pt idx="465">
                        <c:v>2.44</c:v>
                      </c:pt>
                      <c:pt idx="466">
                        <c:v>2.4</c:v>
                      </c:pt>
                      <c:pt idx="467">
                        <c:v>2.4</c:v>
                      </c:pt>
                      <c:pt idx="468">
                        <c:v>2.38</c:v>
                      </c:pt>
                      <c:pt idx="469">
                        <c:v>2.34</c:v>
                      </c:pt>
                      <c:pt idx="470">
                        <c:v>2.3199999999999998</c:v>
                      </c:pt>
                      <c:pt idx="471">
                        <c:v>2.3199999999999998</c:v>
                      </c:pt>
                      <c:pt idx="472">
                        <c:v>2.34</c:v>
                      </c:pt>
                      <c:pt idx="473">
                        <c:v>2.38</c:v>
                      </c:pt>
                      <c:pt idx="474">
                        <c:v>2.44</c:v>
                      </c:pt>
                      <c:pt idx="475">
                        <c:v>2.72</c:v>
                      </c:pt>
                      <c:pt idx="476">
                        <c:v>3.2</c:v>
                      </c:pt>
                      <c:pt idx="477">
                        <c:v>3.38</c:v>
                      </c:pt>
                      <c:pt idx="478">
                        <c:v>3.34</c:v>
                      </c:pt>
                      <c:pt idx="479">
                        <c:v>3.15</c:v>
                      </c:pt>
                      <c:pt idx="480">
                        <c:v>3</c:v>
                      </c:pt>
                      <c:pt idx="481">
                        <c:v>2.92</c:v>
                      </c:pt>
                      <c:pt idx="482">
                        <c:v>2.98</c:v>
                      </c:pt>
                      <c:pt idx="483">
                        <c:v>2.15</c:v>
                      </c:pt>
                      <c:pt idx="484">
                        <c:v>2.0299999999999998</c:v>
                      </c:pt>
                      <c:pt idx="485">
                        <c:v>1.92</c:v>
                      </c:pt>
                      <c:pt idx="486">
                        <c:v>1.97</c:v>
                      </c:pt>
                      <c:pt idx="487">
                        <c:v>2.16</c:v>
                      </c:pt>
                      <c:pt idx="488">
                        <c:v>2.2999999999999998</c:v>
                      </c:pt>
                      <c:pt idx="489">
                        <c:v>2.2000000000000002</c:v>
                      </c:pt>
                      <c:pt idx="490">
                        <c:v>2</c:v>
                      </c:pt>
                      <c:pt idx="491">
                        <c:v>1.86</c:v>
                      </c:pt>
                      <c:pt idx="492">
                        <c:v>1.62</c:v>
                      </c:pt>
                      <c:pt idx="493">
                        <c:v>1.46</c:v>
                      </c:pt>
                      <c:pt idx="494">
                        <c:v>1.4</c:v>
                      </c:pt>
                      <c:pt idx="495">
                        <c:v>1.44</c:v>
                      </c:pt>
                      <c:pt idx="496">
                        <c:v>1.46</c:v>
                      </c:pt>
                      <c:pt idx="497">
                        <c:v>1.6</c:v>
                      </c:pt>
                      <c:pt idx="498">
                        <c:v>1.76</c:v>
                      </c:pt>
                      <c:pt idx="499">
                        <c:v>1.79</c:v>
                      </c:pt>
                      <c:pt idx="500">
                        <c:v>1.76</c:v>
                      </c:pt>
                      <c:pt idx="501">
                        <c:v>1.7</c:v>
                      </c:pt>
                      <c:pt idx="502">
                        <c:v>1.65</c:v>
                      </c:pt>
                      <c:pt idx="503">
                        <c:v>1.68</c:v>
                      </c:pt>
                      <c:pt idx="504">
                        <c:v>1.52</c:v>
                      </c:pt>
                      <c:pt idx="505">
                        <c:v>1.32</c:v>
                      </c:pt>
                      <c:pt idx="506">
                        <c:v>1.24</c:v>
                      </c:pt>
                      <c:pt idx="507">
                        <c:v>1.1200000000000001</c:v>
                      </c:pt>
                      <c:pt idx="508">
                        <c:v>1.04</c:v>
                      </c:pt>
                      <c:pt idx="509">
                        <c:v>0.99</c:v>
                      </c:pt>
                      <c:pt idx="510">
                        <c:v>0.92</c:v>
                      </c:pt>
                      <c:pt idx="511">
                        <c:v>0.84</c:v>
                      </c:pt>
                      <c:pt idx="512">
                        <c:v>0.76</c:v>
                      </c:pt>
                      <c:pt idx="513">
                        <c:v>0.7</c:v>
                      </c:pt>
                      <c:pt idx="514">
                        <c:v>0.74</c:v>
                      </c:pt>
                      <c:pt idx="515">
                        <c:v>0.8</c:v>
                      </c:pt>
                      <c:pt idx="516">
                        <c:v>1.5</c:v>
                      </c:pt>
                      <c:pt idx="517">
                        <c:v>1.5</c:v>
                      </c:pt>
                      <c:pt idx="518">
                        <c:v>1.24</c:v>
                      </c:pt>
                      <c:pt idx="519">
                        <c:v>1.38</c:v>
                      </c:pt>
                      <c:pt idx="520">
                        <c:v>1.36</c:v>
                      </c:pt>
                      <c:pt idx="521">
                        <c:v>1.24</c:v>
                      </c:pt>
                      <c:pt idx="522">
                        <c:v>1.1599999999999999</c:v>
                      </c:pt>
                      <c:pt idx="523">
                        <c:v>1.1000000000000001</c:v>
                      </c:pt>
                      <c:pt idx="524">
                        <c:v>1.04</c:v>
                      </c:pt>
                      <c:pt idx="525">
                        <c:v>1.1000000000000001</c:v>
                      </c:pt>
                      <c:pt idx="526">
                        <c:v>1.3</c:v>
                      </c:pt>
                      <c:pt idx="527">
                        <c:v>1.18</c:v>
                      </c:pt>
                      <c:pt idx="528">
                        <c:v>1.1200000000000001</c:v>
                      </c:pt>
                      <c:pt idx="529">
                        <c:v>1.06</c:v>
                      </c:pt>
                      <c:pt idx="530">
                        <c:v>0.96</c:v>
                      </c:pt>
                      <c:pt idx="531">
                        <c:v>1.02</c:v>
                      </c:pt>
                      <c:pt idx="532">
                        <c:v>1.2</c:v>
                      </c:pt>
                      <c:pt idx="533">
                        <c:v>1.1599999999999999</c:v>
                      </c:pt>
                      <c:pt idx="534">
                        <c:v>1.06</c:v>
                      </c:pt>
                      <c:pt idx="535">
                        <c:v>0.96</c:v>
                      </c:pt>
                      <c:pt idx="536">
                        <c:v>1.04</c:v>
                      </c:pt>
                      <c:pt idx="537">
                        <c:v>1.1399999999999999</c:v>
                      </c:pt>
                      <c:pt idx="538">
                        <c:v>1.22</c:v>
                      </c:pt>
                      <c:pt idx="539">
                        <c:v>1.46</c:v>
                      </c:pt>
                      <c:pt idx="540">
                        <c:v>1.35</c:v>
                      </c:pt>
                      <c:pt idx="541">
                        <c:v>1.27</c:v>
                      </c:pt>
                      <c:pt idx="542">
                        <c:v>1.2</c:v>
                      </c:pt>
                      <c:pt idx="543">
                        <c:v>1.1200000000000001</c:v>
                      </c:pt>
                      <c:pt idx="544">
                        <c:v>1.1000000000000001</c:v>
                      </c:pt>
                      <c:pt idx="545">
                        <c:v>1.06</c:v>
                      </c:pt>
                      <c:pt idx="546">
                        <c:v>1.02</c:v>
                      </c:pt>
                      <c:pt idx="547">
                        <c:v>0.98</c:v>
                      </c:pt>
                      <c:pt idx="548">
                        <c:v>0.97</c:v>
                      </c:pt>
                      <c:pt idx="549">
                        <c:v>1.04</c:v>
                      </c:pt>
                      <c:pt idx="550">
                        <c:v>0.98</c:v>
                      </c:pt>
                      <c:pt idx="551">
                        <c:v>0.94</c:v>
                      </c:pt>
                      <c:pt idx="552">
                        <c:v>0.92</c:v>
                      </c:pt>
                      <c:pt idx="553">
                        <c:v>0.92</c:v>
                      </c:pt>
                      <c:pt idx="554">
                        <c:v>0.96</c:v>
                      </c:pt>
                      <c:pt idx="555">
                        <c:v>0.94</c:v>
                      </c:pt>
                      <c:pt idx="556">
                        <c:v>0.9</c:v>
                      </c:pt>
                      <c:pt idx="557">
                        <c:v>0.92</c:v>
                      </c:pt>
                      <c:pt idx="558">
                        <c:v>0.96</c:v>
                      </c:pt>
                      <c:pt idx="559">
                        <c:v>1.08</c:v>
                      </c:pt>
                      <c:pt idx="560">
                        <c:v>1.1399999999999999</c:v>
                      </c:pt>
                      <c:pt idx="561">
                        <c:v>2.27</c:v>
                      </c:pt>
                      <c:pt idx="562">
                        <c:v>2.56</c:v>
                      </c:pt>
                      <c:pt idx="563">
                        <c:v>2.75</c:v>
                      </c:pt>
                      <c:pt idx="564">
                        <c:v>3.2</c:v>
                      </c:pt>
                      <c:pt idx="565">
                        <c:v>3.82</c:v>
                      </c:pt>
                      <c:pt idx="566">
                        <c:v>2.57</c:v>
                      </c:pt>
                      <c:pt idx="567">
                        <c:v>3.8</c:v>
                      </c:pt>
                      <c:pt idx="568">
                        <c:v>4.0599999999999996</c:v>
                      </c:pt>
                      <c:pt idx="569">
                        <c:v>4.2</c:v>
                      </c:pt>
                      <c:pt idx="570">
                        <c:v>3.85</c:v>
                      </c:pt>
                      <c:pt idx="571">
                        <c:v>3.64</c:v>
                      </c:pt>
                      <c:pt idx="572">
                        <c:v>3.67</c:v>
                      </c:pt>
                      <c:pt idx="573">
                        <c:v>3.8</c:v>
                      </c:pt>
                      <c:pt idx="574">
                        <c:v>3.9</c:v>
                      </c:pt>
                      <c:pt idx="575">
                        <c:v>4.88</c:v>
                      </c:pt>
                      <c:pt idx="576">
                        <c:v>4.6399999999999997</c:v>
                      </c:pt>
                      <c:pt idx="577">
                        <c:v>4.41</c:v>
                      </c:pt>
                      <c:pt idx="578">
                        <c:v>4.3099999999999996</c:v>
                      </c:pt>
                      <c:pt idx="579">
                        <c:v>4.38</c:v>
                      </c:pt>
                      <c:pt idx="580">
                        <c:v>4.54</c:v>
                      </c:pt>
                      <c:pt idx="581">
                        <c:v>4.8899999999999997</c:v>
                      </c:pt>
                      <c:pt idx="582">
                        <c:v>5.4</c:v>
                      </c:pt>
                      <c:pt idx="583">
                        <c:v>5.26</c:v>
                      </c:pt>
                      <c:pt idx="584">
                        <c:v>4.95</c:v>
                      </c:pt>
                      <c:pt idx="585">
                        <c:v>5.72</c:v>
                      </c:pt>
                      <c:pt idx="586">
                        <c:v>5.92</c:v>
                      </c:pt>
                      <c:pt idx="587">
                        <c:v>5.86</c:v>
                      </c:pt>
                      <c:pt idx="588">
                        <c:v>5.94</c:v>
                      </c:pt>
                      <c:pt idx="589">
                        <c:v>6.4</c:v>
                      </c:pt>
                      <c:pt idx="590">
                        <c:v>6.36</c:v>
                      </c:pt>
                      <c:pt idx="591">
                        <c:v>6.2</c:v>
                      </c:pt>
                      <c:pt idx="592">
                        <c:v>6.02</c:v>
                      </c:pt>
                      <c:pt idx="593">
                        <c:v>5.84</c:v>
                      </c:pt>
                      <c:pt idx="594">
                        <c:v>5.53</c:v>
                      </c:pt>
                      <c:pt idx="595">
                        <c:v>5.25</c:v>
                      </c:pt>
                      <c:pt idx="596">
                        <c:v>5.03</c:v>
                      </c:pt>
                      <c:pt idx="597">
                        <c:v>4.87</c:v>
                      </c:pt>
                      <c:pt idx="598">
                        <c:v>4.8499999999999996</c:v>
                      </c:pt>
                      <c:pt idx="599">
                        <c:v>4.92</c:v>
                      </c:pt>
                      <c:pt idx="600">
                        <c:v>4.9800000000000004</c:v>
                      </c:pt>
                      <c:pt idx="601">
                        <c:v>5.14</c:v>
                      </c:pt>
                      <c:pt idx="602">
                        <c:v>5.28</c:v>
                      </c:pt>
                      <c:pt idx="603">
                        <c:v>5.57</c:v>
                      </c:pt>
                      <c:pt idx="604">
                        <c:v>5.69</c:v>
                      </c:pt>
                      <c:pt idx="605">
                        <c:v>6</c:v>
                      </c:pt>
                      <c:pt idx="606">
                        <c:v>6.69</c:v>
                      </c:pt>
                      <c:pt idx="607">
                        <c:v>6.67</c:v>
                      </c:pt>
                      <c:pt idx="608">
                        <c:v>6.64</c:v>
                      </c:pt>
                      <c:pt idx="609">
                        <c:v>6.9</c:v>
                      </c:pt>
                      <c:pt idx="610">
                        <c:v>7.28</c:v>
                      </c:pt>
                      <c:pt idx="611">
                        <c:v>7.23</c:v>
                      </c:pt>
                      <c:pt idx="612">
                        <c:v>7.62</c:v>
                      </c:pt>
                      <c:pt idx="613">
                        <c:v>6.88</c:v>
                      </c:pt>
                      <c:pt idx="614">
                        <c:v>6.9</c:v>
                      </c:pt>
                      <c:pt idx="615">
                        <c:v>7</c:v>
                      </c:pt>
                      <c:pt idx="616">
                        <c:v>7.03</c:v>
                      </c:pt>
                      <c:pt idx="617">
                        <c:v>7.24</c:v>
                      </c:pt>
                      <c:pt idx="618">
                        <c:v>7.14</c:v>
                      </c:pt>
                      <c:pt idx="619">
                        <c:v>6.92</c:v>
                      </c:pt>
                      <c:pt idx="620">
                        <c:v>6.64</c:v>
                      </c:pt>
                      <c:pt idx="621">
                        <c:v>6.45</c:v>
                      </c:pt>
                      <c:pt idx="622">
                        <c:v>6.28</c:v>
                      </c:pt>
                      <c:pt idx="623">
                        <c:v>6.08</c:v>
                      </c:pt>
                      <c:pt idx="624">
                        <c:v>5.92</c:v>
                      </c:pt>
                      <c:pt idx="625">
                        <c:v>6.51</c:v>
                      </c:pt>
                      <c:pt idx="626">
                        <c:v>6.1</c:v>
                      </c:pt>
                      <c:pt idx="627">
                        <c:v>6.08</c:v>
                      </c:pt>
                      <c:pt idx="628">
                        <c:v>6.16</c:v>
                      </c:pt>
                      <c:pt idx="629">
                        <c:v>6.14</c:v>
                      </c:pt>
                      <c:pt idx="630">
                        <c:v>6.28</c:v>
                      </c:pt>
                      <c:pt idx="631">
                        <c:v>6.3</c:v>
                      </c:pt>
                      <c:pt idx="632">
                        <c:v>6.26</c:v>
                      </c:pt>
                      <c:pt idx="633">
                        <c:v>6.22</c:v>
                      </c:pt>
                      <c:pt idx="634">
                        <c:v>6.17</c:v>
                      </c:pt>
                      <c:pt idx="635">
                        <c:v>6.11</c:v>
                      </c:pt>
                      <c:pt idx="636">
                        <c:v>5.96</c:v>
                      </c:pt>
                      <c:pt idx="637">
                        <c:v>5.84</c:v>
                      </c:pt>
                      <c:pt idx="638">
                        <c:v>5.78</c:v>
                      </c:pt>
                      <c:pt idx="639">
                        <c:v>5.74</c:v>
                      </c:pt>
                      <c:pt idx="640">
                        <c:v>5.73</c:v>
                      </c:pt>
                      <c:pt idx="641">
                        <c:v>5.69</c:v>
                      </c:pt>
                      <c:pt idx="642">
                        <c:v>5.6</c:v>
                      </c:pt>
                      <c:pt idx="643">
                        <c:v>5.54</c:v>
                      </c:pt>
                      <c:pt idx="644">
                        <c:v>5.44</c:v>
                      </c:pt>
                      <c:pt idx="645">
                        <c:v>5.28</c:v>
                      </c:pt>
                      <c:pt idx="646">
                        <c:v>5.15</c:v>
                      </c:pt>
                      <c:pt idx="647">
                        <c:v>4.99</c:v>
                      </c:pt>
                      <c:pt idx="648">
                        <c:v>4.7699999999999996</c:v>
                      </c:pt>
                      <c:pt idx="649">
                        <c:v>4.6399999999999997</c:v>
                      </c:pt>
                      <c:pt idx="650">
                        <c:v>4.5999999999999996</c:v>
                      </c:pt>
                      <c:pt idx="651">
                        <c:v>4.38</c:v>
                      </c:pt>
                      <c:pt idx="652">
                        <c:v>4.28</c:v>
                      </c:pt>
                      <c:pt idx="653">
                        <c:v>4.12</c:v>
                      </c:pt>
                      <c:pt idx="654">
                        <c:v>4.42</c:v>
                      </c:pt>
                      <c:pt idx="655">
                        <c:v>4.3</c:v>
                      </c:pt>
                      <c:pt idx="656">
                        <c:v>4.3600000000000003</c:v>
                      </c:pt>
                      <c:pt idx="657">
                        <c:v>4.47</c:v>
                      </c:pt>
                      <c:pt idx="658">
                        <c:v>4.5599999999999996</c:v>
                      </c:pt>
                      <c:pt idx="659">
                        <c:v>4.38</c:v>
                      </c:pt>
                      <c:pt idx="660">
                        <c:v>4.28</c:v>
                      </c:pt>
                      <c:pt idx="661">
                        <c:v>4.03</c:v>
                      </c:pt>
                      <c:pt idx="662">
                        <c:v>3.9</c:v>
                      </c:pt>
                      <c:pt idx="663">
                        <c:v>3.76</c:v>
                      </c:pt>
                      <c:pt idx="664">
                        <c:v>3.78</c:v>
                      </c:pt>
                      <c:pt idx="665">
                        <c:v>3.89</c:v>
                      </c:pt>
                      <c:pt idx="666">
                        <c:v>3.96</c:v>
                      </c:pt>
                      <c:pt idx="667">
                        <c:v>4.08</c:v>
                      </c:pt>
                      <c:pt idx="668">
                        <c:v>4.5599999999999996</c:v>
                      </c:pt>
                      <c:pt idx="669">
                        <c:v>5.5</c:v>
                      </c:pt>
                      <c:pt idx="670">
                        <c:v>5.6</c:v>
                      </c:pt>
                      <c:pt idx="671">
                        <c:v>5.55</c:v>
                      </c:pt>
                      <c:pt idx="672">
                        <c:v>5.7</c:v>
                      </c:pt>
                      <c:pt idx="673">
                        <c:v>5.98</c:v>
                      </c:pt>
                      <c:pt idx="674">
                        <c:v>6.2</c:v>
                      </c:pt>
                      <c:pt idx="675">
                        <c:v>6.25</c:v>
                      </c:pt>
                      <c:pt idx="676">
                        <c:v>6.15</c:v>
                      </c:pt>
                      <c:pt idx="677">
                        <c:v>6.11</c:v>
                      </c:pt>
                      <c:pt idx="678">
                        <c:v>6.08</c:v>
                      </c:pt>
                      <c:pt idx="679">
                        <c:v>6.02</c:v>
                      </c:pt>
                      <c:pt idx="680">
                        <c:v>5.9</c:v>
                      </c:pt>
                      <c:pt idx="681">
                        <c:v>5.85</c:v>
                      </c:pt>
                      <c:pt idx="682">
                        <c:v>5.8</c:v>
                      </c:pt>
                      <c:pt idx="683">
                        <c:v>5.7</c:v>
                      </c:pt>
                      <c:pt idx="684">
                        <c:v>5.56</c:v>
                      </c:pt>
                      <c:pt idx="685">
                        <c:v>5.54</c:v>
                      </c:pt>
                      <c:pt idx="686">
                        <c:v>5.54</c:v>
                      </c:pt>
                      <c:pt idx="687">
                        <c:v>5.42</c:v>
                      </c:pt>
                      <c:pt idx="688">
                        <c:v>5.36</c:v>
                      </c:pt>
                      <c:pt idx="689">
                        <c:v>5.18</c:v>
                      </c:pt>
                      <c:pt idx="690">
                        <c:v>5.0199999999999996</c:v>
                      </c:pt>
                      <c:pt idx="691">
                        <c:v>5.0199999999999996</c:v>
                      </c:pt>
                      <c:pt idx="692">
                        <c:v>5.04</c:v>
                      </c:pt>
                      <c:pt idx="693">
                        <c:v>5.0199999999999996</c:v>
                      </c:pt>
                      <c:pt idx="694">
                        <c:v>5</c:v>
                      </c:pt>
                      <c:pt idx="695">
                        <c:v>5.09</c:v>
                      </c:pt>
                      <c:pt idx="696">
                        <c:v>5.24</c:v>
                      </c:pt>
                      <c:pt idx="697">
                        <c:v>5.4</c:v>
                      </c:pt>
                      <c:pt idx="698">
                        <c:v>5.78</c:v>
                      </c:pt>
                      <c:pt idx="699">
                        <c:v>6.35</c:v>
                      </c:pt>
                      <c:pt idx="700">
                        <c:v>6.68</c:v>
                      </c:pt>
                      <c:pt idx="701">
                        <c:v>7.03</c:v>
                      </c:pt>
                      <c:pt idx="702">
                        <c:v>7.2</c:v>
                      </c:pt>
                      <c:pt idx="703">
                        <c:v>7.29</c:v>
                      </c:pt>
                      <c:pt idx="704">
                        <c:v>7.34</c:v>
                      </c:pt>
                      <c:pt idx="705">
                        <c:v>7.52</c:v>
                      </c:pt>
                      <c:pt idx="706">
                        <c:v>7.58</c:v>
                      </c:pt>
                      <c:pt idx="707">
                        <c:v>7.69</c:v>
                      </c:pt>
                      <c:pt idx="708">
                        <c:v>7.72</c:v>
                      </c:pt>
                      <c:pt idx="709">
                        <c:v>7.7</c:v>
                      </c:pt>
                      <c:pt idx="710">
                        <c:v>7.64</c:v>
                      </c:pt>
                      <c:pt idx="711">
                        <c:v>7.58</c:v>
                      </c:pt>
                      <c:pt idx="712">
                        <c:v>7.52</c:v>
                      </c:pt>
                      <c:pt idx="713">
                        <c:v>7.55</c:v>
                      </c:pt>
                      <c:pt idx="714">
                        <c:v>7.52</c:v>
                      </c:pt>
                      <c:pt idx="715">
                        <c:v>7.58</c:v>
                      </c:pt>
                      <c:pt idx="716">
                        <c:v>7.56</c:v>
                      </c:pt>
                      <c:pt idx="717">
                        <c:v>7.48</c:v>
                      </c:pt>
                      <c:pt idx="718">
                        <c:v>7.44</c:v>
                      </c:pt>
                      <c:pt idx="719">
                        <c:v>7.45</c:v>
                      </c:pt>
                      <c:pt idx="720">
                        <c:v>7.69</c:v>
                      </c:pt>
                      <c:pt idx="721">
                        <c:v>7.72</c:v>
                      </c:pt>
                      <c:pt idx="722">
                        <c:v>7.72</c:v>
                      </c:pt>
                      <c:pt idx="723">
                        <c:v>7.8</c:v>
                      </c:pt>
                      <c:pt idx="724">
                        <c:v>7.72</c:v>
                      </c:pt>
                      <c:pt idx="725">
                        <c:v>7.64</c:v>
                      </c:pt>
                      <c:pt idx="726">
                        <c:v>7.54</c:v>
                      </c:pt>
                      <c:pt idx="727">
                        <c:v>7.49</c:v>
                      </c:pt>
                      <c:pt idx="728">
                        <c:v>7.39</c:v>
                      </c:pt>
                      <c:pt idx="729">
                        <c:v>7.36</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1-A6C8-4DBF-A701-3FE5CF7365CA}"/>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DATOS!$AE$3:$AE$734</c15:sqref>
                        </c15:formulaRef>
                      </c:ext>
                    </c:extLst>
                    <c:numCache>
                      <c:formatCode>0.00</c:formatCode>
                      <c:ptCount val="732"/>
                      <c:pt idx="0">
                        <c:v>7.15</c:v>
                      </c:pt>
                      <c:pt idx="1">
                        <c:v>7.04</c:v>
                      </c:pt>
                      <c:pt idx="2">
                        <c:v>6.87</c:v>
                      </c:pt>
                      <c:pt idx="3">
                        <c:v>6.72</c:v>
                      </c:pt>
                      <c:pt idx="4">
                        <c:v>6.52</c:v>
                      </c:pt>
                      <c:pt idx="5">
                        <c:v>6.38</c:v>
                      </c:pt>
                      <c:pt idx="6">
                        <c:v>6.28</c:v>
                      </c:pt>
                      <c:pt idx="7">
                        <c:v>6.22</c:v>
                      </c:pt>
                      <c:pt idx="8">
                        <c:v>6.18</c:v>
                      </c:pt>
                      <c:pt idx="9">
                        <c:v>6.13</c:v>
                      </c:pt>
                      <c:pt idx="10">
                        <c:v>6.1</c:v>
                      </c:pt>
                      <c:pt idx="11">
                        <c:v>6.05</c:v>
                      </c:pt>
                      <c:pt idx="12">
                        <c:v>6.02</c:v>
                      </c:pt>
                      <c:pt idx="13">
                        <c:v>5.94</c:v>
                      </c:pt>
                      <c:pt idx="14">
                        <c:v>5.82</c:v>
                      </c:pt>
                      <c:pt idx="15">
                        <c:v>5.6</c:v>
                      </c:pt>
                      <c:pt idx="16">
                        <c:v>5.4</c:v>
                      </c:pt>
                      <c:pt idx="17">
                        <c:v>5.46</c:v>
                      </c:pt>
                      <c:pt idx="18">
                        <c:v>5.72</c:v>
                      </c:pt>
                      <c:pt idx="19">
                        <c:v>5.64</c:v>
                      </c:pt>
                      <c:pt idx="20">
                        <c:v>5.73</c:v>
                      </c:pt>
                      <c:pt idx="21">
                        <c:v>5.78</c:v>
                      </c:pt>
                      <c:pt idx="22">
                        <c:v>5.88</c:v>
                      </c:pt>
                      <c:pt idx="23">
                        <c:v>5.96</c:v>
                      </c:pt>
                      <c:pt idx="24">
                        <c:v>5.97</c:v>
                      </c:pt>
                      <c:pt idx="25">
                        <c:v>5.9</c:v>
                      </c:pt>
                      <c:pt idx="26">
                        <c:v>5.8</c:v>
                      </c:pt>
                      <c:pt idx="27">
                        <c:v>5.63</c:v>
                      </c:pt>
                      <c:pt idx="28">
                        <c:v>5.44</c:v>
                      </c:pt>
                      <c:pt idx="29">
                        <c:v>5.26</c:v>
                      </c:pt>
                      <c:pt idx="30">
                        <c:v>5.24</c:v>
                      </c:pt>
                      <c:pt idx="31">
                        <c:v>5.28</c:v>
                      </c:pt>
                      <c:pt idx="32">
                        <c:v>5.26</c:v>
                      </c:pt>
                      <c:pt idx="33">
                        <c:v>5.29</c:v>
                      </c:pt>
                      <c:pt idx="34">
                        <c:v>5.31</c:v>
                      </c:pt>
                      <c:pt idx="35">
                        <c:v>5.35</c:v>
                      </c:pt>
                      <c:pt idx="36">
                        <c:v>5.28</c:v>
                      </c:pt>
                      <c:pt idx="37">
                        <c:v>5.22</c:v>
                      </c:pt>
                      <c:pt idx="38">
                        <c:v>5.18</c:v>
                      </c:pt>
                      <c:pt idx="39">
                        <c:v>5.14</c:v>
                      </c:pt>
                      <c:pt idx="40">
                        <c:v>5.1100000000000003</c:v>
                      </c:pt>
                      <c:pt idx="41">
                        <c:v>5.04</c:v>
                      </c:pt>
                      <c:pt idx="42">
                        <c:v>4.9800000000000004</c:v>
                      </c:pt>
                      <c:pt idx="43">
                        <c:v>4.91</c:v>
                      </c:pt>
                      <c:pt idx="44">
                        <c:v>4.7699999999999996</c:v>
                      </c:pt>
                      <c:pt idx="45">
                        <c:v>4.7</c:v>
                      </c:pt>
                      <c:pt idx="46">
                        <c:v>4.66</c:v>
                      </c:pt>
                      <c:pt idx="47">
                        <c:v>4.5599999999999996</c:v>
                      </c:pt>
                      <c:pt idx="48">
                        <c:v>4.46</c:v>
                      </c:pt>
                      <c:pt idx="49">
                        <c:v>4.5999999999999996</c:v>
                      </c:pt>
                      <c:pt idx="50">
                        <c:v>4.78</c:v>
                      </c:pt>
                      <c:pt idx="51">
                        <c:v>4.96</c:v>
                      </c:pt>
                      <c:pt idx="52">
                        <c:v>5.08</c:v>
                      </c:pt>
                      <c:pt idx="53">
                        <c:v>5.2</c:v>
                      </c:pt>
                      <c:pt idx="54">
                        <c:v>5.3</c:v>
                      </c:pt>
                      <c:pt idx="55">
                        <c:v>5.32</c:v>
                      </c:pt>
                      <c:pt idx="56">
                        <c:v>5.25</c:v>
                      </c:pt>
                      <c:pt idx="57">
                        <c:v>5.15</c:v>
                      </c:pt>
                      <c:pt idx="58">
                        <c:v>4.92</c:v>
                      </c:pt>
                      <c:pt idx="59">
                        <c:v>5.08</c:v>
                      </c:pt>
                      <c:pt idx="60">
                        <c:v>5.22</c:v>
                      </c:pt>
                      <c:pt idx="61">
                        <c:v>5.3</c:v>
                      </c:pt>
                      <c:pt idx="62">
                        <c:v>5.4</c:v>
                      </c:pt>
                      <c:pt idx="63">
                        <c:v>5.3</c:v>
                      </c:pt>
                      <c:pt idx="64">
                        <c:v>5.4</c:v>
                      </c:pt>
                      <c:pt idx="65">
                        <c:v>5.32</c:v>
                      </c:pt>
                      <c:pt idx="66">
                        <c:v>5.0999999999999996</c:v>
                      </c:pt>
                      <c:pt idx="67">
                        <c:v>5.08</c:v>
                      </c:pt>
                      <c:pt idx="68">
                        <c:v>5.12</c:v>
                      </c:pt>
                      <c:pt idx="69">
                        <c:v>5.08</c:v>
                      </c:pt>
                      <c:pt idx="70">
                        <c:v>5.0199999999999996</c:v>
                      </c:pt>
                      <c:pt idx="71">
                        <c:v>5.0199999999999996</c:v>
                      </c:pt>
                      <c:pt idx="72">
                        <c:v>5.0199999999999996</c:v>
                      </c:pt>
                      <c:pt idx="73">
                        <c:v>5.0199999999999996</c:v>
                      </c:pt>
                      <c:pt idx="74">
                        <c:v>5.0199999999999996</c:v>
                      </c:pt>
                      <c:pt idx="75">
                        <c:v>4.9800000000000004</c:v>
                      </c:pt>
                      <c:pt idx="76">
                        <c:v>4.97</c:v>
                      </c:pt>
                      <c:pt idx="77">
                        <c:v>4.92</c:v>
                      </c:pt>
                      <c:pt idx="78">
                        <c:v>4.9000000000000004</c:v>
                      </c:pt>
                      <c:pt idx="79">
                        <c:v>4.84</c:v>
                      </c:pt>
                      <c:pt idx="80">
                        <c:v>4.8</c:v>
                      </c:pt>
                      <c:pt idx="81">
                        <c:v>4.75</c:v>
                      </c:pt>
                      <c:pt idx="82">
                        <c:v>4.75</c:v>
                      </c:pt>
                      <c:pt idx="83">
                        <c:v>4.7</c:v>
                      </c:pt>
                      <c:pt idx="84">
                        <c:v>4.6500000000000004</c:v>
                      </c:pt>
                      <c:pt idx="85">
                        <c:v>4.66</c:v>
                      </c:pt>
                      <c:pt idx="86">
                        <c:v>4.71</c:v>
                      </c:pt>
                      <c:pt idx="87">
                        <c:v>4.78</c:v>
                      </c:pt>
                      <c:pt idx="88">
                        <c:v>4.74</c:v>
                      </c:pt>
                      <c:pt idx="89">
                        <c:v>4.76</c:v>
                      </c:pt>
                      <c:pt idx="90">
                        <c:v>4.78</c:v>
                      </c:pt>
                      <c:pt idx="91">
                        <c:v>4.78</c:v>
                      </c:pt>
                      <c:pt idx="92">
                        <c:v>4.78</c:v>
                      </c:pt>
                      <c:pt idx="93">
                        <c:v>4.82</c:v>
                      </c:pt>
                      <c:pt idx="94">
                        <c:v>4.92</c:v>
                      </c:pt>
                      <c:pt idx="95">
                        <c:v>4.9400000000000004</c:v>
                      </c:pt>
                      <c:pt idx="96">
                        <c:v>4.9800000000000004</c:v>
                      </c:pt>
                      <c:pt idx="97">
                        <c:v>5.48</c:v>
                      </c:pt>
                      <c:pt idx="98">
                        <c:v>5.82</c:v>
                      </c:pt>
                      <c:pt idx="99">
                        <c:v>6.1</c:v>
                      </c:pt>
                      <c:pt idx="100">
                        <c:v>6.1</c:v>
                      </c:pt>
                      <c:pt idx="101">
                        <c:v>6.18</c:v>
                      </c:pt>
                      <c:pt idx="102">
                        <c:v>6.39</c:v>
                      </c:pt>
                      <c:pt idx="103">
                        <c:v>6.55</c:v>
                      </c:pt>
                      <c:pt idx="104">
                        <c:v>6.59</c:v>
                      </c:pt>
                      <c:pt idx="105">
                        <c:v>6.78</c:v>
                      </c:pt>
                      <c:pt idx="106">
                        <c:v>7</c:v>
                      </c:pt>
                      <c:pt idx="107">
                        <c:v>7.11</c:v>
                      </c:pt>
                      <c:pt idx="108">
                        <c:v>7.15</c:v>
                      </c:pt>
                      <c:pt idx="109">
                        <c:v>7.28</c:v>
                      </c:pt>
                      <c:pt idx="110">
                        <c:v>7.35</c:v>
                      </c:pt>
                      <c:pt idx="111">
                        <c:v>7.38</c:v>
                      </c:pt>
                      <c:pt idx="112">
                        <c:v>7.33</c:v>
                      </c:pt>
                      <c:pt idx="113">
                        <c:v>7.26</c:v>
                      </c:pt>
                      <c:pt idx="114">
                        <c:v>7.14</c:v>
                      </c:pt>
                      <c:pt idx="115">
                        <c:v>7.06</c:v>
                      </c:pt>
                      <c:pt idx="116">
                        <c:v>7</c:v>
                      </c:pt>
                      <c:pt idx="117">
                        <c:v>6.8</c:v>
                      </c:pt>
                      <c:pt idx="118">
                        <c:v>6.7</c:v>
                      </c:pt>
                      <c:pt idx="119">
                        <c:v>6.45</c:v>
                      </c:pt>
                      <c:pt idx="120">
                        <c:v>6.2</c:v>
                      </c:pt>
                      <c:pt idx="121">
                        <c:v>6.2</c:v>
                      </c:pt>
                      <c:pt idx="122">
                        <c:v>6.12</c:v>
                      </c:pt>
                      <c:pt idx="123">
                        <c:v>6.06</c:v>
                      </c:pt>
                      <c:pt idx="124">
                        <c:v>5.96</c:v>
                      </c:pt>
                      <c:pt idx="125">
                        <c:v>5.84</c:v>
                      </c:pt>
                      <c:pt idx="126">
                        <c:v>5.76</c:v>
                      </c:pt>
                      <c:pt idx="127">
                        <c:v>5.38</c:v>
                      </c:pt>
                      <c:pt idx="128">
                        <c:v>5.76</c:v>
                      </c:pt>
                      <c:pt idx="129">
                        <c:v>5.82</c:v>
                      </c:pt>
                      <c:pt idx="130">
                        <c:v>5.82</c:v>
                      </c:pt>
                      <c:pt idx="131">
                        <c:v>6</c:v>
                      </c:pt>
                      <c:pt idx="132">
                        <c:v>6.28</c:v>
                      </c:pt>
                      <c:pt idx="133">
                        <c:v>6.22</c:v>
                      </c:pt>
                      <c:pt idx="134">
                        <c:v>6.12</c:v>
                      </c:pt>
                      <c:pt idx="135">
                        <c:v>6.15</c:v>
                      </c:pt>
                      <c:pt idx="136">
                        <c:v>6.22</c:v>
                      </c:pt>
                      <c:pt idx="137">
                        <c:v>6.35</c:v>
                      </c:pt>
                      <c:pt idx="138">
                        <c:v>6.48</c:v>
                      </c:pt>
                      <c:pt idx="139">
                        <c:v>6.6</c:v>
                      </c:pt>
                      <c:pt idx="140">
                        <c:v>6.68</c:v>
                      </c:pt>
                      <c:pt idx="141">
                        <c:v>6.68</c:v>
                      </c:pt>
                      <c:pt idx="142">
                        <c:v>6.84</c:v>
                      </c:pt>
                      <c:pt idx="143">
                        <c:v>6.81</c:v>
                      </c:pt>
                      <c:pt idx="144">
                        <c:v>6.77</c:v>
                      </c:pt>
                      <c:pt idx="145">
                        <c:v>6.78</c:v>
                      </c:pt>
                      <c:pt idx="146">
                        <c:v>6.85</c:v>
                      </c:pt>
                      <c:pt idx="147">
                        <c:v>6.88</c:v>
                      </c:pt>
                      <c:pt idx="148">
                        <c:v>6.93</c:v>
                      </c:pt>
                      <c:pt idx="149">
                        <c:v>6.98</c:v>
                      </c:pt>
                      <c:pt idx="150">
                        <c:v>7.08</c:v>
                      </c:pt>
                      <c:pt idx="151">
                        <c:v>7.12</c:v>
                      </c:pt>
                      <c:pt idx="152">
                        <c:v>7.1</c:v>
                      </c:pt>
                      <c:pt idx="153">
                        <c:v>7.08</c:v>
                      </c:pt>
                      <c:pt idx="154">
                        <c:v>7.24</c:v>
                      </c:pt>
                      <c:pt idx="155">
                        <c:v>7.2</c:v>
                      </c:pt>
                      <c:pt idx="156">
                        <c:v>7.08</c:v>
                      </c:pt>
                      <c:pt idx="157">
                        <c:v>6.94</c:v>
                      </c:pt>
                      <c:pt idx="158">
                        <c:v>6.82</c:v>
                      </c:pt>
                      <c:pt idx="159">
                        <c:v>6.65</c:v>
                      </c:pt>
                      <c:pt idx="160">
                        <c:v>6.47</c:v>
                      </c:pt>
                      <c:pt idx="161">
                        <c:v>6.27</c:v>
                      </c:pt>
                      <c:pt idx="162">
                        <c:v>6.13</c:v>
                      </c:pt>
                      <c:pt idx="163">
                        <c:v>6.01</c:v>
                      </c:pt>
                      <c:pt idx="164">
                        <c:v>5.86</c:v>
                      </c:pt>
                      <c:pt idx="165">
                        <c:v>5.74</c:v>
                      </c:pt>
                      <c:pt idx="166">
                        <c:v>5.56</c:v>
                      </c:pt>
                      <c:pt idx="167">
                        <c:v>5.47</c:v>
                      </c:pt>
                      <c:pt idx="168">
                        <c:v>5.36</c:v>
                      </c:pt>
                      <c:pt idx="169">
                        <c:v>5.26</c:v>
                      </c:pt>
                      <c:pt idx="170">
                        <c:v>5.18</c:v>
                      </c:pt>
                      <c:pt idx="171">
                        <c:v>5.0999999999999996</c:v>
                      </c:pt>
                      <c:pt idx="172">
                        <c:v>4.96</c:v>
                      </c:pt>
                      <c:pt idx="173">
                        <c:v>4.91</c:v>
                      </c:pt>
                      <c:pt idx="174">
                        <c:v>4.95</c:v>
                      </c:pt>
                      <c:pt idx="175">
                        <c:v>4.9400000000000004</c:v>
                      </c:pt>
                      <c:pt idx="176">
                        <c:v>4.92</c:v>
                      </c:pt>
                      <c:pt idx="177">
                        <c:v>5.24</c:v>
                      </c:pt>
                      <c:pt idx="178">
                        <c:v>5.44</c:v>
                      </c:pt>
                      <c:pt idx="179">
                        <c:v>5.46</c:v>
                      </c:pt>
                      <c:pt idx="180">
                        <c:v>5.4</c:v>
                      </c:pt>
                      <c:pt idx="181">
                        <c:v>5.44</c:v>
                      </c:pt>
                      <c:pt idx="182">
                        <c:v>6.1</c:v>
                      </c:pt>
                      <c:pt idx="183">
                        <c:v>6.15</c:v>
                      </c:pt>
                      <c:pt idx="184">
                        <c:v>6.1</c:v>
                      </c:pt>
                      <c:pt idx="185">
                        <c:v>6.05</c:v>
                      </c:pt>
                      <c:pt idx="186">
                        <c:v>5.96</c:v>
                      </c:pt>
                      <c:pt idx="187">
                        <c:v>5.9</c:v>
                      </c:pt>
                      <c:pt idx="188">
                        <c:v>5.84</c:v>
                      </c:pt>
                      <c:pt idx="189">
                        <c:v>5.7</c:v>
                      </c:pt>
                      <c:pt idx="190">
                        <c:v>5.6539999999999999</c:v>
                      </c:pt>
                      <c:pt idx="191">
                        <c:v>5.4</c:v>
                      </c:pt>
                      <c:pt idx="192">
                        <c:v>5.36</c:v>
                      </c:pt>
                      <c:pt idx="193">
                        <c:v>5.3</c:v>
                      </c:pt>
                      <c:pt idx="194">
                        <c:v>5.25</c:v>
                      </c:pt>
                      <c:pt idx="195">
                        <c:v>5.3</c:v>
                      </c:pt>
                      <c:pt idx="196">
                        <c:v>5.25</c:v>
                      </c:pt>
                      <c:pt idx="197">
                        <c:v>5.08</c:v>
                      </c:pt>
                      <c:pt idx="198">
                        <c:v>4.96</c:v>
                      </c:pt>
                      <c:pt idx="199">
                        <c:v>5.08</c:v>
                      </c:pt>
                      <c:pt idx="200">
                        <c:v>4.9800000000000004</c:v>
                      </c:pt>
                      <c:pt idx="201">
                        <c:v>4.8600000000000003</c:v>
                      </c:pt>
                      <c:pt idx="202">
                        <c:v>4.9800000000000004</c:v>
                      </c:pt>
                      <c:pt idx="203">
                        <c:v>5.17</c:v>
                      </c:pt>
                      <c:pt idx="204">
                        <c:v>5.76</c:v>
                      </c:pt>
                      <c:pt idx="205">
                        <c:v>5.68</c:v>
                      </c:pt>
                      <c:pt idx="206">
                        <c:v>5.77</c:v>
                      </c:pt>
                      <c:pt idx="207">
                        <c:v>6.06</c:v>
                      </c:pt>
                      <c:pt idx="208">
                        <c:v>6.34</c:v>
                      </c:pt>
                      <c:pt idx="209">
                        <c:v>6.1</c:v>
                      </c:pt>
                      <c:pt idx="210">
                        <c:v>6.02</c:v>
                      </c:pt>
                      <c:pt idx="211">
                        <c:v>6.14</c:v>
                      </c:pt>
                      <c:pt idx="212">
                        <c:v>6.24</c:v>
                      </c:pt>
                      <c:pt idx="213">
                        <c:v>6.16</c:v>
                      </c:pt>
                      <c:pt idx="214">
                        <c:v>6.12</c:v>
                      </c:pt>
                      <c:pt idx="215">
                        <c:v>6.08</c:v>
                      </c:pt>
                      <c:pt idx="216">
                        <c:v>6.03</c:v>
                      </c:pt>
                      <c:pt idx="217">
                        <c:v>5.92</c:v>
                      </c:pt>
                      <c:pt idx="218">
                        <c:v>5.8</c:v>
                      </c:pt>
                      <c:pt idx="219">
                        <c:v>5.7</c:v>
                      </c:pt>
                      <c:pt idx="220">
                        <c:v>5.66</c:v>
                      </c:pt>
                      <c:pt idx="221">
                        <c:v>5.54</c:v>
                      </c:pt>
                      <c:pt idx="222">
                        <c:v>5.7</c:v>
                      </c:pt>
                      <c:pt idx="223">
                        <c:v>6.2</c:v>
                      </c:pt>
                      <c:pt idx="224">
                        <c:v>5.84</c:v>
                      </c:pt>
                      <c:pt idx="225">
                        <c:v>5.73</c:v>
                      </c:pt>
                      <c:pt idx="226">
                        <c:v>5.68</c:v>
                      </c:pt>
                      <c:pt idx="227">
                        <c:v>5.73</c:v>
                      </c:pt>
                      <c:pt idx="228">
                        <c:v>6.08</c:v>
                      </c:pt>
                      <c:pt idx="229">
                        <c:v>5.92</c:v>
                      </c:pt>
                      <c:pt idx="230">
                        <c:v>5.78</c:v>
                      </c:pt>
                      <c:pt idx="231">
                        <c:v>5.84</c:v>
                      </c:pt>
                      <c:pt idx="232">
                        <c:v>6.36</c:v>
                      </c:pt>
                      <c:pt idx="233">
                        <c:v>6.68</c:v>
                      </c:pt>
                      <c:pt idx="234">
                        <c:v>6.8</c:v>
                      </c:pt>
                      <c:pt idx="235">
                        <c:v>6.9</c:v>
                      </c:pt>
                      <c:pt idx="236">
                        <c:v>6.76</c:v>
                      </c:pt>
                      <c:pt idx="237">
                        <c:v>6.69</c:v>
                      </c:pt>
                      <c:pt idx="238">
                        <c:v>6.6</c:v>
                      </c:pt>
                      <c:pt idx="239">
                        <c:v>6.64</c:v>
                      </c:pt>
                      <c:pt idx="240">
                        <c:v>6.42</c:v>
                      </c:pt>
                      <c:pt idx="241">
                        <c:v>6.37</c:v>
                      </c:pt>
                      <c:pt idx="242">
                        <c:v>6.32</c:v>
                      </c:pt>
                      <c:pt idx="243">
                        <c:v>6.24</c:v>
                      </c:pt>
                      <c:pt idx="244">
                        <c:v>6.14</c:v>
                      </c:pt>
                      <c:pt idx="245">
                        <c:v>6.08</c:v>
                      </c:pt>
                      <c:pt idx="246">
                        <c:v>6.04</c:v>
                      </c:pt>
                      <c:pt idx="247">
                        <c:v>6.14</c:v>
                      </c:pt>
                      <c:pt idx="248">
                        <c:v>6.24</c:v>
                      </c:pt>
                      <c:pt idx="249">
                        <c:v>6.52</c:v>
                      </c:pt>
                      <c:pt idx="250">
                        <c:v>6.84</c:v>
                      </c:pt>
                      <c:pt idx="251">
                        <c:v>6.82</c:v>
                      </c:pt>
                      <c:pt idx="252">
                        <c:v>6.78</c:v>
                      </c:pt>
                      <c:pt idx="253">
                        <c:v>6.84</c:v>
                      </c:pt>
                      <c:pt idx="254">
                        <c:v>6.86</c:v>
                      </c:pt>
                      <c:pt idx="255">
                        <c:v>6.84</c:v>
                      </c:pt>
                      <c:pt idx="256">
                        <c:v>6.74</c:v>
                      </c:pt>
                      <c:pt idx="257">
                        <c:v>6.7</c:v>
                      </c:pt>
                      <c:pt idx="258">
                        <c:v>6.67</c:v>
                      </c:pt>
                      <c:pt idx="259">
                        <c:v>6.7</c:v>
                      </c:pt>
                      <c:pt idx="260">
                        <c:v>6.5</c:v>
                      </c:pt>
                      <c:pt idx="261">
                        <c:v>6.38</c:v>
                      </c:pt>
                      <c:pt idx="262">
                        <c:v>6.2</c:v>
                      </c:pt>
                      <c:pt idx="263">
                        <c:v>6.1</c:v>
                      </c:pt>
                      <c:pt idx="264">
                        <c:v>5.9</c:v>
                      </c:pt>
                      <c:pt idx="265">
                        <c:v>5.74</c:v>
                      </c:pt>
                      <c:pt idx="266">
                        <c:v>5.58</c:v>
                      </c:pt>
                      <c:pt idx="267">
                        <c:v>5.38</c:v>
                      </c:pt>
                      <c:pt idx="268">
                        <c:v>5.26</c:v>
                      </c:pt>
                      <c:pt idx="269">
                        <c:v>5.0999999999999996</c:v>
                      </c:pt>
                      <c:pt idx="270">
                        <c:v>4.9800000000000004</c:v>
                      </c:pt>
                      <c:pt idx="271">
                        <c:v>4.9000000000000004</c:v>
                      </c:pt>
                      <c:pt idx="272">
                        <c:v>4.84</c:v>
                      </c:pt>
                      <c:pt idx="273">
                        <c:v>4.8</c:v>
                      </c:pt>
                      <c:pt idx="274">
                        <c:v>4.8</c:v>
                      </c:pt>
                      <c:pt idx="275">
                        <c:v>4.82</c:v>
                      </c:pt>
                      <c:pt idx="276">
                        <c:v>4.84</c:v>
                      </c:pt>
                      <c:pt idx="277">
                        <c:v>4.88</c:v>
                      </c:pt>
                      <c:pt idx="278">
                        <c:v>4.95</c:v>
                      </c:pt>
                      <c:pt idx="279">
                        <c:v>4.7699999999999996</c:v>
                      </c:pt>
                      <c:pt idx="280">
                        <c:v>5.14</c:v>
                      </c:pt>
                      <c:pt idx="281">
                        <c:v>5.47</c:v>
                      </c:pt>
                      <c:pt idx="282">
                        <c:v>5.52</c:v>
                      </c:pt>
                      <c:pt idx="283">
                        <c:v>5.64</c:v>
                      </c:pt>
                      <c:pt idx="284">
                        <c:v>5.74</c:v>
                      </c:pt>
                      <c:pt idx="285">
                        <c:v>5.8</c:v>
                      </c:pt>
                      <c:pt idx="286">
                        <c:v>6.34</c:v>
                      </c:pt>
                      <c:pt idx="287">
                        <c:v>6.82</c:v>
                      </c:pt>
                      <c:pt idx="288">
                        <c:v>6.87</c:v>
                      </c:pt>
                      <c:pt idx="289">
                        <c:v>6.7</c:v>
                      </c:pt>
                      <c:pt idx="290">
                        <c:v>6.98</c:v>
                      </c:pt>
                      <c:pt idx="291">
                        <c:v>7.23</c:v>
                      </c:pt>
                      <c:pt idx="292">
                        <c:v>7.38</c:v>
                      </c:pt>
                      <c:pt idx="293">
                        <c:v>7.3</c:v>
                      </c:pt>
                      <c:pt idx="294">
                        <c:v>7.21</c:v>
                      </c:pt>
                      <c:pt idx="295">
                        <c:v>7.35</c:v>
                      </c:pt>
                      <c:pt idx="296">
                        <c:v>7.51</c:v>
                      </c:pt>
                      <c:pt idx="297">
                        <c:v>7.68</c:v>
                      </c:pt>
                      <c:pt idx="298">
                        <c:v>7.89</c:v>
                      </c:pt>
                      <c:pt idx="299">
                        <c:v>7.88</c:v>
                      </c:pt>
                      <c:pt idx="300">
                        <c:v>7.75</c:v>
                      </c:pt>
                      <c:pt idx="301">
                        <c:v>7.82</c:v>
                      </c:pt>
                      <c:pt idx="302">
                        <c:v>7.51</c:v>
                      </c:pt>
                      <c:pt idx="303">
                        <c:v>7.7</c:v>
                      </c:pt>
                      <c:pt idx="304">
                        <c:v>7.74</c:v>
                      </c:pt>
                      <c:pt idx="305">
                        <c:v>7.7</c:v>
                      </c:pt>
                      <c:pt idx="306">
                        <c:v>7.61</c:v>
                      </c:pt>
                      <c:pt idx="307">
                        <c:v>7.52</c:v>
                      </c:pt>
                      <c:pt idx="308">
                        <c:v>7.44</c:v>
                      </c:pt>
                      <c:pt idx="309">
                        <c:v>7.47</c:v>
                      </c:pt>
                      <c:pt idx="310">
                        <c:v>7.3</c:v>
                      </c:pt>
                      <c:pt idx="311">
                        <c:v>7.1</c:v>
                      </c:pt>
                      <c:pt idx="312">
                        <c:v>6.98</c:v>
                      </c:pt>
                      <c:pt idx="313">
                        <c:v>6.84</c:v>
                      </c:pt>
                      <c:pt idx="314">
                        <c:v>6.7</c:v>
                      </c:pt>
                      <c:pt idx="315">
                        <c:v>6.46</c:v>
                      </c:pt>
                      <c:pt idx="316">
                        <c:v>6.52</c:v>
                      </c:pt>
                      <c:pt idx="317">
                        <c:v>6.42</c:v>
                      </c:pt>
                      <c:pt idx="318">
                        <c:v>6.67</c:v>
                      </c:pt>
                      <c:pt idx="319">
                        <c:v>6.57</c:v>
                      </c:pt>
                      <c:pt idx="320">
                        <c:v>6.3</c:v>
                      </c:pt>
                      <c:pt idx="321">
                        <c:v>6.06</c:v>
                      </c:pt>
                      <c:pt idx="322">
                        <c:v>5.24</c:v>
                      </c:pt>
                      <c:pt idx="323">
                        <c:v>5.86</c:v>
                      </c:pt>
                      <c:pt idx="324">
                        <c:v>5.38</c:v>
                      </c:pt>
                      <c:pt idx="325">
                        <c:v>5.7</c:v>
                      </c:pt>
                      <c:pt idx="326">
                        <c:v>5.64</c:v>
                      </c:pt>
                      <c:pt idx="327">
                        <c:v>5.58</c:v>
                      </c:pt>
                      <c:pt idx="328">
                        <c:v>5.55</c:v>
                      </c:pt>
                      <c:pt idx="329">
                        <c:v>5.55</c:v>
                      </c:pt>
                      <c:pt idx="330">
                        <c:v>5.5</c:v>
                      </c:pt>
                      <c:pt idx="331">
                        <c:v>5.42</c:v>
                      </c:pt>
                      <c:pt idx="332">
                        <c:v>5.48</c:v>
                      </c:pt>
                      <c:pt idx="333">
                        <c:v>5.4</c:v>
                      </c:pt>
                      <c:pt idx="334">
                        <c:v>5.31</c:v>
                      </c:pt>
                      <c:pt idx="335">
                        <c:v>5.18</c:v>
                      </c:pt>
                      <c:pt idx="336">
                        <c:v>5.0999999999999996</c:v>
                      </c:pt>
                      <c:pt idx="337">
                        <c:v>5.04</c:v>
                      </c:pt>
                      <c:pt idx="338">
                        <c:v>4.9800000000000004</c:v>
                      </c:pt>
                      <c:pt idx="339">
                        <c:v>4.9000000000000004</c:v>
                      </c:pt>
                      <c:pt idx="340">
                        <c:v>4.8600000000000003</c:v>
                      </c:pt>
                      <c:pt idx="341">
                        <c:v>4.9400000000000004</c:v>
                      </c:pt>
                      <c:pt idx="342">
                        <c:v>4.8600000000000003</c:v>
                      </c:pt>
                      <c:pt idx="343">
                        <c:v>4.78</c:v>
                      </c:pt>
                      <c:pt idx="344">
                        <c:v>4.8</c:v>
                      </c:pt>
                      <c:pt idx="345">
                        <c:v>4.82</c:v>
                      </c:pt>
                      <c:pt idx="346">
                        <c:v>4.96</c:v>
                      </c:pt>
                      <c:pt idx="347">
                        <c:v>5.14</c:v>
                      </c:pt>
                      <c:pt idx="348">
                        <c:v>5.26</c:v>
                      </c:pt>
                      <c:pt idx="349">
                        <c:v>5.34</c:v>
                      </c:pt>
                      <c:pt idx="350">
                        <c:v>5.24</c:v>
                      </c:pt>
                      <c:pt idx="351">
                        <c:v>5.12</c:v>
                      </c:pt>
                      <c:pt idx="352">
                        <c:v>5.0999999999999996</c:v>
                      </c:pt>
                      <c:pt idx="353">
                        <c:v>5.08</c:v>
                      </c:pt>
                      <c:pt idx="354">
                        <c:v>4.9800000000000004</c:v>
                      </c:pt>
                      <c:pt idx="355">
                        <c:v>5.0199999999999996</c:v>
                      </c:pt>
                      <c:pt idx="356">
                        <c:v>5.08</c:v>
                      </c:pt>
                      <c:pt idx="357">
                        <c:v>5.18</c:v>
                      </c:pt>
                      <c:pt idx="358">
                        <c:v>4.9800000000000004</c:v>
                      </c:pt>
                      <c:pt idx="359">
                        <c:v>4.9400000000000004</c:v>
                      </c:pt>
                      <c:pt idx="360">
                        <c:v>4.8</c:v>
                      </c:pt>
                      <c:pt idx="361">
                        <c:v>4.66</c:v>
                      </c:pt>
                      <c:pt idx="362">
                        <c:v>4.38</c:v>
                      </c:pt>
                      <c:pt idx="363">
                        <c:v>4.25</c:v>
                      </c:pt>
                      <c:pt idx="364">
                        <c:v>4.1500000000000004</c:v>
                      </c:pt>
                      <c:pt idx="365">
                        <c:v>4.0999999999999996</c:v>
                      </c:pt>
                      <c:pt idx="366">
                        <c:v>4.0999999999999996</c:v>
                      </c:pt>
                      <c:pt idx="367">
                        <c:v>4.0999999999999996</c:v>
                      </c:pt>
                      <c:pt idx="368">
                        <c:v>4.18</c:v>
                      </c:pt>
                      <c:pt idx="369">
                        <c:v>4.3</c:v>
                      </c:pt>
                      <c:pt idx="370">
                        <c:v>4.5</c:v>
                      </c:pt>
                      <c:pt idx="371">
                        <c:v>4.8499999999999996</c:v>
                      </c:pt>
                      <c:pt idx="372">
                        <c:v>4.9000000000000004</c:v>
                      </c:pt>
                      <c:pt idx="373">
                        <c:v>4.9800000000000004</c:v>
                      </c:pt>
                      <c:pt idx="374">
                        <c:v>4.9800000000000004</c:v>
                      </c:pt>
                      <c:pt idx="375">
                        <c:v>4.9800000000000004</c:v>
                      </c:pt>
                      <c:pt idx="376">
                        <c:v>4.9800000000000004</c:v>
                      </c:pt>
                      <c:pt idx="377">
                        <c:v>4.9000000000000004</c:v>
                      </c:pt>
                      <c:pt idx="378">
                        <c:v>4.74</c:v>
                      </c:pt>
                      <c:pt idx="379">
                        <c:v>4.58</c:v>
                      </c:pt>
                      <c:pt idx="380">
                        <c:v>4.5999999999999996</c:v>
                      </c:pt>
                      <c:pt idx="381">
                        <c:v>4.7</c:v>
                      </c:pt>
                      <c:pt idx="382">
                        <c:v>4.8</c:v>
                      </c:pt>
                      <c:pt idx="383">
                        <c:v>4.9000000000000004</c:v>
                      </c:pt>
                      <c:pt idx="384">
                        <c:v>4.84</c:v>
                      </c:pt>
                      <c:pt idx="385">
                        <c:v>4.9000000000000004</c:v>
                      </c:pt>
                      <c:pt idx="386">
                        <c:v>4.8</c:v>
                      </c:pt>
                      <c:pt idx="387">
                        <c:v>4.78</c:v>
                      </c:pt>
                      <c:pt idx="388">
                        <c:v>4.5</c:v>
                      </c:pt>
                      <c:pt idx="389">
                        <c:v>4.4800000000000004</c:v>
                      </c:pt>
                      <c:pt idx="390">
                        <c:v>4.58</c:v>
                      </c:pt>
                      <c:pt idx="391">
                        <c:v>4.96</c:v>
                      </c:pt>
                      <c:pt idx="392">
                        <c:v>5.4</c:v>
                      </c:pt>
                      <c:pt idx="393">
                        <c:v>5.2</c:v>
                      </c:pt>
                      <c:pt idx="394">
                        <c:v>4.96</c:v>
                      </c:pt>
                      <c:pt idx="395">
                        <c:v>4.93</c:v>
                      </c:pt>
                      <c:pt idx="396">
                        <c:v>4.88</c:v>
                      </c:pt>
                      <c:pt idx="397">
                        <c:v>4.8600000000000003</c:v>
                      </c:pt>
                      <c:pt idx="398">
                        <c:v>5.08</c:v>
                      </c:pt>
                      <c:pt idx="399">
                        <c:v>4.9800000000000004</c:v>
                      </c:pt>
                      <c:pt idx="400">
                        <c:v>4.8</c:v>
                      </c:pt>
                      <c:pt idx="401">
                        <c:v>4.8499999999999996</c:v>
                      </c:pt>
                      <c:pt idx="402">
                        <c:v>4.7</c:v>
                      </c:pt>
                      <c:pt idx="403">
                        <c:v>4.6399999999999997</c:v>
                      </c:pt>
                      <c:pt idx="404">
                        <c:v>4.58</c:v>
                      </c:pt>
                      <c:pt idx="405">
                        <c:v>4.47</c:v>
                      </c:pt>
                      <c:pt idx="406">
                        <c:v>4.3899999999999997</c:v>
                      </c:pt>
                      <c:pt idx="407">
                        <c:v>4.3</c:v>
                      </c:pt>
                      <c:pt idx="408">
                        <c:v>4.25</c:v>
                      </c:pt>
                      <c:pt idx="409">
                        <c:v>4.2</c:v>
                      </c:pt>
                      <c:pt idx="410">
                        <c:v>4.1500000000000004</c:v>
                      </c:pt>
                      <c:pt idx="411">
                        <c:v>4.0999999999999996</c:v>
                      </c:pt>
                      <c:pt idx="412">
                        <c:v>4.1500000000000004</c:v>
                      </c:pt>
                      <c:pt idx="413">
                        <c:v>4.1500000000000004</c:v>
                      </c:pt>
                      <c:pt idx="414">
                        <c:v>4.1500000000000004</c:v>
                      </c:pt>
                      <c:pt idx="415">
                        <c:v>3.94</c:v>
                      </c:pt>
                      <c:pt idx="416">
                        <c:v>3.8</c:v>
                      </c:pt>
                      <c:pt idx="417">
                        <c:v>3.69</c:v>
                      </c:pt>
                      <c:pt idx="418">
                        <c:v>3.58</c:v>
                      </c:pt>
                      <c:pt idx="419">
                        <c:v>3.48</c:v>
                      </c:pt>
                      <c:pt idx="420">
                        <c:v>3.48</c:v>
                      </c:pt>
                      <c:pt idx="421">
                        <c:v>3.36</c:v>
                      </c:pt>
                      <c:pt idx="422">
                        <c:v>3.24</c:v>
                      </c:pt>
                      <c:pt idx="423">
                        <c:v>3.15</c:v>
                      </c:pt>
                      <c:pt idx="424">
                        <c:v>3.18</c:v>
                      </c:pt>
                      <c:pt idx="425">
                        <c:v>3.2</c:v>
                      </c:pt>
                      <c:pt idx="426">
                        <c:v>3.2</c:v>
                      </c:pt>
                      <c:pt idx="427">
                        <c:v>3.5</c:v>
                      </c:pt>
                      <c:pt idx="428">
                        <c:v>3.68</c:v>
                      </c:pt>
                      <c:pt idx="429">
                        <c:v>3.64</c:v>
                      </c:pt>
                      <c:pt idx="430">
                        <c:v>3.58</c:v>
                      </c:pt>
                      <c:pt idx="431">
                        <c:v>3.46</c:v>
                      </c:pt>
                      <c:pt idx="432">
                        <c:v>3.3</c:v>
                      </c:pt>
                      <c:pt idx="433">
                        <c:v>3.24</c:v>
                      </c:pt>
                      <c:pt idx="434">
                        <c:v>3.2</c:v>
                      </c:pt>
                      <c:pt idx="435">
                        <c:v>3.12</c:v>
                      </c:pt>
                      <c:pt idx="436">
                        <c:v>3.08</c:v>
                      </c:pt>
                      <c:pt idx="437">
                        <c:v>3.02</c:v>
                      </c:pt>
                      <c:pt idx="438">
                        <c:v>3</c:v>
                      </c:pt>
                      <c:pt idx="439">
                        <c:v>3.12</c:v>
                      </c:pt>
                      <c:pt idx="440">
                        <c:v>3.26</c:v>
                      </c:pt>
                      <c:pt idx="441">
                        <c:v>3.24</c:v>
                      </c:pt>
                      <c:pt idx="442">
                        <c:v>3.2</c:v>
                      </c:pt>
                      <c:pt idx="443">
                        <c:v>3.1</c:v>
                      </c:pt>
                      <c:pt idx="444">
                        <c:v>2.88</c:v>
                      </c:pt>
                      <c:pt idx="445">
                        <c:v>2.78</c:v>
                      </c:pt>
                      <c:pt idx="446">
                        <c:v>2.7</c:v>
                      </c:pt>
                      <c:pt idx="447">
                        <c:v>2.7</c:v>
                      </c:pt>
                      <c:pt idx="448">
                        <c:v>2.7</c:v>
                      </c:pt>
                      <c:pt idx="449">
                        <c:v>2.64</c:v>
                      </c:pt>
                      <c:pt idx="450">
                        <c:v>2.64</c:v>
                      </c:pt>
                      <c:pt idx="451">
                        <c:v>2.7</c:v>
                      </c:pt>
                      <c:pt idx="452">
                        <c:v>2.86</c:v>
                      </c:pt>
                      <c:pt idx="453">
                        <c:v>3</c:v>
                      </c:pt>
                      <c:pt idx="454">
                        <c:v>3.07</c:v>
                      </c:pt>
                      <c:pt idx="455">
                        <c:v>3.15</c:v>
                      </c:pt>
                      <c:pt idx="456">
                        <c:v>3.2</c:v>
                      </c:pt>
                      <c:pt idx="457">
                        <c:v>3.26</c:v>
                      </c:pt>
                      <c:pt idx="458">
                        <c:v>3.4</c:v>
                      </c:pt>
                      <c:pt idx="459">
                        <c:v>3.52</c:v>
                      </c:pt>
                      <c:pt idx="460">
                        <c:v>3.76</c:v>
                      </c:pt>
                      <c:pt idx="461">
                        <c:v>3.84</c:v>
                      </c:pt>
                      <c:pt idx="462">
                        <c:v>3.88</c:v>
                      </c:pt>
                      <c:pt idx="463">
                        <c:v>3.98</c:v>
                      </c:pt>
                      <c:pt idx="464">
                        <c:v>3.88</c:v>
                      </c:pt>
                      <c:pt idx="465">
                        <c:v>3.85</c:v>
                      </c:pt>
                      <c:pt idx="466">
                        <c:v>3.87</c:v>
                      </c:pt>
                      <c:pt idx="467">
                        <c:v>3.95</c:v>
                      </c:pt>
                      <c:pt idx="468">
                        <c:v>4.03</c:v>
                      </c:pt>
                      <c:pt idx="469">
                        <c:v>4.26</c:v>
                      </c:pt>
                      <c:pt idx="470">
                        <c:v>4.3</c:v>
                      </c:pt>
                      <c:pt idx="471">
                        <c:v>4.3499999999999996</c:v>
                      </c:pt>
                      <c:pt idx="472">
                        <c:v>4.18</c:v>
                      </c:pt>
                      <c:pt idx="473">
                        <c:v>4.07</c:v>
                      </c:pt>
                      <c:pt idx="474">
                        <c:v>4.22</c:v>
                      </c:pt>
                      <c:pt idx="475">
                        <c:v>4.3</c:v>
                      </c:pt>
                      <c:pt idx="476">
                        <c:v>4.34</c:v>
                      </c:pt>
                      <c:pt idx="477">
                        <c:v>4.18</c:v>
                      </c:pt>
                      <c:pt idx="478">
                        <c:v>4.05</c:v>
                      </c:pt>
                      <c:pt idx="479">
                        <c:v>4.1500000000000004</c:v>
                      </c:pt>
                      <c:pt idx="480">
                        <c:v>4.46</c:v>
                      </c:pt>
                      <c:pt idx="481">
                        <c:v>4.8</c:v>
                      </c:pt>
                      <c:pt idx="482">
                        <c:v>4.5999999999999996</c:v>
                      </c:pt>
                      <c:pt idx="483">
                        <c:v>4.4800000000000004</c:v>
                      </c:pt>
                      <c:pt idx="484">
                        <c:v>4.4000000000000004</c:v>
                      </c:pt>
                      <c:pt idx="485">
                        <c:v>4.3499999999999996</c:v>
                      </c:pt>
                      <c:pt idx="486">
                        <c:v>4.4800000000000004</c:v>
                      </c:pt>
                      <c:pt idx="487">
                        <c:v>4.63</c:v>
                      </c:pt>
                      <c:pt idx="488">
                        <c:v>4.78</c:v>
                      </c:pt>
                      <c:pt idx="489">
                        <c:v>4.74</c:v>
                      </c:pt>
                      <c:pt idx="490">
                        <c:v>4.47</c:v>
                      </c:pt>
                      <c:pt idx="491">
                        <c:v>4.26</c:v>
                      </c:pt>
                      <c:pt idx="492">
                        <c:v>4.4000000000000004</c:v>
                      </c:pt>
                      <c:pt idx="493">
                        <c:v>5.67</c:v>
                      </c:pt>
                      <c:pt idx="494">
                        <c:v>5.84</c:v>
                      </c:pt>
                      <c:pt idx="495">
                        <c:v>5.52</c:v>
                      </c:pt>
                      <c:pt idx="496">
                        <c:v>5.4</c:v>
                      </c:pt>
                      <c:pt idx="497">
                        <c:v>5.38</c:v>
                      </c:pt>
                      <c:pt idx="498">
                        <c:v>5.26</c:v>
                      </c:pt>
                      <c:pt idx="499">
                        <c:v>5.12</c:v>
                      </c:pt>
                      <c:pt idx="500">
                        <c:v>4.92</c:v>
                      </c:pt>
                      <c:pt idx="501">
                        <c:v>4.8449999999999998</c:v>
                      </c:pt>
                      <c:pt idx="502">
                        <c:v>4.8600000000000003</c:v>
                      </c:pt>
                      <c:pt idx="503">
                        <c:v>4.5999999999999996</c:v>
                      </c:pt>
                      <c:pt idx="504">
                        <c:v>4.32</c:v>
                      </c:pt>
                      <c:pt idx="505">
                        <c:v>4.18</c:v>
                      </c:pt>
                      <c:pt idx="506">
                        <c:v>4.05</c:v>
                      </c:pt>
                      <c:pt idx="507">
                        <c:v>3.92</c:v>
                      </c:pt>
                      <c:pt idx="508">
                        <c:v>3.83</c:v>
                      </c:pt>
                      <c:pt idx="509">
                        <c:v>3.68</c:v>
                      </c:pt>
                      <c:pt idx="510">
                        <c:v>3.64</c:v>
                      </c:pt>
                      <c:pt idx="511">
                        <c:v>3.58</c:v>
                      </c:pt>
                      <c:pt idx="512">
                        <c:v>3.56</c:v>
                      </c:pt>
                      <c:pt idx="513">
                        <c:v>3.6</c:v>
                      </c:pt>
                      <c:pt idx="514">
                        <c:v>3.6</c:v>
                      </c:pt>
                      <c:pt idx="515">
                        <c:v>3.6</c:v>
                      </c:pt>
                      <c:pt idx="516">
                        <c:v>3.6</c:v>
                      </c:pt>
                      <c:pt idx="517">
                        <c:v>3.58</c:v>
                      </c:pt>
                      <c:pt idx="518">
                        <c:v>3.69</c:v>
                      </c:pt>
                      <c:pt idx="519">
                        <c:v>3.48</c:v>
                      </c:pt>
                      <c:pt idx="520">
                        <c:v>3.4</c:v>
                      </c:pt>
                      <c:pt idx="521">
                        <c:v>3.38</c:v>
                      </c:pt>
                      <c:pt idx="522">
                        <c:v>3.34</c:v>
                      </c:pt>
                      <c:pt idx="523">
                        <c:v>3.37</c:v>
                      </c:pt>
                      <c:pt idx="524">
                        <c:v>3.46</c:v>
                      </c:pt>
                      <c:pt idx="525">
                        <c:v>3.54</c:v>
                      </c:pt>
                      <c:pt idx="526">
                        <c:v>3.58</c:v>
                      </c:pt>
                      <c:pt idx="527">
                        <c:v>3.52</c:v>
                      </c:pt>
                      <c:pt idx="528">
                        <c:v>3.46</c:v>
                      </c:pt>
                      <c:pt idx="529">
                        <c:v>3.52</c:v>
                      </c:pt>
                      <c:pt idx="530">
                        <c:v>3.54</c:v>
                      </c:pt>
                      <c:pt idx="531">
                        <c:v>3.28</c:v>
                      </c:pt>
                      <c:pt idx="532">
                        <c:v>3.2</c:v>
                      </c:pt>
                      <c:pt idx="533">
                        <c:v>3.18</c:v>
                      </c:pt>
                      <c:pt idx="534">
                        <c:v>3.15</c:v>
                      </c:pt>
                      <c:pt idx="535">
                        <c:v>3.2</c:v>
                      </c:pt>
                      <c:pt idx="536">
                        <c:v>3.48</c:v>
                      </c:pt>
                      <c:pt idx="537">
                        <c:v>3.4</c:v>
                      </c:pt>
                      <c:pt idx="538">
                        <c:v>3.12</c:v>
                      </c:pt>
                      <c:pt idx="539">
                        <c:v>3</c:v>
                      </c:pt>
                      <c:pt idx="540">
                        <c:v>3.12</c:v>
                      </c:pt>
                      <c:pt idx="541">
                        <c:v>3.25</c:v>
                      </c:pt>
                      <c:pt idx="542">
                        <c:v>3.2</c:v>
                      </c:pt>
                      <c:pt idx="543">
                        <c:v>3.14</c:v>
                      </c:pt>
                      <c:pt idx="544">
                        <c:v>3.05</c:v>
                      </c:pt>
                      <c:pt idx="545">
                        <c:v>3.08</c:v>
                      </c:pt>
                      <c:pt idx="546">
                        <c:v>2.85</c:v>
                      </c:pt>
                      <c:pt idx="547">
                        <c:v>2.78</c:v>
                      </c:pt>
                      <c:pt idx="548">
                        <c:v>2.75</c:v>
                      </c:pt>
                      <c:pt idx="549">
                        <c:v>2.71</c:v>
                      </c:pt>
                      <c:pt idx="550">
                        <c:v>2.71</c:v>
                      </c:pt>
                      <c:pt idx="551">
                        <c:v>2.78</c:v>
                      </c:pt>
                      <c:pt idx="552">
                        <c:v>2.82</c:v>
                      </c:pt>
                      <c:pt idx="553">
                        <c:v>3.05</c:v>
                      </c:pt>
                      <c:pt idx="554">
                        <c:v>2.98</c:v>
                      </c:pt>
                      <c:pt idx="555">
                        <c:v>2.95</c:v>
                      </c:pt>
                      <c:pt idx="556">
                        <c:v>3</c:v>
                      </c:pt>
                      <c:pt idx="557">
                        <c:v>3.1</c:v>
                      </c:pt>
                      <c:pt idx="558">
                        <c:v>3.22</c:v>
                      </c:pt>
                      <c:pt idx="559">
                        <c:v>3.18</c:v>
                      </c:pt>
                      <c:pt idx="560">
                        <c:v>3.14</c:v>
                      </c:pt>
                      <c:pt idx="561">
                        <c:v>3.18</c:v>
                      </c:pt>
                      <c:pt idx="562">
                        <c:v>3.08</c:v>
                      </c:pt>
                      <c:pt idx="563">
                        <c:v>3.18</c:v>
                      </c:pt>
                      <c:pt idx="564">
                        <c:v>3.26</c:v>
                      </c:pt>
                      <c:pt idx="565">
                        <c:v>3.15</c:v>
                      </c:pt>
                      <c:pt idx="566">
                        <c:v>3.06</c:v>
                      </c:pt>
                      <c:pt idx="567">
                        <c:v>3.2</c:v>
                      </c:pt>
                      <c:pt idx="568">
                        <c:v>3.6</c:v>
                      </c:pt>
                      <c:pt idx="569">
                        <c:v>3.85</c:v>
                      </c:pt>
                      <c:pt idx="570">
                        <c:v>4.0999999999999996</c:v>
                      </c:pt>
                      <c:pt idx="571">
                        <c:v>4.25</c:v>
                      </c:pt>
                      <c:pt idx="572">
                        <c:v>4.3</c:v>
                      </c:pt>
                      <c:pt idx="573">
                        <c:v>4.24</c:v>
                      </c:pt>
                      <c:pt idx="574">
                        <c:v>4.2</c:v>
                      </c:pt>
                      <c:pt idx="575">
                        <c:v>4.1500000000000004</c:v>
                      </c:pt>
                      <c:pt idx="576">
                        <c:v>4.0599999999999996</c:v>
                      </c:pt>
                      <c:pt idx="577">
                        <c:v>3.87</c:v>
                      </c:pt>
                      <c:pt idx="578">
                        <c:v>3.74</c:v>
                      </c:pt>
                      <c:pt idx="579">
                        <c:v>3.9</c:v>
                      </c:pt>
                      <c:pt idx="580">
                        <c:v>4.22</c:v>
                      </c:pt>
                      <c:pt idx="581">
                        <c:v>4.1900000000000004</c:v>
                      </c:pt>
                      <c:pt idx="582">
                        <c:v>4.38</c:v>
                      </c:pt>
                      <c:pt idx="583">
                        <c:v>4.4800000000000004</c:v>
                      </c:pt>
                      <c:pt idx="584">
                        <c:v>4.5</c:v>
                      </c:pt>
                      <c:pt idx="585">
                        <c:v>4.4800000000000004</c:v>
                      </c:pt>
                      <c:pt idx="586">
                        <c:v>4.4000000000000004</c:v>
                      </c:pt>
                      <c:pt idx="587">
                        <c:v>4.32</c:v>
                      </c:pt>
                      <c:pt idx="588">
                        <c:v>4.24</c:v>
                      </c:pt>
                      <c:pt idx="589">
                        <c:v>4.1399999999999997</c:v>
                      </c:pt>
                      <c:pt idx="590">
                        <c:v>3.97</c:v>
                      </c:pt>
                      <c:pt idx="591">
                        <c:v>4.03</c:v>
                      </c:pt>
                      <c:pt idx="592">
                        <c:v>4.2</c:v>
                      </c:pt>
                      <c:pt idx="593">
                        <c:v>4.22</c:v>
                      </c:pt>
                      <c:pt idx="594">
                        <c:v>4.3</c:v>
                      </c:pt>
                      <c:pt idx="595">
                        <c:v>4.25</c:v>
                      </c:pt>
                      <c:pt idx="596">
                        <c:v>4.2</c:v>
                      </c:pt>
                      <c:pt idx="597">
                        <c:v>4.0999999999999996</c:v>
                      </c:pt>
                      <c:pt idx="598">
                        <c:v>3.98</c:v>
                      </c:pt>
                      <c:pt idx="599">
                        <c:v>3.92</c:v>
                      </c:pt>
                      <c:pt idx="600">
                        <c:v>3.84</c:v>
                      </c:pt>
                      <c:pt idx="601">
                        <c:v>3.76</c:v>
                      </c:pt>
                      <c:pt idx="602">
                        <c:v>3.66</c:v>
                      </c:pt>
                      <c:pt idx="603">
                        <c:v>3.6</c:v>
                      </c:pt>
                      <c:pt idx="604">
                        <c:v>3.48</c:v>
                      </c:pt>
                      <c:pt idx="605">
                        <c:v>3.72</c:v>
                      </c:pt>
                      <c:pt idx="606">
                        <c:v>3.96</c:v>
                      </c:pt>
                      <c:pt idx="607">
                        <c:v>4.0599999999999996</c:v>
                      </c:pt>
                      <c:pt idx="608">
                        <c:v>4.0999999999999996</c:v>
                      </c:pt>
                      <c:pt idx="609">
                        <c:v>4.0199999999999996</c:v>
                      </c:pt>
                      <c:pt idx="610">
                        <c:v>3.92</c:v>
                      </c:pt>
                      <c:pt idx="611">
                        <c:v>3.94</c:v>
                      </c:pt>
                      <c:pt idx="612">
                        <c:v>4.04</c:v>
                      </c:pt>
                      <c:pt idx="613">
                        <c:v>4.25</c:v>
                      </c:pt>
                      <c:pt idx="614">
                        <c:v>4.58</c:v>
                      </c:pt>
                      <c:pt idx="615">
                        <c:v>4.8600000000000003</c:v>
                      </c:pt>
                      <c:pt idx="616">
                        <c:v>5.04</c:v>
                      </c:pt>
                      <c:pt idx="617">
                        <c:v>5.03</c:v>
                      </c:pt>
                      <c:pt idx="618">
                        <c:v>4.84</c:v>
                      </c:pt>
                      <c:pt idx="619">
                        <c:v>4.71</c:v>
                      </c:pt>
                      <c:pt idx="620">
                        <c:v>4.6100000000000003</c:v>
                      </c:pt>
                      <c:pt idx="621">
                        <c:v>4.55</c:v>
                      </c:pt>
                      <c:pt idx="622">
                        <c:v>4.5</c:v>
                      </c:pt>
                      <c:pt idx="623">
                        <c:v>4.38</c:v>
                      </c:pt>
                      <c:pt idx="624">
                        <c:v>4.67</c:v>
                      </c:pt>
                      <c:pt idx="625">
                        <c:v>4.8</c:v>
                      </c:pt>
                      <c:pt idx="626">
                        <c:v>4.45</c:v>
                      </c:pt>
                      <c:pt idx="627">
                        <c:v>4.26</c:v>
                      </c:pt>
                      <c:pt idx="628">
                        <c:v>4.0599999999999996</c:v>
                      </c:pt>
                      <c:pt idx="629">
                        <c:v>3.84</c:v>
                      </c:pt>
                      <c:pt idx="630">
                        <c:v>3.66</c:v>
                      </c:pt>
                      <c:pt idx="631">
                        <c:v>3.48</c:v>
                      </c:pt>
                      <c:pt idx="632">
                        <c:v>3.34</c:v>
                      </c:pt>
                      <c:pt idx="633">
                        <c:v>3.56</c:v>
                      </c:pt>
                      <c:pt idx="634">
                        <c:v>3.58</c:v>
                      </c:pt>
                      <c:pt idx="635">
                        <c:v>4.0999999999999996</c:v>
                      </c:pt>
                      <c:pt idx="636">
                        <c:v>4.5599999999999996</c:v>
                      </c:pt>
                      <c:pt idx="637">
                        <c:v>4.5199999999999996</c:v>
                      </c:pt>
                      <c:pt idx="638">
                        <c:v>4.88</c:v>
                      </c:pt>
                      <c:pt idx="639">
                        <c:v>5.56</c:v>
                      </c:pt>
                      <c:pt idx="640">
                        <c:v>5.66</c:v>
                      </c:pt>
                      <c:pt idx="641">
                        <c:v>5.94</c:v>
                      </c:pt>
                      <c:pt idx="642">
                        <c:v>5.92</c:v>
                      </c:pt>
                      <c:pt idx="643">
                        <c:v>6.08</c:v>
                      </c:pt>
                      <c:pt idx="644">
                        <c:v>5.92</c:v>
                      </c:pt>
                      <c:pt idx="645">
                        <c:v>5.7</c:v>
                      </c:pt>
                      <c:pt idx="646">
                        <c:v>5.46</c:v>
                      </c:pt>
                      <c:pt idx="647">
                        <c:v>5.38</c:v>
                      </c:pt>
                      <c:pt idx="648">
                        <c:v>5.52</c:v>
                      </c:pt>
                      <c:pt idx="649">
                        <c:v>5.92</c:v>
                      </c:pt>
                      <c:pt idx="650">
                        <c:v>5.84</c:v>
                      </c:pt>
                      <c:pt idx="651">
                        <c:v>6.15</c:v>
                      </c:pt>
                      <c:pt idx="652">
                        <c:v>6.27</c:v>
                      </c:pt>
                      <c:pt idx="653">
                        <c:v>6.32</c:v>
                      </c:pt>
                      <c:pt idx="654">
                        <c:v>6.42</c:v>
                      </c:pt>
                      <c:pt idx="655">
                        <c:v>6.34</c:v>
                      </c:pt>
                      <c:pt idx="656">
                        <c:v>6.26</c:v>
                      </c:pt>
                      <c:pt idx="657">
                        <c:v>6.34</c:v>
                      </c:pt>
                      <c:pt idx="658">
                        <c:v>6.26</c:v>
                      </c:pt>
                      <c:pt idx="659">
                        <c:v>6.62</c:v>
                      </c:pt>
                      <c:pt idx="660">
                        <c:v>6.88</c:v>
                      </c:pt>
                      <c:pt idx="661">
                        <c:v>6.78</c:v>
                      </c:pt>
                      <c:pt idx="662">
                        <c:v>6.97</c:v>
                      </c:pt>
                      <c:pt idx="663">
                        <c:v>8.02</c:v>
                      </c:pt>
                      <c:pt idx="664">
                        <c:v>7.99</c:v>
                      </c:pt>
                      <c:pt idx="665">
                        <c:v>7.9</c:v>
                      </c:pt>
                      <c:pt idx="666">
                        <c:v>7.8</c:v>
                      </c:pt>
                      <c:pt idx="667">
                        <c:v>8.02</c:v>
                      </c:pt>
                      <c:pt idx="668">
                        <c:v>8.08</c:v>
                      </c:pt>
                      <c:pt idx="669">
                        <c:v>8.0500000000000007</c:v>
                      </c:pt>
                      <c:pt idx="670">
                        <c:v>7.91</c:v>
                      </c:pt>
                      <c:pt idx="671">
                        <c:v>7.9</c:v>
                      </c:pt>
                      <c:pt idx="672">
                        <c:v>7.98</c:v>
                      </c:pt>
                      <c:pt idx="673">
                        <c:v>7.97</c:v>
                      </c:pt>
                      <c:pt idx="674">
                        <c:v>7.91</c:v>
                      </c:pt>
                      <c:pt idx="675">
                        <c:v>7.98</c:v>
                      </c:pt>
                      <c:pt idx="676">
                        <c:v>7.84</c:v>
                      </c:pt>
                      <c:pt idx="677">
                        <c:v>8.0399999999999991</c:v>
                      </c:pt>
                      <c:pt idx="678">
                        <c:v>8.11</c:v>
                      </c:pt>
                      <c:pt idx="679">
                        <c:v>7.98</c:v>
                      </c:pt>
                      <c:pt idx="680">
                        <c:v>7.91</c:v>
                      </c:pt>
                      <c:pt idx="681">
                        <c:v>7.7</c:v>
                      </c:pt>
                      <c:pt idx="682">
                        <c:v>7.62</c:v>
                      </c:pt>
                      <c:pt idx="683">
                        <c:v>7.59</c:v>
                      </c:pt>
                      <c:pt idx="684">
                        <c:v>7.59</c:v>
                      </c:pt>
                      <c:pt idx="685">
                        <c:v>7.59</c:v>
                      </c:pt>
                      <c:pt idx="686">
                        <c:v>7.52</c:v>
                      </c:pt>
                      <c:pt idx="687">
                        <c:v>7.35</c:v>
                      </c:pt>
                      <c:pt idx="688">
                        <c:v>7.06</c:v>
                      </c:pt>
                      <c:pt idx="689">
                        <c:v>7</c:v>
                      </c:pt>
                      <c:pt idx="690">
                        <c:v>6.86</c:v>
                      </c:pt>
                      <c:pt idx="691">
                        <c:v>6.64</c:v>
                      </c:pt>
                      <c:pt idx="692">
                        <c:v>6.54</c:v>
                      </c:pt>
                      <c:pt idx="693">
                        <c:v>6.42</c:v>
                      </c:pt>
                      <c:pt idx="694">
                        <c:v>6.37</c:v>
                      </c:pt>
                      <c:pt idx="695">
                        <c:v>6.34</c:v>
                      </c:pt>
                      <c:pt idx="696">
                        <c:v>6.4</c:v>
                      </c:pt>
                      <c:pt idx="697">
                        <c:v>6.33</c:v>
                      </c:pt>
                      <c:pt idx="698">
                        <c:v>6.3</c:v>
                      </c:pt>
                      <c:pt idx="699">
                        <c:v>6.29</c:v>
                      </c:pt>
                      <c:pt idx="700">
                        <c:v>6.4</c:v>
                      </c:pt>
                      <c:pt idx="701">
                        <c:v>6.58</c:v>
                      </c:pt>
                      <c:pt idx="702">
                        <c:v>6.46</c:v>
                      </c:pt>
                      <c:pt idx="713">
                        <c:v>3.42</c:v>
                      </c:pt>
                      <c:pt idx="714">
                        <c:v>3.45</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2-A6C8-4DBF-A701-3FE5CF7365CA}"/>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DATOS!$AF$3:$AF$734</c15:sqref>
                        </c15:formulaRef>
                      </c:ext>
                    </c:extLst>
                    <c:numCache>
                      <c:formatCode>General</c:formatCode>
                      <c:ptCount val="732"/>
                      <c:pt idx="46" formatCode="0.00">
                        <c:v>5.54</c:v>
                      </c:pt>
                      <c:pt idx="47" formatCode="0.00">
                        <c:v>5.5</c:v>
                      </c:pt>
                      <c:pt idx="48" formatCode="0.00">
                        <c:v>5.55</c:v>
                      </c:pt>
                      <c:pt idx="49" formatCode="0.00">
                        <c:v>5.63</c:v>
                      </c:pt>
                      <c:pt idx="50" formatCode="0.00">
                        <c:v>5.7</c:v>
                      </c:pt>
                      <c:pt idx="51" formatCode="0.00">
                        <c:v>5.82</c:v>
                      </c:pt>
                      <c:pt idx="52" formatCode="0.00">
                        <c:v>5.7</c:v>
                      </c:pt>
                      <c:pt idx="53" formatCode="0.00">
                        <c:v>5.64</c:v>
                      </c:pt>
                      <c:pt idx="54" formatCode="0.00">
                        <c:v>5.54</c:v>
                      </c:pt>
                      <c:pt idx="55" formatCode="0.00">
                        <c:v>5.46</c:v>
                      </c:pt>
                      <c:pt idx="56" formatCode="0.00">
                        <c:v>5.4</c:v>
                      </c:pt>
                      <c:pt idx="57" formatCode="0.00">
                        <c:v>5.42</c:v>
                      </c:pt>
                      <c:pt idx="58" formatCode="0.00">
                        <c:v>5.76</c:v>
                      </c:pt>
                      <c:pt idx="59" formatCode="0.00">
                        <c:v>5.8</c:v>
                      </c:pt>
                      <c:pt idx="60" formatCode="0.00">
                        <c:v>5.84</c:v>
                      </c:pt>
                      <c:pt idx="61" formatCode="0.00">
                        <c:v>5.87</c:v>
                      </c:pt>
                      <c:pt idx="62" formatCode="0.00">
                        <c:v>5.84</c:v>
                      </c:pt>
                      <c:pt idx="63" formatCode="0.00">
                        <c:v>5.87</c:v>
                      </c:pt>
                      <c:pt idx="64" formatCode="0.00">
                        <c:v>5.9</c:v>
                      </c:pt>
                      <c:pt idx="65" formatCode="0.00">
                        <c:v>5.86</c:v>
                      </c:pt>
                      <c:pt idx="66" formatCode="0.00">
                        <c:v>6.06</c:v>
                      </c:pt>
                      <c:pt idx="67" formatCode="0.00">
                        <c:v>6.08</c:v>
                      </c:pt>
                      <c:pt idx="68" formatCode="0.00">
                        <c:v>5.98</c:v>
                      </c:pt>
                      <c:pt idx="69" formatCode="0.00">
                        <c:v>5.92</c:v>
                      </c:pt>
                      <c:pt idx="70" formatCode="0.00">
                        <c:v>5.82</c:v>
                      </c:pt>
                      <c:pt idx="71" formatCode="0.00">
                        <c:v>5.72</c:v>
                      </c:pt>
                      <c:pt idx="72" formatCode="0.00">
                        <c:v>5.6</c:v>
                      </c:pt>
                      <c:pt idx="73" formatCode="0.00">
                        <c:v>5.51</c:v>
                      </c:pt>
                      <c:pt idx="74" formatCode="0.00">
                        <c:v>5.38</c:v>
                      </c:pt>
                      <c:pt idx="75" formatCode="0.00">
                        <c:v>5.3</c:v>
                      </c:pt>
                      <c:pt idx="76" formatCode="0.00">
                        <c:v>5.38</c:v>
                      </c:pt>
                      <c:pt idx="77" formatCode="0.00">
                        <c:v>5.3</c:v>
                      </c:pt>
                      <c:pt idx="78" formatCode="0.00">
                        <c:v>5</c:v>
                      </c:pt>
                      <c:pt idx="79" formatCode="0.00">
                        <c:v>4.95</c:v>
                      </c:pt>
                      <c:pt idx="80" formatCode="0.00">
                        <c:v>4.88</c:v>
                      </c:pt>
                      <c:pt idx="81" formatCode="0.00">
                        <c:v>4.8</c:v>
                      </c:pt>
                      <c:pt idx="82" formatCode="0.00">
                        <c:v>4.84</c:v>
                      </c:pt>
                      <c:pt idx="83" formatCode="0.00">
                        <c:v>4.96</c:v>
                      </c:pt>
                      <c:pt idx="84" formatCode="0.00">
                        <c:v>4.8600000000000003</c:v>
                      </c:pt>
                      <c:pt idx="85" formatCode="0.00">
                        <c:v>4.74</c:v>
                      </c:pt>
                      <c:pt idx="86" formatCode="0.00">
                        <c:v>4.3600000000000003</c:v>
                      </c:pt>
                      <c:pt idx="87" formatCode="0.00">
                        <c:v>4.7</c:v>
                      </c:pt>
                      <c:pt idx="88" formatCode="0.00">
                        <c:v>4.7</c:v>
                      </c:pt>
                      <c:pt idx="89" formatCode="0.00">
                        <c:v>4.5999999999999996</c:v>
                      </c:pt>
                      <c:pt idx="90" formatCode="0.00">
                        <c:v>4.8</c:v>
                      </c:pt>
                      <c:pt idx="91" formatCode="0.00">
                        <c:v>4.97</c:v>
                      </c:pt>
                      <c:pt idx="92" formatCode="0.00">
                        <c:v>5.34</c:v>
                      </c:pt>
                      <c:pt idx="93" formatCode="0.00">
                        <c:v>5.48</c:v>
                      </c:pt>
                      <c:pt idx="94" formatCode="0.00">
                        <c:v>5.58</c:v>
                      </c:pt>
                      <c:pt idx="95" formatCode="0.00">
                        <c:v>5.61</c:v>
                      </c:pt>
                      <c:pt idx="96" formatCode="0.00">
                        <c:v>5.74</c:v>
                      </c:pt>
                      <c:pt idx="97" formatCode="0.00">
                        <c:v>5.82</c:v>
                      </c:pt>
                      <c:pt idx="98" formatCode="0.00">
                        <c:v>5.72</c:v>
                      </c:pt>
                      <c:pt idx="99" formatCode="0.00">
                        <c:v>5.74</c:v>
                      </c:pt>
                      <c:pt idx="100" formatCode="0.00">
                        <c:v>5.78</c:v>
                      </c:pt>
                      <c:pt idx="101" formatCode="0.00">
                        <c:v>5.78</c:v>
                      </c:pt>
                      <c:pt idx="102" formatCode="0.00">
                        <c:v>5.71</c:v>
                      </c:pt>
                      <c:pt idx="103" formatCode="0.00">
                        <c:v>5.7</c:v>
                      </c:pt>
                      <c:pt idx="104" formatCode="0.00">
                        <c:v>5.7</c:v>
                      </c:pt>
                      <c:pt idx="105" formatCode="0.00">
                        <c:v>5.7</c:v>
                      </c:pt>
                      <c:pt idx="106" formatCode="0.00">
                        <c:v>5.66</c:v>
                      </c:pt>
                      <c:pt idx="107" formatCode="0.00">
                        <c:v>5.61</c:v>
                      </c:pt>
                      <c:pt idx="108" formatCode="0.00">
                        <c:v>5.5</c:v>
                      </c:pt>
                      <c:pt idx="109" formatCode="0.00">
                        <c:v>5.38</c:v>
                      </c:pt>
                      <c:pt idx="110" formatCode="0.00">
                        <c:v>5.18</c:v>
                      </c:pt>
                      <c:pt idx="111" formatCode="0.00">
                        <c:v>5.0199999999999996</c:v>
                      </c:pt>
                      <c:pt idx="112" formatCode="0.00">
                        <c:v>4.9000000000000004</c:v>
                      </c:pt>
                      <c:pt idx="113" formatCode="0.00">
                        <c:v>4.9000000000000004</c:v>
                      </c:pt>
                      <c:pt idx="114" formatCode="0.00">
                        <c:v>5.18</c:v>
                      </c:pt>
                      <c:pt idx="115" formatCode="0.00">
                        <c:v>5.15</c:v>
                      </c:pt>
                      <c:pt idx="116" formatCode="0.00">
                        <c:v>5.05</c:v>
                      </c:pt>
                      <c:pt idx="117" formatCode="0.00">
                        <c:v>5.0199999999999996</c:v>
                      </c:pt>
                      <c:pt idx="118" formatCode="0.00">
                        <c:v>5.03</c:v>
                      </c:pt>
                      <c:pt idx="119" formatCode="0.00">
                        <c:v>5.04</c:v>
                      </c:pt>
                      <c:pt idx="120" formatCode="0.00">
                        <c:v>5.05</c:v>
                      </c:pt>
                      <c:pt idx="121" formatCode="0.00">
                        <c:v>5.0599999999999996</c:v>
                      </c:pt>
                      <c:pt idx="122" formatCode="0.00">
                        <c:v>5.08</c:v>
                      </c:pt>
                      <c:pt idx="123" formatCode="0.00">
                        <c:v>5.08</c:v>
                      </c:pt>
                      <c:pt idx="124" formatCode="0.00">
                        <c:v>5.08</c:v>
                      </c:pt>
                      <c:pt idx="125" formatCode="0.00">
                        <c:v>5</c:v>
                      </c:pt>
                      <c:pt idx="126" formatCode="0.00">
                        <c:v>4.93</c:v>
                      </c:pt>
                      <c:pt idx="127" formatCode="0.00">
                        <c:v>4.7699999999999996</c:v>
                      </c:pt>
                      <c:pt idx="128" formatCode="0.00">
                        <c:v>4.6500000000000004</c:v>
                      </c:pt>
                      <c:pt idx="129" formatCode="0.00">
                        <c:v>4.3499999999999996</c:v>
                      </c:pt>
                      <c:pt idx="130" formatCode="0.00">
                        <c:v>4.3</c:v>
                      </c:pt>
                      <c:pt idx="131" formatCode="0.00">
                        <c:v>4.25</c:v>
                      </c:pt>
                      <c:pt idx="132" formatCode="0.00">
                        <c:v>4.1900000000000004</c:v>
                      </c:pt>
                      <c:pt idx="133" formatCode="0.00">
                        <c:v>4.32</c:v>
                      </c:pt>
                      <c:pt idx="134" formatCode="0.00">
                        <c:v>4.3</c:v>
                      </c:pt>
                      <c:pt idx="135" formatCode="0.00">
                        <c:v>4.4000000000000004</c:v>
                      </c:pt>
                      <c:pt idx="136" formatCode="0.00">
                        <c:v>4.3600000000000003</c:v>
                      </c:pt>
                      <c:pt idx="137" formatCode="0.00">
                        <c:v>4.42</c:v>
                      </c:pt>
                      <c:pt idx="138" formatCode="0.00">
                        <c:v>4.32</c:v>
                      </c:pt>
                      <c:pt idx="139" formatCode="0.00">
                        <c:v>4.32</c:v>
                      </c:pt>
                      <c:pt idx="140" formatCode="0.00">
                        <c:v>4.32</c:v>
                      </c:pt>
                      <c:pt idx="141" formatCode="0.00">
                        <c:v>4.3</c:v>
                      </c:pt>
                      <c:pt idx="142" formatCode="0.00">
                        <c:v>4.25</c:v>
                      </c:pt>
                      <c:pt idx="143" formatCode="0.00">
                        <c:v>4.1399999999999997</c:v>
                      </c:pt>
                      <c:pt idx="144" formatCode="0.00">
                        <c:v>3.94</c:v>
                      </c:pt>
                      <c:pt idx="145" formatCode="0.00">
                        <c:v>3.99</c:v>
                      </c:pt>
                      <c:pt idx="146" formatCode="0.00">
                        <c:v>3.99</c:v>
                      </c:pt>
                      <c:pt idx="147" formatCode="0.00">
                        <c:v>3.95</c:v>
                      </c:pt>
                      <c:pt idx="148" formatCode="0.00">
                        <c:v>3.96</c:v>
                      </c:pt>
                      <c:pt idx="149" formatCode="0.00">
                        <c:v>4.0199999999999996</c:v>
                      </c:pt>
                      <c:pt idx="150" formatCode="0.00">
                        <c:v>4.08</c:v>
                      </c:pt>
                      <c:pt idx="151" formatCode="0.00">
                        <c:v>4.0199999999999996</c:v>
                      </c:pt>
                      <c:pt idx="152" formatCode="0.00">
                        <c:v>3.96</c:v>
                      </c:pt>
                      <c:pt idx="153" formatCode="0.00">
                        <c:v>3.92</c:v>
                      </c:pt>
                      <c:pt idx="154" formatCode="0.00">
                        <c:v>3.94</c:v>
                      </c:pt>
                      <c:pt idx="155" formatCode="0.00">
                        <c:v>3.96</c:v>
                      </c:pt>
                      <c:pt idx="156" formatCode="0.00">
                        <c:v>4.08</c:v>
                      </c:pt>
                      <c:pt idx="157" formatCode="0.00">
                        <c:v>4.1900000000000004</c:v>
                      </c:pt>
                      <c:pt idx="158" formatCode="0.00">
                        <c:v>4.3</c:v>
                      </c:pt>
                      <c:pt idx="159" formatCode="0.00">
                        <c:v>4.5599999999999996</c:v>
                      </c:pt>
                      <c:pt idx="160" formatCode="0.00">
                        <c:v>4.7</c:v>
                      </c:pt>
                      <c:pt idx="161" formatCode="0.00">
                        <c:v>4.93</c:v>
                      </c:pt>
                      <c:pt idx="162" formatCode="0.00">
                        <c:v>5.0599999999999996</c:v>
                      </c:pt>
                      <c:pt idx="163" formatCode="0.00">
                        <c:v>5.16</c:v>
                      </c:pt>
                      <c:pt idx="164" formatCode="0.00">
                        <c:v>5.1100000000000003</c:v>
                      </c:pt>
                      <c:pt idx="165" formatCode="0.00">
                        <c:v>5.3</c:v>
                      </c:pt>
                      <c:pt idx="166" formatCode="0.00">
                        <c:v>5.4</c:v>
                      </c:pt>
                      <c:pt idx="167" formatCode="0.00">
                        <c:v>5.36</c:v>
                      </c:pt>
                      <c:pt idx="168" formatCode="0.00">
                        <c:v>5.45</c:v>
                      </c:pt>
                      <c:pt idx="169" formatCode="0.00">
                        <c:v>5.8</c:v>
                      </c:pt>
                      <c:pt idx="170" formatCode="0.00">
                        <c:v>5.94</c:v>
                      </c:pt>
                      <c:pt idx="171" formatCode="0.00">
                        <c:v>6.04</c:v>
                      </c:pt>
                      <c:pt idx="172" formatCode="0.00">
                        <c:v>6.08</c:v>
                      </c:pt>
                      <c:pt idx="173" formatCode="0.00">
                        <c:v>6.08</c:v>
                      </c:pt>
                      <c:pt idx="174" formatCode="0.00">
                        <c:v>6.16</c:v>
                      </c:pt>
                      <c:pt idx="175" formatCode="0.00">
                        <c:v>6.26</c:v>
                      </c:pt>
                      <c:pt idx="176" formatCode="0.00">
                        <c:v>6.35</c:v>
                      </c:pt>
                      <c:pt idx="177" formatCode="0.00">
                        <c:v>6.5</c:v>
                      </c:pt>
                      <c:pt idx="178" formatCode="0.00">
                        <c:v>6.38</c:v>
                      </c:pt>
                      <c:pt idx="179" formatCode="0.00">
                        <c:v>6.36</c:v>
                      </c:pt>
                      <c:pt idx="180" formatCode="0.00">
                        <c:v>6.35</c:v>
                      </c:pt>
                      <c:pt idx="181" formatCode="0.00">
                        <c:v>6.43</c:v>
                      </c:pt>
                      <c:pt idx="182" formatCode="0.00">
                        <c:v>6.57</c:v>
                      </c:pt>
                      <c:pt idx="183" formatCode="0.00">
                        <c:v>6.75</c:v>
                      </c:pt>
                      <c:pt idx="184" formatCode="0.00">
                        <c:v>6.84</c:v>
                      </c:pt>
                      <c:pt idx="185" formatCode="0.00">
                        <c:v>6.75</c:v>
                      </c:pt>
                      <c:pt idx="186" formatCode="0.00">
                        <c:v>6.84</c:v>
                      </c:pt>
                      <c:pt idx="187" formatCode="0.00">
                        <c:v>6.91</c:v>
                      </c:pt>
                      <c:pt idx="188" formatCode="0.00">
                        <c:v>6.86</c:v>
                      </c:pt>
                      <c:pt idx="189" formatCode="0.00">
                        <c:v>6.84</c:v>
                      </c:pt>
                      <c:pt idx="190" formatCode="0.00">
                        <c:v>6.76</c:v>
                      </c:pt>
                      <c:pt idx="191" formatCode="0.00">
                        <c:v>6.58</c:v>
                      </c:pt>
                      <c:pt idx="192" formatCode="0.00">
                        <c:v>6.4</c:v>
                      </c:pt>
                      <c:pt idx="193" formatCode="0.00">
                        <c:v>6.2</c:v>
                      </c:pt>
                      <c:pt idx="194" formatCode="0.00">
                        <c:v>5.98</c:v>
                      </c:pt>
                      <c:pt idx="195" formatCode="0.00">
                        <c:v>5.68</c:v>
                      </c:pt>
                      <c:pt idx="196" formatCode="0.00">
                        <c:v>5.58</c:v>
                      </c:pt>
                      <c:pt idx="197" formatCode="0.00">
                        <c:v>5.8</c:v>
                      </c:pt>
                      <c:pt idx="198" formatCode="0.00">
                        <c:v>5.75</c:v>
                      </c:pt>
                      <c:pt idx="199" formatCode="0.00">
                        <c:v>5.76</c:v>
                      </c:pt>
                      <c:pt idx="200" formatCode="0.00">
                        <c:v>5.84</c:v>
                      </c:pt>
                      <c:pt idx="201" formatCode="0.00">
                        <c:v>6.12</c:v>
                      </c:pt>
                      <c:pt idx="202" formatCode="0.00">
                        <c:v>6.04</c:v>
                      </c:pt>
                      <c:pt idx="203" formatCode="0.00">
                        <c:v>6.12</c:v>
                      </c:pt>
                      <c:pt idx="204" formatCode="0.00">
                        <c:v>6.18</c:v>
                      </c:pt>
                      <c:pt idx="205" formatCode="0.00">
                        <c:v>6.36</c:v>
                      </c:pt>
                      <c:pt idx="206" formatCode="0.00">
                        <c:v>6.28</c:v>
                      </c:pt>
                      <c:pt idx="207" formatCode="0.00">
                        <c:v>6.15</c:v>
                      </c:pt>
                      <c:pt idx="208" formatCode="0.00">
                        <c:v>6.22</c:v>
                      </c:pt>
                      <c:pt idx="209" formatCode="0.00">
                        <c:v>6.24</c:v>
                      </c:pt>
                      <c:pt idx="210" formatCode="0.00">
                        <c:v>6.12</c:v>
                      </c:pt>
                      <c:pt idx="211" formatCode="0.00">
                        <c:v>6.1</c:v>
                      </c:pt>
                      <c:pt idx="212" formatCode="0.00">
                        <c:v>6.04</c:v>
                      </c:pt>
                      <c:pt idx="213" formatCode="0.00">
                        <c:v>6</c:v>
                      </c:pt>
                      <c:pt idx="214" formatCode="0.00">
                        <c:v>5.95</c:v>
                      </c:pt>
                      <c:pt idx="215" formatCode="0.00">
                        <c:v>5.92</c:v>
                      </c:pt>
                      <c:pt idx="216" formatCode="0.00">
                        <c:v>5.78</c:v>
                      </c:pt>
                      <c:pt idx="217" formatCode="0.00">
                        <c:v>5.68</c:v>
                      </c:pt>
                      <c:pt idx="218" formatCode="0.00">
                        <c:v>5.6</c:v>
                      </c:pt>
                      <c:pt idx="219" formatCode="0.00">
                        <c:v>5.46</c:v>
                      </c:pt>
                      <c:pt idx="220" formatCode="0.00">
                        <c:v>5.35</c:v>
                      </c:pt>
                      <c:pt idx="221" formatCode="0.00">
                        <c:v>6.15</c:v>
                      </c:pt>
                      <c:pt idx="222" formatCode="0.00">
                        <c:v>6.05</c:v>
                      </c:pt>
                      <c:pt idx="223" formatCode="0.00">
                        <c:v>5.0199999999999996</c:v>
                      </c:pt>
                      <c:pt idx="224" formatCode="0.00">
                        <c:v>5.0999999999999996</c:v>
                      </c:pt>
                      <c:pt idx="225" formatCode="0.00">
                        <c:v>5.15</c:v>
                      </c:pt>
                      <c:pt idx="226" formatCode="0.00">
                        <c:v>5.2</c:v>
                      </c:pt>
                      <c:pt idx="227" formatCode="0.00">
                        <c:v>5.22</c:v>
                      </c:pt>
                      <c:pt idx="228" formatCode="0.00">
                        <c:v>5.17</c:v>
                      </c:pt>
                      <c:pt idx="229" formatCode="0.00">
                        <c:v>5.05</c:v>
                      </c:pt>
                      <c:pt idx="230" formatCode="0.00">
                        <c:v>4.9000000000000004</c:v>
                      </c:pt>
                      <c:pt idx="231" formatCode="0.00">
                        <c:v>4.82</c:v>
                      </c:pt>
                      <c:pt idx="232" formatCode="0.00">
                        <c:v>4.7</c:v>
                      </c:pt>
                      <c:pt idx="233" formatCode="0.00">
                        <c:v>4.6900000000000004</c:v>
                      </c:pt>
                      <c:pt idx="234" formatCode="0.00">
                        <c:v>4.67</c:v>
                      </c:pt>
                      <c:pt idx="235" formatCode="0.00">
                        <c:v>4.74</c:v>
                      </c:pt>
                      <c:pt idx="236" formatCode="0.00">
                        <c:v>4.7</c:v>
                      </c:pt>
                      <c:pt idx="237" formatCode="0.00">
                        <c:v>4.4800000000000004</c:v>
                      </c:pt>
                      <c:pt idx="238" formatCode="0.00">
                        <c:v>4.0599999999999996</c:v>
                      </c:pt>
                      <c:pt idx="239" formatCode="0.00">
                        <c:v>3.96</c:v>
                      </c:pt>
                      <c:pt idx="240" formatCode="0.00">
                        <c:v>3.9</c:v>
                      </c:pt>
                      <c:pt idx="241" formatCode="0.00">
                        <c:v>4.03</c:v>
                      </c:pt>
                      <c:pt idx="242" formatCode="0.00">
                        <c:v>4.12</c:v>
                      </c:pt>
                      <c:pt idx="243" formatCode="0.00">
                        <c:v>4.24</c:v>
                      </c:pt>
                      <c:pt idx="244" formatCode="0.00">
                        <c:v>4.46</c:v>
                      </c:pt>
                      <c:pt idx="245" formatCode="0.00">
                        <c:v>4.58</c:v>
                      </c:pt>
                      <c:pt idx="246" formatCode="0.00">
                        <c:v>4.5999999999999996</c:v>
                      </c:pt>
                      <c:pt idx="247" formatCode="0.00">
                        <c:v>4.68</c:v>
                      </c:pt>
                      <c:pt idx="248" formatCode="0.00">
                        <c:v>4.6399999999999997</c:v>
                      </c:pt>
                      <c:pt idx="249" formatCode="0.00">
                        <c:v>5.08</c:v>
                      </c:pt>
                      <c:pt idx="250" formatCode="0.00">
                        <c:v>5.3</c:v>
                      </c:pt>
                      <c:pt idx="251" formatCode="0.00">
                        <c:v>5.34</c:v>
                      </c:pt>
                      <c:pt idx="252" formatCode="0.00">
                        <c:v>5.42</c:v>
                      </c:pt>
                      <c:pt idx="253" formatCode="0.00">
                        <c:v>5.48</c:v>
                      </c:pt>
                      <c:pt idx="254" formatCode="0.00">
                        <c:v>5.36</c:v>
                      </c:pt>
                      <c:pt idx="255" formatCode="0.00">
                        <c:v>5.28</c:v>
                      </c:pt>
                      <c:pt idx="256" formatCode="0.00">
                        <c:v>5.22</c:v>
                      </c:pt>
                      <c:pt idx="257" formatCode="0.00">
                        <c:v>5.32</c:v>
                      </c:pt>
                      <c:pt idx="258" formatCode="0.00">
                        <c:v>5.12</c:v>
                      </c:pt>
                      <c:pt idx="259" formatCode="0.00">
                        <c:v>4.82</c:v>
                      </c:pt>
                      <c:pt idx="260" formatCode="0.00">
                        <c:v>4.7</c:v>
                      </c:pt>
                      <c:pt idx="261" formatCode="0.00">
                        <c:v>4.5999999999999996</c:v>
                      </c:pt>
                      <c:pt idx="262" formatCode="0.00">
                        <c:v>4.54</c:v>
                      </c:pt>
                      <c:pt idx="263" formatCode="0.00">
                        <c:v>4.54</c:v>
                      </c:pt>
                      <c:pt idx="264" formatCode="0.00">
                        <c:v>4.5599999999999996</c:v>
                      </c:pt>
                      <c:pt idx="265" formatCode="0.00">
                        <c:v>5.52</c:v>
                      </c:pt>
                      <c:pt idx="266" formatCode="0.00">
                        <c:v>5.46</c:v>
                      </c:pt>
                      <c:pt idx="267" formatCode="0.00">
                        <c:v>4.5999999999999996</c:v>
                      </c:pt>
                      <c:pt idx="268" formatCode="0.00">
                        <c:v>4.88</c:v>
                      </c:pt>
                      <c:pt idx="269" formatCode="0.00">
                        <c:v>5.72</c:v>
                      </c:pt>
                      <c:pt idx="270" formatCode="0.00">
                        <c:v>5.24</c:v>
                      </c:pt>
                      <c:pt idx="271" formatCode="0.00">
                        <c:v>4.58</c:v>
                      </c:pt>
                      <c:pt idx="272" formatCode="0.00">
                        <c:v>4.5199999999999996</c:v>
                      </c:pt>
                      <c:pt idx="273" formatCode="0.00">
                        <c:v>4.4000000000000004</c:v>
                      </c:pt>
                      <c:pt idx="274" formatCode="0.00">
                        <c:v>4.3</c:v>
                      </c:pt>
                      <c:pt idx="275" formatCode="0.00">
                        <c:v>4.24</c:v>
                      </c:pt>
                      <c:pt idx="276" formatCode="0.00">
                        <c:v>4.18</c:v>
                      </c:pt>
                      <c:pt idx="277" formatCode="0.00">
                        <c:v>4.2</c:v>
                      </c:pt>
                      <c:pt idx="278" formatCode="0.00">
                        <c:v>4.18</c:v>
                      </c:pt>
                      <c:pt idx="279" formatCode="0.00">
                        <c:v>4</c:v>
                      </c:pt>
                      <c:pt idx="280" formatCode="0.00">
                        <c:v>3.76</c:v>
                      </c:pt>
                      <c:pt idx="281" formatCode="0.00">
                        <c:v>3.65</c:v>
                      </c:pt>
                      <c:pt idx="282" formatCode="0.00">
                        <c:v>3.58</c:v>
                      </c:pt>
                      <c:pt idx="283" formatCode="0.00">
                        <c:v>3.52</c:v>
                      </c:pt>
                      <c:pt idx="284" formatCode="0.00">
                        <c:v>3.45</c:v>
                      </c:pt>
                      <c:pt idx="285" formatCode="0.00">
                        <c:v>3.37</c:v>
                      </c:pt>
                      <c:pt idx="286" formatCode="0.00">
                        <c:v>3.3</c:v>
                      </c:pt>
                      <c:pt idx="287" formatCode="0.00">
                        <c:v>3.2</c:v>
                      </c:pt>
                      <c:pt idx="288" formatCode="0.00">
                        <c:v>3.24</c:v>
                      </c:pt>
                      <c:pt idx="289" formatCode="0.00">
                        <c:v>3.15</c:v>
                      </c:pt>
                      <c:pt idx="290" formatCode="0.00">
                        <c:v>3.02</c:v>
                      </c:pt>
                      <c:pt idx="291" formatCode="0.00">
                        <c:v>2.98</c:v>
                      </c:pt>
                      <c:pt idx="292" formatCode="0.00">
                        <c:v>2.96</c:v>
                      </c:pt>
                      <c:pt idx="293" formatCode="0.00">
                        <c:v>2.96</c:v>
                      </c:pt>
                      <c:pt idx="294" formatCode="0.00">
                        <c:v>2.98</c:v>
                      </c:pt>
                      <c:pt idx="295" formatCode="0.00">
                        <c:v>2.96</c:v>
                      </c:pt>
                      <c:pt idx="296" formatCode="0.00">
                        <c:v>3</c:v>
                      </c:pt>
                      <c:pt idx="297" formatCode="0.00">
                        <c:v>3.08</c:v>
                      </c:pt>
                      <c:pt idx="298" formatCode="0.00">
                        <c:v>3.12</c:v>
                      </c:pt>
                      <c:pt idx="299" formatCode="0.00">
                        <c:v>3.15</c:v>
                      </c:pt>
                      <c:pt idx="300" formatCode="0.00">
                        <c:v>3.08</c:v>
                      </c:pt>
                      <c:pt idx="301" formatCode="0.00">
                        <c:v>3.1</c:v>
                      </c:pt>
                      <c:pt idx="302" formatCode="0.00">
                        <c:v>3.6</c:v>
                      </c:pt>
                      <c:pt idx="303" formatCode="0.00">
                        <c:v>3.8</c:v>
                      </c:pt>
                      <c:pt idx="304" formatCode="0.00">
                        <c:v>3.2</c:v>
                      </c:pt>
                      <c:pt idx="305" formatCode="0.00">
                        <c:v>3.56</c:v>
                      </c:pt>
                      <c:pt idx="306" formatCode="0.00">
                        <c:v>3.48</c:v>
                      </c:pt>
                      <c:pt idx="307" formatCode="0.00">
                        <c:v>3.22</c:v>
                      </c:pt>
                      <c:pt idx="308" formatCode="0.00">
                        <c:v>3.02</c:v>
                      </c:pt>
                      <c:pt idx="309" formatCode="0.00">
                        <c:v>2.88</c:v>
                      </c:pt>
                      <c:pt idx="310" formatCode="0.00">
                        <c:v>2.75</c:v>
                      </c:pt>
                      <c:pt idx="311" formatCode="0.00">
                        <c:v>2.78</c:v>
                      </c:pt>
                      <c:pt idx="312" formatCode="0.00">
                        <c:v>2.94</c:v>
                      </c:pt>
                      <c:pt idx="313" formatCode="0.00">
                        <c:v>2.98</c:v>
                      </c:pt>
                      <c:pt idx="314" formatCode="0.00">
                        <c:v>3.1</c:v>
                      </c:pt>
                      <c:pt idx="315" formatCode="0.00">
                        <c:v>3.08</c:v>
                      </c:pt>
                      <c:pt idx="316" formatCode="0.00">
                        <c:v>3.1</c:v>
                      </c:pt>
                      <c:pt idx="317" formatCode="0.00">
                        <c:v>3.19</c:v>
                      </c:pt>
                      <c:pt idx="318" formatCode="0.00">
                        <c:v>3.5</c:v>
                      </c:pt>
                      <c:pt idx="319" formatCode="0.00">
                        <c:v>3.19</c:v>
                      </c:pt>
                      <c:pt idx="320" formatCode="0.00">
                        <c:v>3.5</c:v>
                      </c:pt>
                      <c:pt idx="321" formatCode="0.00">
                        <c:v>3.4</c:v>
                      </c:pt>
                      <c:pt idx="322" formatCode="0.00">
                        <c:v>3.28</c:v>
                      </c:pt>
                      <c:pt idx="323" formatCode="0.00">
                        <c:v>3.5</c:v>
                      </c:pt>
                      <c:pt idx="324" formatCode="0.00">
                        <c:v>3.36</c:v>
                      </c:pt>
                      <c:pt idx="325" formatCode="0.00">
                        <c:v>3.23</c:v>
                      </c:pt>
                      <c:pt idx="326" formatCode="0.00">
                        <c:v>2.2799999999999998</c:v>
                      </c:pt>
                      <c:pt idx="327" formatCode="0.00">
                        <c:v>3.74</c:v>
                      </c:pt>
                      <c:pt idx="328" formatCode="0.00">
                        <c:v>3.98</c:v>
                      </c:pt>
                      <c:pt idx="329" formatCode="0.00">
                        <c:v>3.96</c:v>
                      </c:pt>
                      <c:pt idx="330" formatCode="0.00">
                        <c:v>3.64</c:v>
                      </c:pt>
                      <c:pt idx="331" formatCode="0.00">
                        <c:v>3.58</c:v>
                      </c:pt>
                      <c:pt idx="332" formatCode="0.00">
                        <c:v>3.84</c:v>
                      </c:pt>
                      <c:pt idx="333" formatCode="0.00">
                        <c:v>3.56</c:v>
                      </c:pt>
                      <c:pt idx="334" formatCode="0.00">
                        <c:v>3.26</c:v>
                      </c:pt>
                      <c:pt idx="335" formatCode="0.00">
                        <c:v>3.18</c:v>
                      </c:pt>
                      <c:pt idx="336" formatCode="0.00">
                        <c:v>3.4</c:v>
                      </c:pt>
                      <c:pt idx="337" formatCode="0.00">
                        <c:v>3.04</c:v>
                      </c:pt>
                      <c:pt idx="338" formatCode="0.00">
                        <c:v>2.95</c:v>
                      </c:pt>
                      <c:pt idx="339" formatCode="0.00">
                        <c:v>2.86</c:v>
                      </c:pt>
                      <c:pt idx="340" formatCode="0.00">
                        <c:v>2.79</c:v>
                      </c:pt>
                      <c:pt idx="341" formatCode="0.00">
                        <c:v>2.74</c:v>
                      </c:pt>
                      <c:pt idx="342" formatCode="0.00">
                        <c:v>2.7</c:v>
                      </c:pt>
                      <c:pt idx="343" formatCode="0.00">
                        <c:v>2.63</c:v>
                      </c:pt>
                      <c:pt idx="344" formatCode="0.00">
                        <c:v>2.6</c:v>
                      </c:pt>
                      <c:pt idx="345" formatCode="0.00">
                        <c:v>2.56</c:v>
                      </c:pt>
                      <c:pt idx="346" formatCode="0.00">
                        <c:v>2.48</c:v>
                      </c:pt>
                      <c:pt idx="347" formatCode="0.00">
                        <c:v>2.9</c:v>
                      </c:pt>
                      <c:pt idx="348" formatCode="0.00">
                        <c:v>3.07</c:v>
                      </c:pt>
                      <c:pt idx="349" formatCode="0.00">
                        <c:v>2.92</c:v>
                      </c:pt>
                      <c:pt idx="350" formatCode="0.00">
                        <c:v>3.03</c:v>
                      </c:pt>
                      <c:pt idx="351" formatCode="0.00">
                        <c:v>3.25</c:v>
                      </c:pt>
                      <c:pt idx="352" formatCode="0.00">
                        <c:v>3.7</c:v>
                      </c:pt>
                      <c:pt idx="353" formatCode="0.00">
                        <c:v>3.4</c:v>
                      </c:pt>
                      <c:pt idx="354" formatCode="0.00">
                        <c:v>3.4</c:v>
                      </c:pt>
                      <c:pt idx="355" formatCode="0.00">
                        <c:v>3.15</c:v>
                      </c:pt>
                      <c:pt idx="356" formatCode="0.00">
                        <c:v>2.96</c:v>
                      </c:pt>
                      <c:pt idx="357" formatCode="0.00">
                        <c:v>2.88</c:v>
                      </c:pt>
                      <c:pt idx="358" formatCode="0.00">
                        <c:v>2.74</c:v>
                      </c:pt>
                      <c:pt idx="359" formatCode="0.00">
                        <c:v>2.72</c:v>
                      </c:pt>
                      <c:pt idx="360" formatCode="0.00">
                        <c:v>2.63</c:v>
                      </c:pt>
                      <c:pt idx="361" formatCode="0.00">
                        <c:v>2.23</c:v>
                      </c:pt>
                      <c:pt idx="362" formatCode="0.00">
                        <c:v>2.67</c:v>
                      </c:pt>
                      <c:pt idx="363" formatCode="0.00">
                        <c:v>2.58</c:v>
                      </c:pt>
                      <c:pt idx="364" formatCode="0.00">
                        <c:v>2.44</c:v>
                      </c:pt>
                      <c:pt idx="365" formatCode="0.00">
                        <c:v>2.44</c:v>
                      </c:pt>
                      <c:pt idx="366" formatCode="0.00">
                        <c:v>2.76</c:v>
                      </c:pt>
                      <c:pt idx="367" formatCode="0.00">
                        <c:v>2.76</c:v>
                      </c:pt>
                      <c:pt idx="368" formatCode="0.00">
                        <c:v>2.6</c:v>
                      </c:pt>
                      <c:pt idx="369" formatCode="0.00">
                        <c:v>2.84</c:v>
                      </c:pt>
                      <c:pt idx="370" formatCode="0.00">
                        <c:v>2.78</c:v>
                      </c:pt>
                      <c:pt idx="371" formatCode="0.00">
                        <c:v>2.78</c:v>
                      </c:pt>
                      <c:pt idx="372" formatCode="0.00">
                        <c:v>2.88</c:v>
                      </c:pt>
                      <c:pt idx="373" formatCode="0.00">
                        <c:v>2.95</c:v>
                      </c:pt>
                      <c:pt idx="374" formatCode="0.00">
                        <c:v>2.88</c:v>
                      </c:pt>
                      <c:pt idx="375" formatCode="0.00">
                        <c:v>2.92</c:v>
                      </c:pt>
                      <c:pt idx="376" formatCode="0.00">
                        <c:v>2.88</c:v>
                      </c:pt>
                      <c:pt idx="377" formatCode="0.00">
                        <c:v>2.8</c:v>
                      </c:pt>
                      <c:pt idx="378" formatCode="0.00">
                        <c:v>2.72</c:v>
                      </c:pt>
                      <c:pt idx="379" formatCode="0.00">
                        <c:v>2.6</c:v>
                      </c:pt>
                      <c:pt idx="380" formatCode="0.00">
                        <c:v>2.52</c:v>
                      </c:pt>
                      <c:pt idx="381" formatCode="0.00">
                        <c:v>2.44</c:v>
                      </c:pt>
                      <c:pt idx="382" formatCode="0.00">
                        <c:v>2.38</c:v>
                      </c:pt>
                      <c:pt idx="383" formatCode="0.00">
                        <c:v>2.3199999999999998</c:v>
                      </c:pt>
                      <c:pt idx="384" formatCode="0.00">
                        <c:v>2.2999999999999998</c:v>
                      </c:pt>
                      <c:pt idx="385" formatCode="0.00">
                        <c:v>2.2799999999999998</c:v>
                      </c:pt>
                      <c:pt idx="386" formatCode="0.00">
                        <c:v>2.2999999999999998</c:v>
                      </c:pt>
                      <c:pt idx="387" formatCode="0.00">
                        <c:v>2.2200000000000002</c:v>
                      </c:pt>
                      <c:pt idx="388" formatCode="0.00">
                        <c:v>2.2000000000000002</c:v>
                      </c:pt>
                      <c:pt idx="389" formatCode="0.00">
                        <c:v>2.19</c:v>
                      </c:pt>
                      <c:pt idx="390" formatCode="0.00">
                        <c:v>2.17</c:v>
                      </c:pt>
                      <c:pt idx="391" formatCode="0.00">
                        <c:v>2.15</c:v>
                      </c:pt>
                      <c:pt idx="392" formatCode="0.00">
                        <c:v>2.13</c:v>
                      </c:pt>
                      <c:pt idx="393" formatCode="0.00">
                        <c:v>2.0699999999999998</c:v>
                      </c:pt>
                      <c:pt idx="394" formatCode="0.00">
                        <c:v>2</c:v>
                      </c:pt>
                      <c:pt idx="395" formatCode="0.00">
                        <c:v>1.96</c:v>
                      </c:pt>
                      <c:pt idx="396" formatCode="0.00">
                        <c:v>1.9</c:v>
                      </c:pt>
                      <c:pt idx="397" formatCode="0.00">
                        <c:v>1.9</c:v>
                      </c:pt>
                      <c:pt idx="398" formatCode="0.00">
                        <c:v>1.88</c:v>
                      </c:pt>
                      <c:pt idx="399" formatCode="0.00">
                        <c:v>1.88</c:v>
                      </c:pt>
                      <c:pt idx="400" formatCode="0.00">
                        <c:v>1.86</c:v>
                      </c:pt>
                      <c:pt idx="401" formatCode="0.00">
                        <c:v>1.86</c:v>
                      </c:pt>
                      <c:pt idx="402" formatCode="0.00">
                        <c:v>1.85</c:v>
                      </c:pt>
                      <c:pt idx="403" formatCode="0.00">
                        <c:v>1.85</c:v>
                      </c:pt>
                      <c:pt idx="404" formatCode="0.00">
                        <c:v>1.87</c:v>
                      </c:pt>
                      <c:pt idx="405" formatCode="0.00">
                        <c:v>1.85</c:v>
                      </c:pt>
                      <c:pt idx="406" formatCode="0.00">
                        <c:v>1.93</c:v>
                      </c:pt>
                      <c:pt idx="407" formatCode="0.00">
                        <c:v>1.98</c:v>
                      </c:pt>
                      <c:pt idx="408" formatCode="0.00">
                        <c:v>2.0499999999999998</c:v>
                      </c:pt>
                      <c:pt idx="409" formatCode="0.00">
                        <c:v>2.0699999999999998</c:v>
                      </c:pt>
                      <c:pt idx="410" formatCode="0.00">
                        <c:v>2</c:v>
                      </c:pt>
                      <c:pt idx="411" formatCode="0.00">
                        <c:v>2.08</c:v>
                      </c:pt>
                      <c:pt idx="412" formatCode="0.00">
                        <c:v>2.06</c:v>
                      </c:pt>
                      <c:pt idx="413" formatCode="0.00">
                        <c:v>2.02</c:v>
                      </c:pt>
                      <c:pt idx="414" formatCode="0.00">
                        <c:v>1.98</c:v>
                      </c:pt>
                      <c:pt idx="415" formatCode="0.00">
                        <c:v>1.92</c:v>
                      </c:pt>
                      <c:pt idx="416" formatCode="0.00">
                        <c:v>1.9</c:v>
                      </c:pt>
                      <c:pt idx="417" formatCode="0.00">
                        <c:v>1.9</c:v>
                      </c:pt>
                      <c:pt idx="418" formatCode="0.00">
                        <c:v>1.88</c:v>
                      </c:pt>
                      <c:pt idx="419" formatCode="0.00">
                        <c:v>1.88</c:v>
                      </c:pt>
                      <c:pt idx="420" formatCode="0.00">
                        <c:v>1.86</c:v>
                      </c:pt>
                      <c:pt idx="421" formatCode="0.00">
                        <c:v>1.85</c:v>
                      </c:pt>
                      <c:pt idx="422" formatCode="0.00">
                        <c:v>1.83</c:v>
                      </c:pt>
                      <c:pt idx="423" formatCode="0.00">
                        <c:v>1.79</c:v>
                      </c:pt>
                      <c:pt idx="424" formatCode="0.00">
                        <c:v>1.75</c:v>
                      </c:pt>
                      <c:pt idx="425" formatCode="0.00">
                        <c:v>1.75</c:v>
                      </c:pt>
                      <c:pt idx="426" formatCode="0.00">
                        <c:v>1.72</c:v>
                      </c:pt>
                      <c:pt idx="427" formatCode="0.00">
                        <c:v>1.72</c:v>
                      </c:pt>
                      <c:pt idx="428" formatCode="0.00">
                        <c:v>1.7</c:v>
                      </c:pt>
                      <c:pt idx="429" formatCode="0.00">
                        <c:v>1.7</c:v>
                      </c:pt>
                      <c:pt idx="430" formatCode="0.00">
                        <c:v>1.7</c:v>
                      </c:pt>
                      <c:pt idx="431" formatCode="0.00">
                        <c:v>1.68</c:v>
                      </c:pt>
                      <c:pt idx="432" formatCode="0.00">
                        <c:v>1.66</c:v>
                      </c:pt>
                      <c:pt idx="433" formatCode="0.00">
                        <c:v>1.64</c:v>
                      </c:pt>
                      <c:pt idx="434" formatCode="0.00">
                        <c:v>1.62</c:v>
                      </c:pt>
                      <c:pt idx="435" formatCode="0.00">
                        <c:v>1.61</c:v>
                      </c:pt>
                      <c:pt idx="436" formatCode="0.00">
                        <c:v>1.6</c:v>
                      </c:pt>
                      <c:pt idx="437" formatCode="0.00">
                        <c:v>1.6</c:v>
                      </c:pt>
                      <c:pt idx="438" formatCode="0.00">
                        <c:v>1.6</c:v>
                      </c:pt>
                      <c:pt idx="439" formatCode="0.00">
                        <c:v>1.65</c:v>
                      </c:pt>
                      <c:pt idx="440" formatCode="0.00">
                        <c:v>1.71</c:v>
                      </c:pt>
                      <c:pt idx="441" formatCode="0.00">
                        <c:v>1.8</c:v>
                      </c:pt>
                      <c:pt idx="442" formatCode="0.00">
                        <c:v>1.85</c:v>
                      </c:pt>
                      <c:pt idx="443" formatCode="0.00">
                        <c:v>1.86</c:v>
                      </c:pt>
                      <c:pt idx="444" formatCode="0.00">
                        <c:v>1.88</c:v>
                      </c:pt>
                      <c:pt idx="445" formatCode="0.00">
                        <c:v>1.92</c:v>
                      </c:pt>
                      <c:pt idx="446" formatCode="0.00">
                        <c:v>1.88</c:v>
                      </c:pt>
                      <c:pt idx="447" formatCode="0.00">
                        <c:v>1.9</c:v>
                      </c:pt>
                      <c:pt idx="448" formatCode="0.00">
                        <c:v>1.96</c:v>
                      </c:pt>
                      <c:pt idx="449" formatCode="0.00">
                        <c:v>1.86</c:v>
                      </c:pt>
                      <c:pt idx="450" formatCode="0.00">
                        <c:v>1.84</c:v>
                      </c:pt>
                      <c:pt idx="451" formatCode="0.00">
                        <c:v>1.82</c:v>
                      </c:pt>
                      <c:pt idx="452" formatCode="0.00">
                        <c:v>1.82</c:v>
                      </c:pt>
                      <c:pt idx="453" formatCode="0.00">
                        <c:v>1.8</c:v>
                      </c:pt>
                      <c:pt idx="454" formatCode="0.00">
                        <c:v>1.74</c:v>
                      </c:pt>
                      <c:pt idx="455" formatCode="0.00">
                        <c:v>1.72</c:v>
                      </c:pt>
                      <c:pt idx="456" formatCode="0.00">
                        <c:v>1.69</c:v>
                      </c:pt>
                      <c:pt idx="457" formatCode="0.00">
                        <c:v>1.65</c:v>
                      </c:pt>
                      <c:pt idx="458" formatCode="0.00">
                        <c:v>1.6</c:v>
                      </c:pt>
                      <c:pt idx="459" formatCode="0.00">
                        <c:v>1.56</c:v>
                      </c:pt>
                      <c:pt idx="460" formatCode="0.00">
                        <c:v>1.7</c:v>
                      </c:pt>
                      <c:pt idx="461" formatCode="0.00">
                        <c:v>1.8</c:v>
                      </c:pt>
                      <c:pt idx="462" formatCode="0.00">
                        <c:v>2.04</c:v>
                      </c:pt>
                      <c:pt idx="463" formatCode="0.00">
                        <c:v>2.15</c:v>
                      </c:pt>
                      <c:pt idx="464" formatCode="0.00">
                        <c:v>2.2599999999999998</c:v>
                      </c:pt>
                      <c:pt idx="465" formatCode="0.00">
                        <c:v>2.2000000000000002</c:v>
                      </c:pt>
                      <c:pt idx="466" formatCode="0.00">
                        <c:v>2.1</c:v>
                      </c:pt>
                      <c:pt idx="467" formatCode="0.00">
                        <c:v>1.98</c:v>
                      </c:pt>
                      <c:pt idx="468" formatCode="0.00">
                        <c:v>1.95</c:v>
                      </c:pt>
                      <c:pt idx="469" formatCode="0.00">
                        <c:v>1.85</c:v>
                      </c:pt>
                      <c:pt idx="470" formatCode="0.00">
                        <c:v>1.8</c:v>
                      </c:pt>
                      <c:pt idx="471" formatCode="0.00">
                        <c:v>1.82</c:v>
                      </c:pt>
                      <c:pt idx="472" formatCode="0.00">
                        <c:v>1.95</c:v>
                      </c:pt>
                      <c:pt idx="473" formatCode="0.00">
                        <c:v>1.95</c:v>
                      </c:pt>
                      <c:pt idx="474" formatCode="0.00">
                        <c:v>1.9</c:v>
                      </c:pt>
                      <c:pt idx="475" formatCode="0.00">
                        <c:v>1.86</c:v>
                      </c:pt>
                      <c:pt idx="476" formatCode="0.00">
                        <c:v>1.8</c:v>
                      </c:pt>
                      <c:pt idx="477" formatCode="0.00">
                        <c:v>1.82</c:v>
                      </c:pt>
                      <c:pt idx="478" formatCode="0.00">
                        <c:v>1.85</c:v>
                      </c:pt>
                      <c:pt idx="479" formatCode="0.00">
                        <c:v>1.87</c:v>
                      </c:pt>
                      <c:pt idx="480" formatCode="0.00">
                        <c:v>1.92</c:v>
                      </c:pt>
                      <c:pt idx="481" formatCode="0.00">
                        <c:v>2.02</c:v>
                      </c:pt>
                      <c:pt idx="482" formatCode="0.00">
                        <c:v>2.04</c:v>
                      </c:pt>
                      <c:pt idx="483" formatCode="0.00">
                        <c:v>2</c:v>
                      </c:pt>
                      <c:pt idx="484" formatCode="0.00">
                        <c:v>2.1</c:v>
                      </c:pt>
                      <c:pt idx="485" formatCode="0.00">
                        <c:v>2.12</c:v>
                      </c:pt>
                      <c:pt idx="486" formatCode="0.00">
                        <c:v>1.98</c:v>
                      </c:pt>
                      <c:pt idx="487" formatCode="0.00">
                        <c:v>1.82</c:v>
                      </c:pt>
                      <c:pt idx="488" formatCode="0.00">
                        <c:v>1.68</c:v>
                      </c:pt>
                      <c:pt idx="489" formatCode="0.00">
                        <c:v>1.55</c:v>
                      </c:pt>
                      <c:pt idx="490" formatCode="0.00">
                        <c:v>1.62</c:v>
                      </c:pt>
                      <c:pt idx="491" formatCode="0.00">
                        <c:v>1.6</c:v>
                      </c:pt>
                      <c:pt idx="492" formatCode="0.00">
                        <c:v>1.54</c:v>
                      </c:pt>
                      <c:pt idx="493" formatCode="0.00">
                        <c:v>1.56</c:v>
                      </c:pt>
                      <c:pt idx="494" formatCode="0.00">
                        <c:v>1.56</c:v>
                      </c:pt>
                      <c:pt idx="495" formatCode="0.00">
                        <c:v>1.6</c:v>
                      </c:pt>
                      <c:pt idx="496" formatCode="0.00">
                        <c:v>1.62</c:v>
                      </c:pt>
                      <c:pt idx="497" formatCode="0.00">
                        <c:v>1.63</c:v>
                      </c:pt>
                      <c:pt idx="498" formatCode="0.00">
                        <c:v>1.65</c:v>
                      </c:pt>
                      <c:pt idx="499" formatCode="0.00">
                        <c:v>1.7</c:v>
                      </c:pt>
                      <c:pt idx="500" formatCode="0.00">
                        <c:v>1.72</c:v>
                      </c:pt>
                      <c:pt idx="501" formatCode="0.00">
                        <c:v>1.69</c:v>
                      </c:pt>
                      <c:pt idx="502" formatCode="0.00">
                        <c:v>1.64</c:v>
                      </c:pt>
                      <c:pt idx="503" formatCode="0.00">
                        <c:v>1.6</c:v>
                      </c:pt>
                      <c:pt idx="504" formatCode="0.00">
                        <c:v>1.55</c:v>
                      </c:pt>
                      <c:pt idx="505" formatCode="0.00">
                        <c:v>1.52</c:v>
                      </c:pt>
                      <c:pt idx="506" formatCode="0.00">
                        <c:v>1.48</c:v>
                      </c:pt>
                      <c:pt idx="507" formatCode="0.00">
                        <c:v>1.5</c:v>
                      </c:pt>
                      <c:pt idx="508" formatCode="0.00">
                        <c:v>1.5</c:v>
                      </c:pt>
                      <c:pt idx="509" formatCode="0.00">
                        <c:v>1.52</c:v>
                      </c:pt>
                      <c:pt idx="510" formatCode="0.00">
                        <c:v>1.48</c:v>
                      </c:pt>
                      <c:pt idx="511" formatCode="0.00">
                        <c:v>1.5</c:v>
                      </c:pt>
                      <c:pt idx="512" formatCode="0.00">
                        <c:v>1.5</c:v>
                      </c:pt>
                      <c:pt idx="513" formatCode="0.00">
                        <c:v>1.5</c:v>
                      </c:pt>
                      <c:pt idx="514" formatCode="0.00">
                        <c:v>1.53</c:v>
                      </c:pt>
                      <c:pt idx="515" formatCode="0.00">
                        <c:v>1.53</c:v>
                      </c:pt>
                      <c:pt idx="516" formatCode="0.00">
                        <c:v>1.53</c:v>
                      </c:pt>
                      <c:pt idx="517" formatCode="0.00">
                        <c:v>1.5</c:v>
                      </c:pt>
                      <c:pt idx="518" formatCode="0.00">
                        <c:v>1.53</c:v>
                      </c:pt>
                      <c:pt idx="519" formatCode="0.00">
                        <c:v>1.53</c:v>
                      </c:pt>
                      <c:pt idx="520" formatCode="0.00">
                        <c:v>1.53</c:v>
                      </c:pt>
                      <c:pt idx="521" formatCode="0.00">
                        <c:v>1.53</c:v>
                      </c:pt>
                      <c:pt idx="522" formatCode="0.00">
                        <c:v>1.53</c:v>
                      </c:pt>
                      <c:pt idx="523" formatCode="0.00">
                        <c:v>1.7</c:v>
                      </c:pt>
                      <c:pt idx="524" formatCode="0.00">
                        <c:v>1.66</c:v>
                      </c:pt>
                      <c:pt idx="525" formatCode="0.00">
                        <c:v>1.61</c:v>
                      </c:pt>
                      <c:pt idx="526" formatCode="0.00">
                        <c:v>1.59</c:v>
                      </c:pt>
                      <c:pt idx="527" formatCode="0.00">
                        <c:v>1.52</c:v>
                      </c:pt>
                      <c:pt idx="528" formatCode="0.00">
                        <c:v>1.55</c:v>
                      </c:pt>
                      <c:pt idx="529" formatCode="0.00">
                        <c:v>1.54</c:v>
                      </c:pt>
                      <c:pt idx="530" formatCode="0.00">
                        <c:v>1.53</c:v>
                      </c:pt>
                      <c:pt idx="531" formatCode="0.00">
                        <c:v>1.48</c:v>
                      </c:pt>
                      <c:pt idx="532" formatCode="0.00">
                        <c:v>1.45</c:v>
                      </c:pt>
                      <c:pt idx="533" formatCode="0.00">
                        <c:v>1.43</c:v>
                      </c:pt>
                      <c:pt idx="534" formatCode="0.00">
                        <c:v>1.4</c:v>
                      </c:pt>
                      <c:pt idx="535" formatCode="0.00">
                        <c:v>1.43</c:v>
                      </c:pt>
                      <c:pt idx="536" formatCode="0.00">
                        <c:v>1.45</c:v>
                      </c:pt>
                      <c:pt idx="537" formatCode="0.00">
                        <c:v>1.43</c:v>
                      </c:pt>
                      <c:pt idx="538" formatCode="0.00">
                        <c:v>1.4</c:v>
                      </c:pt>
                      <c:pt idx="539" formatCode="0.00">
                        <c:v>1.36</c:v>
                      </c:pt>
                      <c:pt idx="540" formatCode="0.00">
                        <c:v>1.34</c:v>
                      </c:pt>
                      <c:pt idx="541" formatCode="0.00">
                        <c:v>1.3</c:v>
                      </c:pt>
                      <c:pt idx="542" formatCode="0.00">
                        <c:v>1.3</c:v>
                      </c:pt>
                      <c:pt idx="543" formatCode="0.00">
                        <c:v>1.28</c:v>
                      </c:pt>
                      <c:pt idx="544" formatCode="0.00">
                        <c:v>1.26</c:v>
                      </c:pt>
                      <c:pt idx="545" formatCode="0.00">
                        <c:v>1.24</c:v>
                      </c:pt>
                      <c:pt idx="546" formatCode="0.00">
                        <c:v>1.2</c:v>
                      </c:pt>
                      <c:pt idx="547" formatCode="0.00">
                        <c:v>1.18</c:v>
                      </c:pt>
                      <c:pt idx="548" formatCode="0.00">
                        <c:v>1.1599999999999999</c:v>
                      </c:pt>
                      <c:pt idx="549" formatCode="0.00">
                        <c:v>1.1399999999999999</c:v>
                      </c:pt>
                      <c:pt idx="550" formatCode="0.00">
                        <c:v>1.1399999999999999</c:v>
                      </c:pt>
                      <c:pt idx="551" formatCode="0.00">
                        <c:v>1.1200000000000001</c:v>
                      </c:pt>
                      <c:pt idx="552" formatCode="0.00">
                        <c:v>1.1200000000000001</c:v>
                      </c:pt>
                      <c:pt idx="553" formatCode="0.00">
                        <c:v>1.1200000000000001</c:v>
                      </c:pt>
                      <c:pt idx="554" formatCode="0.00">
                        <c:v>1.1299999999999999</c:v>
                      </c:pt>
                      <c:pt idx="555" formatCode="0.00">
                        <c:v>1.1299999999999999</c:v>
                      </c:pt>
                      <c:pt idx="556" formatCode="0.00">
                        <c:v>1.1499999999999999</c:v>
                      </c:pt>
                      <c:pt idx="557" formatCode="0.00">
                        <c:v>1.1299999999999999</c:v>
                      </c:pt>
                      <c:pt idx="558" formatCode="0.00">
                        <c:v>1.1200000000000001</c:v>
                      </c:pt>
                      <c:pt idx="559" formatCode="0.00">
                        <c:v>1.1299999999999999</c:v>
                      </c:pt>
                      <c:pt idx="560" formatCode="0.00">
                        <c:v>1.1299999999999999</c:v>
                      </c:pt>
                      <c:pt idx="561" formatCode="0.00">
                        <c:v>1.1000000000000001</c:v>
                      </c:pt>
                      <c:pt idx="562" formatCode="0.00">
                        <c:v>1.0900000000000001</c:v>
                      </c:pt>
                      <c:pt idx="563" formatCode="0.00">
                        <c:v>1.0900000000000001</c:v>
                      </c:pt>
                      <c:pt idx="564" formatCode="0.00">
                        <c:v>1.07</c:v>
                      </c:pt>
                      <c:pt idx="565" formatCode="0.00">
                        <c:v>1.07</c:v>
                      </c:pt>
                      <c:pt idx="566" formatCode="0.00">
                        <c:v>1.05</c:v>
                      </c:pt>
                      <c:pt idx="567" formatCode="0.00">
                        <c:v>1.05</c:v>
                      </c:pt>
                      <c:pt idx="568" formatCode="0.00">
                        <c:v>1.07</c:v>
                      </c:pt>
                      <c:pt idx="569" formatCode="0.00">
                        <c:v>1.07</c:v>
                      </c:pt>
                      <c:pt idx="570" formatCode="0.00">
                        <c:v>1.1000000000000001</c:v>
                      </c:pt>
                      <c:pt idx="571" formatCode="0.00">
                        <c:v>1.1200000000000001</c:v>
                      </c:pt>
                      <c:pt idx="572" formatCode="0.00">
                        <c:v>1.17</c:v>
                      </c:pt>
                      <c:pt idx="573" formatCode="0.00">
                        <c:v>1.1499999999999999</c:v>
                      </c:pt>
                      <c:pt idx="574" formatCode="0.00">
                        <c:v>1.1299999999999999</c:v>
                      </c:pt>
                      <c:pt idx="575" formatCode="0.00">
                        <c:v>1.24</c:v>
                      </c:pt>
                      <c:pt idx="576" formatCode="0.00">
                        <c:v>1.66</c:v>
                      </c:pt>
                      <c:pt idx="577" formatCode="0.00">
                        <c:v>2.02</c:v>
                      </c:pt>
                      <c:pt idx="578" formatCode="0.00">
                        <c:v>2.06</c:v>
                      </c:pt>
                      <c:pt idx="579" formatCode="0.00">
                        <c:v>1.92</c:v>
                      </c:pt>
                      <c:pt idx="580" formatCode="0.00">
                        <c:v>1.8</c:v>
                      </c:pt>
                      <c:pt idx="581" formatCode="0.00">
                        <c:v>1.86</c:v>
                      </c:pt>
                      <c:pt idx="582" formatCode="0.00">
                        <c:v>1.86</c:v>
                      </c:pt>
                      <c:pt idx="583" formatCode="0.00">
                        <c:v>1.78</c:v>
                      </c:pt>
                      <c:pt idx="584" formatCode="0.00">
                        <c:v>1.65</c:v>
                      </c:pt>
                      <c:pt idx="585" formatCode="0.00">
                        <c:v>1.58</c:v>
                      </c:pt>
                      <c:pt idx="586" formatCode="0.00">
                        <c:v>1.88</c:v>
                      </c:pt>
                      <c:pt idx="587" formatCode="0.00">
                        <c:v>1.83</c:v>
                      </c:pt>
                      <c:pt idx="588" formatCode="0.00">
                        <c:v>2.08</c:v>
                      </c:pt>
                      <c:pt idx="589" formatCode="0.00">
                        <c:v>2.2000000000000002</c:v>
                      </c:pt>
                      <c:pt idx="590" formatCode="0.00">
                        <c:v>2.2999999999999998</c:v>
                      </c:pt>
                      <c:pt idx="591" formatCode="0.00">
                        <c:v>2.41</c:v>
                      </c:pt>
                      <c:pt idx="592" formatCode="0.00">
                        <c:v>2.5</c:v>
                      </c:pt>
                      <c:pt idx="593" formatCode="0.00">
                        <c:v>2.2999999999999998</c:v>
                      </c:pt>
                      <c:pt idx="594" formatCode="0.00">
                        <c:v>1.9</c:v>
                      </c:pt>
                      <c:pt idx="595" formatCode="0.00">
                        <c:v>1.8</c:v>
                      </c:pt>
                      <c:pt idx="596" formatCode="0.00">
                        <c:v>1.9</c:v>
                      </c:pt>
                      <c:pt idx="597" formatCode="0.00">
                        <c:v>1.8</c:v>
                      </c:pt>
                      <c:pt idx="598" formatCode="0.00">
                        <c:v>1.64</c:v>
                      </c:pt>
                      <c:pt idx="599" formatCode="0.00">
                        <c:v>1.56</c:v>
                      </c:pt>
                      <c:pt idx="600" formatCode="0.00">
                        <c:v>1.5</c:v>
                      </c:pt>
                      <c:pt idx="668" formatCode="0.00">
                        <c:v>2.12</c:v>
                      </c:pt>
                      <c:pt idx="669" formatCode="0.00">
                        <c:v>2.12</c:v>
                      </c:pt>
                      <c:pt idx="670" formatCode="0.00">
                        <c:v>2.2000000000000002</c:v>
                      </c:pt>
                      <c:pt idx="671" formatCode="0.00">
                        <c:v>2.34</c:v>
                      </c:pt>
                      <c:pt idx="672" formatCode="0.00">
                        <c:v>2.4500000000000002</c:v>
                      </c:pt>
                      <c:pt idx="673" formatCode="0.00">
                        <c:v>2.56</c:v>
                      </c:pt>
                      <c:pt idx="674" formatCode="0.00">
                        <c:v>2.7</c:v>
                      </c:pt>
                      <c:pt idx="675" formatCode="0.00">
                        <c:v>2.7</c:v>
                      </c:pt>
                      <c:pt idx="676" formatCode="0.00">
                        <c:v>2.48</c:v>
                      </c:pt>
                      <c:pt idx="677" formatCode="0.00">
                        <c:v>2.2599999999999998</c:v>
                      </c:pt>
                      <c:pt idx="678" formatCode="0.00">
                        <c:v>2</c:v>
                      </c:pt>
                      <c:pt idx="679" formatCode="0.00">
                        <c:v>1.95</c:v>
                      </c:pt>
                      <c:pt idx="680" formatCode="0.00">
                        <c:v>1.9</c:v>
                      </c:pt>
                      <c:pt idx="681" formatCode="0.00">
                        <c:v>1.88</c:v>
                      </c:pt>
                      <c:pt idx="682" formatCode="0.00">
                        <c:v>1.84</c:v>
                      </c:pt>
                      <c:pt idx="683" formatCode="0.00">
                        <c:v>1.72</c:v>
                      </c:pt>
                      <c:pt idx="684" formatCode="0.00">
                        <c:v>1.66</c:v>
                      </c:pt>
                      <c:pt idx="685" formatCode="0.00">
                        <c:v>1.65</c:v>
                      </c:pt>
                      <c:pt idx="686" formatCode="0.00">
                        <c:v>1.68</c:v>
                      </c:pt>
                      <c:pt idx="687" formatCode="0.00">
                        <c:v>1.62</c:v>
                      </c:pt>
                      <c:pt idx="688" formatCode="0.00">
                        <c:v>1.69</c:v>
                      </c:pt>
                      <c:pt idx="689" formatCode="0.00">
                        <c:v>1.79</c:v>
                      </c:pt>
                      <c:pt idx="690" formatCode="0.00">
                        <c:v>1.92</c:v>
                      </c:pt>
                      <c:pt idx="691" formatCode="0.00">
                        <c:v>1.88</c:v>
                      </c:pt>
                      <c:pt idx="692" formatCode="0.00">
                        <c:v>1.88</c:v>
                      </c:pt>
                      <c:pt idx="693" formatCode="0.00">
                        <c:v>2.08</c:v>
                      </c:pt>
                      <c:pt idx="694" formatCode="0.00">
                        <c:v>2.04</c:v>
                      </c:pt>
                      <c:pt idx="695" formatCode="0.00">
                        <c:v>1.9</c:v>
                      </c:pt>
                      <c:pt idx="696" formatCode="0.00">
                        <c:v>1.77</c:v>
                      </c:pt>
                      <c:pt idx="697" formatCode="0.00">
                        <c:v>1.79</c:v>
                      </c:pt>
                      <c:pt idx="698" formatCode="0.00">
                        <c:v>1.84</c:v>
                      </c:pt>
                      <c:pt idx="699" formatCode="0.00">
                        <c:v>1.74</c:v>
                      </c:pt>
                      <c:pt idx="700" formatCode="0.00">
                        <c:v>1.68</c:v>
                      </c:pt>
                      <c:pt idx="701" formatCode="0.00">
                        <c:v>1.6</c:v>
                      </c:pt>
                      <c:pt idx="702" formatCode="0.00">
                        <c:v>1.54</c:v>
                      </c:pt>
                      <c:pt idx="703" formatCode="0.00">
                        <c:v>1.5</c:v>
                      </c:pt>
                      <c:pt idx="704" formatCode="0.00">
                        <c:v>1.72</c:v>
                      </c:pt>
                      <c:pt idx="705" formatCode="0.00">
                        <c:v>1.46</c:v>
                      </c:pt>
                      <c:pt idx="706" formatCode="0.00">
                        <c:v>1.5</c:v>
                      </c:pt>
                      <c:pt idx="707" formatCode="0.00">
                        <c:v>1.46</c:v>
                      </c:pt>
                      <c:pt idx="708" formatCode="0.00">
                        <c:v>1.64</c:v>
                      </c:pt>
                      <c:pt idx="709" formatCode="0.00">
                        <c:v>2.08</c:v>
                      </c:pt>
                      <c:pt idx="710" formatCode="0.00">
                        <c:v>2.36</c:v>
                      </c:pt>
                      <c:pt idx="711" formatCode="0.00">
                        <c:v>2.2799999999999998</c:v>
                      </c:pt>
                      <c:pt idx="712" formatCode="0.00">
                        <c:v>2.2000000000000002</c:v>
                      </c:pt>
                      <c:pt idx="713" formatCode="0.00">
                        <c:v>2.2200000000000002</c:v>
                      </c:pt>
                      <c:pt idx="714" formatCode="0.00">
                        <c:v>2.35</c:v>
                      </c:pt>
                      <c:pt idx="715" formatCode="0.00">
                        <c:v>2.3199999999999998</c:v>
                      </c:pt>
                      <c:pt idx="716" formatCode="0.00">
                        <c:v>2.2799999999999998</c:v>
                      </c:pt>
                      <c:pt idx="717" formatCode="0.00">
                        <c:v>2.2000000000000002</c:v>
                      </c:pt>
                      <c:pt idx="718" formatCode="0.00">
                        <c:v>2.12</c:v>
                      </c:pt>
                      <c:pt idx="719" formatCode="0.00">
                        <c:v>2.08</c:v>
                      </c:pt>
                      <c:pt idx="720" formatCode="0.00">
                        <c:v>2</c:v>
                      </c:pt>
                      <c:pt idx="721" formatCode="0.00">
                        <c:v>2.04</c:v>
                      </c:pt>
                      <c:pt idx="722" formatCode="0.00">
                        <c:v>2.25</c:v>
                      </c:pt>
                      <c:pt idx="723" formatCode="0.00">
                        <c:v>2.2999999999999998</c:v>
                      </c:pt>
                      <c:pt idx="724" formatCode="0.00">
                        <c:v>2.34</c:v>
                      </c:pt>
                      <c:pt idx="725" formatCode="0.00">
                        <c:v>2.46</c:v>
                      </c:pt>
                      <c:pt idx="726" formatCode="0.00">
                        <c:v>2.67</c:v>
                      </c:pt>
                      <c:pt idx="727" formatCode="0.00">
                        <c:v>2.87</c:v>
                      </c:pt>
                      <c:pt idx="728" formatCode="0.00">
                        <c:v>3.15</c:v>
                      </c:pt>
                      <c:pt idx="729" formatCode="0.00">
                        <c:v>3.08</c:v>
                      </c:pt>
                      <c:pt idx="730" formatCode="0.00">
                        <c:v>2.93</c:v>
                      </c:pt>
                      <c:pt idx="731" formatCode="0.00">
                        <c:v>2.81</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3-A6C8-4DBF-A701-3FE5CF7365CA}"/>
                  </c:ext>
                </c:extLst>
              </c15:ser>
            </c15:filteredLineSeries>
          </c:ext>
        </c:extLst>
      </c:lineChart>
      <c:dateAx>
        <c:axId val="210558120"/>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Título</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210558512"/>
        <c:crossesAt val="0"/>
        <c:auto val="0"/>
        <c:lblOffset val="100"/>
        <c:baseTimeUnit val="days"/>
        <c:majorUnit val="1"/>
        <c:majorTimeUnit val="months"/>
        <c:minorUnit val="1"/>
        <c:minorTimeUnit val="months"/>
      </c:dateAx>
      <c:valAx>
        <c:axId val="210558512"/>
        <c:scaling>
          <c:orientation val="minMax"/>
          <c:max val="10"/>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210558120"/>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 </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rgbClr val="FF0000"/>
                </a:solidFill>
              </a:rPr>
              <a:t>LA CAMPIÑA - RIO BOGOTÁ </a:t>
            </a:r>
            <a:r>
              <a:rPr lang="en-US">
                <a:solidFill>
                  <a:schemeClr val="accent1">
                    <a:lumMod val="75000"/>
                  </a:schemeClr>
                </a:solidFill>
              </a:rPr>
              <a:t>(</a:t>
            </a:r>
            <a:r>
              <a:rPr lang="en-US" b="0" i="1">
                <a:solidFill>
                  <a:schemeClr val="accent1">
                    <a:lumMod val="75000"/>
                  </a:schemeClr>
                </a:solidFill>
              </a:rPr>
              <a:t>Municipio de GIRARDOT- Cundinamarca)</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0.00</c:formatCode>
                <c:ptCount val="732"/>
                <c:pt idx="0">
                  <c:v>2.67</c:v>
                </c:pt>
                <c:pt idx="1">
                  <c:v>2.65</c:v>
                </c:pt>
                <c:pt idx="2">
                  <c:v>2.66</c:v>
                </c:pt>
                <c:pt idx="3">
                  <c:v>2.58</c:v>
                </c:pt>
                <c:pt idx="4">
                  <c:v>2.4300000000000002</c:v>
                </c:pt>
                <c:pt idx="5">
                  <c:v>2.31</c:v>
                </c:pt>
                <c:pt idx="6">
                  <c:v>2.1800000000000002</c:v>
                </c:pt>
                <c:pt idx="7">
                  <c:v>2.21</c:v>
                </c:pt>
                <c:pt idx="8">
                  <c:v>2.13</c:v>
                </c:pt>
                <c:pt idx="9">
                  <c:v>2.25</c:v>
                </c:pt>
                <c:pt idx="10">
                  <c:v>2.74</c:v>
                </c:pt>
                <c:pt idx="11">
                  <c:v>2.19</c:v>
                </c:pt>
                <c:pt idx="12">
                  <c:v>2.15</c:v>
                </c:pt>
                <c:pt idx="13">
                  <c:v>2.7</c:v>
                </c:pt>
                <c:pt idx="14">
                  <c:v>2.73</c:v>
                </c:pt>
                <c:pt idx="15">
                  <c:v>2.0099999999999998</c:v>
                </c:pt>
                <c:pt idx="16">
                  <c:v>2.11</c:v>
                </c:pt>
                <c:pt idx="17">
                  <c:v>2.1</c:v>
                </c:pt>
                <c:pt idx="18">
                  <c:v>2</c:v>
                </c:pt>
                <c:pt idx="19">
                  <c:v>2.2000000000000002</c:v>
                </c:pt>
                <c:pt idx="20">
                  <c:v>1.8</c:v>
                </c:pt>
                <c:pt idx="21">
                  <c:v>1.2</c:v>
                </c:pt>
                <c:pt idx="22">
                  <c:v>1</c:v>
                </c:pt>
                <c:pt idx="23">
                  <c:v>1.1000000000000001</c:v>
                </c:pt>
                <c:pt idx="24">
                  <c:v>1.3</c:v>
                </c:pt>
                <c:pt idx="25">
                  <c:v>1.35</c:v>
                </c:pt>
                <c:pt idx="26">
                  <c:v>2.75</c:v>
                </c:pt>
                <c:pt idx="27">
                  <c:v>2.7</c:v>
                </c:pt>
                <c:pt idx="28">
                  <c:v>2.2999999999999998</c:v>
                </c:pt>
                <c:pt idx="29">
                  <c:v>2.4500000000000002</c:v>
                </c:pt>
                <c:pt idx="30">
                  <c:v>2.7</c:v>
                </c:pt>
                <c:pt idx="31">
                  <c:v>2.5</c:v>
                </c:pt>
                <c:pt idx="32">
                  <c:v>2.2999999999999998</c:v>
                </c:pt>
                <c:pt idx="33">
                  <c:v>2</c:v>
                </c:pt>
                <c:pt idx="34">
                  <c:v>2</c:v>
                </c:pt>
                <c:pt idx="35">
                  <c:v>2.1</c:v>
                </c:pt>
                <c:pt idx="36">
                  <c:v>2.4500000000000002</c:v>
                </c:pt>
                <c:pt idx="37">
                  <c:v>2.65</c:v>
                </c:pt>
                <c:pt idx="38">
                  <c:v>2</c:v>
                </c:pt>
                <c:pt idx="39">
                  <c:v>2.2999999999999998</c:v>
                </c:pt>
                <c:pt idx="40">
                  <c:v>2.19</c:v>
                </c:pt>
                <c:pt idx="41">
                  <c:v>2.25</c:v>
                </c:pt>
                <c:pt idx="42">
                  <c:v>2.46</c:v>
                </c:pt>
                <c:pt idx="43">
                  <c:v>2.58</c:v>
                </c:pt>
                <c:pt idx="44">
                  <c:v>2.65</c:v>
                </c:pt>
                <c:pt idx="45">
                  <c:v>2.4300000000000002</c:v>
                </c:pt>
                <c:pt idx="46">
                  <c:v>2.31</c:v>
                </c:pt>
                <c:pt idx="47">
                  <c:v>2.21</c:v>
                </c:pt>
                <c:pt idx="48">
                  <c:v>2.15</c:v>
                </c:pt>
                <c:pt idx="49">
                  <c:v>2.2999999999999998</c:v>
                </c:pt>
                <c:pt idx="50">
                  <c:v>2.75</c:v>
                </c:pt>
                <c:pt idx="51">
                  <c:v>2.5</c:v>
                </c:pt>
                <c:pt idx="52">
                  <c:v>2.67</c:v>
                </c:pt>
                <c:pt idx="53">
                  <c:v>2.8</c:v>
                </c:pt>
                <c:pt idx="54">
                  <c:v>3</c:v>
                </c:pt>
                <c:pt idx="55">
                  <c:v>3.1</c:v>
                </c:pt>
                <c:pt idx="56">
                  <c:v>2.8</c:v>
                </c:pt>
                <c:pt idx="57">
                  <c:v>2.5</c:v>
                </c:pt>
                <c:pt idx="58">
                  <c:v>2.4500000000000002</c:v>
                </c:pt>
                <c:pt idx="59">
                  <c:v>2.2999999999999998</c:v>
                </c:pt>
                <c:pt idx="60">
                  <c:v>2</c:v>
                </c:pt>
                <c:pt idx="61">
                  <c:v>2.15</c:v>
                </c:pt>
                <c:pt idx="62">
                  <c:v>2.6</c:v>
                </c:pt>
                <c:pt idx="63">
                  <c:v>2.79</c:v>
                </c:pt>
                <c:pt idx="64">
                  <c:v>2.77</c:v>
                </c:pt>
                <c:pt idx="65">
                  <c:v>2.56</c:v>
                </c:pt>
                <c:pt idx="66">
                  <c:v>2.4500000000000002</c:v>
                </c:pt>
                <c:pt idx="67">
                  <c:v>2.2999999999999998</c:v>
                </c:pt>
                <c:pt idx="68">
                  <c:v>2.15</c:v>
                </c:pt>
                <c:pt idx="69">
                  <c:v>2.25</c:v>
                </c:pt>
                <c:pt idx="70">
                  <c:v>2.2000000000000002</c:v>
                </c:pt>
                <c:pt idx="71">
                  <c:v>2.17</c:v>
                </c:pt>
                <c:pt idx="72">
                  <c:v>2.09</c:v>
                </c:pt>
                <c:pt idx="73">
                  <c:v>2.15</c:v>
                </c:pt>
                <c:pt idx="74">
                  <c:v>2.23</c:v>
                </c:pt>
                <c:pt idx="75">
                  <c:v>2.2999999999999998</c:v>
                </c:pt>
                <c:pt idx="82">
                  <c:v>2.66</c:v>
                </c:pt>
                <c:pt idx="83">
                  <c:v>2.2999999999999998</c:v>
                </c:pt>
                <c:pt idx="84">
                  <c:v>2.5</c:v>
                </c:pt>
                <c:pt idx="85">
                  <c:v>2.65</c:v>
                </c:pt>
                <c:pt idx="86">
                  <c:v>2.4500000000000002</c:v>
                </c:pt>
                <c:pt idx="87">
                  <c:v>2.42</c:v>
                </c:pt>
                <c:pt idx="88">
                  <c:v>2.38</c:v>
                </c:pt>
                <c:pt idx="89">
                  <c:v>2.2999999999999998</c:v>
                </c:pt>
                <c:pt idx="90">
                  <c:v>2.78</c:v>
                </c:pt>
                <c:pt idx="91">
                  <c:v>2.5</c:v>
                </c:pt>
                <c:pt idx="96">
                  <c:v>2.2000000000000002</c:v>
                </c:pt>
                <c:pt idx="97">
                  <c:v>2.15</c:v>
                </c:pt>
                <c:pt idx="98">
                  <c:v>2.68</c:v>
                </c:pt>
                <c:pt idx="99">
                  <c:v>2.4</c:v>
                </c:pt>
                <c:pt idx="100">
                  <c:v>2</c:v>
                </c:pt>
                <c:pt idx="101">
                  <c:v>2.6</c:v>
                </c:pt>
                <c:pt idx="102">
                  <c:v>2.2999999999999998</c:v>
                </c:pt>
                <c:pt idx="103">
                  <c:v>2.2000000000000002</c:v>
                </c:pt>
                <c:pt idx="106">
                  <c:v>2.06</c:v>
                </c:pt>
                <c:pt idx="107">
                  <c:v>2.2999999999999998</c:v>
                </c:pt>
                <c:pt idx="110">
                  <c:v>2.2000000000000002</c:v>
                </c:pt>
                <c:pt idx="111">
                  <c:v>2.5</c:v>
                </c:pt>
                <c:pt idx="112">
                  <c:v>2.8</c:v>
                </c:pt>
                <c:pt idx="113">
                  <c:v>2.65</c:v>
                </c:pt>
                <c:pt idx="114">
                  <c:v>2.4</c:v>
                </c:pt>
                <c:pt idx="115">
                  <c:v>2.25</c:v>
                </c:pt>
                <c:pt idx="116">
                  <c:v>2.2999999999999998</c:v>
                </c:pt>
                <c:pt idx="117">
                  <c:v>2.1</c:v>
                </c:pt>
                <c:pt idx="118">
                  <c:v>2</c:v>
                </c:pt>
                <c:pt idx="119">
                  <c:v>2.09</c:v>
                </c:pt>
                <c:pt idx="120">
                  <c:v>2.2000000000000002</c:v>
                </c:pt>
                <c:pt idx="121">
                  <c:v>2</c:v>
                </c:pt>
                <c:pt idx="122">
                  <c:v>2.0499999999999998</c:v>
                </c:pt>
                <c:pt idx="123">
                  <c:v>2.1</c:v>
                </c:pt>
                <c:pt idx="128">
                  <c:v>1.85</c:v>
                </c:pt>
                <c:pt idx="129">
                  <c:v>1.76</c:v>
                </c:pt>
                <c:pt idx="130">
                  <c:v>1.64</c:v>
                </c:pt>
                <c:pt idx="131">
                  <c:v>1.5</c:v>
                </c:pt>
                <c:pt idx="132">
                  <c:v>1.66</c:v>
                </c:pt>
                <c:pt idx="133">
                  <c:v>1.9</c:v>
                </c:pt>
                <c:pt idx="134">
                  <c:v>2.97</c:v>
                </c:pt>
                <c:pt idx="135">
                  <c:v>2.2000000000000002</c:v>
                </c:pt>
                <c:pt idx="136">
                  <c:v>2.97</c:v>
                </c:pt>
                <c:pt idx="137">
                  <c:v>2.13</c:v>
                </c:pt>
                <c:pt idx="138">
                  <c:v>2.85</c:v>
                </c:pt>
                <c:pt idx="139">
                  <c:v>2.15</c:v>
                </c:pt>
                <c:pt idx="140">
                  <c:v>2.85</c:v>
                </c:pt>
                <c:pt idx="141">
                  <c:v>2.6</c:v>
                </c:pt>
                <c:pt idx="142">
                  <c:v>2.2000000000000002</c:v>
                </c:pt>
                <c:pt idx="143">
                  <c:v>2</c:v>
                </c:pt>
                <c:pt idx="144">
                  <c:v>2.25</c:v>
                </c:pt>
                <c:pt idx="145">
                  <c:v>2.13</c:v>
                </c:pt>
                <c:pt idx="146">
                  <c:v>1.3</c:v>
                </c:pt>
                <c:pt idx="147">
                  <c:v>1.25</c:v>
                </c:pt>
                <c:pt idx="148">
                  <c:v>1.2</c:v>
                </c:pt>
                <c:pt idx="149">
                  <c:v>1.3</c:v>
                </c:pt>
                <c:pt idx="150">
                  <c:v>1.4</c:v>
                </c:pt>
                <c:pt idx="151">
                  <c:v>1.54</c:v>
                </c:pt>
                <c:pt idx="152">
                  <c:v>1.56</c:v>
                </c:pt>
                <c:pt idx="153">
                  <c:v>2.2000000000000002</c:v>
                </c:pt>
                <c:pt idx="154">
                  <c:v>2.8</c:v>
                </c:pt>
                <c:pt idx="155">
                  <c:v>2.77</c:v>
                </c:pt>
                <c:pt idx="156">
                  <c:v>2.82</c:v>
                </c:pt>
                <c:pt idx="157">
                  <c:v>2.1</c:v>
                </c:pt>
                <c:pt idx="158">
                  <c:v>1.7</c:v>
                </c:pt>
                <c:pt idx="159">
                  <c:v>1.65</c:v>
                </c:pt>
                <c:pt idx="160">
                  <c:v>1.6</c:v>
                </c:pt>
                <c:pt idx="161">
                  <c:v>1.46</c:v>
                </c:pt>
                <c:pt idx="162">
                  <c:v>1.29</c:v>
                </c:pt>
                <c:pt idx="163">
                  <c:v>1.3</c:v>
                </c:pt>
                <c:pt idx="164">
                  <c:v>1.1000000000000001</c:v>
                </c:pt>
                <c:pt idx="165">
                  <c:v>1.1000000000000001</c:v>
                </c:pt>
                <c:pt idx="166">
                  <c:v>1</c:v>
                </c:pt>
                <c:pt idx="167">
                  <c:v>1.05</c:v>
                </c:pt>
                <c:pt idx="170">
                  <c:v>2.42</c:v>
                </c:pt>
                <c:pt idx="171">
                  <c:v>2.4</c:v>
                </c:pt>
                <c:pt idx="172">
                  <c:v>2.48</c:v>
                </c:pt>
                <c:pt idx="173">
                  <c:v>2.79</c:v>
                </c:pt>
                <c:pt idx="174">
                  <c:v>2.2000000000000002</c:v>
                </c:pt>
                <c:pt idx="175">
                  <c:v>2.4</c:v>
                </c:pt>
                <c:pt idx="176">
                  <c:v>2.4700000000000002</c:v>
                </c:pt>
                <c:pt idx="177">
                  <c:v>2.56</c:v>
                </c:pt>
                <c:pt idx="178">
                  <c:v>2.4900000000000002</c:v>
                </c:pt>
                <c:pt idx="179">
                  <c:v>2.5299999999999998</c:v>
                </c:pt>
                <c:pt idx="180">
                  <c:v>1.56</c:v>
                </c:pt>
                <c:pt idx="181">
                  <c:v>1.5</c:v>
                </c:pt>
                <c:pt idx="182">
                  <c:v>1.36</c:v>
                </c:pt>
                <c:pt idx="183">
                  <c:v>1.31</c:v>
                </c:pt>
                <c:pt idx="184">
                  <c:v>1.48</c:v>
                </c:pt>
                <c:pt idx="185">
                  <c:v>1.2</c:v>
                </c:pt>
                <c:pt idx="186">
                  <c:v>1.55</c:v>
                </c:pt>
                <c:pt idx="187">
                  <c:v>1.49</c:v>
                </c:pt>
                <c:pt idx="188">
                  <c:v>2.2799999999999998</c:v>
                </c:pt>
                <c:pt idx="189">
                  <c:v>2.2999999999999998</c:v>
                </c:pt>
                <c:pt idx="190">
                  <c:v>3</c:v>
                </c:pt>
                <c:pt idx="191">
                  <c:v>2.8</c:v>
                </c:pt>
                <c:pt idx="192">
                  <c:v>3.2</c:v>
                </c:pt>
                <c:pt idx="193">
                  <c:v>4.3</c:v>
                </c:pt>
                <c:pt idx="194">
                  <c:v>5.04</c:v>
                </c:pt>
                <c:pt idx="195">
                  <c:v>4.6100000000000003</c:v>
                </c:pt>
                <c:pt idx="196">
                  <c:v>4.74</c:v>
                </c:pt>
                <c:pt idx="197">
                  <c:v>5.45</c:v>
                </c:pt>
                <c:pt idx="198">
                  <c:v>4.18</c:v>
                </c:pt>
                <c:pt idx="199">
                  <c:v>3.75</c:v>
                </c:pt>
                <c:pt idx="200">
                  <c:v>3.78</c:v>
                </c:pt>
                <c:pt idx="201">
                  <c:v>4.3600000000000003</c:v>
                </c:pt>
                <c:pt idx="202">
                  <c:v>4.2300000000000004</c:v>
                </c:pt>
                <c:pt idx="203">
                  <c:v>3.98</c:v>
                </c:pt>
                <c:pt idx="204">
                  <c:v>4.29</c:v>
                </c:pt>
                <c:pt idx="205">
                  <c:v>4.38</c:v>
                </c:pt>
                <c:pt idx="206">
                  <c:v>7.57</c:v>
                </c:pt>
                <c:pt idx="207">
                  <c:v>8</c:v>
                </c:pt>
                <c:pt idx="208">
                  <c:v>6</c:v>
                </c:pt>
                <c:pt idx="209">
                  <c:v>4.8899999999999997</c:v>
                </c:pt>
                <c:pt idx="210">
                  <c:v>5.5</c:v>
                </c:pt>
                <c:pt idx="211">
                  <c:v>5.8</c:v>
                </c:pt>
                <c:pt idx="212">
                  <c:v>4.5</c:v>
                </c:pt>
                <c:pt idx="213">
                  <c:v>4.37</c:v>
                </c:pt>
                <c:pt idx="214">
                  <c:v>3.72</c:v>
                </c:pt>
                <c:pt idx="215">
                  <c:v>4.0999999999999996</c:v>
                </c:pt>
                <c:pt idx="216">
                  <c:v>3.9</c:v>
                </c:pt>
                <c:pt idx="217">
                  <c:v>5.12</c:v>
                </c:pt>
                <c:pt idx="218">
                  <c:v>7.06</c:v>
                </c:pt>
                <c:pt idx="219">
                  <c:v>6.98</c:v>
                </c:pt>
                <c:pt idx="220">
                  <c:v>4.28</c:v>
                </c:pt>
                <c:pt idx="221">
                  <c:v>4.04</c:v>
                </c:pt>
                <c:pt idx="222">
                  <c:v>3.65</c:v>
                </c:pt>
                <c:pt idx="223">
                  <c:v>3.42</c:v>
                </c:pt>
                <c:pt idx="224">
                  <c:v>3.36</c:v>
                </c:pt>
                <c:pt idx="225">
                  <c:v>4.38</c:v>
                </c:pt>
                <c:pt idx="226">
                  <c:v>2.94</c:v>
                </c:pt>
                <c:pt idx="227">
                  <c:v>2.8</c:v>
                </c:pt>
                <c:pt idx="228">
                  <c:v>2.1</c:v>
                </c:pt>
                <c:pt idx="229">
                  <c:v>2.0499999999999998</c:v>
                </c:pt>
                <c:pt idx="230">
                  <c:v>2.02</c:v>
                </c:pt>
                <c:pt idx="231">
                  <c:v>4.12</c:v>
                </c:pt>
                <c:pt idx="232">
                  <c:v>3.18</c:v>
                </c:pt>
                <c:pt idx="233">
                  <c:v>2.2000000000000002</c:v>
                </c:pt>
                <c:pt idx="234">
                  <c:v>1.28</c:v>
                </c:pt>
                <c:pt idx="235">
                  <c:v>4.26</c:v>
                </c:pt>
                <c:pt idx="236">
                  <c:v>3.54</c:v>
                </c:pt>
                <c:pt idx="237">
                  <c:v>3.66</c:v>
                </c:pt>
                <c:pt idx="238">
                  <c:v>4.8600000000000003</c:v>
                </c:pt>
                <c:pt idx="239">
                  <c:v>4.5</c:v>
                </c:pt>
                <c:pt idx="240">
                  <c:v>4.59</c:v>
                </c:pt>
                <c:pt idx="241">
                  <c:v>4.3</c:v>
                </c:pt>
                <c:pt idx="242">
                  <c:v>3.35</c:v>
                </c:pt>
                <c:pt idx="243">
                  <c:v>3.3</c:v>
                </c:pt>
                <c:pt idx="244">
                  <c:v>4.22</c:v>
                </c:pt>
                <c:pt idx="245">
                  <c:v>5.0999999999999996</c:v>
                </c:pt>
                <c:pt idx="246">
                  <c:v>5.83</c:v>
                </c:pt>
                <c:pt idx="247">
                  <c:v>5.44</c:v>
                </c:pt>
                <c:pt idx="248">
                  <c:v>5.1100000000000003</c:v>
                </c:pt>
                <c:pt idx="249">
                  <c:v>5.56</c:v>
                </c:pt>
                <c:pt idx="250">
                  <c:v>4.84</c:v>
                </c:pt>
                <c:pt idx="251">
                  <c:v>6.4</c:v>
                </c:pt>
                <c:pt idx="252">
                  <c:v>6.05</c:v>
                </c:pt>
                <c:pt idx="253">
                  <c:v>5.19</c:v>
                </c:pt>
                <c:pt idx="254">
                  <c:v>4.3600000000000003</c:v>
                </c:pt>
                <c:pt idx="255">
                  <c:v>4.0999999999999996</c:v>
                </c:pt>
                <c:pt idx="256">
                  <c:v>3.7</c:v>
                </c:pt>
                <c:pt idx="257">
                  <c:v>3.4</c:v>
                </c:pt>
                <c:pt idx="258">
                  <c:v>2.83</c:v>
                </c:pt>
                <c:pt idx="259">
                  <c:v>3.65</c:v>
                </c:pt>
                <c:pt idx="260">
                  <c:v>3.56</c:v>
                </c:pt>
                <c:pt idx="261">
                  <c:v>3.78</c:v>
                </c:pt>
                <c:pt idx="262">
                  <c:v>3.54</c:v>
                </c:pt>
                <c:pt idx="263">
                  <c:v>3.95</c:v>
                </c:pt>
                <c:pt idx="264">
                  <c:v>3.79</c:v>
                </c:pt>
                <c:pt idx="265">
                  <c:v>2.86</c:v>
                </c:pt>
                <c:pt idx="266">
                  <c:v>2.65</c:v>
                </c:pt>
                <c:pt idx="267">
                  <c:v>2.58</c:v>
                </c:pt>
                <c:pt idx="268">
                  <c:v>2.95</c:v>
                </c:pt>
                <c:pt idx="269">
                  <c:v>2.97</c:v>
                </c:pt>
                <c:pt idx="270">
                  <c:v>2.74</c:v>
                </c:pt>
                <c:pt idx="271">
                  <c:v>2.59</c:v>
                </c:pt>
                <c:pt idx="272">
                  <c:v>2.48</c:v>
                </c:pt>
                <c:pt idx="273">
                  <c:v>2.44</c:v>
                </c:pt>
                <c:pt idx="274">
                  <c:v>2.4700000000000002</c:v>
                </c:pt>
                <c:pt idx="275">
                  <c:v>2.58</c:v>
                </c:pt>
                <c:pt idx="276">
                  <c:v>2.89</c:v>
                </c:pt>
                <c:pt idx="277">
                  <c:v>2.8</c:v>
                </c:pt>
                <c:pt idx="278">
                  <c:v>2.7</c:v>
                </c:pt>
                <c:pt idx="279">
                  <c:v>2.86</c:v>
                </c:pt>
                <c:pt idx="280">
                  <c:v>4.96</c:v>
                </c:pt>
                <c:pt idx="281">
                  <c:v>3.67</c:v>
                </c:pt>
                <c:pt idx="282">
                  <c:v>3.85</c:v>
                </c:pt>
                <c:pt idx="283">
                  <c:v>6.55</c:v>
                </c:pt>
                <c:pt idx="284">
                  <c:v>4.4000000000000004</c:v>
                </c:pt>
                <c:pt idx="285">
                  <c:v>4.49</c:v>
                </c:pt>
                <c:pt idx="286">
                  <c:v>4.07</c:v>
                </c:pt>
                <c:pt idx="287">
                  <c:v>3.86</c:v>
                </c:pt>
                <c:pt idx="288">
                  <c:v>3.1</c:v>
                </c:pt>
                <c:pt idx="289">
                  <c:v>5.76</c:v>
                </c:pt>
                <c:pt idx="290">
                  <c:v>5.8</c:v>
                </c:pt>
                <c:pt idx="291">
                  <c:v>6.18</c:v>
                </c:pt>
                <c:pt idx="292">
                  <c:v>6.1</c:v>
                </c:pt>
                <c:pt idx="293">
                  <c:v>7.09</c:v>
                </c:pt>
                <c:pt idx="294">
                  <c:v>7.2</c:v>
                </c:pt>
                <c:pt idx="295">
                  <c:v>5.07</c:v>
                </c:pt>
                <c:pt idx="296">
                  <c:v>4.2</c:v>
                </c:pt>
                <c:pt idx="297">
                  <c:v>4.0999999999999996</c:v>
                </c:pt>
                <c:pt idx="298">
                  <c:v>4.3499999999999996</c:v>
                </c:pt>
                <c:pt idx="299">
                  <c:v>3.9</c:v>
                </c:pt>
                <c:pt idx="300">
                  <c:v>3.18</c:v>
                </c:pt>
                <c:pt idx="301">
                  <c:v>5.0999999999999996</c:v>
                </c:pt>
                <c:pt idx="302">
                  <c:v>4.9000000000000004</c:v>
                </c:pt>
                <c:pt idx="303">
                  <c:v>4.68</c:v>
                </c:pt>
                <c:pt idx="304">
                  <c:v>4.25</c:v>
                </c:pt>
                <c:pt idx="305">
                  <c:v>4.92</c:v>
                </c:pt>
                <c:pt idx="306">
                  <c:v>4.97</c:v>
                </c:pt>
                <c:pt idx="307">
                  <c:v>4.32</c:v>
                </c:pt>
                <c:pt idx="308">
                  <c:v>5.13</c:v>
                </c:pt>
                <c:pt idx="309">
                  <c:v>4.63</c:v>
                </c:pt>
                <c:pt idx="310">
                  <c:v>4.4000000000000004</c:v>
                </c:pt>
                <c:pt idx="311">
                  <c:v>4.3099999999999996</c:v>
                </c:pt>
                <c:pt idx="312">
                  <c:v>4.17</c:v>
                </c:pt>
                <c:pt idx="313">
                  <c:v>4.08</c:v>
                </c:pt>
                <c:pt idx="314">
                  <c:v>4.22</c:v>
                </c:pt>
                <c:pt idx="315">
                  <c:v>4.17</c:v>
                </c:pt>
                <c:pt idx="316">
                  <c:v>3.94</c:v>
                </c:pt>
                <c:pt idx="317">
                  <c:v>4.2300000000000004</c:v>
                </c:pt>
                <c:pt idx="318">
                  <c:v>3.76</c:v>
                </c:pt>
                <c:pt idx="319">
                  <c:v>3.78</c:v>
                </c:pt>
                <c:pt idx="320">
                  <c:v>3.45</c:v>
                </c:pt>
                <c:pt idx="321">
                  <c:v>3.4</c:v>
                </c:pt>
                <c:pt idx="322">
                  <c:v>3.37</c:v>
                </c:pt>
                <c:pt idx="323">
                  <c:v>3.36</c:v>
                </c:pt>
                <c:pt idx="324">
                  <c:v>3.34</c:v>
                </c:pt>
                <c:pt idx="325">
                  <c:v>3.37</c:v>
                </c:pt>
                <c:pt idx="326">
                  <c:v>3.32</c:v>
                </c:pt>
                <c:pt idx="327">
                  <c:v>3.36</c:v>
                </c:pt>
                <c:pt idx="328">
                  <c:v>3.29</c:v>
                </c:pt>
                <c:pt idx="329">
                  <c:v>3.42</c:v>
                </c:pt>
                <c:pt idx="330">
                  <c:v>3.75</c:v>
                </c:pt>
                <c:pt idx="331">
                  <c:v>3.69</c:v>
                </c:pt>
                <c:pt idx="332">
                  <c:v>3.36</c:v>
                </c:pt>
                <c:pt idx="333">
                  <c:v>3.4</c:v>
                </c:pt>
                <c:pt idx="334">
                  <c:v>3.55</c:v>
                </c:pt>
                <c:pt idx="335">
                  <c:v>3.53</c:v>
                </c:pt>
                <c:pt idx="336">
                  <c:v>3.5</c:v>
                </c:pt>
                <c:pt idx="337">
                  <c:v>3.77</c:v>
                </c:pt>
                <c:pt idx="338">
                  <c:v>3.57</c:v>
                </c:pt>
                <c:pt idx="339">
                  <c:v>3.49</c:v>
                </c:pt>
                <c:pt idx="340">
                  <c:v>3.4</c:v>
                </c:pt>
                <c:pt idx="341">
                  <c:v>3.58</c:v>
                </c:pt>
                <c:pt idx="342">
                  <c:v>4.9000000000000004</c:v>
                </c:pt>
                <c:pt idx="343">
                  <c:v>4.8600000000000003</c:v>
                </c:pt>
                <c:pt idx="344">
                  <c:v>3.58</c:v>
                </c:pt>
                <c:pt idx="345">
                  <c:v>3.6</c:v>
                </c:pt>
                <c:pt idx="346">
                  <c:v>4.3600000000000003</c:v>
                </c:pt>
                <c:pt idx="347">
                  <c:v>3.82</c:v>
                </c:pt>
                <c:pt idx="348">
                  <c:v>3.66</c:v>
                </c:pt>
                <c:pt idx="349">
                  <c:v>3.56</c:v>
                </c:pt>
                <c:pt idx="350">
                  <c:v>3.64</c:v>
                </c:pt>
                <c:pt idx="351">
                  <c:v>3.47</c:v>
                </c:pt>
                <c:pt idx="352">
                  <c:v>4.0599999999999996</c:v>
                </c:pt>
                <c:pt idx="353">
                  <c:v>3.74</c:v>
                </c:pt>
                <c:pt idx="354">
                  <c:v>3.55</c:v>
                </c:pt>
                <c:pt idx="355">
                  <c:v>3.68</c:v>
                </c:pt>
                <c:pt idx="356">
                  <c:v>3.53</c:v>
                </c:pt>
                <c:pt idx="357">
                  <c:v>3.42</c:v>
                </c:pt>
                <c:pt idx="358">
                  <c:v>3.4</c:v>
                </c:pt>
                <c:pt idx="359">
                  <c:v>3.42</c:v>
                </c:pt>
                <c:pt idx="360">
                  <c:v>3.54</c:v>
                </c:pt>
                <c:pt idx="361">
                  <c:v>3.58</c:v>
                </c:pt>
                <c:pt idx="362">
                  <c:v>3.55</c:v>
                </c:pt>
                <c:pt idx="363">
                  <c:v>3.52</c:v>
                </c:pt>
                <c:pt idx="364">
                  <c:v>3.5</c:v>
                </c:pt>
                <c:pt idx="365">
                  <c:v>3.58</c:v>
                </c:pt>
                <c:pt idx="366">
                  <c:v>3.54</c:v>
                </c:pt>
                <c:pt idx="367">
                  <c:v>3.45</c:v>
                </c:pt>
                <c:pt idx="368">
                  <c:v>3.28</c:v>
                </c:pt>
                <c:pt idx="369">
                  <c:v>3.47</c:v>
                </c:pt>
                <c:pt idx="370">
                  <c:v>3.24</c:v>
                </c:pt>
                <c:pt idx="371">
                  <c:v>3.2</c:v>
                </c:pt>
                <c:pt idx="372">
                  <c:v>3.25</c:v>
                </c:pt>
                <c:pt idx="373">
                  <c:v>4.38</c:v>
                </c:pt>
                <c:pt idx="374">
                  <c:v>3.6</c:v>
                </c:pt>
                <c:pt idx="375">
                  <c:v>5.4</c:v>
                </c:pt>
                <c:pt idx="376">
                  <c:v>4.42</c:v>
                </c:pt>
                <c:pt idx="377">
                  <c:v>6.48</c:v>
                </c:pt>
                <c:pt idx="378">
                  <c:v>5.84</c:v>
                </c:pt>
                <c:pt idx="379">
                  <c:v>6.14</c:v>
                </c:pt>
                <c:pt idx="380">
                  <c:v>5.6</c:v>
                </c:pt>
                <c:pt idx="381">
                  <c:v>5.24</c:v>
                </c:pt>
                <c:pt idx="382">
                  <c:v>4.76</c:v>
                </c:pt>
                <c:pt idx="383">
                  <c:v>4.7300000000000004</c:v>
                </c:pt>
                <c:pt idx="384">
                  <c:v>4.66</c:v>
                </c:pt>
                <c:pt idx="385">
                  <c:v>4.34</c:v>
                </c:pt>
                <c:pt idx="386">
                  <c:v>4.1500000000000004</c:v>
                </c:pt>
                <c:pt idx="387">
                  <c:v>5</c:v>
                </c:pt>
                <c:pt idx="388">
                  <c:v>4.16</c:v>
                </c:pt>
                <c:pt idx="389">
                  <c:v>3.9</c:v>
                </c:pt>
                <c:pt idx="390">
                  <c:v>3.86</c:v>
                </c:pt>
                <c:pt idx="391">
                  <c:v>4.5999999999999996</c:v>
                </c:pt>
                <c:pt idx="392">
                  <c:v>4.4000000000000004</c:v>
                </c:pt>
                <c:pt idx="393">
                  <c:v>6.59</c:v>
                </c:pt>
                <c:pt idx="394">
                  <c:v>6.85</c:v>
                </c:pt>
                <c:pt idx="395">
                  <c:v>5.76</c:v>
                </c:pt>
                <c:pt idx="396">
                  <c:v>5.22</c:v>
                </c:pt>
                <c:pt idx="397">
                  <c:v>4.96</c:v>
                </c:pt>
                <c:pt idx="398">
                  <c:v>4.97</c:v>
                </c:pt>
                <c:pt idx="399">
                  <c:v>4.9800000000000004</c:v>
                </c:pt>
                <c:pt idx="400">
                  <c:v>4.88</c:v>
                </c:pt>
                <c:pt idx="401">
                  <c:v>5.0999999999999996</c:v>
                </c:pt>
                <c:pt idx="402">
                  <c:v>4.59</c:v>
                </c:pt>
                <c:pt idx="403">
                  <c:v>4.47</c:v>
                </c:pt>
                <c:pt idx="404">
                  <c:v>4.47</c:v>
                </c:pt>
                <c:pt idx="405">
                  <c:v>4.37</c:v>
                </c:pt>
                <c:pt idx="406">
                  <c:v>4.5599999999999996</c:v>
                </c:pt>
                <c:pt idx="407">
                  <c:v>4.37</c:v>
                </c:pt>
                <c:pt idx="408">
                  <c:v>4.37</c:v>
                </c:pt>
                <c:pt idx="409">
                  <c:v>4.32</c:v>
                </c:pt>
                <c:pt idx="410">
                  <c:v>4.28</c:v>
                </c:pt>
                <c:pt idx="411">
                  <c:v>4.1900000000000004</c:v>
                </c:pt>
                <c:pt idx="412">
                  <c:v>4.01</c:v>
                </c:pt>
                <c:pt idx="413">
                  <c:v>4.04</c:v>
                </c:pt>
                <c:pt idx="414">
                  <c:v>4.25</c:v>
                </c:pt>
                <c:pt idx="415">
                  <c:v>4.22</c:v>
                </c:pt>
                <c:pt idx="416">
                  <c:v>4.16</c:v>
                </c:pt>
                <c:pt idx="417">
                  <c:v>4.08</c:v>
                </c:pt>
                <c:pt idx="418">
                  <c:v>3.91</c:v>
                </c:pt>
                <c:pt idx="419">
                  <c:v>3.67</c:v>
                </c:pt>
                <c:pt idx="420">
                  <c:v>3.31</c:v>
                </c:pt>
                <c:pt idx="421">
                  <c:v>3.64</c:v>
                </c:pt>
                <c:pt idx="422">
                  <c:v>3.37</c:v>
                </c:pt>
                <c:pt idx="423">
                  <c:v>3.72</c:v>
                </c:pt>
                <c:pt idx="424">
                  <c:v>3.74</c:v>
                </c:pt>
                <c:pt idx="425">
                  <c:v>3.97</c:v>
                </c:pt>
                <c:pt idx="426">
                  <c:v>3.87</c:v>
                </c:pt>
                <c:pt idx="427">
                  <c:v>4.1500000000000004</c:v>
                </c:pt>
                <c:pt idx="428">
                  <c:v>3.87</c:v>
                </c:pt>
                <c:pt idx="429">
                  <c:v>3.89</c:v>
                </c:pt>
                <c:pt idx="430">
                  <c:v>3.75</c:v>
                </c:pt>
                <c:pt idx="431">
                  <c:v>3.91</c:v>
                </c:pt>
                <c:pt idx="432">
                  <c:v>3.58</c:v>
                </c:pt>
                <c:pt idx="433">
                  <c:v>3.37</c:v>
                </c:pt>
                <c:pt idx="434">
                  <c:v>3.94</c:v>
                </c:pt>
                <c:pt idx="435">
                  <c:v>3.5</c:v>
                </c:pt>
                <c:pt idx="436">
                  <c:v>3.48</c:v>
                </c:pt>
                <c:pt idx="437">
                  <c:v>3.26</c:v>
                </c:pt>
                <c:pt idx="438">
                  <c:v>3.42</c:v>
                </c:pt>
                <c:pt idx="439">
                  <c:v>3.84</c:v>
                </c:pt>
                <c:pt idx="440">
                  <c:v>3.46</c:v>
                </c:pt>
                <c:pt idx="441">
                  <c:v>3.45</c:v>
                </c:pt>
                <c:pt idx="442">
                  <c:v>3.31</c:v>
                </c:pt>
                <c:pt idx="443">
                  <c:v>3.28</c:v>
                </c:pt>
                <c:pt idx="444">
                  <c:v>3.17</c:v>
                </c:pt>
                <c:pt idx="445">
                  <c:v>3.38</c:v>
                </c:pt>
                <c:pt idx="446">
                  <c:v>3.95</c:v>
                </c:pt>
                <c:pt idx="447">
                  <c:v>2.82</c:v>
                </c:pt>
                <c:pt idx="448">
                  <c:v>2.88</c:v>
                </c:pt>
                <c:pt idx="449">
                  <c:v>2.86</c:v>
                </c:pt>
                <c:pt idx="450">
                  <c:v>2.98</c:v>
                </c:pt>
                <c:pt idx="451">
                  <c:v>2.95</c:v>
                </c:pt>
                <c:pt idx="452">
                  <c:v>2.86</c:v>
                </c:pt>
                <c:pt idx="453">
                  <c:v>3</c:v>
                </c:pt>
                <c:pt idx="454">
                  <c:v>2.94</c:v>
                </c:pt>
                <c:pt idx="455">
                  <c:v>2.84</c:v>
                </c:pt>
                <c:pt idx="456">
                  <c:v>2.87</c:v>
                </c:pt>
                <c:pt idx="457">
                  <c:v>2.76</c:v>
                </c:pt>
                <c:pt idx="458">
                  <c:v>2.89</c:v>
                </c:pt>
                <c:pt idx="459">
                  <c:v>2.93</c:v>
                </c:pt>
                <c:pt idx="460">
                  <c:v>2.92</c:v>
                </c:pt>
                <c:pt idx="461">
                  <c:v>2.79</c:v>
                </c:pt>
                <c:pt idx="462">
                  <c:v>2.74</c:v>
                </c:pt>
                <c:pt idx="463">
                  <c:v>2.73</c:v>
                </c:pt>
                <c:pt idx="464">
                  <c:v>2.4300000000000002</c:v>
                </c:pt>
                <c:pt idx="465">
                  <c:v>2.9</c:v>
                </c:pt>
                <c:pt idx="466">
                  <c:v>2.92</c:v>
                </c:pt>
                <c:pt idx="467">
                  <c:v>2.91</c:v>
                </c:pt>
                <c:pt idx="468">
                  <c:v>2.92</c:v>
                </c:pt>
                <c:pt idx="469">
                  <c:v>2.91</c:v>
                </c:pt>
                <c:pt idx="470">
                  <c:v>2.93</c:v>
                </c:pt>
                <c:pt idx="471">
                  <c:v>2.85</c:v>
                </c:pt>
                <c:pt idx="472">
                  <c:v>2.5299999999999998</c:v>
                </c:pt>
                <c:pt idx="473">
                  <c:v>2.79</c:v>
                </c:pt>
                <c:pt idx="474">
                  <c:v>3.45</c:v>
                </c:pt>
                <c:pt idx="475">
                  <c:v>2.98</c:v>
                </c:pt>
                <c:pt idx="476">
                  <c:v>2.91</c:v>
                </c:pt>
                <c:pt idx="477">
                  <c:v>2.71</c:v>
                </c:pt>
                <c:pt idx="478">
                  <c:v>2.85</c:v>
                </c:pt>
                <c:pt idx="479">
                  <c:v>2.83</c:v>
                </c:pt>
                <c:pt idx="480">
                  <c:v>2.87</c:v>
                </c:pt>
                <c:pt idx="481">
                  <c:v>2.57</c:v>
                </c:pt>
                <c:pt idx="482">
                  <c:v>2.82</c:v>
                </c:pt>
                <c:pt idx="483">
                  <c:v>2.54</c:v>
                </c:pt>
                <c:pt idx="484">
                  <c:v>2.4900000000000002</c:v>
                </c:pt>
                <c:pt idx="485">
                  <c:v>2.62</c:v>
                </c:pt>
                <c:pt idx="486">
                  <c:v>2.2999999999999998</c:v>
                </c:pt>
                <c:pt idx="487">
                  <c:v>2.5299999999999998</c:v>
                </c:pt>
                <c:pt idx="488">
                  <c:v>2.98</c:v>
                </c:pt>
                <c:pt idx="489">
                  <c:v>3.51</c:v>
                </c:pt>
                <c:pt idx="490">
                  <c:v>3.45</c:v>
                </c:pt>
                <c:pt idx="491">
                  <c:v>3.3</c:v>
                </c:pt>
                <c:pt idx="492">
                  <c:v>3.2</c:v>
                </c:pt>
                <c:pt idx="493">
                  <c:v>3.19</c:v>
                </c:pt>
                <c:pt idx="494">
                  <c:v>3.18</c:v>
                </c:pt>
                <c:pt idx="495">
                  <c:v>2.9</c:v>
                </c:pt>
                <c:pt idx="496">
                  <c:v>2.87</c:v>
                </c:pt>
                <c:pt idx="497">
                  <c:v>2.82</c:v>
                </c:pt>
                <c:pt idx="498">
                  <c:v>2.84</c:v>
                </c:pt>
                <c:pt idx="499">
                  <c:v>2.83</c:v>
                </c:pt>
                <c:pt idx="500">
                  <c:v>2.82</c:v>
                </c:pt>
                <c:pt idx="501">
                  <c:v>3.24</c:v>
                </c:pt>
                <c:pt idx="502">
                  <c:v>3.61</c:v>
                </c:pt>
                <c:pt idx="503">
                  <c:v>2.87</c:v>
                </c:pt>
                <c:pt idx="504">
                  <c:v>3.21</c:v>
                </c:pt>
                <c:pt idx="505">
                  <c:v>2.89</c:v>
                </c:pt>
                <c:pt idx="506">
                  <c:v>3.87</c:v>
                </c:pt>
                <c:pt idx="507">
                  <c:v>3.15</c:v>
                </c:pt>
                <c:pt idx="508">
                  <c:v>3.15</c:v>
                </c:pt>
                <c:pt idx="509">
                  <c:v>3.14</c:v>
                </c:pt>
                <c:pt idx="510">
                  <c:v>3.16</c:v>
                </c:pt>
                <c:pt idx="511">
                  <c:v>2.85</c:v>
                </c:pt>
                <c:pt idx="512">
                  <c:v>2.57</c:v>
                </c:pt>
                <c:pt idx="513">
                  <c:v>2.97</c:v>
                </c:pt>
                <c:pt idx="514">
                  <c:v>2.96</c:v>
                </c:pt>
                <c:pt idx="515">
                  <c:v>2.97</c:v>
                </c:pt>
                <c:pt idx="516">
                  <c:v>3</c:v>
                </c:pt>
                <c:pt idx="517">
                  <c:v>2.98</c:v>
                </c:pt>
                <c:pt idx="518">
                  <c:v>2.83</c:v>
                </c:pt>
                <c:pt idx="519">
                  <c:v>2.8</c:v>
                </c:pt>
                <c:pt idx="520">
                  <c:v>2.94</c:v>
                </c:pt>
                <c:pt idx="521">
                  <c:v>2.91</c:v>
                </c:pt>
                <c:pt idx="522">
                  <c:v>2.89</c:v>
                </c:pt>
                <c:pt idx="523">
                  <c:v>2.71</c:v>
                </c:pt>
                <c:pt idx="524">
                  <c:v>2.9</c:v>
                </c:pt>
                <c:pt idx="525">
                  <c:v>2.48</c:v>
                </c:pt>
                <c:pt idx="526">
                  <c:v>2.5499999999999998</c:v>
                </c:pt>
                <c:pt idx="527">
                  <c:v>2.46</c:v>
                </c:pt>
                <c:pt idx="528">
                  <c:v>2.54</c:v>
                </c:pt>
                <c:pt idx="529">
                  <c:v>3.14</c:v>
                </c:pt>
                <c:pt idx="530">
                  <c:v>2.69</c:v>
                </c:pt>
                <c:pt idx="531">
                  <c:v>2.5499999999999998</c:v>
                </c:pt>
                <c:pt idx="532">
                  <c:v>2.6</c:v>
                </c:pt>
                <c:pt idx="533">
                  <c:v>2.97</c:v>
                </c:pt>
                <c:pt idx="534">
                  <c:v>2.83</c:v>
                </c:pt>
                <c:pt idx="535">
                  <c:v>2.87</c:v>
                </c:pt>
                <c:pt idx="536">
                  <c:v>2.96</c:v>
                </c:pt>
                <c:pt idx="537">
                  <c:v>2.97</c:v>
                </c:pt>
                <c:pt idx="538">
                  <c:v>2.91</c:v>
                </c:pt>
                <c:pt idx="539">
                  <c:v>2.92</c:v>
                </c:pt>
                <c:pt idx="540">
                  <c:v>3.35</c:v>
                </c:pt>
                <c:pt idx="541">
                  <c:v>3.26</c:v>
                </c:pt>
                <c:pt idx="542">
                  <c:v>3.24</c:v>
                </c:pt>
                <c:pt idx="543">
                  <c:v>2.96</c:v>
                </c:pt>
                <c:pt idx="544">
                  <c:v>3.07</c:v>
                </c:pt>
                <c:pt idx="545">
                  <c:v>2.94</c:v>
                </c:pt>
                <c:pt idx="546">
                  <c:v>2.89</c:v>
                </c:pt>
                <c:pt idx="547">
                  <c:v>2.85</c:v>
                </c:pt>
                <c:pt idx="548">
                  <c:v>3.1</c:v>
                </c:pt>
                <c:pt idx="549">
                  <c:v>3.16</c:v>
                </c:pt>
                <c:pt idx="550">
                  <c:v>3.66</c:v>
                </c:pt>
                <c:pt idx="551">
                  <c:v>3.39</c:v>
                </c:pt>
                <c:pt idx="552">
                  <c:v>3.32</c:v>
                </c:pt>
                <c:pt idx="553">
                  <c:v>4.3899999999999997</c:v>
                </c:pt>
                <c:pt idx="554">
                  <c:v>3.76</c:v>
                </c:pt>
                <c:pt idx="555">
                  <c:v>3.7</c:v>
                </c:pt>
                <c:pt idx="556">
                  <c:v>3.92</c:v>
                </c:pt>
                <c:pt idx="557">
                  <c:v>4.0199999999999996</c:v>
                </c:pt>
                <c:pt idx="558">
                  <c:v>3.98</c:v>
                </c:pt>
                <c:pt idx="559">
                  <c:v>3.9</c:v>
                </c:pt>
                <c:pt idx="560">
                  <c:v>3.96</c:v>
                </c:pt>
                <c:pt idx="561">
                  <c:v>3.69</c:v>
                </c:pt>
                <c:pt idx="562">
                  <c:v>3.83</c:v>
                </c:pt>
                <c:pt idx="563">
                  <c:v>3.85</c:v>
                </c:pt>
                <c:pt idx="564">
                  <c:v>3.77</c:v>
                </c:pt>
                <c:pt idx="565">
                  <c:v>3.73</c:v>
                </c:pt>
                <c:pt idx="566">
                  <c:v>3.59</c:v>
                </c:pt>
                <c:pt idx="567">
                  <c:v>3.49</c:v>
                </c:pt>
                <c:pt idx="568">
                  <c:v>3.41</c:v>
                </c:pt>
                <c:pt idx="569">
                  <c:v>3.33</c:v>
                </c:pt>
                <c:pt idx="570">
                  <c:v>3.29</c:v>
                </c:pt>
                <c:pt idx="571">
                  <c:v>3.23</c:v>
                </c:pt>
                <c:pt idx="572">
                  <c:v>2.94</c:v>
                </c:pt>
                <c:pt idx="573">
                  <c:v>2.82</c:v>
                </c:pt>
                <c:pt idx="574">
                  <c:v>3.03</c:v>
                </c:pt>
                <c:pt idx="575">
                  <c:v>2.77</c:v>
                </c:pt>
                <c:pt idx="576">
                  <c:v>3.07</c:v>
                </c:pt>
                <c:pt idx="577">
                  <c:v>3.04</c:v>
                </c:pt>
                <c:pt idx="578">
                  <c:v>2.94</c:v>
                </c:pt>
                <c:pt idx="579">
                  <c:v>2.86</c:v>
                </c:pt>
                <c:pt idx="580">
                  <c:v>2.79</c:v>
                </c:pt>
                <c:pt idx="581">
                  <c:v>3.11</c:v>
                </c:pt>
                <c:pt idx="582">
                  <c:v>2.94</c:v>
                </c:pt>
                <c:pt idx="583">
                  <c:v>2.71</c:v>
                </c:pt>
                <c:pt idx="584">
                  <c:v>3.4</c:v>
                </c:pt>
                <c:pt idx="585">
                  <c:v>3.38</c:v>
                </c:pt>
                <c:pt idx="586">
                  <c:v>3.68</c:v>
                </c:pt>
                <c:pt idx="587">
                  <c:v>3.5</c:v>
                </c:pt>
                <c:pt idx="588">
                  <c:v>3.82</c:v>
                </c:pt>
                <c:pt idx="589">
                  <c:v>3.69</c:v>
                </c:pt>
                <c:pt idx="590">
                  <c:v>3.52</c:v>
                </c:pt>
                <c:pt idx="591">
                  <c:v>3.63</c:v>
                </c:pt>
                <c:pt idx="592">
                  <c:v>3.56</c:v>
                </c:pt>
                <c:pt idx="593">
                  <c:v>3.46</c:v>
                </c:pt>
                <c:pt idx="594">
                  <c:v>3.67</c:v>
                </c:pt>
                <c:pt idx="595">
                  <c:v>3.77</c:v>
                </c:pt>
                <c:pt idx="596">
                  <c:v>3.44</c:v>
                </c:pt>
                <c:pt idx="597">
                  <c:v>3.78</c:v>
                </c:pt>
                <c:pt idx="598">
                  <c:v>3.88</c:v>
                </c:pt>
                <c:pt idx="599">
                  <c:v>3.36</c:v>
                </c:pt>
                <c:pt idx="600">
                  <c:v>3.48</c:v>
                </c:pt>
                <c:pt idx="601">
                  <c:v>4.4000000000000004</c:v>
                </c:pt>
                <c:pt idx="602">
                  <c:v>4.2300000000000004</c:v>
                </c:pt>
                <c:pt idx="603">
                  <c:v>3.77</c:v>
                </c:pt>
                <c:pt idx="604">
                  <c:v>3.73</c:v>
                </c:pt>
                <c:pt idx="605">
                  <c:v>3.92</c:v>
                </c:pt>
                <c:pt idx="606">
                  <c:v>4.3499999999999996</c:v>
                </c:pt>
                <c:pt idx="607">
                  <c:v>4.74</c:v>
                </c:pt>
                <c:pt idx="608">
                  <c:v>4.46</c:v>
                </c:pt>
                <c:pt idx="609">
                  <c:v>4.1399999999999997</c:v>
                </c:pt>
                <c:pt idx="610">
                  <c:v>4.07</c:v>
                </c:pt>
                <c:pt idx="611">
                  <c:v>4.21</c:v>
                </c:pt>
                <c:pt idx="612">
                  <c:v>4.32</c:v>
                </c:pt>
                <c:pt idx="613">
                  <c:v>4.08</c:v>
                </c:pt>
                <c:pt idx="614">
                  <c:v>3.84</c:v>
                </c:pt>
                <c:pt idx="615">
                  <c:v>3.93</c:v>
                </c:pt>
                <c:pt idx="616">
                  <c:v>4.03</c:v>
                </c:pt>
                <c:pt idx="617">
                  <c:v>3.74</c:v>
                </c:pt>
                <c:pt idx="618">
                  <c:v>3.61</c:v>
                </c:pt>
                <c:pt idx="619">
                  <c:v>5.8</c:v>
                </c:pt>
                <c:pt idx="620">
                  <c:v>6.05</c:v>
                </c:pt>
                <c:pt idx="621">
                  <c:v>7.33</c:v>
                </c:pt>
                <c:pt idx="622">
                  <c:v>5.44</c:v>
                </c:pt>
                <c:pt idx="623">
                  <c:v>6.07</c:v>
                </c:pt>
                <c:pt idx="624">
                  <c:v>5.36</c:v>
                </c:pt>
                <c:pt idx="625">
                  <c:v>4.8600000000000003</c:v>
                </c:pt>
                <c:pt idx="626">
                  <c:v>4.93</c:v>
                </c:pt>
                <c:pt idx="627">
                  <c:v>4.8</c:v>
                </c:pt>
                <c:pt idx="628">
                  <c:v>7</c:v>
                </c:pt>
                <c:pt idx="629">
                  <c:v>7.84</c:v>
                </c:pt>
                <c:pt idx="630">
                  <c:v>7.68</c:v>
                </c:pt>
                <c:pt idx="631">
                  <c:v>5.99</c:v>
                </c:pt>
                <c:pt idx="632">
                  <c:v>5.68</c:v>
                </c:pt>
                <c:pt idx="633">
                  <c:v>4.99</c:v>
                </c:pt>
                <c:pt idx="634">
                  <c:v>5.3</c:v>
                </c:pt>
                <c:pt idx="635">
                  <c:v>6.87</c:v>
                </c:pt>
                <c:pt idx="636">
                  <c:v>6</c:v>
                </c:pt>
                <c:pt idx="637">
                  <c:v>5.9</c:v>
                </c:pt>
                <c:pt idx="638">
                  <c:v>5.7</c:v>
                </c:pt>
                <c:pt idx="639">
                  <c:v>5.68</c:v>
                </c:pt>
                <c:pt idx="640">
                  <c:v>5.87</c:v>
                </c:pt>
                <c:pt idx="641">
                  <c:v>7.43</c:v>
                </c:pt>
                <c:pt idx="642">
                  <c:v>8</c:v>
                </c:pt>
                <c:pt idx="643">
                  <c:v>7</c:v>
                </c:pt>
                <c:pt idx="644">
                  <c:v>6</c:v>
                </c:pt>
                <c:pt idx="645">
                  <c:v>5.46</c:v>
                </c:pt>
                <c:pt idx="646">
                  <c:v>5.39</c:v>
                </c:pt>
                <c:pt idx="647">
                  <c:v>6.38</c:v>
                </c:pt>
                <c:pt idx="648">
                  <c:v>5.3</c:v>
                </c:pt>
                <c:pt idx="649">
                  <c:v>5.88</c:v>
                </c:pt>
                <c:pt idx="650">
                  <c:v>5.37</c:v>
                </c:pt>
                <c:pt idx="651">
                  <c:v>5.78</c:v>
                </c:pt>
                <c:pt idx="652">
                  <c:v>6.6</c:v>
                </c:pt>
                <c:pt idx="653">
                  <c:v>5.8</c:v>
                </c:pt>
                <c:pt idx="654">
                  <c:v>5.7</c:v>
                </c:pt>
                <c:pt idx="655">
                  <c:v>5.79</c:v>
                </c:pt>
                <c:pt idx="656">
                  <c:v>5.85</c:v>
                </c:pt>
                <c:pt idx="657">
                  <c:v>5.67</c:v>
                </c:pt>
                <c:pt idx="658">
                  <c:v>5.73</c:v>
                </c:pt>
                <c:pt idx="659">
                  <c:v>5.68</c:v>
                </c:pt>
                <c:pt idx="660">
                  <c:v>5.3</c:v>
                </c:pt>
                <c:pt idx="661">
                  <c:v>4.3</c:v>
                </c:pt>
                <c:pt idx="662">
                  <c:v>5.48</c:v>
                </c:pt>
                <c:pt idx="663">
                  <c:v>5.3</c:v>
                </c:pt>
                <c:pt idx="664">
                  <c:v>5.5</c:v>
                </c:pt>
                <c:pt idx="665">
                  <c:v>5.68</c:v>
                </c:pt>
                <c:pt idx="666">
                  <c:v>5.37</c:v>
                </c:pt>
                <c:pt idx="667">
                  <c:v>5.4</c:v>
                </c:pt>
                <c:pt idx="668">
                  <c:v>5.15</c:v>
                </c:pt>
                <c:pt idx="669">
                  <c:v>5.15</c:v>
                </c:pt>
                <c:pt idx="670">
                  <c:v>5.49</c:v>
                </c:pt>
                <c:pt idx="671">
                  <c:v>5.68</c:v>
                </c:pt>
                <c:pt idx="672">
                  <c:v>5.0999999999999996</c:v>
                </c:pt>
                <c:pt idx="673">
                  <c:v>6.85</c:v>
                </c:pt>
                <c:pt idx="674">
                  <c:v>7.59</c:v>
                </c:pt>
                <c:pt idx="675">
                  <c:v>7.2</c:v>
                </c:pt>
                <c:pt idx="676">
                  <c:v>8.1999999999999993</c:v>
                </c:pt>
                <c:pt idx="677">
                  <c:v>6.19</c:v>
                </c:pt>
                <c:pt idx="678">
                  <c:v>5.2</c:v>
                </c:pt>
                <c:pt idx="679">
                  <c:v>5.0999999999999996</c:v>
                </c:pt>
                <c:pt idx="680">
                  <c:v>5.42</c:v>
                </c:pt>
                <c:pt idx="681">
                  <c:v>5.49</c:v>
                </c:pt>
                <c:pt idx="682">
                  <c:v>5.3</c:v>
                </c:pt>
                <c:pt idx="683">
                  <c:v>5.39</c:v>
                </c:pt>
                <c:pt idx="684">
                  <c:v>5.57</c:v>
                </c:pt>
                <c:pt idx="685">
                  <c:v>5.76</c:v>
                </c:pt>
                <c:pt idx="686">
                  <c:v>5.33</c:v>
                </c:pt>
                <c:pt idx="687">
                  <c:v>5.2</c:v>
                </c:pt>
                <c:pt idx="688">
                  <c:v>5.25</c:v>
                </c:pt>
                <c:pt idx="689">
                  <c:v>5.19</c:v>
                </c:pt>
                <c:pt idx="690">
                  <c:v>3.95</c:v>
                </c:pt>
                <c:pt idx="691">
                  <c:v>3.99</c:v>
                </c:pt>
                <c:pt idx="692">
                  <c:v>4.49</c:v>
                </c:pt>
                <c:pt idx="693">
                  <c:v>4.3600000000000003</c:v>
                </c:pt>
                <c:pt idx="694">
                  <c:v>4.6500000000000004</c:v>
                </c:pt>
                <c:pt idx="695">
                  <c:v>4.2699999999999996</c:v>
                </c:pt>
                <c:pt idx="696">
                  <c:v>4.47</c:v>
                </c:pt>
                <c:pt idx="697">
                  <c:v>4.2</c:v>
                </c:pt>
                <c:pt idx="698">
                  <c:v>5.8</c:v>
                </c:pt>
                <c:pt idx="699">
                  <c:v>7.18</c:v>
                </c:pt>
                <c:pt idx="700">
                  <c:v>5.39</c:v>
                </c:pt>
                <c:pt idx="701">
                  <c:v>4.5999999999999996</c:v>
                </c:pt>
                <c:pt idx="702">
                  <c:v>4.4800000000000004</c:v>
                </c:pt>
                <c:pt idx="703">
                  <c:v>5.0999999999999996</c:v>
                </c:pt>
                <c:pt idx="704">
                  <c:v>4.7699999999999996</c:v>
                </c:pt>
                <c:pt idx="705">
                  <c:v>4.75</c:v>
                </c:pt>
                <c:pt idx="706">
                  <c:v>5.2</c:v>
                </c:pt>
                <c:pt idx="707">
                  <c:v>4.58</c:v>
                </c:pt>
                <c:pt idx="708">
                  <c:v>4.4800000000000004</c:v>
                </c:pt>
                <c:pt idx="709">
                  <c:v>4.3499999999999996</c:v>
                </c:pt>
                <c:pt idx="710">
                  <c:v>4.5</c:v>
                </c:pt>
                <c:pt idx="711">
                  <c:v>4.28</c:v>
                </c:pt>
                <c:pt idx="712">
                  <c:v>4.08</c:v>
                </c:pt>
                <c:pt idx="713">
                  <c:v>4.03</c:v>
                </c:pt>
                <c:pt idx="714">
                  <c:v>4.25</c:v>
                </c:pt>
                <c:pt idx="715">
                  <c:v>5.36</c:v>
                </c:pt>
                <c:pt idx="716">
                  <c:v>4.3</c:v>
                </c:pt>
                <c:pt idx="717">
                  <c:v>4.2699999999999996</c:v>
                </c:pt>
                <c:pt idx="718">
                  <c:v>4</c:v>
                </c:pt>
                <c:pt idx="719">
                  <c:v>3.99</c:v>
                </c:pt>
                <c:pt idx="720">
                  <c:v>3.99</c:v>
                </c:pt>
                <c:pt idx="721">
                  <c:v>3.91</c:v>
                </c:pt>
                <c:pt idx="722">
                  <c:v>3.74</c:v>
                </c:pt>
                <c:pt idx="723">
                  <c:v>3.75</c:v>
                </c:pt>
                <c:pt idx="724">
                  <c:v>3.68</c:v>
                </c:pt>
                <c:pt idx="725">
                  <c:v>3.8</c:v>
                </c:pt>
                <c:pt idx="726">
                  <c:v>3.82</c:v>
                </c:pt>
                <c:pt idx="727">
                  <c:v>3.79</c:v>
                </c:pt>
                <c:pt idx="728">
                  <c:v>3.69</c:v>
                </c:pt>
                <c:pt idx="729">
                  <c:v>3.85</c:v>
                </c:pt>
              </c:numCache>
            </c:numRef>
          </c:val>
          <c:smooth val="1"/>
          <c:extLst xmlns:c16r2="http://schemas.microsoft.com/office/drawing/2015/06/chart">
            <c:ext xmlns:c16="http://schemas.microsoft.com/office/drawing/2014/chart" uri="{C3380CC4-5D6E-409C-BE32-E72D297353CC}">
              <c16:uniqueId val="{00000000-20A8-4045-9D6E-1945F4300A01}"/>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DATOS!$AH$3:$AH$734</c:f>
              <c:numCache>
                <c:formatCode>0.00</c:formatCode>
                <c:ptCount val="732"/>
                <c:pt idx="0">
                  <c:v>3.99</c:v>
                </c:pt>
                <c:pt idx="1">
                  <c:v>3.92</c:v>
                </c:pt>
                <c:pt idx="2">
                  <c:v>3.79</c:v>
                </c:pt>
                <c:pt idx="3">
                  <c:v>3.76</c:v>
                </c:pt>
                <c:pt idx="4">
                  <c:v>3.89</c:v>
                </c:pt>
                <c:pt idx="5">
                  <c:v>3.64</c:v>
                </c:pt>
                <c:pt idx="6">
                  <c:v>3.68</c:v>
                </c:pt>
                <c:pt idx="7">
                  <c:v>3.71</c:v>
                </c:pt>
                <c:pt idx="8">
                  <c:v>4.43</c:v>
                </c:pt>
                <c:pt idx="9">
                  <c:v>4.09</c:v>
                </c:pt>
                <c:pt idx="10">
                  <c:v>4.2699999999999996</c:v>
                </c:pt>
                <c:pt idx="11">
                  <c:v>4.18</c:v>
                </c:pt>
                <c:pt idx="12">
                  <c:v>3.96</c:v>
                </c:pt>
                <c:pt idx="13">
                  <c:v>4.5999999999999996</c:v>
                </c:pt>
                <c:pt idx="14">
                  <c:v>3.96</c:v>
                </c:pt>
                <c:pt idx="15">
                  <c:v>4</c:v>
                </c:pt>
                <c:pt idx="16">
                  <c:v>3.76</c:v>
                </c:pt>
                <c:pt idx="17">
                  <c:v>3.78</c:v>
                </c:pt>
                <c:pt idx="18">
                  <c:v>3.68</c:v>
                </c:pt>
                <c:pt idx="19">
                  <c:v>3.6</c:v>
                </c:pt>
                <c:pt idx="20">
                  <c:v>3.57</c:v>
                </c:pt>
                <c:pt idx="21">
                  <c:v>3.4</c:v>
                </c:pt>
                <c:pt idx="22">
                  <c:v>3.27</c:v>
                </c:pt>
                <c:pt idx="23">
                  <c:v>3.19</c:v>
                </c:pt>
                <c:pt idx="24">
                  <c:v>3.28</c:v>
                </c:pt>
                <c:pt idx="25">
                  <c:v>3.38</c:v>
                </c:pt>
                <c:pt idx="26">
                  <c:v>3.34</c:v>
                </c:pt>
                <c:pt idx="27">
                  <c:v>3.34</c:v>
                </c:pt>
                <c:pt idx="28">
                  <c:v>2.95</c:v>
                </c:pt>
                <c:pt idx="29">
                  <c:v>3</c:v>
                </c:pt>
                <c:pt idx="30">
                  <c:v>3.04</c:v>
                </c:pt>
                <c:pt idx="31">
                  <c:v>2.95</c:v>
                </c:pt>
                <c:pt idx="32">
                  <c:v>2.84</c:v>
                </c:pt>
                <c:pt idx="33">
                  <c:v>2.98</c:v>
                </c:pt>
                <c:pt idx="34">
                  <c:v>2.88</c:v>
                </c:pt>
                <c:pt idx="35">
                  <c:v>2.99</c:v>
                </c:pt>
                <c:pt idx="36">
                  <c:v>2.89</c:v>
                </c:pt>
                <c:pt idx="37">
                  <c:v>2.73</c:v>
                </c:pt>
                <c:pt idx="38">
                  <c:v>2.73</c:v>
                </c:pt>
                <c:pt idx="39">
                  <c:v>2.7</c:v>
                </c:pt>
                <c:pt idx="40">
                  <c:v>2.69</c:v>
                </c:pt>
                <c:pt idx="41">
                  <c:v>2.7</c:v>
                </c:pt>
                <c:pt idx="42">
                  <c:v>2.54</c:v>
                </c:pt>
                <c:pt idx="43">
                  <c:v>2.7</c:v>
                </c:pt>
                <c:pt idx="48">
                  <c:v>2.7</c:v>
                </c:pt>
                <c:pt idx="49">
                  <c:v>2.5499999999999998</c:v>
                </c:pt>
                <c:pt idx="50">
                  <c:v>2.5299999999999998</c:v>
                </c:pt>
                <c:pt idx="51">
                  <c:v>2.6</c:v>
                </c:pt>
                <c:pt idx="52">
                  <c:v>2.5499999999999998</c:v>
                </c:pt>
                <c:pt idx="53">
                  <c:v>2.73</c:v>
                </c:pt>
                <c:pt idx="54">
                  <c:v>2.84</c:v>
                </c:pt>
                <c:pt idx="55">
                  <c:v>2.9</c:v>
                </c:pt>
                <c:pt idx="56">
                  <c:v>3.26</c:v>
                </c:pt>
                <c:pt idx="57">
                  <c:v>3.59</c:v>
                </c:pt>
                <c:pt idx="58">
                  <c:v>3</c:v>
                </c:pt>
                <c:pt idx="59">
                  <c:v>2.96</c:v>
                </c:pt>
                <c:pt idx="60">
                  <c:v>2.87</c:v>
                </c:pt>
                <c:pt idx="61">
                  <c:v>2.9</c:v>
                </c:pt>
                <c:pt idx="62">
                  <c:v>3</c:v>
                </c:pt>
                <c:pt idx="63">
                  <c:v>3.1</c:v>
                </c:pt>
                <c:pt idx="64">
                  <c:v>2.9</c:v>
                </c:pt>
                <c:pt idx="65">
                  <c:v>3</c:v>
                </c:pt>
                <c:pt idx="66">
                  <c:v>2.89</c:v>
                </c:pt>
                <c:pt idx="67">
                  <c:v>2.83</c:v>
                </c:pt>
                <c:pt idx="68">
                  <c:v>2.83</c:v>
                </c:pt>
                <c:pt idx="69">
                  <c:v>2.8</c:v>
                </c:pt>
                <c:pt idx="70">
                  <c:v>2.74</c:v>
                </c:pt>
                <c:pt idx="71">
                  <c:v>2.6</c:v>
                </c:pt>
                <c:pt idx="72">
                  <c:v>2.79</c:v>
                </c:pt>
                <c:pt idx="73">
                  <c:v>3</c:v>
                </c:pt>
                <c:pt idx="74">
                  <c:v>3.74</c:v>
                </c:pt>
                <c:pt idx="75">
                  <c:v>3.42</c:v>
                </c:pt>
                <c:pt idx="76">
                  <c:v>3.31</c:v>
                </c:pt>
                <c:pt idx="77">
                  <c:v>2.98</c:v>
                </c:pt>
                <c:pt idx="78">
                  <c:v>3.5</c:v>
                </c:pt>
                <c:pt idx="79">
                  <c:v>3.58</c:v>
                </c:pt>
                <c:pt idx="80">
                  <c:v>3.78</c:v>
                </c:pt>
                <c:pt idx="81">
                  <c:v>3.36</c:v>
                </c:pt>
                <c:pt idx="82">
                  <c:v>3.56</c:v>
                </c:pt>
                <c:pt idx="83">
                  <c:v>3.41</c:v>
                </c:pt>
                <c:pt idx="84">
                  <c:v>3.67</c:v>
                </c:pt>
                <c:pt idx="85">
                  <c:v>4.53</c:v>
                </c:pt>
                <c:pt idx="86">
                  <c:v>3.86</c:v>
                </c:pt>
                <c:pt idx="87">
                  <c:v>4.0199999999999996</c:v>
                </c:pt>
                <c:pt idx="88">
                  <c:v>4.29</c:v>
                </c:pt>
                <c:pt idx="89">
                  <c:v>5.04</c:v>
                </c:pt>
                <c:pt idx="90">
                  <c:v>4.3600000000000003</c:v>
                </c:pt>
                <c:pt idx="91">
                  <c:v>3.81</c:v>
                </c:pt>
                <c:pt idx="92">
                  <c:v>3.67</c:v>
                </c:pt>
                <c:pt idx="93">
                  <c:v>4.55</c:v>
                </c:pt>
                <c:pt idx="94">
                  <c:v>4.3</c:v>
                </c:pt>
                <c:pt idx="95">
                  <c:v>4.5599999999999996</c:v>
                </c:pt>
                <c:pt idx="96">
                  <c:v>3.76</c:v>
                </c:pt>
                <c:pt idx="97">
                  <c:v>3.6</c:v>
                </c:pt>
                <c:pt idx="98">
                  <c:v>3.57</c:v>
                </c:pt>
                <c:pt idx="99">
                  <c:v>3.51</c:v>
                </c:pt>
                <c:pt idx="100">
                  <c:v>3.58</c:v>
                </c:pt>
                <c:pt idx="101">
                  <c:v>3.5</c:v>
                </c:pt>
                <c:pt idx="102">
                  <c:v>3.4</c:v>
                </c:pt>
                <c:pt idx="103">
                  <c:v>3.24</c:v>
                </c:pt>
                <c:pt idx="104">
                  <c:v>3.3</c:v>
                </c:pt>
                <c:pt idx="105">
                  <c:v>3.37</c:v>
                </c:pt>
                <c:pt idx="106">
                  <c:v>3.27</c:v>
                </c:pt>
                <c:pt idx="107">
                  <c:v>3.17</c:v>
                </c:pt>
                <c:pt idx="108">
                  <c:v>2.9</c:v>
                </c:pt>
                <c:pt idx="109">
                  <c:v>2.95</c:v>
                </c:pt>
                <c:pt idx="110">
                  <c:v>3.81</c:v>
                </c:pt>
                <c:pt idx="111">
                  <c:v>3.84</c:v>
                </c:pt>
                <c:pt idx="112">
                  <c:v>3.91</c:v>
                </c:pt>
                <c:pt idx="113">
                  <c:v>3.94</c:v>
                </c:pt>
                <c:pt idx="114">
                  <c:v>3.8</c:v>
                </c:pt>
                <c:pt idx="115">
                  <c:v>4</c:v>
                </c:pt>
                <c:pt idx="116">
                  <c:v>3.91</c:v>
                </c:pt>
                <c:pt idx="117">
                  <c:v>3.87</c:v>
                </c:pt>
                <c:pt idx="118">
                  <c:v>3.7</c:v>
                </c:pt>
                <c:pt idx="119">
                  <c:v>3.6</c:v>
                </c:pt>
                <c:pt idx="120">
                  <c:v>4.12</c:v>
                </c:pt>
                <c:pt idx="121">
                  <c:v>4.24</c:v>
                </c:pt>
                <c:pt idx="122">
                  <c:v>4.5</c:v>
                </c:pt>
                <c:pt idx="123">
                  <c:v>4.32</c:v>
                </c:pt>
                <c:pt idx="124">
                  <c:v>4.4000000000000004</c:v>
                </c:pt>
                <c:pt idx="125">
                  <c:v>4.67</c:v>
                </c:pt>
                <c:pt idx="126">
                  <c:v>4.82</c:v>
                </c:pt>
                <c:pt idx="127">
                  <c:v>4.67</c:v>
                </c:pt>
                <c:pt idx="128">
                  <c:v>4.38</c:v>
                </c:pt>
                <c:pt idx="129">
                  <c:v>5.0599999999999996</c:v>
                </c:pt>
                <c:pt idx="130">
                  <c:v>5.18</c:v>
                </c:pt>
                <c:pt idx="131">
                  <c:v>5.3</c:v>
                </c:pt>
                <c:pt idx="132">
                  <c:v>5.24</c:v>
                </c:pt>
                <c:pt idx="133">
                  <c:v>5.16</c:v>
                </c:pt>
                <c:pt idx="134">
                  <c:v>5.18</c:v>
                </c:pt>
                <c:pt idx="135">
                  <c:v>6</c:v>
                </c:pt>
                <c:pt idx="136">
                  <c:v>6.55</c:v>
                </c:pt>
                <c:pt idx="137">
                  <c:v>7.38</c:v>
                </c:pt>
                <c:pt idx="138">
                  <c:v>5.77</c:v>
                </c:pt>
                <c:pt idx="139">
                  <c:v>5.34</c:v>
                </c:pt>
                <c:pt idx="140">
                  <c:v>5</c:v>
                </c:pt>
                <c:pt idx="141">
                  <c:v>4.8</c:v>
                </c:pt>
                <c:pt idx="142">
                  <c:v>4.5999999999999996</c:v>
                </c:pt>
                <c:pt idx="143">
                  <c:v>4.68</c:v>
                </c:pt>
                <c:pt idx="144">
                  <c:v>4.57</c:v>
                </c:pt>
                <c:pt idx="145">
                  <c:v>4.51</c:v>
                </c:pt>
                <c:pt idx="146">
                  <c:v>4.58</c:v>
                </c:pt>
                <c:pt idx="147">
                  <c:v>4.43</c:v>
                </c:pt>
                <c:pt idx="148">
                  <c:v>4.3899999999999997</c:v>
                </c:pt>
                <c:pt idx="149">
                  <c:v>4.29</c:v>
                </c:pt>
                <c:pt idx="150">
                  <c:v>4.3</c:v>
                </c:pt>
                <c:pt idx="151">
                  <c:v>4.21</c:v>
                </c:pt>
                <c:pt idx="152">
                  <c:v>4.12</c:v>
                </c:pt>
                <c:pt idx="153">
                  <c:v>4</c:v>
                </c:pt>
                <c:pt idx="154">
                  <c:v>3.92</c:v>
                </c:pt>
                <c:pt idx="155">
                  <c:v>3.89</c:v>
                </c:pt>
                <c:pt idx="156">
                  <c:v>3.86</c:v>
                </c:pt>
                <c:pt idx="157">
                  <c:v>4</c:v>
                </c:pt>
                <c:pt idx="158">
                  <c:v>4.1500000000000004</c:v>
                </c:pt>
                <c:pt idx="159">
                  <c:v>4.5199999999999996</c:v>
                </c:pt>
                <c:pt idx="160">
                  <c:v>4.28</c:v>
                </c:pt>
                <c:pt idx="161">
                  <c:v>4.5</c:v>
                </c:pt>
                <c:pt idx="162">
                  <c:v>4.8899999999999997</c:v>
                </c:pt>
                <c:pt idx="163">
                  <c:v>4.58</c:v>
                </c:pt>
                <c:pt idx="164">
                  <c:v>5.29</c:v>
                </c:pt>
                <c:pt idx="165">
                  <c:v>4.78</c:v>
                </c:pt>
                <c:pt idx="166">
                  <c:v>4.97</c:v>
                </c:pt>
                <c:pt idx="167">
                  <c:v>5.5</c:v>
                </c:pt>
                <c:pt idx="168">
                  <c:v>4.99</c:v>
                </c:pt>
                <c:pt idx="169">
                  <c:v>4.8600000000000003</c:v>
                </c:pt>
                <c:pt idx="170">
                  <c:v>4.6900000000000004</c:v>
                </c:pt>
                <c:pt idx="171">
                  <c:v>4.66</c:v>
                </c:pt>
                <c:pt idx="172">
                  <c:v>4.5</c:v>
                </c:pt>
                <c:pt idx="173">
                  <c:v>3.78</c:v>
                </c:pt>
                <c:pt idx="174">
                  <c:v>3.5</c:v>
                </c:pt>
                <c:pt idx="175">
                  <c:v>3.43</c:v>
                </c:pt>
                <c:pt idx="176">
                  <c:v>3.75</c:v>
                </c:pt>
                <c:pt idx="177">
                  <c:v>3.68</c:v>
                </c:pt>
                <c:pt idx="178">
                  <c:v>3.8</c:v>
                </c:pt>
                <c:pt idx="179">
                  <c:v>3.75</c:v>
                </c:pt>
                <c:pt idx="180">
                  <c:v>3.67</c:v>
                </c:pt>
                <c:pt idx="181">
                  <c:v>3.62</c:v>
                </c:pt>
                <c:pt idx="182">
                  <c:v>3.53</c:v>
                </c:pt>
                <c:pt idx="183">
                  <c:v>3.5</c:v>
                </c:pt>
                <c:pt idx="184">
                  <c:v>3.47</c:v>
                </c:pt>
                <c:pt idx="185">
                  <c:v>3.52</c:v>
                </c:pt>
                <c:pt idx="186">
                  <c:v>3.54</c:v>
                </c:pt>
                <c:pt idx="187">
                  <c:v>3.72</c:v>
                </c:pt>
                <c:pt idx="188">
                  <c:v>3.65</c:v>
                </c:pt>
                <c:pt idx="189">
                  <c:v>3.28</c:v>
                </c:pt>
                <c:pt idx="190">
                  <c:v>3.29</c:v>
                </c:pt>
                <c:pt idx="191">
                  <c:v>4.25</c:v>
                </c:pt>
                <c:pt idx="192">
                  <c:v>4.3</c:v>
                </c:pt>
                <c:pt idx="193">
                  <c:v>3.3</c:v>
                </c:pt>
                <c:pt idx="194">
                  <c:v>3.63</c:v>
                </c:pt>
                <c:pt idx="195">
                  <c:v>3.46</c:v>
                </c:pt>
                <c:pt idx="196">
                  <c:v>3.4</c:v>
                </c:pt>
                <c:pt idx="197">
                  <c:v>3.32</c:v>
                </c:pt>
                <c:pt idx="198">
                  <c:v>5.48</c:v>
                </c:pt>
                <c:pt idx="199">
                  <c:v>5.54</c:v>
                </c:pt>
                <c:pt idx="200">
                  <c:v>6.6</c:v>
                </c:pt>
                <c:pt idx="201">
                  <c:v>5.18</c:v>
                </c:pt>
                <c:pt idx="202">
                  <c:v>6.8</c:v>
                </c:pt>
                <c:pt idx="203">
                  <c:v>7.98</c:v>
                </c:pt>
                <c:pt idx="208">
                  <c:v>8</c:v>
                </c:pt>
                <c:pt idx="209">
                  <c:v>7.98</c:v>
                </c:pt>
                <c:pt idx="212">
                  <c:v>7.85</c:v>
                </c:pt>
                <c:pt idx="213">
                  <c:v>8.42</c:v>
                </c:pt>
                <c:pt idx="232">
                  <c:v>6.49</c:v>
                </c:pt>
                <c:pt idx="233">
                  <c:v>7.6</c:v>
                </c:pt>
                <c:pt idx="234">
                  <c:v>6.77</c:v>
                </c:pt>
                <c:pt idx="235">
                  <c:v>5</c:v>
                </c:pt>
                <c:pt idx="236">
                  <c:v>6.48</c:v>
                </c:pt>
                <c:pt idx="237">
                  <c:v>6</c:v>
                </c:pt>
                <c:pt idx="238">
                  <c:v>5.8</c:v>
                </c:pt>
                <c:pt idx="239">
                  <c:v>5.86</c:v>
                </c:pt>
                <c:pt idx="240">
                  <c:v>6.22</c:v>
                </c:pt>
                <c:pt idx="241">
                  <c:v>7.2</c:v>
                </c:pt>
                <c:pt idx="242">
                  <c:v>6.7</c:v>
                </c:pt>
                <c:pt idx="243">
                  <c:v>7.14</c:v>
                </c:pt>
                <c:pt idx="244">
                  <c:v>6.7</c:v>
                </c:pt>
                <c:pt idx="245">
                  <c:v>6.2</c:v>
                </c:pt>
                <c:pt idx="246">
                  <c:v>7.37</c:v>
                </c:pt>
                <c:pt idx="247">
                  <c:v>7.24</c:v>
                </c:pt>
                <c:pt idx="248">
                  <c:v>6.16</c:v>
                </c:pt>
                <c:pt idx="249">
                  <c:v>6</c:v>
                </c:pt>
                <c:pt idx="250">
                  <c:v>6.2</c:v>
                </c:pt>
                <c:pt idx="251">
                  <c:v>5.38</c:v>
                </c:pt>
                <c:pt idx="252">
                  <c:v>5.33</c:v>
                </c:pt>
                <c:pt idx="253">
                  <c:v>5.27</c:v>
                </c:pt>
                <c:pt idx="254">
                  <c:v>5.36</c:v>
                </c:pt>
                <c:pt idx="255">
                  <c:v>5.26</c:v>
                </c:pt>
                <c:pt idx="256">
                  <c:v>5.48</c:v>
                </c:pt>
                <c:pt idx="257">
                  <c:v>5.3</c:v>
                </c:pt>
                <c:pt idx="258">
                  <c:v>5.3</c:v>
                </c:pt>
                <c:pt idx="259">
                  <c:v>4.37</c:v>
                </c:pt>
                <c:pt idx="260">
                  <c:v>4.9000000000000004</c:v>
                </c:pt>
                <c:pt idx="261">
                  <c:v>4.82</c:v>
                </c:pt>
                <c:pt idx="264">
                  <c:v>4.7</c:v>
                </c:pt>
                <c:pt idx="265">
                  <c:v>5.2</c:v>
                </c:pt>
                <c:pt idx="266">
                  <c:v>6.1</c:v>
                </c:pt>
                <c:pt idx="267">
                  <c:v>7</c:v>
                </c:pt>
                <c:pt idx="268">
                  <c:v>6.3</c:v>
                </c:pt>
                <c:pt idx="269">
                  <c:v>6.1</c:v>
                </c:pt>
                <c:pt idx="270">
                  <c:v>5.97</c:v>
                </c:pt>
                <c:pt idx="271">
                  <c:v>6.4</c:v>
                </c:pt>
                <c:pt idx="276">
                  <c:v>6.8</c:v>
                </c:pt>
                <c:pt idx="277">
                  <c:v>6.67</c:v>
                </c:pt>
                <c:pt idx="278">
                  <c:v>6</c:v>
                </c:pt>
                <c:pt idx="279">
                  <c:v>5.9</c:v>
                </c:pt>
                <c:pt idx="280">
                  <c:v>5.88</c:v>
                </c:pt>
                <c:pt idx="281">
                  <c:v>6.08</c:v>
                </c:pt>
                <c:pt idx="282">
                  <c:v>5.6</c:v>
                </c:pt>
                <c:pt idx="283">
                  <c:v>6.8</c:v>
                </c:pt>
                <c:pt idx="284">
                  <c:v>5.6</c:v>
                </c:pt>
                <c:pt idx="285">
                  <c:v>5.48</c:v>
                </c:pt>
                <c:pt idx="286">
                  <c:v>5.3</c:v>
                </c:pt>
                <c:pt idx="287">
                  <c:v>5.7</c:v>
                </c:pt>
                <c:pt idx="288">
                  <c:v>5.57</c:v>
                </c:pt>
                <c:pt idx="289">
                  <c:v>5.54</c:v>
                </c:pt>
                <c:pt idx="290">
                  <c:v>5.6</c:v>
                </c:pt>
                <c:pt idx="291">
                  <c:v>4.9000000000000004</c:v>
                </c:pt>
                <c:pt idx="292">
                  <c:v>5.5</c:v>
                </c:pt>
                <c:pt idx="293">
                  <c:v>5.8</c:v>
                </c:pt>
                <c:pt idx="294">
                  <c:v>5.6</c:v>
                </c:pt>
                <c:pt idx="295">
                  <c:v>5.4</c:v>
                </c:pt>
                <c:pt idx="296">
                  <c:v>5.42</c:v>
                </c:pt>
                <c:pt idx="297">
                  <c:v>5.18</c:v>
                </c:pt>
                <c:pt idx="298">
                  <c:v>5.5</c:v>
                </c:pt>
                <c:pt idx="299">
                  <c:v>5.4</c:v>
                </c:pt>
                <c:pt idx="300">
                  <c:v>5.2</c:v>
                </c:pt>
                <c:pt idx="301">
                  <c:v>5.3</c:v>
                </c:pt>
                <c:pt idx="302">
                  <c:v>5.39</c:v>
                </c:pt>
                <c:pt idx="303">
                  <c:v>5.5</c:v>
                </c:pt>
                <c:pt idx="304">
                  <c:v>5.49</c:v>
                </c:pt>
                <c:pt idx="305">
                  <c:v>6</c:v>
                </c:pt>
                <c:pt idx="306">
                  <c:v>6.1</c:v>
                </c:pt>
                <c:pt idx="307">
                  <c:v>6.2</c:v>
                </c:pt>
                <c:pt idx="308">
                  <c:v>6.3</c:v>
                </c:pt>
                <c:pt idx="309">
                  <c:v>7</c:v>
                </c:pt>
                <c:pt idx="310">
                  <c:v>6.7</c:v>
                </c:pt>
                <c:pt idx="311">
                  <c:v>6.9</c:v>
                </c:pt>
                <c:pt idx="312">
                  <c:v>6.6</c:v>
                </c:pt>
                <c:pt idx="313">
                  <c:v>5.48</c:v>
                </c:pt>
                <c:pt idx="314">
                  <c:v>6</c:v>
                </c:pt>
                <c:pt idx="315">
                  <c:v>5.63</c:v>
                </c:pt>
                <c:pt idx="316">
                  <c:v>5.51</c:v>
                </c:pt>
                <c:pt idx="317">
                  <c:v>5.36</c:v>
                </c:pt>
                <c:pt idx="318">
                  <c:v>5.4</c:v>
                </c:pt>
                <c:pt idx="319">
                  <c:v>5.48</c:v>
                </c:pt>
                <c:pt idx="320">
                  <c:v>5.3</c:v>
                </c:pt>
                <c:pt idx="321">
                  <c:v>5.78</c:v>
                </c:pt>
                <c:pt idx="322">
                  <c:v>4.5999999999999996</c:v>
                </c:pt>
                <c:pt idx="323">
                  <c:v>4.5599999999999996</c:v>
                </c:pt>
                <c:pt idx="324">
                  <c:v>4.8</c:v>
                </c:pt>
                <c:pt idx="325">
                  <c:v>4.87</c:v>
                </c:pt>
                <c:pt idx="326">
                  <c:v>4.9000000000000004</c:v>
                </c:pt>
                <c:pt idx="327">
                  <c:v>4.8</c:v>
                </c:pt>
                <c:pt idx="328">
                  <c:v>4.87</c:v>
                </c:pt>
                <c:pt idx="329">
                  <c:v>4.58</c:v>
                </c:pt>
                <c:pt idx="330">
                  <c:v>4.7</c:v>
                </c:pt>
                <c:pt idx="331">
                  <c:v>4.7</c:v>
                </c:pt>
                <c:pt idx="332">
                  <c:v>4.66</c:v>
                </c:pt>
                <c:pt idx="333">
                  <c:v>4</c:v>
                </c:pt>
                <c:pt idx="334">
                  <c:v>4.3</c:v>
                </c:pt>
                <c:pt idx="335">
                  <c:v>4.3</c:v>
                </c:pt>
                <c:pt idx="336">
                  <c:v>4.4000000000000004</c:v>
                </c:pt>
                <c:pt idx="337">
                  <c:v>4.4800000000000004</c:v>
                </c:pt>
                <c:pt idx="338">
                  <c:v>4.5</c:v>
                </c:pt>
                <c:pt idx="339">
                  <c:v>4.4000000000000004</c:v>
                </c:pt>
                <c:pt idx="340">
                  <c:v>4.3</c:v>
                </c:pt>
                <c:pt idx="341">
                  <c:v>4</c:v>
                </c:pt>
                <c:pt idx="342">
                  <c:v>4.2</c:v>
                </c:pt>
                <c:pt idx="343">
                  <c:v>4.2300000000000004</c:v>
                </c:pt>
                <c:pt idx="344">
                  <c:v>4.12</c:v>
                </c:pt>
                <c:pt idx="345">
                  <c:v>4.08</c:v>
                </c:pt>
                <c:pt idx="346">
                  <c:v>3.99</c:v>
                </c:pt>
                <c:pt idx="347">
                  <c:v>4.0999999999999996</c:v>
                </c:pt>
                <c:pt idx="348">
                  <c:v>4.1500000000000004</c:v>
                </c:pt>
                <c:pt idx="349">
                  <c:v>4.18</c:v>
                </c:pt>
                <c:pt idx="350">
                  <c:v>4.05</c:v>
                </c:pt>
                <c:pt idx="351">
                  <c:v>3.86</c:v>
                </c:pt>
                <c:pt idx="352">
                  <c:v>3.7</c:v>
                </c:pt>
                <c:pt idx="353">
                  <c:v>3.67</c:v>
                </c:pt>
                <c:pt idx="354">
                  <c:v>3.87</c:v>
                </c:pt>
                <c:pt idx="355">
                  <c:v>3.85</c:v>
                </c:pt>
                <c:pt idx="356">
                  <c:v>4</c:v>
                </c:pt>
                <c:pt idx="357">
                  <c:v>3.4</c:v>
                </c:pt>
                <c:pt idx="358">
                  <c:v>4.3</c:v>
                </c:pt>
                <c:pt idx="359">
                  <c:v>3.35</c:v>
                </c:pt>
                <c:pt idx="360">
                  <c:v>4</c:v>
                </c:pt>
                <c:pt idx="361">
                  <c:v>3.2</c:v>
                </c:pt>
                <c:pt idx="362">
                  <c:v>4.0999999999999996</c:v>
                </c:pt>
                <c:pt idx="363">
                  <c:v>4.04</c:v>
                </c:pt>
                <c:pt idx="364">
                  <c:v>3.98</c:v>
                </c:pt>
                <c:pt idx="365">
                  <c:v>3.78</c:v>
                </c:pt>
                <c:pt idx="366">
                  <c:v>3.7</c:v>
                </c:pt>
                <c:pt idx="367">
                  <c:v>3.68</c:v>
                </c:pt>
                <c:pt idx="368">
                  <c:v>3</c:v>
                </c:pt>
                <c:pt idx="369">
                  <c:v>3.65</c:v>
                </c:pt>
                <c:pt idx="370">
                  <c:v>3.58</c:v>
                </c:pt>
                <c:pt idx="371">
                  <c:v>3.54</c:v>
                </c:pt>
                <c:pt idx="372">
                  <c:v>3.48</c:v>
                </c:pt>
                <c:pt idx="373">
                  <c:v>3.62</c:v>
                </c:pt>
                <c:pt idx="374">
                  <c:v>4.18</c:v>
                </c:pt>
                <c:pt idx="375">
                  <c:v>3.9</c:v>
                </c:pt>
                <c:pt idx="376">
                  <c:v>3.75</c:v>
                </c:pt>
                <c:pt idx="377">
                  <c:v>3.63</c:v>
                </c:pt>
                <c:pt idx="378">
                  <c:v>3.68</c:v>
                </c:pt>
                <c:pt idx="379">
                  <c:v>3.37</c:v>
                </c:pt>
                <c:pt idx="380">
                  <c:v>3.4</c:v>
                </c:pt>
                <c:pt idx="381">
                  <c:v>3.37</c:v>
                </c:pt>
                <c:pt idx="382">
                  <c:v>3.48</c:v>
                </c:pt>
                <c:pt idx="383">
                  <c:v>3.39</c:v>
                </c:pt>
                <c:pt idx="384">
                  <c:v>3.87</c:v>
                </c:pt>
                <c:pt idx="385">
                  <c:v>3.56</c:v>
                </c:pt>
                <c:pt idx="386">
                  <c:v>3.58</c:v>
                </c:pt>
                <c:pt idx="387">
                  <c:v>3.5</c:v>
                </c:pt>
                <c:pt idx="388">
                  <c:v>3.35</c:v>
                </c:pt>
                <c:pt idx="389">
                  <c:v>3.19</c:v>
                </c:pt>
                <c:pt idx="390">
                  <c:v>3.8</c:v>
                </c:pt>
                <c:pt idx="391">
                  <c:v>3.76</c:v>
                </c:pt>
                <c:pt idx="392">
                  <c:v>3.74</c:v>
                </c:pt>
                <c:pt idx="393">
                  <c:v>3.78</c:v>
                </c:pt>
                <c:pt idx="394">
                  <c:v>3.7</c:v>
                </c:pt>
                <c:pt idx="395">
                  <c:v>3.65</c:v>
                </c:pt>
                <c:pt idx="396">
                  <c:v>3.56</c:v>
                </c:pt>
                <c:pt idx="397">
                  <c:v>3.38</c:v>
                </c:pt>
                <c:pt idx="398">
                  <c:v>3.72</c:v>
                </c:pt>
                <c:pt idx="399">
                  <c:v>3.5</c:v>
                </c:pt>
                <c:pt idx="400">
                  <c:v>3.54</c:v>
                </c:pt>
                <c:pt idx="401">
                  <c:v>3.6</c:v>
                </c:pt>
                <c:pt idx="402">
                  <c:v>3.5</c:v>
                </c:pt>
                <c:pt idx="403">
                  <c:v>3.42</c:v>
                </c:pt>
                <c:pt idx="404">
                  <c:v>3.47</c:v>
                </c:pt>
                <c:pt idx="405">
                  <c:v>3.5</c:v>
                </c:pt>
                <c:pt idx="406">
                  <c:v>3.47</c:v>
                </c:pt>
                <c:pt idx="407">
                  <c:v>3.34</c:v>
                </c:pt>
                <c:pt idx="408">
                  <c:v>3.45</c:v>
                </c:pt>
                <c:pt idx="409">
                  <c:v>3.1</c:v>
                </c:pt>
                <c:pt idx="410">
                  <c:v>3.47</c:v>
                </c:pt>
                <c:pt idx="411">
                  <c:v>2.8</c:v>
                </c:pt>
                <c:pt idx="412">
                  <c:v>3.3</c:v>
                </c:pt>
                <c:pt idx="413">
                  <c:v>3.57</c:v>
                </c:pt>
                <c:pt idx="414">
                  <c:v>3.89</c:v>
                </c:pt>
                <c:pt idx="415">
                  <c:v>3.48</c:v>
                </c:pt>
                <c:pt idx="416">
                  <c:v>3.46</c:v>
                </c:pt>
                <c:pt idx="417">
                  <c:v>3.73</c:v>
                </c:pt>
                <c:pt idx="418">
                  <c:v>3.89</c:v>
                </c:pt>
                <c:pt idx="419">
                  <c:v>3.65</c:v>
                </c:pt>
                <c:pt idx="420">
                  <c:v>3.3</c:v>
                </c:pt>
                <c:pt idx="421">
                  <c:v>3.3</c:v>
                </c:pt>
                <c:pt idx="422">
                  <c:v>4.78</c:v>
                </c:pt>
                <c:pt idx="423">
                  <c:v>4.7</c:v>
                </c:pt>
                <c:pt idx="424">
                  <c:v>4.2</c:v>
                </c:pt>
                <c:pt idx="425">
                  <c:v>3.73</c:v>
                </c:pt>
                <c:pt idx="426">
                  <c:v>3</c:v>
                </c:pt>
                <c:pt idx="427">
                  <c:v>3.18</c:v>
                </c:pt>
                <c:pt idx="428">
                  <c:v>3.65</c:v>
                </c:pt>
                <c:pt idx="429">
                  <c:v>3.6</c:v>
                </c:pt>
                <c:pt idx="430">
                  <c:v>3.9</c:v>
                </c:pt>
                <c:pt idx="431">
                  <c:v>3.78</c:v>
                </c:pt>
                <c:pt idx="432">
                  <c:v>3.76</c:v>
                </c:pt>
                <c:pt idx="433">
                  <c:v>3.7</c:v>
                </c:pt>
                <c:pt idx="434">
                  <c:v>3.64</c:v>
                </c:pt>
                <c:pt idx="435">
                  <c:v>3.59</c:v>
                </c:pt>
                <c:pt idx="436">
                  <c:v>3.38</c:v>
                </c:pt>
                <c:pt idx="437">
                  <c:v>3.5</c:v>
                </c:pt>
                <c:pt idx="438">
                  <c:v>3.45</c:v>
                </c:pt>
                <c:pt idx="439">
                  <c:v>3.42</c:v>
                </c:pt>
                <c:pt idx="440">
                  <c:v>3.39</c:v>
                </c:pt>
                <c:pt idx="441">
                  <c:v>3.3</c:v>
                </c:pt>
                <c:pt idx="442">
                  <c:v>3.39</c:v>
                </c:pt>
                <c:pt idx="443">
                  <c:v>3.2</c:v>
                </c:pt>
                <c:pt idx="444">
                  <c:v>3.17</c:v>
                </c:pt>
                <c:pt idx="445">
                  <c:v>3.18</c:v>
                </c:pt>
                <c:pt idx="446">
                  <c:v>3.1</c:v>
                </c:pt>
                <c:pt idx="447">
                  <c:v>3.14</c:v>
                </c:pt>
                <c:pt idx="448">
                  <c:v>3.1</c:v>
                </c:pt>
                <c:pt idx="449">
                  <c:v>3</c:v>
                </c:pt>
                <c:pt idx="450">
                  <c:v>3.2</c:v>
                </c:pt>
                <c:pt idx="451">
                  <c:v>3.17</c:v>
                </c:pt>
                <c:pt idx="452">
                  <c:v>2.1800000000000002</c:v>
                </c:pt>
                <c:pt idx="453">
                  <c:v>2.95</c:v>
                </c:pt>
                <c:pt idx="454">
                  <c:v>3.1</c:v>
                </c:pt>
                <c:pt idx="455">
                  <c:v>3.1</c:v>
                </c:pt>
                <c:pt idx="456">
                  <c:v>3.17</c:v>
                </c:pt>
                <c:pt idx="457">
                  <c:v>3.1</c:v>
                </c:pt>
                <c:pt idx="458">
                  <c:v>3</c:v>
                </c:pt>
                <c:pt idx="459">
                  <c:v>2.83</c:v>
                </c:pt>
                <c:pt idx="460">
                  <c:v>2.7</c:v>
                </c:pt>
                <c:pt idx="461">
                  <c:v>3.22</c:v>
                </c:pt>
                <c:pt idx="462">
                  <c:v>3.4</c:v>
                </c:pt>
                <c:pt idx="463">
                  <c:v>4.2</c:v>
                </c:pt>
                <c:pt idx="464">
                  <c:v>4.2</c:v>
                </c:pt>
                <c:pt idx="465">
                  <c:v>4.12</c:v>
                </c:pt>
                <c:pt idx="466">
                  <c:v>4.08</c:v>
                </c:pt>
                <c:pt idx="467">
                  <c:v>4.2699999999999996</c:v>
                </c:pt>
                <c:pt idx="468">
                  <c:v>4.16</c:v>
                </c:pt>
                <c:pt idx="469">
                  <c:v>3.3</c:v>
                </c:pt>
                <c:pt idx="470">
                  <c:v>3.29</c:v>
                </c:pt>
                <c:pt idx="471">
                  <c:v>3</c:v>
                </c:pt>
                <c:pt idx="472">
                  <c:v>3.1</c:v>
                </c:pt>
                <c:pt idx="473">
                  <c:v>3</c:v>
                </c:pt>
                <c:pt idx="474">
                  <c:v>3.13</c:v>
                </c:pt>
                <c:pt idx="475">
                  <c:v>3</c:v>
                </c:pt>
                <c:pt idx="476">
                  <c:v>3.02</c:v>
                </c:pt>
                <c:pt idx="477">
                  <c:v>2.83</c:v>
                </c:pt>
                <c:pt idx="478">
                  <c:v>2.9</c:v>
                </c:pt>
                <c:pt idx="479">
                  <c:v>2.95</c:v>
                </c:pt>
                <c:pt idx="480">
                  <c:v>2.76</c:v>
                </c:pt>
                <c:pt idx="481">
                  <c:v>2.77</c:v>
                </c:pt>
                <c:pt idx="482">
                  <c:v>2.95</c:v>
                </c:pt>
                <c:pt idx="483">
                  <c:v>2.89</c:v>
                </c:pt>
                <c:pt idx="484">
                  <c:v>2.2999999999999998</c:v>
                </c:pt>
                <c:pt idx="485">
                  <c:v>2.7</c:v>
                </c:pt>
                <c:pt idx="486">
                  <c:v>3.28</c:v>
                </c:pt>
                <c:pt idx="487">
                  <c:v>3.2</c:v>
                </c:pt>
                <c:pt idx="488">
                  <c:v>3.1</c:v>
                </c:pt>
                <c:pt idx="489">
                  <c:v>2.89</c:v>
                </c:pt>
                <c:pt idx="490">
                  <c:v>2.68</c:v>
                </c:pt>
                <c:pt idx="491">
                  <c:v>3.29</c:v>
                </c:pt>
                <c:pt idx="492">
                  <c:v>3.15</c:v>
                </c:pt>
                <c:pt idx="493">
                  <c:v>2.9</c:v>
                </c:pt>
                <c:pt idx="494">
                  <c:v>3.1</c:v>
                </c:pt>
                <c:pt idx="495">
                  <c:v>3</c:v>
                </c:pt>
                <c:pt idx="496">
                  <c:v>2.9</c:v>
                </c:pt>
                <c:pt idx="497">
                  <c:v>2.7</c:v>
                </c:pt>
                <c:pt idx="498">
                  <c:v>2.9</c:v>
                </c:pt>
                <c:pt idx="499">
                  <c:v>2.9</c:v>
                </c:pt>
                <c:pt idx="500">
                  <c:v>3</c:v>
                </c:pt>
                <c:pt idx="501">
                  <c:v>3.05</c:v>
                </c:pt>
                <c:pt idx="502">
                  <c:v>2.9</c:v>
                </c:pt>
                <c:pt idx="503">
                  <c:v>3.1</c:v>
                </c:pt>
                <c:pt idx="504">
                  <c:v>3.18</c:v>
                </c:pt>
                <c:pt idx="505">
                  <c:v>3.2</c:v>
                </c:pt>
                <c:pt idx="506">
                  <c:v>3.2</c:v>
                </c:pt>
                <c:pt idx="507">
                  <c:v>3.1</c:v>
                </c:pt>
                <c:pt idx="508">
                  <c:v>3.19</c:v>
                </c:pt>
                <c:pt idx="509">
                  <c:v>3.26</c:v>
                </c:pt>
                <c:pt idx="510">
                  <c:v>3.3</c:v>
                </c:pt>
                <c:pt idx="511">
                  <c:v>2.9</c:v>
                </c:pt>
                <c:pt idx="512">
                  <c:v>3.42</c:v>
                </c:pt>
                <c:pt idx="513">
                  <c:v>3.3</c:v>
                </c:pt>
                <c:pt idx="514">
                  <c:v>2.89</c:v>
                </c:pt>
                <c:pt idx="515">
                  <c:v>3.1</c:v>
                </c:pt>
                <c:pt idx="516">
                  <c:v>2.9</c:v>
                </c:pt>
                <c:pt idx="517">
                  <c:v>2.9</c:v>
                </c:pt>
                <c:pt idx="518">
                  <c:v>3.15</c:v>
                </c:pt>
                <c:pt idx="519">
                  <c:v>3.6</c:v>
                </c:pt>
                <c:pt idx="520">
                  <c:v>3.2</c:v>
                </c:pt>
                <c:pt idx="521">
                  <c:v>2.9</c:v>
                </c:pt>
                <c:pt idx="522">
                  <c:v>3.44</c:v>
                </c:pt>
                <c:pt idx="523">
                  <c:v>3.42</c:v>
                </c:pt>
                <c:pt idx="524">
                  <c:v>3.3</c:v>
                </c:pt>
                <c:pt idx="525">
                  <c:v>3.2</c:v>
                </c:pt>
                <c:pt idx="526">
                  <c:v>3.18</c:v>
                </c:pt>
                <c:pt idx="527">
                  <c:v>3.17</c:v>
                </c:pt>
                <c:pt idx="528">
                  <c:v>3.2</c:v>
                </c:pt>
                <c:pt idx="529">
                  <c:v>2.9</c:v>
                </c:pt>
                <c:pt idx="530">
                  <c:v>3</c:v>
                </c:pt>
                <c:pt idx="531">
                  <c:v>3.45</c:v>
                </c:pt>
                <c:pt idx="532">
                  <c:v>3.15</c:v>
                </c:pt>
                <c:pt idx="533">
                  <c:v>2.8</c:v>
                </c:pt>
                <c:pt idx="534">
                  <c:v>2.9</c:v>
                </c:pt>
                <c:pt idx="535">
                  <c:v>2.68</c:v>
                </c:pt>
                <c:pt idx="536">
                  <c:v>2.7</c:v>
                </c:pt>
                <c:pt idx="537">
                  <c:v>2.9</c:v>
                </c:pt>
                <c:pt idx="538">
                  <c:v>2.9</c:v>
                </c:pt>
                <c:pt idx="539">
                  <c:v>3.45</c:v>
                </c:pt>
                <c:pt idx="540">
                  <c:v>3.4</c:v>
                </c:pt>
                <c:pt idx="541">
                  <c:v>3.1</c:v>
                </c:pt>
                <c:pt idx="542">
                  <c:v>3.08</c:v>
                </c:pt>
                <c:pt idx="543">
                  <c:v>3.04</c:v>
                </c:pt>
                <c:pt idx="544">
                  <c:v>3.09</c:v>
                </c:pt>
                <c:pt idx="545">
                  <c:v>3</c:v>
                </c:pt>
                <c:pt idx="546">
                  <c:v>2.9</c:v>
                </c:pt>
                <c:pt idx="547">
                  <c:v>3.25</c:v>
                </c:pt>
                <c:pt idx="548">
                  <c:v>3.18</c:v>
                </c:pt>
                <c:pt idx="549">
                  <c:v>3.2</c:v>
                </c:pt>
                <c:pt idx="550">
                  <c:v>3.2</c:v>
                </c:pt>
                <c:pt idx="551">
                  <c:v>2.5</c:v>
                </c:pt>
                <c:pt idx="552">
                  <c:v>3</c:v>
                </c:pt>
                <c:pt idx="553">
                  <c:v>3.07</c:v>
                </c:pt>
                <c:pt idx="554">
                  <c:v>3.07</c:v>
                </c:pt>
                <c:pt idx="555">
                  <c:v>3.2</c:v>
                </c:pt>
                <c:pt idx="556">
                  <c:v>3</c:v>
                </c:pt>
                <c:pt idx="557">
                  <c:v>3.4</c:v>
                </c:pt>
                <c:pt idx="558">
                  <c:v>3.1</c:v>
                </c:pt>
                <c:pt idx="559">
                  <c:v>3.46</c:v>
                </c:pt>
                <c:pt idx="560">
                  <c:v>3.88</c:v>
                </c:pt>
                <c:pt idx="561">
                  <c:v>3.4</c:v>
                </c:pt>
                <c:pt idx="562">
                  <c:v>3.25</c:v>
                </c:pt>
                <c:pt idx="563">
                  <c:v>3.1</c:v>
                </c:pt>
                <c:pt idx="564">
                  <c:v>3.68</c:v>
                </c:pt>
                <c:pt idx="565">
                  <c:v>3.7</c:v>
                </c:pt>
                <c:pt idx="566">
                  <c:v>3.58</c:v>
                </c:pt>
                <c:pt idx="567">
                  <c:v>3.56</c:v>
                </c:pt>
                <c:pt idx="568">
                  <c:v>3.9</c:v>
                </c:pt>
                <c:pt idx="569">
                  <c:v>5.57</c:v>
                </c:pt>
                <c:pt idx="570">
                  <c:v>5</c:v>
                </c:pt>
                <c:pt idx="571">
                  <c:v>7.2</c:v>
                </c:pt>
                <c:pt idx="572">
                  <c:v>4.55</c:v>
                </c:pt>
                <c:pt idx="573">
                  <c:v>5</c:v>
                </c:pt>
                <c:pt idx="574">
                  <c:v>5.4</c:v>
                </c:pt>
                <c:pt idx="575">
                  <c:v>4.62</c:v>
                </c:pt>
                <c:pt idx="576">
                  <c:v>4.76</c:v>
                </c:pt>
                <c:pt idx="577">
                  <c:v>5.46</c:v>
                </c:pt>
                <c:pt idx="578">
                  <c:v>4.5</c:v>
                </c:pt>
                <c:pt idx="579">
                  <c:v>4.5999999999999996</c:v>
                </c:pt>
                <c:pt idx="580">
                  <c:v>5.2</c:v>
                </c:pt>
                <c:pt idx="581">
                  <c:v>5.0999999999999996</c:v>
                </c:pt>
                <c:pt idx="582">
                  <c:v>5</c:v>
                </c:pt>
                <c:pt idx="583">
                  <c:v>5.9</c:v>
                </c:pt>
                <c:pt idx="584">
                  <c:v>4.8</c:v>
                </c:pt>
                <c:pt idx="585">
                  <c:v>5</c:v>
                </c:pt>
                <c:pt idx="586">
                  <c:v>4.8</c:v>
                </c:pt>
                <c:pt idx="587">
                  <c:v>4.51</c:v>
                </c:pt>
                <c:pt idx="588">
                  <c:v>4.7</c:v>
                </c:pt>
                <c:pt idx="589">
                  <c:v>4.5999999999999996</c:v>
                </c:pt>
                <c:pt idx="590">
                  <c:v>4.2</c:v>
                </c:pt>
                <c:pt idx="591">
                  <c:v>5</c:v>
                </c:pt>
                <c:pt idx="592">
                  <c:v>4.2</c:v>
                </c:pt>
                <c:pt idx="593">
                  <c:v>5.3</c:v>
                </c:pt>
                <c:pt idx="594">
                  <c:v>5</c:v>
                </c:pt>
                <c:pt idx="595">
                  <c:v>5</c:v>
                </c:pt>
                <c:pt idx="596">
                  <c:v>5.15</c:v>
                </c:pt>
                <c:pt idx="597">
                  <c:v>5.08</c:v>
                </c:pt>
                <c:pt idx="598">
                  <c:v>4.96</c:v>
                </c:pt>
                <c:pt idx="599">
                  <c:v>4.92</c:v>
                </c:pt>
                <c:pt idx="600">
                  <c:v>4.9000000000000004</c:v>
                </c:pt>
                <c:pt idx="601">
                  <c:v>4.57</c:v>
                </c:pt>
                <c:pt idx="602">
                  <c:v>4.8600000000000003</c:v>
                </c:pt>
                <c:pt idx="603">
                  <c:v>4.5</c:v>
                </c:pt>
                <c:pt idx="604">
                  <c:v>4.4000000000000004</c:v>
                </c:pt>
                <c:pt idx="605">
                  <c:v>4.4400000000000004</c:v>
                </c:pt>
                <c:pt idx="606">
                  <c:v>4.4800000000000004</c:v>
                </c:pt>
                <c:pt idx="607">
                  <c:v>4</c:v>
                </c:pt>
                <c:pt idx="608">
                  <c:v>4.7</c:v>
                </c:pt>
                <c:pt idx="609">
                  <c:v>4.3</c:v>
                </c:pt>
                <c:pt idx="610">
                  <c:v>4.45</c:v>
                </c:pt>
                <c:pt idx="611">
                  <c:v>4.0999999999999996</c:v>
                </c:pt>
                <c:pt idx="612">
                  <c:v>4.2</c:v>
                </c:pt>
                <c:pt idx="613">
                  <c:v>4.5999999999999996</c:v>
                </c:pt>
                <c:pt idx="614">
                  <c:v>4</c:v>
                </c:pt>
                <c:pt idx="615">
                  <c:v>3.96</c:v>
                </c:pt>
                <c:pt idx="616">
                  <c:v>3.76</c:v>
                </c:pt>
                <c:pt idx="617">
                  <c:v>4.3499999999999996</c:v>
                </c:pt>
                <c:pt idx="618">
                  <c:v>4.0999999999999996</c:v>
                </c:pt>
                <c:pt idx="619">
                  <c:v>5.68</c:v>
                </c:pt>
                <c:pt idx="620">
                  <c:v>4.4000000000000004</c:v>
                </c:pt>
                <c:pt idx="621">
                  <c:v>4.28</c:v>
                </c:pt>
                <c:pt idx="622">
                  <c:v>4.5</c:v>
                </c:pt>
                <c:pt idx="623">
                  <c:v>4.3</c:v>
                </c:pt>
                <c:pt idx="624">
                  <c:v>4.28</c:v>
                </c:pt>
                <c:pt idx="625">
                  <c:v>4.3</c:v>
                </c:pt>
                <c:pt idx="626">
                  <c:v>4</c:v>
                </c:pt>
                <c:pt idx="627">
                  <c:v>5</c:v>
                </c:pt>
                <c:pt idx="628">
                  <c:v>4.8</c:v>
                </c:pt>
                <c:pt idx="629">
                  <c:v>5.2</c:v>
                </c:pt>
                <c:pt idx="630">
                  <c:v>5.0999999999999996</c:v>
                </c:pt>
                <c:pt idx="631">
                  <c:v>7.2</c:v>
                </c:pt>
                <c:pt idx="632">
                  <c:v>7.8</c:v>
                </c:pt>
                <c:pt idx="633">
                  <c:v>5.5</c:v>
                </c:pt>
                <c:pt idx="634">
                  <c:v>5.7</c:v>
                </c:pt>
                <c:pt idx="635">
                  <c:v>4.8</c:v>
                </c:pt>
                <c:pt idx="636">
                  <c:v>4.9000000000000004</c:v>
                </c:pt>
                <c:pt idx="637">
                  <c:v>5.3</c:v>
                </c:pt>
                <c:pt idx="638">
                  <c:v>5.5</c:v>
                </c:pt>
                <c:pt idx="639">
                  <c:v>5.3</c:v>
                </c:pt>
                <c:pt idx="640">
                  <c:v>5.7</c:v>
                </c:pt>
                <c:pt idx="641">
                  <c:v>6.5</c:v>
                </c:pt>
                <c:pt idx="642">
                  <c:v>6.3</c:v>
                </c:pt>
                <c:pt idx="643">
                  <c:v>8.8000000000000007</c:v>
                </c:pt>
                <c:pt idx="644">
                  <c:v>8.3000000000000007</c:v>
                </c:pt>
                <c:pt idx="645">
                  <c:v>7.1</c:v>
                </c:pt>
                <c:pt idx="646">
                  <c:v>7</c:v>
                </c:pt>
                <c:pt idx="647">
                  <c:v>6.9</c:v>
                </c:pt>
                <c:pt idx="648">
                  <c:v>7.2</c:v>
                </c:pt>
                <c:pt idx="649">
                  <c:v>6.57</c:v>
                </c:pt>
                <c:pt idx="650">
                  <c:v>7.2</c:v>
                </c:pt>
                <c:pt idx="651">
                  <c:v>7.54</c:v>
                </c:pt>
                <c:pt idx="652">
                  <c:v>7.6</c:v>
                </c:pt>
                <c:pt idx="653">
                  <c:v>7.48</c:v>
                </c:pt>
                <c:pt idx="654">
                  <c:v>7.42</c:v>
                </c:pt>
                <c:pt idx="655">
                  <c:v>6.74</c:v>
                </c:pt>
                <c:pt idx="656">
                  <c:v>6.86</c:v>
                </c:pt>
                <c:pt idx="657">
                  <c:v>5.63</c:v>
                </c:pt>
                <c:pt idx="658">
                  <c:v>5.7</c:v>
                </c:pt>
                <c:pt idx="659">
                  <c:v>5.77</c:v>
                </c:pt>
                <c:pt idx="660">
                  <c:v>5.82</c:v>
                </c:pt>
                <c:pt idx="661">
                  <c:v>6.41</c:v>
                </c:pt>
                <c:pt idx="662">
                  <c:v>6.48</c:v>
                </c:pt>
                <c:pt idx="663">
                  <c:v>6.64</c:v>
                </c:pt>
                <c:pt idx="664">
                  <c:v>6.7</c:v>
                </c:pt>
                <c:pt idx="665">
                  <c:v>7.06</c:v>
                </c:pt>
                <c:pt idx="666">
                  <c:v>6.26</c:v>
                </c:pt>
                <c:pt idx="667">
                  <c:v>6.84</c:v>
                </c:pt>
                <c:pt idx="668">
                  <c:v>6.9</c:v>
                </c:pt>
                <c:pt idx="669">
                  <c:v>6.25</c:v>
                </c:pt>
                <c:pt idx="670">
                  <c:v>6.28</c:v>
                </c:pt>
                <c:pt idx="671">
                  <c:v>6.77</c:v>
                </c:pt>
                <c:pt idx="672">
                  <c:v>8</c:v>
                </c:pt>
                <c:pt idx="673">
                  <c:v>6.8</c:v>
                </c:pt>
                <c:pt idx="674">
                  <c:v>6.4</c:v>
                </c:pt>
                <c:pt idx="675">
                  <c:v>6.8</c:v>
                </c:pt>
                <c:pt idx="676">
                  <c:v>6.3</c:v>
                </c:pt>
                <c:pt idx="677">
                  <c:v>6.1</c:v>
                </c:pt>
                <c:pt idx="678">
                  <c:v>6.8</c:v>
                </c:pt>
                <c:pt idx="679">
                  <c:v>7.9</c:v>
                </c:pt>
                <c:pt idx="680">
                  <c:v>7.3</c:v>
                </c:pt>
                <c:pt idx="681">
                  <c:v>7.39</c:v>
                </c:pt>
                <c:pt idx="688">
                  <c:v>7.3</c:v>
                </c:pt>
                <c:pt idx="689">
                  <c:v>6.3</c:v>
                </c:pt>
                <c:pt idx="690">
                  <c:v>6.1</c:v>
                </c:pt>
                <c:pt idx="691">
                  <c:v>6.7</c:v>
                </c:pt>
                <c:pt idx="692">
                  <c:v>6.78</c:v>
                </c:pt>
                <c:pt idx="693">
                  <c:v>6.7</c:v>
                </c:pt>
                <c:pt idx="694">
                  <c:v>6.5</c:v>
                </c:pt>
                <c:pt idx="695">
                  <c:v>6.9</c:v>
                </c:pt>
                <c:pt idx="696">
                  <c:v>6.4</c:v>
                </c:pt>
                <c:pt idx="697">
                  <c:v>7.2</c:v>
                </c:pt>
                <c:pt idx="698">
                  <c:v>8.3000000000000007</c:v>
                </c:pt>
                <c:pt idx="699">
                  <c:v>8</c:v>
                </c:pt>
                <c:pt idx="706">
                  <c:v>7.7</c:v>
                </c:pt>
                <c:pt idx="707">
                  <c:v>8</c:v>
                </c:pt>
                <c:pt idx="708">
                  <c:v>7.7</c:v>
                </c:pt>
                <c:pt idx="709">
                  <c:v>6.2</c:v>
                </c:pt>
                <c:pt idx="710">
                  <c:v>6</c:v>
                </c:pt>
                <c:pt idx="711">
                  <c:v>6.1</c:v>
                </c:pt>
                <c:pt idx="712">
                  <c:v>5.9</c:v>
                </c:pt>
                <c:pt idx="713">
                  <c:v>5.85</c:v>
                </c:pt>
                <c:pt idx="714">
                  <c:v>5.0999999999999996</c:v>
                </c:pt>
                <c:pt idx="715">
                  <c:v>5</c:v>
                </c:pt>
                <c:pt idx="716">
                  <c:v>3.98</c:v>
                </c:pt>
                <c:pt idx="717">
                  <c:v>3.94</c:v>
                </c:pt>
                <c:pt idx="718">
                  <c:v>4.28</c:v>
                </c:pt>
                <c:pt idx="719">
                  <c:v>4.0999999999999996</c:v>
                </c:pt>
                <c:pt idx="720">
                  <c:v>4</c:v>
                </c:pt>
                <c:pt idx="721">
                  <c:v>4.1900000000000004</c:v>
                </c:pt>
                <c:pt idx="722">
                  <c:v>4.25</c:v>
                </c:pt>
                <c:pt idx="723">
                  <c:v>3.9</c:v>
                </c:pt>
                <c:pt idx="724">
                  <c:v>3.8</c:v>
                </c:pt>
                <c:pt idx="725">
                  <c:v>3.75</c:v>
                </c:pt>
                <c:pt idx="726">
                  <c:v>3.78</c:v>
                </c:pt>
                <c:pt idx="727">
                  <c:v>3.81</c:v>
                </c:pt>
                <c:pt idx="728">
                  <c:v>3.74</c:v>
                </c:pt>
                <c:pt idx="729">
                  <c:v>3.79</c:v>
                </c:pt>
              </c:numCache>
            </c:numRef>
          </c:val>
          <c:smooth val="1"/>
          <c:extLst xmlns:c16r2="http://schemas.microsoft.com/office/drawing/2015/06/chart">
            <c:ext xmlns:c16="http://schemas.microsoft.com/office/drawing/2014/chart" uri="{C3380CC4-5D6E-409C-BE32-E72D297353CC}">
              <c16:uniqueId val="{00000001-20A8-4045-9D6E-1945F4300A01}"/>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0.00</c:formatCode>
                <c:ptCount val="732"/>
                <c:pt idx="0">
                  <c:v>3.51</c:v>
                </c:pt>
                <c:pt idx="1">
                  <c:v>3.68</c:v>
                </c:pt>
                <c:pt idx="2">
                  <c:v>3.65</c:v>
                </c:pt>
                <c:pt idx="3">
                  <c:v>3.6</c:v>
                </c:pt>
                <c:pt idx="4">
                  <c:v>3.8</c:v>
                </c:pt>
                <c:pt idx="5">
                  <c:v>3.67</c:v>
                </c:pt>
                <c:pt idx="6">
                  <c:v>3.64</c:v>
                </c:pt>
                <c:pt idx="7">
                  <c:v>4</c:v>
                </c:pt>
                <c:pt idx="8">
                  <c:v>4.0999999999999996</c:v>
                </c:pt>
                <c:pt idx="9">
                  <c:v>4.66</c:v>
                </c:pt>
                <c:pt idx="10">
                  <c:v>3.74</c:v>
                </c:pt>
                <c:pt idx="11">
                  <c:v>3.81</c:v>
                </c:pt>
                <c:pt idx="12">
                  <c:v>3.9</c:v>
                </c:pt>
                <c:pt idx="13">
                  <c:v>3.9</c:v>
                </c:pt>
                <c:pt idx="14">
                  <c:v>3.7</c:v>
                </c:pt>
                <c:pt idx="15">
                  <c:v>3.17</c:v>
                </c:pt>
                <c:pt idx="16">
                  <c:v>3.68</c:v>
                </c:pt>
                <c:pt idx="17">
                  <c:v>3.72</c:v>
                </c:pt>
                <c:pt idx="18">
                  <c:v>4.16</c:v>
                </c:pt>
                <c:pt idx="19">
                  <c:v>3.59</c:v>
                </c:pt>
                <c:pt idx="20">
                  <c:v>3.5</c:v>
                </c:pt>
                <c:pt idx="21">
                  <c:v>3.39</c:v>
                </c:pt>
                <c:pt idx="22">
                  <c:v>3.56</c:v>
                </c:pt>
                <c:pt idx="23">
                  <c:v>2.9</c:v>
                </c:pt>
                <c:pt idx="24">
                  <c:v>3.43</c:v>
                </c:pt>
                <c:pt idx="25">
                  <c:v>3.37</c:v>
                </c:pt>
                <c:pt idx="26">
                  <c:v>3.4</c:v>
                </c:pt>
                <c:pt idx="27">
                  <c:v>3.44</c:v>
                </c:pt>
                <c:pt idx="28">
                  <c:v>3.3</c:v>
                </c:pt>
                <c:pt idx="29">
                  <c:v>3.2</c:v>
                </c:pt>
                <c:pt idx="30">
                  <c:v>3.33</c:v>
                </c:pt>
                <c:pt idx="31">
                  <c:v>3.32</c:v>
                </c:pt>
                <c:pt idx="32">
                  <c:v>3.36</c:v>
                </c:pt>
                <c:pt idx="33">
                  <c:v>3</c:v>
                </c:pt>
                <c:pt idx="34">
                  <c:v>3.15</c:v>
                </c:pt>
                <c:pt idx="35">
                  <c:v>3.5</c:v>
                </c:pt>
                <c:pt idx="36">
                  <c:v>3.45</c:v>
                </c:pt>
                <c:pt idx="37">
                  <c:v>3.75</c:v>
                </c:pt>
                <c:pt idx="38">
                  <c:v>3.9</c:v>
                </c:pt>
                <c:pt idx="39">
                  <c:v>2.9</c:v>
                </c:pt>
                <c:pt idx="40">
                  <c:v>3.7</c:v>
                </c:pt>
                <c:pt idx="41">
                  <c:v>3</c:v>
                </c:pt>
                <c:pt idx="42">
                  <c:v>4.3</c:v>
                </c:pt>
                <c:pt idx="43">
                  <c:v>4</c:v>
                </c:pt>
                <c:pt idx="44">
                  <c:v>4.6399999999999997</c:v>
                </c:pt>
                <c:pt idx="45">
                  <c:v>4.5</c:v>
                </c:pt>
                <c:pt idx="46">
                  <c:v>4.42</c:v>
                </c:pt>
                <c:pt idx="47">
                  <c:v>4.4000000000000004</c:v>
                </c:pt>
                <c:pt idx="48">
                  <c:v>4.5199999999999996</c:v>
                </c:pt>
                <c:pt idx="49">
                  <c:v>4.2</c:v>
                </c:pt>
                <c:pt idx="50">
                  <c:v>4.0599999999999996</c:v>
                </c:pt>
                <c:pt idx="51">
                  <c:v>3.9</c:v>
                </c:pt>
                <c:pt idx="52">
                  <c:v>3.98</c:v>
                </c:pt>
                <c:pt idx="53">
                  <c:v>3.74</c:v>
                </c:pt>
                <c:pt idx="54">
                  <c:v>3.8</c:v>
                </c:pt>
                <c:pt idx="55">
                  <c:v>4.26</c:v>
                </c:pt>
                <c:pt idx="56">
                  <c:v>3.98</c:v>
                </c:pt>
                <c:pt idx="57">
                  <c:v>3.8</c:v>
                </c:pt>
                <c:pt idx="58">
                  <c:v>4.7</c:v>
                </c:pt>
                <c:pt idx="59">
                  <c:v>3.37</c:v>
                </c:pt>
                <c:pt idx="60">
                  <c:v>3.45</c:v>
                </c:pt>
                <c:pt idx="61">
                  <c:v>3.4</c:v>
                </c:pt>
                <c:pt idx="62">
                  <c:v>3.45</c:v>
                </c:pt>
                <c:pt idx="63">
                  <c:v>3.41</c:v>
                </c:pt>
                <c:pt idx="64">
                  <c:v>3.36</c:v>
                </c:pt>
                <c:pt idx="65">
                  <c:v>3.3</c:v>
                </c:pt>
                <c:pt idx="66">
                  <c:v>3.55</c:v>
                </c:pt>
                <c:pt idx="67">
                  <c:v>3.3</c:v>
                </c:pt>
                <c:pt idx="68">
                  <c:v>3.29</c:v>
                </c:pt>
                <c:pt idx="69">
                  <c:v>3.27</c:v>
                </c:pt>
                <c:pt idx="70">
                  <c:v>3.2</c:v>
                </c:pt>
                <c:pt idx="71">
                  <c:v>3.34</c:v>
                </c:pt>
                <c:pt idx="72">
                  <c:v>3.37</c:v>
                </c:pt>
                <c:pt idx="73">
                  <c:v>2.2999999999999998</c:v>
                </c:pt>
                <c:pt idx="74">
                  <c:v>3.4</c:v>
                </c:pt>
                <c:pt idx="75">
                  <c:v>3.6</c:v>
                </c:pt>
                <c:pt idx="76">
                  <c:v>3.18</c:v>
                </c:pt>
                <c:pt idx="77">
                  <c:v>3.6</c:v>
                </c:pt>
                <c:pt idx="78">
                  <c:v>4.0999999999999996</c:v>
                </c:pt>
                <c:pt idx="79">
                  <c:v>3.5</c:v>
                </c:pt>
                <c:pt idx="80">
                  <c:v>3.2</c:v>
                </c:pt>
                <c:pt idx="81">
                  <c:v>3.26</c:v>
                </c:pt>
                <c:pt idx="82">
                  <c:v>3.3</c:v>
                </c:pt>
                <c:pt idx="83">
                  <c:v>3.77</c:v>
                </c:pt>
                <c:pt idx="84">
                  <c:v>3.7</c:v>
                </c:pt>
                <c:pt idx="85">
                  <c:v>3.62</c:v>
                </c:pt>
                <c:pt idx="86">
                  <c:v>3.97</c:v>
                </c:pt>
                <c:pt idx="87">
                  <c:v>3.1</c:v>
                </c:pt>
                <c:pt idx="88">
                  <c:v>3.55</c:v>
                </c:pt>
                <c:pt idx="89">
                  <c:v>3.18</c:v>
                </c:pt>
                <c:pt idx="90">
                  <c:v>3.8</c:v>
                </c:pt>
                <c:pt idx="91">
                  <c:v>3.88</c:v>
                </c:pt>
                <c:pt idx="92">
                  <c:v>3.6</c:v>
                </c:pt>
                <c:pt idx="93">
                  <c:v>3.3</c:v>
                </c:pt>
                <c:pt idx="94">
                  <c:v>3.2</c:v>
                </c:pt>
                <c:pt idx="95">
                  <c:v>3.2</c:v>
                </c:pt>
                <c:pt idx="96">
                  <c:v>3.1</c:v>
                </c:pt>
                <c:pt idx="97">
                  <c:v>2</c:v>
                </c:pt>
                <c:pt idx="98">
                  <c:v>3.4</c:v>
                </c:pt>
                <c:pt idx="99">
                  <c:v>2.66</c:v>
                </c:pt>
                <c:pt idx="100">
                  <c:v>3.1</c:v>
                </c:pt>
                <c:pt idx="101">
                  <c:v>2.9</c:v>
                </c:pt>
                <c:pt idx="102">
                  <c:v>3.35</c:v>
                </c:pt>
                <c:pt idx="103">
                  <c:v>3.49</c:v>
                </c:pt>
                <c:pt idx="104">
                  <c:v>3.45</c:v>
                </c:pt>
                <c:pt idx="105">
                  <c:v>3.3</c:v>
                </c:pt>
                <c:pt idx="106">
                  <c:v>2.99</c:v>
                </c:pt>
                <c:pt idx="107">
                  <c:v>3.17</c:v>
                </c:pt>
                <c:pt idx="108">
                  <c:v>3.2</c:v>
                </c:pt>
                <c:pt idx="109">
                  <c:v>2</c:v>
                </c:pt>
                <c:pt idx="110">
                  <c:v>2.96</c:v>
                </c:pt>
                <c:pt idx="111">
                  <c:v>2.2999999999999998</c:v>
                </c:pt>
                <c:pt idx="112">
                  <c:v>2.0699999999999998</c:v>
                </c:pt>
                <c:pt idx="113">
                  <c:v>2</c:v>
                </c:pt>
                <c:pt idx="114">
                  <c:v>2</c:v>
                </c:pt>
                <c:pt idx="115">
                  <c:v>3.14</c:v>
                </c:pt>
                <c:pt idx="116">
                  <c:v>3.3</c:v>
                </c:pt>
                <c:pt idx="117">
                  <c:v>3.1</c:v>
                </c:pt>
                <c:pt idx="118">
                  <c:v>2.98</c:v>
                </c:pt>
                <c:pt idx="119">
                  <c:v>2.9</c:v>
                </c:pt>
                <c:pt idx="120">
                  <c:v>3.1</c:v>
                </c:pt>
                <c:pt idx="121">
                  <c:v>3.26</c:v>
                </c:pt>
                <c:pt idx="122">
                  <c:v>3.14</c:v>
                </c:pt>
                <c:pt idx="123">
                  <c:v>2</c:v>
                </c:pt>
                <c:pt idx="124">
                  <c:v>2.9</c:v>
                </c:pt>
                <c:pt idx="125">
                  <c:v>3.16</c:v>
                </c:pt>
                <c:pt idx="126">
                  <c:v>3</c:v>
                </c:pt>
                <c:pt idx="127">
                  <c:v>3.05</c:v>
                </c:pt>
                <c:pt idx="128">
                  <c:v>2.78</c:v>
                </c:pt>
                <c:pt idx="129">
                  <c:v>2</c:v>
                </c:pt>
                <c:pt idx="130">
                  <c:v>2.83</c:v>
                </c:pt>
                <c:pt idx="131">
                  <c:v>2.9</c:v>
                </c:pt>
                <c:pt idx="132">
                  <c:v>2</c:v>
                </c:pt>
                <c:pt idx="133">
                  <c:v>2.86</c:v>
                </c:pt>
                <c:pt idx="134">
                  <c:v>2.6</c:v>
                </c:pt>
                <c:pt idx="135">
                  <c:v>2.78</c:v>
                </c:pt>
                <c:pt idx="136">
                  <c:v>2.93</c:v>
                </c:pt>
                <c:pt idx="137">
                  <c:v>2.76</c:v>
                </c:pt>
                <c:pt idx="138">
                  <c:v>2.8</c:v>
                </c:pt>
                <c:pt idx="139">
                  <c:v>2.8</c:v>
                </c:pt>
                <c:pt idx="140">
                  <c:v>2.9</c:v>
                </c:pt>
                <c:pt idx="141">
                  <c:v>2.8</c:v>
                </c:pt>
                <c:pt idx="142">
                  <c:v>2.99</c:v>
                </c:pt>
                <c:pt idx="143">
                  <c:v>2.88</c:v>
                </c:pt>
                <c:pt idx="144">
                  <c:v>3</c:v>
                </c:pt>
                <c:pt idx="145">
                  <c:v>2.8</c:v>
                </c:pt>
                <c:pt idx="146">
                  <c:v>2.97</c:v>
                </c:pt>
                <c:pt idx="147">
                  <c:v>2.5</c:v>
                </c:pt>
                <c:pt idx="148">
                  <c:v>2.9</c:v>
                </c:pt>
                <c:pt idx="149">
                  <c:v>2.89</c:v>
                </c:pt>
                <c:pt idx="150">
                  <c:v>2.9</c:v>
                </c:pt>
                <c:pt idx="151">
                  <c:v>2.91</c:v>
                </c:pt>
                <c:pt idx="152">
                  <c:v>2.97</c:v>
                </c:pt>
                <c:pt idx="153">
                  <c:v>2.8</c:v>
                </c:pt>
                <c:pt idx="154">
                  <c:v>2.74</c:v>
                </c:pt>
                <c:pt idx="155">
                  <c:v>2.9</c:v>
                </c:pt>
                <c:pt idx="156">
                  <c:v>2.87</c:v>
                </c:pt>
                <c:pt idx="157">
                  <c:v>3.2</c:v>
                </c:pt>
                <c:pt idx="158">
                  <c:v>3.47</c:v>
                </c:pt>
                <c:pt idx="159">
                  <c:v>2.87</c:v>
                </c:pt>
                <c:pt idx="160">
                  <c:v>3.4</c:v>
                </c:pt>
                <c:pt idx="161">
                  <c:v>3.2</c:v>
                </c:pt>
                <c:pt idx="162">
                  <c:v>3.42</c:v>
                </c:pt>
                <c:pt idx="163">
                  <c:v>4.8899999999999997</c:v>
                </c:pt>
                <c:pt idx="164">
                  <c:v>4.5599999999999996</c:v>
                </c:pt>
                <c:pt idx="165">
                  <c:v>3.82</c:v>
                </c:pt>
                <c:pt idx="166">
                  <c:v>3.3</c:v>
                </c:pt>
                <c:pt idx="167">
                  <c:v>4.46</c:v>
                </c:pt>
                <c:pt idx="170">
                  <c:v>4.4000000000000004</c:v>
                </c:pt>
                <c:pt idx="171">
                  <c:v>4.47</c:v>
                </c:pt>
                <c:pt idx="172">
                  <c:v>4.87</c:v>
                </c:pt>
                <c:pt idx="173">
                  <c:v>5.32</c:v>
                </c:pt>
                <c:pt idx="174">
                  <c:v>4.8</c:v>
                </c:pt>
                <c:pt idx="175">
                  <c:v>5.19</c:v>
                </c:pt>
                <c:pt idx="176">
                  <c:v>4.9000000000000004</c:v>
                </c:pt>
                <c:pt idx="177">
                  <c:v>4.7</c:v>
                </c:pt>
                <c:pt idx="178">
                  <c:v>4.78</c:v>
                </c:pt>
                <c:pt idx="179">
                  <c:v>4.0999999999999996</c:v>
                </c:pt>
                <c:pt idx="180">
                  <c:v>3.97</c:v>
                </c:pt>
                <c:pt idx="181">
                  <c:v>3.9</c:v>
                </c:pt>
                <c:pt idx="182">
                  <c:v>3.6</c:v>
                </c:pt>
                <c:pt idx="183">
                  <c:v>3.8</c:v>
                </c:pt>
                <c:pt idx="184">
                  <c:v>3.79</c:v>
                </c:pt>
                <c:pt idx="185">
                  <c:v>4.09</c:v>
                </c:pt>
                <c:pt idx="186">
                  <c:v>3.5</c:v>
                </c:pt>
                <c:pt idx="187">
                  <c:v>3.4</c:v>
                </c:pt>
                <c:pt idx="188">
                  <c:v>3.26</c:v>
                </c:pt>
                <c:pt idx="189">
                  <c:v>3.58</c:v>
                </c:pt>
                <c:pt idx="190">
                  <c:v>3.1</c:v>
                </c:pt>
                <c:pt idx="191">
                  <c:v>2.9</c:v>
                </c:pt>
                <c:pt idx="192">
                  <c:v>2.8</c:v>
                </c:pt>
                <c:pt idx="193">
                  <c:v>3.35</c:v>
                </c:pt>
                <c:pt idx="194">
                  <c:v>2.7</c:v>
                </c:pt>
                <c:pt idx="195">
                  <c:v>2.35</c:v>
                </c:pt>
                <c:pt idx="196">
                  <c:v>3.6</c:v>
                </c:pt>
                <c:pt idx="197">
                  <c:v>3.4</c:v>
                </c:pt>
                <c:pt idx="198">
                  <c:v>3.39</c:v>
                </c:pt>
                <c:pt idx="199">
                  <c:v>4.3</c:v>
                </c:pt>
                <c:pt idx="200">
                  <c:v>4.2</c:v>
                </c:pt>
                <c:pt idx="201">
                  <c:v>3.95</c:v>
                </c:pt>
                <c:pt idx="202">
                  <c:v>5.7</c:v>
                </c:pt>
                <c:pt idx="203">
                  <c:v>5.3</c:v>
                </c:pt>
                <c:pt idx="204">
                  <c:v>5.78</c:v>
                </c:pt>
                <c:pt idx="205">
                  <c:v>6.6</c:v>
                </c:pt>
                <c:pt idx="206">
                  <c:v>6.14</c:v>
                </c:pt>
                <c:pt idx="207">
                  <c:v>5.93</c:v>
                </c:pt>
                <c:pt idx="208">
                  <c:v>6.5</c:v>
                </c:pt>
                <c:pt idx="209">
                  <c:v>6.25</c:v>
                </c:pt>
                <c:pt idx="210">
                  <c:v>6</c:v>
                </c:pt>
                <c:pt idx="211">
                  <c:v>6.3</c:v>
                </c:pt>
                <c:pt idx="212">
                  <c:v>5.86</c:v>
                </c:pt>
                <c:pt idx="213">
                  <c:v>5.48</c:v>
                </c:pt>
                <c:pt idx="214">
                  <c:v>5.8</c:v>
                </c:pt>
                <c:pt idx="215">
                  <c:v>5.48</c:v>
                </c:pt>
                <c:pt idx="216">
                  <c:v>5.6</c:v>
                </c:pt>
                <c:pt idx="217">
                  <c:v>7.5</c:v>
                </c:pt>
                <c:pt idx="218">
                  <c:v>6.6</c:v>
                </c:pt>
                <c:pt idx="219">
                  <c:v>7.25</c:v>
                </c:pt>
                <c:pt idx="220">
                  <c:v>6.8</c:v>
                </c:pt>
                <c:pt idx="221">
                  <c:v>6.75</c:v>
                </c:pt>
                <c:pt idx="226">
                  <c:v>7.2</c:v>
                </c:pt>
                <c:pt idx="227">
                  <c:v>5.55</c:v>
                </c:pt>
                <c:pt idx="228">
                  <c:v>5.5</c:v>
                </c:pt>
                <c:pt idx="229">
                  <c:v>5.4</c:v>
                </c:pt>
                <c:pt idx="230">
                  <c:v>5.0999999999999996</c:v>
                </c:pt>
                <c:pt idx="231">
                  <c:v>5.6</c:v>
                </c:pt>
                <c:pt idx="232">
                  <c:v>4.9000000000000004</c:v>
                </c:pt>
                <c:pt idx="233">
                  <c:v>4.96</c:v>
                </c:pt>
                <c:pt idx="234">
                  <c:v>5.0599999999999996</c:v>
                </c:pt>
                <c:pt idx="235">
                  <c:v>4.9000000000000004</c:v>
                </c:pt>
                <c:pt idx="236">
                  <c:v>5.2</c:v>
                </c:pt>
                <c:pt idx="237">
                  <c:v>5.95</c:v>
                </c:pt>
                <c:pt idx="238">
                  <c:v>5.04</c:v>
                </c:pt>
                <c:pt idx="239">
                  <c:v>5.7</c:v>
                </c:pt>
                <c:pt idx="240">
                  <c:v>4.9000000000000004</c:v>
                </c:pt>
                <c:pt idx="241">
                  <c:v>6.4</c:v>
                </c:pt>
                <c:pt idx="242">
                  <c:v>5.0999999999999996</c:v>
                </c:pt>
                <c:pt idx="243">
                  <c:v>6.12</c:v>
                </c:pt>
                <c:pt idx="244">
                  <c:v>6.12</c:v>
                </c:pt>
                <c:pt idx="245">
                  <c:v>5.2</c:v>
                </c:pt>
                <c:pt idx="246">
                  <c:v>4.95</c:v>
                </c:pt>
                <c:pt idx="247">
                  <c:v>4.9000000000000004</c:v>
                </c:pt>
                <c:pt idx="248">
                  <c:v>4.75</c:v>
                </c:pt>
                <c:pt idx="249">
                  <c:v>4.8</c:v>
                </c:pt>
                <c:pt idx="250">
                  <c:v>4.66</c:v>
                </c:pt>
                <c:pt idx="251">
                  <c:v>4.7</c:v>
                </c:pt>
                <c:pt idx="252">
                  <c:v>4.6900000000000004</c:v>
                </c:pt>
                <c:pt idx="253">
                  <c:v>4.5</c:v>
                </c:pt>
                <c:pt idx="254">
                  <c:v>4.5999999999999996</c:v>
                </c:pt>
                <c:pt idx="255">
                  <c:v>5</c:v>
                </c:pt>
                <c:pt idx="256">
                  <c:v>5.08</c:v>
                </c:pt>
                <c:pt idx="257">
                  <c:v>4.96</c:v>
                </c:pt>
                <c:pt idx="258">
                  <c:v>4.8499999999999996</c:v>
                </c:pt>
                <c:pt idx="259">
                  <c:v>4.45</c:v>
                </c:pt>
                <c:pt idx="260">
                  <c:v>4.32</c:v>
                </c:pt>
                <c:pt idx="261">
                  <c:v>4.5999999999999996</c:v>
                </c:pt>
                <c:pt idx="262">
                  <c:v>4.68</c:v>
                </c:pt>
                <c:pt idx="263">
                  <c:v>4.4000000000000004</c:v>
                </c:pt>
                <c:pt idx="264">
                  <c:v>4.37</c:v>
                </c:pt>
                <c:pt idx="265">
                  <c:v>5</c:v>
                </c:pt>
                <c:pt idx="266">
                  <c:v>4.8</c:v>
                </c:pt>
                <c:pt idx="267">
                  <c:v>4.4000000000000004</c:v>
                </c:pt>
                <c:pt idx="268">
                  <c:v>4.2</c:v>
                </c:pt>
                <c:pt idx="269">
                  <c:v>3.5</c:v>
                </c:pt>
                <c:pt idx="270">
                  <c:v>4.4000000000000004</c:v>
                </c:pt>
                <c:pt idx="271">
                  <c:v>3.95</c:v>
                </c:pt>
                <c:pt idx="272">
                  <c:v>4.2300000000000004</c:v>
                </c:pt>
                <c:pt idx="273">
                  <c:v>3.9</c:v>
                </c:pt>
                <c:pt idx="274">
                  <c:v>4.05</c:v>
                </c:pt>
                <c:pt idx="275">
                  <c:v>3.86</c:v>
                </c:pt>
                <c:pt idx="276">
                  <c:v>4.01</c:v>
                </c:pt>
                <c:pt idx="277">
                  <c:v>3.66</c:v>
                </c:pt>
                <c:pt idx="278">
                  <c:v>4.38</c:v>
                </c:pt>
                <c:pt idx="279">
                  <c:v>4.13</c:v>
                </c:pt>
                <c:pt idx="280">
                  <c:v>3.75</c:v>
                </c:pt>
                <c:pt idx="281">
                  <c:v>3.6</c:v>
                </c:pt>
                <c:pt idx="282">
                  <c:v>4.0999999999999996</c:v>
                </c:pt>
                <c:pt idx="283">
                  <c:v>4.8600000000000003</c:v>
                </c:pt>
                <c:pt idx="284">
                  <c:v>4.3499999999999996</c:v>
                </c:pt>
                <c:pt idx="285">
                  <c:v>3.3</c:v>
                </c:pt>
                <c:pt idx="286">
                  <c:v>3.8</c:v>
                </c:pt>
                <c:pt idx="287">
                  <c:v>3.9</c:v>
                </c:pt>
                <c:pt idx="288">
                  <c:v>3.6</c:v>
                </c:pt>
                <c:pt idx="289">
                  <c:v>2.9</c:v>
                </c:pt>
                <c:pt idx="290">
                  <c:v>3.3</c:v>
                </c:pt>
                <c:pt idx="291">
                  <c:v>3</c:v>
                </c:pt>
                <c:pt idx="292">
                  <c:v>3.68</c:v>
                </c:pt>
                <c:pt idx="293">
                  <c:v>3.2</c:v>
                </c:pt>
                <c:pt idx="294">
                  <c:v>5.55</c:v>
                </c:pt>
                <c:pt idx="295">
                  <c:v>3.6</c:v>
                </c:pt>
                <c:pt idx="296">
                  <c:v>3.98</c:v>
                </c:pt>
                <c:pt idx="297">
                  <c:v>3.2</c:v>
                </c:pt>
                <c:pt idx="298">
                  <c:v>3.47</c:v>
                </c:pt>
                <c:pt idx="299">
                  <c:v>2.7</c:v>
                </c:pt>
                <c:pt idx="300">
                  <c:v>3.46</c:v>
                </c:pt>
                <c:pt idx="301">
                  <c:v>3.65</c:v>
                </c:pt>
                <c:pt idx="302">
                  <c:v>3.2</c:v>
                </c:pt>
                <c:pt idx="303">
                  <c:v>2.54</c:v>
                </c:pt>
                <c:pt idx="304">
                  <c:v>3.38</c:v>
                </c:pt>
                <c:pt idx="305">
                  <c:v>3.2</c:v>
                </c:pt>
                <c:pt idx="306">
                  <c:v>3.4</c:v>
                </c:pt>
                <c:pt idx="307">
                  <c:v>3.35</c:v>
                </c:pt>
                <c:pt idx="308">
                  <c:v>3.2</c:v>
                </c:pt>
                <c:pt idx="309">
                  <c:v>3.04</c:v>
                </c:pt>
                <c:pt idx="310">
                  <c:v>4</c:v>
                </c:pt>
                <c:pt idx="311">
                  <c:v>3.7</c:v>
                </c:pt>
                <c:pt idx="312">
                  <c:v>3.6</c:v>
                </c:pt>
                <c:pt idx="313">
                  <c:v>3.2</c:v>
                </c:pt>
                <c:pt idx="314">
                  <c:v>2.96</c:v>
                </c:pt>
                <c:pt idx="315">
                  <c:v>3.37</c:v>
                </c:pt>
                <c:pt idx="316">
                  <c:v>3</c:v>
                </c:pt>
                <c:pt idx="317">
                  <c:v>2.66</c:v>
                </c:pt>
                <c:pt idx="318">
                  <c:v>3.3</c:v>
                </c:pt>
                <c:pt idx="319">
                  <c:v>2.7</c:v>
                </c:pt>
                <c:pt idx="320">
                  <c:v>3.38</c:v>
                </c:pt>
                <c:pt idx="321">
                  <c:v>3.2</c:v>
                </c:pt>
                <c:pt idx="322">
                  <c:v>3.18</c:v>
                </c:pt>
                <c:pt idx="323">
                  <c:v>2.95</c:v>
                </c:pt>
                <c:pt idx="324">
                  <c:v>3</c:v>
                </c:pt>
                <c:pt idx="325">
                  <c:v>2.8</c:v>
                </c:pt>
                <c:pt idx="326">
                  <c:v>2.98</c:v>
                </c:pt>
                <c:pt idx="327">
                  <c:v>3</c:v>
                </c:pt>
                <c:pt idx="328">
                  <c:v>3.2</c:v>
                </c:pt>
                <c:pt idx="329">
                  <c:v>3.1</c:v>
                </c:pt>
                <c:pt idx="330">
                  <c:v>2.9</c:v>
                </c:pt>
                <c:pt idx="331">
                  <c:v>2.85</c:v>
                </c:pt>
                <c:pt idx="332">
                  <c:v>2.95</c:v>
                </c:pt>
                <c:pt idx="333">
                  <c:v>2.8</c:v>
                </c:pt>
                <c:pt idx="334">
                  <c:v>3.35</c:v>
                </c:pt>
                <c:pt idx="335">
                  <c:v>3.3</c:v>
                </c:pt>
                <c:pt idx="336">
                  <c:v>3.45</c:v>
                </c:pt>
                <c:pt idx="337">
                  <c:v>3.18</c:v>
                </c:pt>
                <c:pt idx="338">
                  <c:v>3.78</c:v>
                </c:pt>
                <c:pt idx="339">
                  <c:v>3.68</c:v>
                </c:pt>
                <c:pt idx="340">
                  <c:v>3.8</c:v>
                </c:pt>
                <c:pt idx="341">
                  <c:v>3.4</c:v>
                </c:pt>
                <c:pt idx="342">
                  <c:v>3</c:v>
                </c:pt>
                <c:pt idx="343">
                  <c:v>3.4</c:v>
                </c:pt>
                <c:pt idx="344">
                  <c:v>3.3</c:v>
                </c:pt>
                <c:pt idx="345">
                  <c:v>3.1</c:v>
                </c:pt>
                <c:pt idx="346">
                  <c:v>2.8</c:v>
                </c:pt>
                <c:pt idx="347">
                  <c:v>3.1</c:v>
                </c:pt>
                <c:pt idx="348">
                  <c:v>2.98</c:v>
                </c:pt>
                <c:pt idx="349">
                  <c:v>3.34</c:v>
                </c:pt>
                <c:pt idx="350">
                  <c:v>3.38</c:v>
                </c:pt>
                <c:pt idx="351">
                  <c:v>3.25</c:v>
                </c:pt>
                <c:pt idx="352">
                  <c:v>3.15</c:v>
                </c:pt>
                <c:pt idx="353">
                  <c:v>3.9</c:v>
                </c:pt>
                <c:pt idx="354">
                  <c:v>3.08</c:v>
                </c:pt>
                <c:pt idx="355">
                  <c:v>2.9</c:v>
                </c:pt>
                <c:pt idx="356">
                  <c:v>2.87</c:v>
                </c:pt>
                <c:pt idx="357">
                  <c:v>2.7</c:v>
                </c:pt>
                <c:pt idx="358">
                  <c:v>2.92</c:v>
                </c:pt>
                <c:pt idx="359">
                  <c:v>2.9</c:v>
                </c:pt>
                <c:pt idx="360">
                  <c:v>2.8</c:v>
                </c:pt>
                <c:pt idx="361">
                  <c:v>2</c:v>
                </c:pt>
                <c:pt idx="362">
                  <c:v>2.96</c:v>
                </c:pt>
                <c:pt idx="363">
                  <c:v>2.93</c:v>
                </c:pt>
                <c:pt idx="364">
                  <c:v>3</c:v>
                </c:pt>
                <c:pt idx="365">
                  <c:v>2.97</c:v>
                </c:pt>
                <c:pt idx="366">
                  <c:v>2.95</c:v>
                </c:pt>
                <c:pt idx="367">
                  <c:v>2.87</c:v>
                </c:pt>
                <c:pt idx="368">
                  <c:v>2.9</c:v>
                </c:pt>
                <c:pt idx="369">
                  <c:v>2.89</c:v>
                </c:pt>
                <c:pt idx="370">
                  <c:v>2.96</c:v>
                </c:pt>
                <c:pt idx="371">
                  <c:v>3</c:v>
                </c:pt>
                <c:pt idx="390">
                  <c:v>2.99</c:v>
                </c:pt>
                <c:pt idx="391">
                  <c:v>3.02</c:v>
                </c:pt>
                <c:pt idx="392">
                  <c:v>3.69</c:v>
                </c:pt>
                <c:pt idx="393">
                  <c:v>3.82</c:v>
                </c:pt>
                <c:pt idx="394">
                  <c:v>4.0999999999999996</c:v>
                </c:pt>
                <c:pt idx="395">
                  <c:v>4.55</c:v>
                </c:pt>
                <c:pt idx="396">
                  <c:v>4.68</c:v>
                </c:pt>
                <c:pt idx="397">
                  <c:v>3.79</c:v>
                </c:pt>
                <c:pt idx="398">
                  <c:v>3.87</c:v>
                </c:pt>
                <c:pt idx="399">
                  <c:v>3.7</c:v>
                </c:pt>
                <c:pt idx="400">
                  <c:v>3.6</c:v>
                </c:pt>
                <c:pt idx="401">
                  <c:v>2.58</c:v>
                </c:pt>
                <c:pt idx="402">
                  <c:v>3.2</c:v>
                </c:pt>
                <c:pt idx="403">
                  <c:v>3.37</c:v>
                </c:pt>
                <c:pt idx="404">
                  <c:v>3.44</c:v>
                </c:pt>
                <c:pt idx="405">
                  <c:v>2.83</c:v>
                </c:pt>
                <c:pt idx="408">
                  <c:v>2.7</c:v>
                </c:pt>
                <c:pt idx="409">
                  <c:v>2.9</c:v>
                </c:pt>
                <c:pt idx="410">
                  <c:v>2.94</c:v>
                </c:pt>
                <c:pt idx="411">
                  <c:v>3.78</c:v>
                </c:pt>
                <c:pt idx="412">
                  <c:v>2.92</c:v>
                </c:pt>
                <c:pt idx="413">
                  <c:v>2.78</c:v>
                </c:pt>
                <c:pt idx="414">
                  <c:v>3.1</c:v>
                </c:pt>
                <c:pt idx="415">
                  <c:v>3</c:v>
                </c:pt>
                <c:pt idx="416">
                  <c:v>3.2</c:v>
                </c:pt>
                <c:pt idx="417">
                  <c:v>3.08</c:v>
                </c:pt>
                <c:pt idx="418">
                  <c:v>3.9</c:v>
                </c:pt>
                <c:pt idx="419">
                  <c:v>3.68</c:v>
                </c:pt>
                <c:pt idx="420">
                  <c:v>3.67</c:v>
                </c:pt>
                <c:pt idx="421">
                  <c:v>3.6</c:v>
                </c:pt>
                <c:pt idx="422">
                  <c:v>3.67</c:v>
                </c:pt>
                <c:pt idx="423">
                  <c:v>3</c:v>
                </c:pt>
                <c:pt idx="424">
                  <c:v>3.78</c:v>
                </c:pt>
                <c:pt idx="425">
                  <c:v>3.1</c:v>
                </c:pt>
                <c:pt idx="426">
                  <c:v>3.9</c:v>
                </c:pt>
                <c:pt idx="427">
                  <c:v>3.6</c:v>
                </c:pt>
                <c:pt idx="428">
                  <c:v>4.2</c:v>
                </c:pt>
                <c:pt idx="429">
                  <c:v>3.28</c:v>
                </c:pt>
                <c:pt idx="430">
                  <c:v>4.25</c:v>
                </c:pt>
                <c:pt idx="431">
                  <c:v>4.1399999999999997</c:v>
                </c:pt>
                <c:pt idx="432">
                  <c:v>3</c:v>
                </c:pt>
                <c:pt idx="433">
                  <c:v>3.86</c:v>
                </c:pt>
                <c:pt idx="434">
                  <c:v>4.2</c:v>
                </c:pt>
                <c:pt idx="435">
                  <c:v>4.8</c:v>
                </c:pt>
                <c:pt idx="436">
                  <c:v>4.67</c:v>
                </c:pt>
                <c:pt idx="437">
                  <c:v>3.45</c:v>
                </c:pt>
                <c:pt idx="438">
                  <c:v>4</c:v>
                </c:pt>
                <c:pt idx="439">
                  <c:v>3.7</c:v>
                </c:pt>
                <c:pt idx="440">
                  <c:v>4</c:v>
                </c:pt>
                <c:pt idx="441">
                  <c:v>3.68</c:v>
                </c:pt>
                <c:pt idx="442">
                  <c:v>3.72</c:v>
                </c:pt>
                <c:pt idx="443">
                  <c:v>3</c:v>
                </c:pt>
                <c:pt idx="444">
                  <c:v>3.7</c:v>
                </c:pt>
                <c:pt idx="445">
                  <c:v>3.9</c:v>
                </c:pt>
                <c:pt idx="446">
                  <c:v>4.12</c:v>
                </c:pt>
                <c:pt idx="447">
                  <c:v>3.45</c:v>
                </c:pt>
                <c:pt idx="448">
                  <c:v>3.54</c:v>
                </c:pt>
                <c:pt idx="449">
                  <c:v>3</c:v>
                </c:pt>
                <c:pt idx="450">
                  <c:v>3.42</c:v>
                </c:pt>
                <c:pt idx="451">
                  <c:v>3.52</c:v>
                </c:pt>
                <c:pt idx="452">
                  <c:v>3.8</c:v>
                </c:pt>
                <c:pt idx="453">
                  <c:v>3.65</c:v>
                </c:pt>
                <c:pt idx="454">
                  <c:v>3.74</c:v>
                </c:pt>
                <c:pt idx="455">
                  <c:v>3.65</c:v>
                </c:pt>
                <c:pt idx="458">
                  <c:v>3.1</c:v>
                </c:pt>
                <c:pt idx="459">
                  <c:v>2</c:v>
                </c:pt>
                <c:pt idx="460">
                  <c:v>2.48</c:v>
                </c:pt>
                <c:pt idx="461">
                  <c:v>3.08</c:v>
                </c:pt>
                <c:pt idx="462">
                  <c:v>3.9</c:v>
                </c:pt>
                <c:pt idx="463">
                  <c:v>2.7</c:v>
                </c:pt>
                <c:pt idx="464">
                  <c:v>3.5</c:v>
                </c:pt>
                <c:pt idx="465">
                  <c:v>3.3</c:v>
                </c:pt>
                <c:pt idx="466">
                  <c:v>3</c:v>
                </c:pt>
                <c:pt idx="467">
                  <c:v>3.18</c:v>
                </c:pt>
                <c:pt idx="468">
                  <c:v>3.38</c:v>
                </c:pt>
                <c:pt idx="469">
                  <c:v>2.97</c:v>
                </c:pt>
                <c:pt idx="470">
                  <c:v>3.28</c:v>
                </c:pt>
                <c:pt idx="471">
                  <c:v>3.24</c:v>
                </c:pt>
                <c:pt idx="472">
                  <c:v>3.2</c:v>
                </c:pt>
                <c:pt idx="473">
                  <c:v>3.09</c:v>
                </c:pt>
                <c:pt idx="474">
                  <c:v>3.12</c:v>
                </c:pt>
                <c:pt idx="475">
                  <c:v>3</c:v>
                </c:pt>
                <c:pt idx="476">
                  <c:v>3.12</c:v>
                </c:pt>
                <c:pt idx="477">
                  <c:v>2.97</c:v>
                </c:pt>
                <c:pt idx="478">
                  <c:v>3.18</c:v>
                </c:pt>
                <c:pt idx="479">
                  <c:v>3.2</c:v>
                </c:pt>
                <c:pt idx="480">
                  <c:v>3.14</c:v>
                </c:pt>
                <c:pt idx="481">
                  <c:v>3</c:v>
                </c:pt>
                <c:pt idx="482">
                  <c:v>3.7</c:v>
                </c:pt>
                <c:pt idx="483">
                  <c:v>3</c:v>
                </c:pt>
                <c:pt idx="484">
                  <c:v>3.2</c:v>
                </c:pt>
                <c:pt idx="485">
                  <c:v>3.23</c:v>
                </c:pt>
                <c:pt idx="486">
                  <c:v>3.28</c:v>
                </c:pt>
                <c:pt idx="487">
                  <c:v>3.3</c:v>
                </c:pt>
                <c:pt idx="488">
                  <c:v>3.6</c:v>
                </c:pt>
                <c:pt idx="489">
                  <c:v>3.35</c:v>
                </c:pt>
                <c:pt idx="490">
                  <c:v>3.18</c:v>
                </c:pt>
                <c:pt idx="491">
                  <c:v>3.48</c:v>
                </c:pt>
                <c:pt idx="492">
                  <c:v>2</c:v>
                </c:pt>
                <c:pt idx="493">
                  <c:v>3.56</c:v>
                </c:pt>
                <c:pt idx="494">
                  <c:v>3.5</c:v>
                </c:pt>
                <c:pt idx="495">
                  <c:v>3.49</c:v>
                </c:pt>
                <c:pt idx="496">
                  <c:v>3.68</c:v>
                </c:pt>
                <c:pt idx="497">
                  <c:v>3.9</c:v>
                </c:pt>
                <c:pt idx="498">
                  <c:v>3</c:v>
                </c:pt>
                <c:pt idx="499">
                  <c:v>2.27</c:v>
                </c:pt>
                <c:pt idx="500">
                  <c:v>3.05</c:v>
                </c:pt>
                <c:pt idx="501">
                  <c:v>2.98</c:v>
                </c:pt>
                <c:pt idx="502">
                  <c:v>3</c:v>
                </c:pt>
                <c:pt idx="503">
                  <c:v>3</c:v>
                </c:pt>
                <c:pt idx="504">
                  <c:v>2.97</c:v>
                </c:pt>
                <c:pt idx="505">
                  <c:v>3</c:v>
                </c:pt>
                <c:pt idx="506">
                  <c:v>3.2</c:v>
                </c:pt>
                <c:pt idx="507">
                  <c:v>3.05</c:v>
                </c:pt>
                <c:pt idx="508">
                  <c:v>3</c:v>
                </c:pt>
                <c:pt idx="509">
                  <c:v>2</c:v>
                </c:pt>
                <c:pt idx="510">
                  <c:v>2.97</c:v>
                </c:pt>
                <c:pt idx="511">
                  <c:v>3</c:v>
                </c:pt>
                <c:pt idx="512">
                  <c:v>3</c:v>
                </c:pt>
                <c:pt idx="513">
                  <c:v>2.95</c:v>
                </c:pt>
                <c:pt idx="514">
                  <c:v>3.1</c:v>
                </c:pt>
                <c:pt idx="515">
                  <c:v>3</c:v>
                </c:pt>
                <c:pt idx="516">
                  <c:v>3.07</c:v>
                </c:pt>
                <c:pt idx="517">
                  <c:v>3.1</c:v>
                </c:pt>
                <c:pt idx="518">
                  <c:v>2.97</c:v>
                </c:pt>
                <c:pt idx="519">
                  <c:v>3</c:v>
                </c:pt>
                <c:pt idx="520">
                  <c:v>3</c:v>
                </c:pt>
                <c:pt idx="521">
                  <c:v>3.1</c:v>
                </c:pt>
                <c:pt idx="522">
                  <c:v>3.04</c:v>
                </c:pt>
                <c:pt idx="523">
                  <c:v>2.8</c:v>
                </c:pt>
                <c:pt idx="524">
                  <c:v>2.75</c:v>
                </c:pt>
                <c:pt idx="525">
                  <c:v>2.87</c:v>
                </c:pt>
                <c:pt idx="526">
                  <c:v>2.97</c:v>
                </c:pt>
                <c:pt idx="527">
                  <c:v>3.73</c:v>
                </c:pt>
                <c:pt idx="528">
                  <c:v>2.7</c:v>
                </c:pt>
                <c:pt idx="529">
                  <c:v>3.08</c:v>
                </c:pt>
                <c:pt idx="530">
                  <c:v>3.15</c:v>
                </c:pt>
                <c:pt idx="531">
                  <c:v>3.15</c:v>
                </c:pt>
                <c:pt idx="532">
                  <c:v>3.1</c:v>
                </c:pt>
                <c:pt idx="533">
                  <c:v>3.08</c:v>
                </c:pt>
                <c:pt idx="534">
                  <c:v>3</c:v>
                </c:pt>
                <c:pt idx="535">
                  <c:v>3.05</c:v>
                </c:pt>
                <c:pt idx="536">
                  <c:v>2.95</c:v>
                </c:pt>
                <c:pt idx="537">
                  <c:v>2.7</c:v>
                </c:pt>
                <c:pt idx="538">
                  <c:v>2.81</c:v>
                </c:pt>
                <c:pt idx="539">
                  <c:v>2.58</c:v>
                </c:pt>
                <c:pt idx="540">
                  <c:v>2.5</c:v>
                </c:pt>
                <c:pt idx="541">
                  <c:v>2.76</c:v>
                </c:pt>
                <c:pt idx="542">
                  <c:v>2.9</c:v>
                </c:pt>
                <c:pt idx="543">
                  <c:v>2.5499999999999998</c:v>
                </c:pt>
                <c:pt idx="544">
                  <c:v>2.87</c:v>
                </c:pt>
                <c:pt idx="545">
                  <c:v>2.8</c:v>
                </c:pt>
                <c:pt idx="546">
                  <c:v>2.9</c:v>
                </c:pt>
                <c:pt idx="547">
                  <c:v>2.72</c:v>
                </c:pt>
                <c:pt idx="548">
                  <c:v>2.85</c:v>
                </c:pt>
                <c:pt idx="549">
                  <c:v>2.68</c:v>
                </c:pt>
                <c:pt idx="550">
                  <c:v>2.86</c:v>
                </c:pt>
                <c:pt idx="551">
                  <c:v>2.88</c:v>
                </c:pt>
                <c:pt idx="552">
                  <c:v>2.67</c:v>
                </c:pt>
                <c:pt idx="553">
                  <c:v>2.7</c:v>
                </c:pt>
                <c:pt idx="554">
                  <c:v>2.16</c:v>
                </c:pt>
                <c:pt idx="555">
                  <c:v>2.2999999999999998</c:v>
                </c:pt>
                <c:pt idx="556">
                  <c:v>2.7</c:v>
                </c:pt>
                <c:pt idx="557">
                  <c:v>2.8</c:v>
                </c:pt>
                <c:pt idx="558">
                  <c:v>2.72</c:v>
                </c:pt>
                <c:pt idx="559">
                  <c:v>2.5</c:v>
                </c:pt>
                <c:pt idx="560">
                  <c:v>2.5499999999999998</c:v>
                </c:pt>
                <c:pt idx="561">
                  <c:v>2.75</c:v>
                </c:pt>
                <c:pt idx="562">
                  <c:v>2.96</c:v>
                </c:pt>
                <c:pt idx="563">
                  <c:v>2.76</c:v>
                </c:pt>
                <c:pt idx="564">
                  <c:v>2.8</c:v>
                </c:pt>
                <c:pt idx="565">
                  <c:v>2.8</c:v>
                </c:pt>
                <c:pt idx="566">
                  <c:v>2.74</c:v>
                </c:pt>
                <c:pt idx="567">
                  <c:v>2.76</c:v>
                </c:pt>
                <c:pt idx="568">
                  <c:v>2.72</c:v>
                </c:pt>
                <c:pt idx="569">
                  <c:v>2.7</c:v>
                </c:pt>
                <c:pt idx="570">
                  <c:v>2.77</c:v>
                </c:pt>
                <c:pt idx="571">
                  <c:v>2.75</c:v>
                </c:pt>
                <c:pt idx="572">
                  <c:v>3.43</c:v>
                </c:pt>
                <c:pt idx="573">
                  <c:v>3.42</c:v>
                </c:pt>
                <c:pt idx="574">
                  <c:v>3.4</c:v>
                </c:pt>
                <c:pt idx="575">
                  <c:v>3.26</c:v>
                </c:pt>
                <c:pt idx="576">
                  <c:v>3.64</c:v>
                </c:pt>
                <c:pt idx="577">
                  <c:v>3.4</c:v>
                </c:pt>
                <c:pt idx="578">
                  <c:v>3.15</c:v>
                </c:pt>
                <c:pt idx="579">
                  <c:v>3.2</c:v>
                </c:pt>
                <c:pt idx="580">
                  <c:v>3.4</c:v>
                </c:pt>
                <c:pt idx="581">
                  <c:v>3.86</c:v>
                </c:pt>
                <c:pt idx="582">
                  <c:v>4.54</c:v>
                </c:pt>
                <c:pt idx="583">
                  <c:v>4.95</c:v>
                </c:pt>
                <c:pt idx="584">
                  <c:v>5.64</c:v>
                </c:pt>
                <c:pt idx="585">
                  <c:v>5.96</c:v>
                </c:pt>
                <c:pt idx="586">
                  <c:v>5.28</c:v>
                </c:pt>
                <c:pt idx="587">
                  <c:v>5</c:v>
                </c:pt>
                <c:pt idx="588">
                  <c:v>4.5999999999999996</c:v>
                </c:pt>
                <c:pt idx="589">
                  <c:v>4.96</c:v>
                </c:pt>
                <c:pt idx="590">
                  <c:v>4.5999999999999996</c:v>
                </c:pt>
                <c:pt idx="591">
                  <c:v>5.3</c:v>
                </c:pt>
                <c:pt idx="592">
                  <c:v>4.6399999999999997</c:v>
                </c:pt>
                <c:pt idx="593">
                  <c:v>4.5999999999999996</c:v>
                </c:pt>
                <c:pt idx="594">
                  <c:v>4.42</c:v>
                </c:pt>
                <c:pt idx="595">
                  <c:v>4.3</c:v>
                </c:pt>
                <c:pt idx="596">
                  <c:v>4.25</c:v>
                </c:pt>
                <c:pt idx="597">
                  <c:v>4</c:v>
                </c:pt>
                <c:pt idx="598">
                  <c:v>3.86</c:v>
                </c:pt>
                <c:pt idx="599">
                  <c:v>3</c:v>
                </c:pt>
                <c:pt idx="600">
                  <c:v>3.5</c:v>
                </c:pt>
                <c:pt idx="601">
                  <c:v>2.9</c:v>
                </c:pt>
                <c:pt idx="602">
                  <c:v>3.58</c:v>
                </c:pt>
                <c:pt idx="603">
                  <c:v>2.87</c:v>
                </c:pt>
                <c:pt idx="604">
                  <c:v>2</c:v>
                </c:pt>
                <c:pt idx="605">
                  <c:v>3.1</c:v>
                </c:pt>
                <c:pt idx="606">
                  <c:v>3.58</c:v>
                </c:pt>
                <c:pt idx="607">
                  <c:v>3.72</c:v>
                </c:pt>
                <c:pt idx="608">
                  <c:v>3.8</c:v>
                </c:pt>
                <c:pt idx="609">
                  <c:v>3.9</c:v>
                </c:pt>
                <c:pt idx="610">
                  <c:v>3.78</c:v>
                </c:pt>
                <c:pt idx="611">
                  <c:v>4.3</c:v>
                </c:pt>
                <c:pt idx="612">
                  <c:v>3.84</c:v>
                </c:pt>
                <c:pt idx="613">
                  <c:v>3.87</c:v>
                </c:pt>
                <c:pt idx="614">
                  <c:v>3.82</c:v>
                </c:pt>
                <c:pt idx="615">
                  <c:v>3.95</c:v>
                </c:pt>
                <c:pt idx="616">
                  <c:v>3.64</c:v>
                </c:pt>
                <c:pt idx="617">
                  <c:v>3.58</c:v>
                </c:pt>
                <c:pt idx="618">
                  <c:v>3.2</c:v>
                </c:pt>
                <c:pt idx="619">
                  <c:v>3.18</c:v>
                </c:pt>
                <c:pt idx="620">
                  <c:v>3.2</c:v>
                </c:pt>
                <c:pt idx="621">
                  <c:v>3.12</c:v>
                </c:pt>
                <c:pt idx="622">
                  <c:v>2.85</c:v>
                </c:pt>
                <c:pt idx="623">
                  <c:v>2.7</c:v>
                </c:pt>
                <c:pt idx="626">
                  <c:v>3.2</c:v>
                </c:pt>
                <c:pt idx="627">
                  <c:v>2.9</c:v>
                </c:pt>
                <c:pt idx="628">
                  <c:v>3</c:v>
                </c:pt>
                <c:pt idx="629">
                  <c:v>2.7</c:v>
                </c:pt>
                <c:pt idx="630">
                  <c:v>3.05</c:v>
                </c:pt>
                <c:pt idx="631">
                  <c:v>2.8</c:v>
                </c:pt>
                <c:pt idx="632">
                  <c:v>2.95</c:v>
                </c:pt>
                <c:pt idx="633">
                  <c:v>2.74</c:v>
                </c:pt>
                <c:pt idx="634">
                  <c:v>2</c:v>
                </c:pt>
                <c:pt idx="635">
                  <c:v>2.83</c:v>
                </c:pt>
                <c:pt idx="636">
                  <c:v>3.2</c:v>
                </c:pt>
                <c:pt idx="637">
                  <c:v>3</c:v>
                </c:pt>
                <c:pt idx="638">
                  <c:v>3.55</c:v>
                </c:pt>
                <c:pt idx="639">
                  <c:v>3</c:v>
                </c:pt>
                <c:pt idx="640">
                  <c:v>3.85</c:v>
                </c:pt>
                <c:pt idx="641">
                  <c:v>2.98</c:v>
                </c:pt>
                <c:pt idx="642">
                  <c:v>3.16</c:v>
                </c:pt>
                <c:pt idx="643">
                  <c:v>3.45</c:v>
                </c:pt>
                <c:pt idx="644">
                  <c:v>3.64</c:v>
                </c:pt>
                <c:pt idx="645">
                  <c:v>4.4000000000000004</c:v>
                </c:pt>
                <c:pt idx="646">
                  <c:v>5</c:v>
                </c:pt>
                <c:pt idx="647">
                  <c:v>4.0999999999999996</c:v>
                </c:pt>
                <c:pt idx="648">
                  <c:v>3.6</c:v>
                </c:pt>
                <c:pt idx="649">
                  <c:v>3.5</c:v>
                </c:pt>
                <c:pt idx="650">
                  <c:v>3.55</c:v>
                </c:pt>
                <c:pt idx="651">
                  <c:v>3.6</c:v>
                </c:pt>
                <c:pt idx="652">
                  <c:v>3.76</c:v>
                </c:pt>
                <c:pt idx="653">
                  <c:v>3.55</c:v>
                </c:pt>
                <c:pt idx="654">
                  <c:v>3.4</c:v>
                </c:pt>
                <c:pt idx="655">
                  <c:v>3.5</c:v>
                </c:pt>
                <c:pt idx="656">
                  <c:v>3.12</c:v>
                </c:pt>
                <c:pt idx="657">
                  <c:v>3.46</c:v>
                </c:pt>
                <c:pt idx="658">
                  <c:v>3</c:v>
                </c:pt>
                <c:pt idx="659">
                  <c:v>2.9</c:v>
                </c:pt>
                <c:pt idx="660">
                  <c:v>3</c:v>
                </c:pt>
                <c:pt idx="661">
                  <c:v>3.1</c:v>
                </c:pt>
                <c:pt idx="662">
                  <c:v>3.12</c:v>
                </c:pt>
                <c:pt idx="663">
                  <c:v>3.2</c:v>
                </c:pt>
                <c:pt idx="664">
                  <c:v>2</c:v>
                </c:pt>
                <c:pt idx="665">
                  <c:v>2.4</c:v>
                </c:pt>
                <c:pt idx="666">
                  <c:v>3.16</c:v>
                </c:pt>
                <c:pt idx="667">
                  <c:v>3.07</c:v>
                </c:pt>
                <c:pt idx="668">
                  <c:v>3.2</c:v>
                </c:pt>
                <c:pt idx="669">
                  <c:v>3.24</c:v>
                </c:pt>
                <c:pt idx="670">
                  <c:v>3.15</c:v>
                </c:pt>
                <c:pt idx="671">
                  <c:v>2.95</c:v>
                </c:pt>
                <c:pt idx="672">
                  <c:v>3.42</c:v>
                </c:pt>
                <c:pt idx="673">
                  <c:v>3.18</c:v>
                </c:pt>
                <c:pt idx="674">
                  <c:v>3.38</c:v>
                </c:pt>
                <c:pt idx="675">
                  <c:v>2.8</c:v>
                </c:pt>
                <c:pt idx="676">
                  <c:v>3.15</c:v>
                </c:pt>
                <c:pt idx="677">
                  <c:v>2.9</c:v>
                </c:pt>
                <c:pt idx="678">
                  <c:v>2.96</c:v>
                </c:pt>
                <c:pt idx="679">
                  <c:v>3</c:v>
                </c:pt>
                <c:pt idx="680">
                  <c:v>2.8</c:v>
                </c:pt>
                <c:pt idx="681">
                  <c:v>3</c:v>
                </c:pt>
                <c:pt idx="682">
                  <c:v>3</c:v>
                </c:pt>
                <c:pt idx="683">
                  <c:v>2.85</c:v>
                </c:pt>
                <c:pt idx="684">
                  <c:v>2.8</c:v>
                </c:pt>
                <c:pt idx="685">
                  <c:v>3</c:v>
                </c:pt>
                <c:pt idx="686">
                  <c:v>2.9</c:v>
                </c:pt>
                <c:pt idx="687">
                  <c:v>2.9</c:v>
                </c:pt>
                <c:pt idx="688">
                  <c:v>2.8</c:v>
                </c:pt>
                <c:pt idx="689">
                  <c:v>3</c:v>
                </c:pt>
                <c:pt idx="690">
                  <c:v>2.95</c:v>
                </c:pt>
                <c:pt idx="691">
                  <c:v>2.99</c:v>
                </c:pt>
                <c:pt idx="692">
                  <c:v>2.79</c:v>
                </c:pt>
                <c:pt idx="693">
                  <c:v>2.87</c:v>
                </c:pt>
                <c:pt idx="694">
                  <c:v>2.87</c:v>
                </c:pt>
                <c:pt idx="695">
                  <c:v>3.16</c:v>
                </c:pt>
                <c:pt idx="696">
                  <c:v>3.3</c:v>
                </c:pt>
                <c:pt idx="697">
                  <c:v>3.47</c:v>
                </c:pt>
                <c:pt idx="698">
                  <c:v>3.99</c:v>
                </c:pt>
                <c:pt idx="699">
                  <c:v>3.75</c:v>
                </c:pt>
                <c:pt idx="700">
                  <c:v>3.68</c:v>
                </c:pt>
                <c:pt idx="701">
                  <c:v>3.65</c:v>
                </c:pt>
                <c:pt idx="702">
                  <c:v>3.69</c:v>
                </c:pt>
                <c:pt idx="703">
                  <c:v>3.45</c:v>
                </c:pt>
                <c:pt idx="704">
                  <c:v>3.34</c:v>
                </c:pt>
                <c:pt idx="705">
                  <c:v>3.36</c:v>
                </c:pt>
                <c:pt idx="706">
                  <c:v>3.74</c:v>
                </c:pt>
                <c:pt idx="707">
                  <c:v>3.13</c:v>
                </c:pt>
                <c:pt idx="708">
                  <c:v>2.95</c:v>
                </c:pt>
                <c:pt idx="709">
                  <c:v>2.99</c:v>
                </c:pt>
                <c:pt idx="710">
                  <c:v>2.87</c:v>
                </c:pt>
                <c:pt idx="711">
                  <c:v>2.82</c:v>
                </c:pt>
                <c:pt idx="712">
                  <c:v>2.8</c:v>
                </c:pt>
                <c:pt idx="713">
                  <c:v>2.85</c:v>
                </c:pt>
                <c:pt idx="714">
                  <c:v>2.89</c:v>
                </c:pt>
                <c:pt idx="715">
                  <c:v>3.9</c:v>
                </c:pt>
                <c:pt idx="716">
                  <c:v>4.1900000000000004</c:v>
                </c:pt>
                <c:pt idx="717">
                  <c:v>3</c:v>
                </c:pt>
                <c:pt idx="722">
                  <c:v>2.79</c:v>
                </c:pt>
                <c:pt idx="723">
                  <c:v>2.76</c:v>
                </c:pt>
                <c:pt idx="724">
                  <c:v>2.19</c:v>
                </c:pt>
                <c:pt idx="725">
                  <c:v>2.77</c:v>
                </c:pt>
                <c:pt idx="726">
                  <c:v>2.73</c:v>
                </c:pt>
                <c:pt idx="727">
                  <c:v>2.85</c:v>
                </c:pt>
                <c:pt idx="728">
                  <c:v>2.9</c:v>
                </c:pt>
                <c:pt idx="729">
                  <c:v>2.84</c:v>
                </c:pt>
                <c:pt idx="730">
                  <c:v>2.78</c:v>
                </c:pt>
                <c:pt idx="731">
                  <c:v>2.81</c:v>
                </c:pt>
              </c:numCache>
            </c:numRef>
          </c:val>
          <c:smooth val="1"/>
          <c:extLst xmlns:c16r2="http://schemas.microsoft.com/office/drawing/2015/06/chart">
            <c:ext xmlns:c16="http://schemas.microsoft.com/office/drawing/2014/chart" uri="{C3380CC4-5D6E-409C-BE32-E72D297353CC}">
              <c16:uniqueId val="{00000002-20A8-4045-9D6E-1945F4300A01}"/>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2.9</c:v>
                </c:pt>
                <c:pt idx="1">
                  <c:v>2.65</c:v>
                </c:pt>
                <c:pt idx="2">
                  <c:v>2.7</c:v>
                </c:pt>
                <c:pt idx="3">
                  <c:v>2.62</c:v>
                </c:pt>
                <c:pt idx="10">
                  <c:v>2.7</c:v>
                </c:pt>
                <c:pt idx="11">
                  <c:v>2.88</c:v>
                </c:pt>
                <c:pt idx="12">
                  <c:v>2.89</c:v>
                </c:pt>
                <c:pt idx="13">
                  <c:v>2.9</c:v>
                </c:pt>
                <c:pt idx="30">
                  <c:v>2.8</c:v>
                </c:pt>
                <c:pt idx="31">
                  <c:v>2.65</c:v>
                </c:pt>
                <c:pt idx="36">
                  <c:v>3.58</c:v>
                </c:pt>
                <c:pt idx="37">
                  <c:v>3</c:v>
                </c:pt>
                <c:pt idx="38">
                  <c:v>2</c:v>
                </c:pt>
                <c:pt idx="39">
                  <c:v>2.91</c:v>
                </c:pt>
                <c:pt idx="40">
                  <c:v>2.7</c:v>
                </c:pt>
                <c:pt idx="41">
                  <c:v>3</c:v>
                </c:pt>
                <c:pt idx="42">
                  <c:v>2</c:v>
                </c:pt>
                <c:pt idx="43">
                  <c:v>2.83</c:v>
                </c:pt>
                <c:pt idx="44">
                  <c:v>3.1</c:v>
                </c:pt>
                <c:pt idx="45">
                  <c:v>2.87</c:v>
                </c:pt>
                <c:pt idx="50">
                  <c:v>3.16</c:v>
                </c:pt>
                <c:pt idx="51">
                  <c:v>3.27</c:v>
                </c:pt>
                <c:pt idx="52">
                  <c:v>3</c:v>
                </c:pt>
                <c:pt idx="53">
                  <c:v>2.9</c:v>
                </c:pt>
                <c:pt idx="54">
                  <c:v>3</c:v>
                </c:pt>
                <c:pt idx="55">
                  <c:v>2.74</c:v>
                </c:pt>
                <c:pt idx="58">
                  <c:v>2.88</c:v>
                </c:pt>
                <c:pt idx="59">
                  <c:v>2.96</c:v>
                </c:pt>
                <c:pt idx="60">
                  <c:v>2.94</c:v>
                </c:pt>
                <c:pt idx="61">
                  <c:v>2.73</c:v>
                </c:pt>
                <c:pt idx="64">
                  <c:v>3.26</c:v>
                </c:pt>
                <c:pt idx="65">
                  <c:v>3.1</c:v>
                </c:pt>
                <c:pt idx="70">
                  <c:v>3.5</c:v>
                </c:pt>
                <c:pt idx="71">
                  <c:v>3.1</c:v>
                </c:pt>
                <c:pt idx="72">
                  <c:v>2.9</c:v>
                </c:pt>
                <c:pt idx="73">
                  <c:v>3.2</c:v>
                </c:pt>
                <c:pt idx="74">
                  <c:v>3.38</c:v>
                </c:pt>
                <c:pt idx="75">
                  <c:v>3.2</c:v>
                </c:pt>
                <c:pt idx="76">
                  <c:v>2.97</c:v>
                </c:pt>
                <c:pt idx="77">
                  <c:v>2.96</c:v>
                </c:pt>
                <c:pt idx="78">
                  <c:v>4.29</c:v>
                </c:pt>
                <c:pt idx="79">
                  <c:v>4.5999999999999996</c:v>
                </c:pt>
                <c:pt idx="80">
                  <c:v>5.4</c:v>
                </c:pt>
                <c:pt idx="81">
                  <c:v>4.8</c:v>
                </c:pt>
                <c:pt idx="82">
                  <c:v>5.18</c:v>
                </c:pt>
                <c:pt idx="83">
                  <c:v>4.8600000000000003</c:v>
                </c:pt>
                <c:pt idx="84">
                  <c:v>4.79</c:v>
                </c:pt>
                <c:pt idx="85">
                  <c:v>5.5</c:v>
                </c:pt>
                <c:pt idx="86">
                  <c:v>5.48</c:v>
                </c:pt>
                <c:pt idx="87">
                  <c:v>5</c:v>
                </c:pt>
                <c:pt idx="88">
                  <c:v>5.88</c:v>
                </c:pt>
                <c:pt idx="89">
                  <c:v>5.0999999999999996</c:v>
                </c:pt>
                <c:pt idx="90">
                  <c:v>4.0999999999999996</c:v>
                </c:pt>
                <c:pt idx="91">
                  <c:v>3.7</c:v>
                </c:pt>
                <c:pt idx="92">
                  <c:v>3.68</c:v>
                </c:pt>
                <c:pt idx="93">
                  <c:v>3.25</c:v>
                </c:pt>
                <c:pt idx="94">
                  <c:v>3.1</c:v>
                </c:pt>
                <c:pt idx="95">
                  <c:v>3.05</c:v>
                </c:pt>
                <c:pt idx="96">
                  <c:v>4.4000000000000004</c:v>
                </c:pt>
                <c:pt idx="97">
                  <c:v>3.4</c:v>
                </c:pt>
                <c:pt idx="98">
                  <c:v>3.4</c:v>
                </c:pt>
                <c:pt idx="99">
                  <c:v>2.75</c:v>
                </c:pt>
                <c:pt idx="102">
                  <c:v>3.1</c:v>
                </c:pt>
                <c:pt idx="103">
                  <c:v>3</c:v>
                </c:pt>
                <c:pt idx="104">
                  <c:v>2.98</c:v>
                </c:pt>
                <c:pt idx="105">
                  <c:v>2.9</c:v>
                </c:pt>
                <c:pt idx="112">
                  <c:v>2.94</c:v>
                </c:pt>
                <c:pt idx="113">
                  <c:v>3</c:v>
                </c:pt>
                <c:pt idx="114">
                  <c:v>3</c:v>
                </c:pt>
                <c:pt idx="115">
                  <c:v>2.84</c:v>
                </c:pt>
                <c:pt idx="116">
                  <c:v>2.9</c:v>
                </c:pt>
                <c:pt idx="117">
                  <c:v>2.8</c:v>
                </c:pt>
                <c:pt idx="118">
                  <c:v>2.92</c:v>
                </c:pt>
                <c:pt idx="119">
                  <c:v>2.8</c:v>
                </c:pt>
                <c:pt idx="120">
                  <c:v>3.1</c:v>
                </c:pt>
                <c:pt idx="121">
                  <c:v>3.15</c:v>
                </c:pt>
                <c:pt idx="122">
                  <c:v>3</c:v>
                </c:pt>
                <c:pt idx="123">
                  <c:v>3</c:v>
                </c:pt>
                <c:pt idx="124">
                  <c:v>2.9</c:v>
                </c:pt>
                <c:pt idx="125">
                  <c:v>2.73</c:v>
                </c:pt>
                <c:pt idx="126">
                  <c:v>3.1</c:v>
                </c:pt>
                <c:pt idx="127">
                  <c:v>3.8</c:v>
                </c:pt>
                <c:pt idx="128">
                  <c:v>3.44</c:v>
                </c:pt>
                <c:pt idx="129">
                  <c:v>3.21</c:v>
                </c:pt>
                <c:pt idx="130">
                  <c:v>3.16</c:v>
                </c:pt>
                <c:pt idx="131">
                  <c:v>3</c:v>
                </c:pt>
                <c:pt idx="132">
                  <c:v>3.2</c:v>
                </c:pt>
                <c:pt idx="133">
                  <c:v>2.65</c:v>
                </c:pt>
                <c:pt idx="134">
                  <c:v>2.85</c:v>
                </c:pt>
                <c:pt idx="135">
                  <c:v>2.9</c:v>
                </c:pt>
                <c:pt idx="136">
                  <c:v>3</c:v>
                </c:pt>
                <c:pt idx="137">
                  <c:v>2.9</c:v>
                </c:pt>
                <c:pt idx="138">
                  <c:v>3</c:v>
                </c:pt>
                <c:pt idx="139">
                  <c:v>2.95</c:v>
                </c:pt>
                <c:pt idx="140">
                  <c:v>2.9</c:v>
                </c:pt>
                <c:pt idx="141">
                  <c:v>2.83</c:v>
                </c:pt>
                <c:pt idx="142">
                  <c:v>2.87</c:v>
                </c:pt>
                <c:pt idx="143">
                  <c:v>2.84</c:v>
                </c:pt>
                <c:pt idx="144">
                  <c:v>2.88</c:v>
                </c:pt>
                <c:pt idx="145">
                  <c:v>2.2999999999999998</c:v>
                </c:pt>
                <c:pt idx="146">
                  <c:v>3</c:v>
                </c:pt>
                <c:pt idx="147">
                  <c:v>3.8</c:v>
                </c:pt>
                <c:pt idx="148">
                  <c:v>3.44</c:v>
                </c:pt>
                <c:pt idx="149">
                  <c:v>3.21</c:v>
                </c:pt>
                <c:pt idx="150">
                  <c:v>3.16</c:v>
                </c:pt>
                <c:pt idx="151">
                  <c:v>3</c:v>
                </c:pt>
                <c:pt idx="152">
                  <c:v>3.2</c:v>
                </c:pt>
                <c:pt idx="153">
                  <c:v>3.2</c:v>
                </c:pt>
                <c:pt idx="154">
                  <c:v>3.22</c:v>
                </c:pt>
                <c:pt idx="155">
                  <c:v>3.6</c:v>
                </c:pt>
                <c:pt idx="156">
                  <c:v>3.6</c:v>
                </c:pt>
                <c:pt idx="157">
                  <c:v>3.25</c:v>
                </c:pt>
                <c:pt idx="158">
                  <c:v>3.37</c:v>
                </c:pt>
                <c:pt idx="159">
                  <c:v>3.4</c:v>
                </c:pt>
                <c:pt idx="160">
                  <c:v>4.68</c:v>
                </c:pt>
                <c:pt idx="161">
                  <c:v>4.5999999999999996</c:v>
                </c:pt>
                <c:pt idx="162">
                  <c:v>4.5</c:v>
                </c:pt>
                <c:pt idx="163">
                  <c:v>4.1399999999999997</c:v>
                </c:pt>
                <c:pt idx="164">
                  <c:v>5</c:v>
                </c:pt>
                <c:pt idx="165">
                  <c:v>3.7</c:v>
                </c:pt>
                <c:pt idx="166">
                  <c:v>3.2</c:v>
                </c:pt>
                <c:pt idx="167">
                  <c:v>3.1</c:v>
                </c:pt>
                <c:pt idx="170">
                  <c:v>3</c:v>
                </c:pt>
                <c:pt idx="171">
                  <c:v>3.45</c:v>
                </c:pt>
                <c:pt idx="172">
                  <c:v>3.2</c:v>
                </c:pt>
                <c:pt idx="173">
                  <c:v>3</c:v>
                </c:pt>
                <c:pt idx="174">
                  <c:v>3.05</c:v>
                </c:pt>
                <c:pt idx="175">
                  <c:v>3.1</c:v>
                </c:pt>
                <c:pt idx="176">
                  <c:v>2.95</c:v>
                </c:pt>
                <c:pt idx="177">
                  <c:v>2.91</c:v>
                </c:pt>
                <c:pt idx="178">
                  <c:v>2.95</c:v>
                </c:pt>
                <c:pt idx="179">
                  <c:v>2.95</c:v>
                </c:pt>
                <c:pt idx="180">
                  <c:v>3</c:v>
                </c:pt>
                <c:pt idx="181">
                  <c:v>3</c:v>
                </c:pt>
                <c:pt idx="182">
                  <c:v>3.26</c:v>
                </c:pt>
                <c:pt idx="183">
                  <c:v>3.1</c:v>
                </c:pt>
                <c:pt idx="184">
                  <c:v>3.28</c:v>
                </c:pt>
                <c:pt idx="185">
                  <c:v>2.9</c:v>
                </c:pt>
                <c:pt idx="186">
                  <c:v>3</c:v>
                </c:pt>
                <c:pt idx="187">
                  <c:v>2.95</c:v>
                </c:pt>
                <c:pt idx="188">
                  <c:v>3.5</c:v>
                </c:pt>
                <c:pt idx="189">
                  <c:v>3.1</c:v>
                </c:pt>
                <c:pt idx="190">
                  <c:v>2.9</c:v>
                </c:pt>
                <c:pt idx="191">
                  <c:v>3.2</c:v>
                </c:pt>
                <c:pt idx="192">
                  <c:v>3.38</c:v>
                </c:pt>
                <c:pt idx="193">
                  <c:v>3.2</c:v>
                </c:pt>
                <c:pt idx="196">
                  <c:v>3.88</c:v>
                </c:pt>
                <c:pt idx="197">
                  <c:v>3.17</c:v>
                </c:pt>
                <c:pt idx="200">
                  <c:v>2.85</c:v>
                </c:pt>
                <c:pt idx="201">
                  <c:v>3</c:v>
                </c:pt>
                <c:pt idx="202">
                  <c:v>2.9</c:v>
                </c:pt>
                <c:pt idx="203">
                  <c:v>2.84</c:v>
                </c:pt>
                <c:pt idx="204">
                  <c:v>2.95</c:v>
                </c:pt>
                <c:pt idx="205">
                  <c:v>2.9</c:v>
                </c:pt>
                <c:pt idx="212">
                  <c:v>2.7</c:v>
                </c:pt>
                <c:pt idx="213">
                  <c:v>3.15</c:v>
                </c:pt>
                <c:pt idx="214">
                  <c:v>3</c:v>
                </c:pt>
                <c:pt idx="215">
                  <c:v>4.3499999999999996</c:v>
                </c:pt>
                <c:pt idx="218">
                  <c:v>4.7699999999999996</c:v>
                </c:pt>
                <c:pt idx="219">
                  <c:v>4.8</c:v>
                </c:pt>
                <c:pt idx="220">
                  <c:v>4</c:v>
                </c:pt>
                <c:pt idx="221">
                  <c:v>5.0999999999999996</c:v>
                </c:pt>
                <c:pt idx="222">
                  <c:v>4.8600000000000003</c:v>
                </c:pt>
                <c:pt idx="223">
                  <c:v>5.34</c:v>
                </c:pt>
                <c:pt idx="224">
                  <c:v>3.96</c:v>
                </c:pt>
                <c:pt idx="225">
                  <c:v>4.0999999999999996</c:v>
                </c:pt>
                <c:pt idx="226">
                  <c:v>4</c:v>
                </c:pt>
                <c:pt idx="227">
                  <c:v>5</c:v>
                </c:pt>
                <c:pt idx="228">
                  <c:v>4.1900000000000004</c:v>
                </c:pt>
                <c:pt idx="229">
                  <c:v>4.12</c:v>
                </c:pt>
                <c:pt idx="230">
                  <c:v>4.3600000000000003</c:v>
                </c:pt>
                <c:pt idx="231">
                  <c:v>4.1500000000000004</c:v>
                </c:pt>
                <c:pt idx="232">
                  <c:v>3.86</c:v>
                </c:pt>
                <c:pt idx="233">
                  <c:v>4.9000000000000004</c:v>
                </c:pt>
                <c:pt idx="234">
                  <c:v>4.18</c:v>
                </c:pt>
                <c:pt idx="235">
                  <c:v>3.4</c:v>
                </c:pt>
                <c:pt idx="236">
                  <c:v>3.76</c:v>
                </c:pt>
                <c:pt idx="237">
                  <c:v>3.92</c:v>
                </c:pt>
                <c:pt idx="238">
                  <c:v>4.5199999999999996</c:v>
                </c:pt>
                <c:pt idx="239">
                  <c:v>4.79</c:v>
                </c:pt>
                <c:pt idx="240">
                  <c:v>4.59</c:v>
                </c:pt>
                <c:pt idx="241">
                  <c:v>4.79</c:v>
                </c:pt>
                <c:pt idx="242">
                  <c:v>3.26</c:v>
                </c:pt>
                <c:pt idx="243">
                  <c:v>3.9</c:v>
                </c:pt>
                <c:pt idx="244">
                  <c:v>4.9000000000000004</c:v>
                </c:pt>
                <c:pt idx="245">
                  <c:v>5.6</c:v>
                </c:pt>
                <c:pt idx="246">
                  <c:v>3.99</c:v>
                </c:pt>
                <c:pt idx="247">
                  <c:v>3.7</c:v>
                </c:pt>
                <c:pt idx="248">
                  <c:v>4.68</c:v>
                </c:pt>
                <c:pt idx="249">
                  <c:v>4.5</c:v>
                </c:pt>
                <c:pt idx="250">
                  <c:v>4.3600000000000003</c:v>
                </c:pt>
                <c:pt idx="251">
                  <c:v>4.08</c:v>
                </c:pt>
                <c:pt idx="252">
                  <c:v>4.68</c:v>
                </c:pt>
                <c:pt idx="253">
                  <c:v>5.43</c:v>
                </c:pt>
                <c:pt idx="254">
                  <c:v>5.96</c:v>
                </c:pt>
                <c:pt idx="255">
                  <c:v>4.9000000000000004</c:v>
                </c:pt>
                <c:pt idx="256">
                  <c:v>4.62</c:v>
                </c:pt>
                <c:pt idx="257">
                  <c:v>4.5199999999999996</c:v>
                </c:pt>
                <c:pt idx="258">
                  <c:v>4.4400000000000004</c:v>
                </c:pt>
                <c:pt idx="259">
                  <c:v>4.37</c:v>
                </c:pt>
                <c:pt idx="260">
                  <c:v>4.2</c:v>
                </c:pt>
                <c:pt idx="261">
                  <c:v>4.25</c:v>
                </c:pt>
                <c:pt idx="262">
                  <c:v>4.3600000000000003</c:v>
                </c:pt>
                <c:pt idx="263">
                  <c:v>4.3</c:v>
                </c:pt>
                <c:pt idx="264">
                  <c:v>3.66</c:v>
                </c:pt>
                <c:pt idx="265">
                  <c:v>3.48</c:v>
                </c:pt>
                <c:pt idx="266">
                  <c:v>3.47</c:v>
                </c:pt>
                <c:pt idx="267">
                  <c:v>3.4</c:v>
                </c:pt>
                <c:pt idx="268">
                  <c:v>3.3</c:v>
                </c:pt>
                <c:pt idx="269">
                  <c:v>3.32</c:v>
                </c:pt>
                <c:pt idx="270">
                  <c:v>3.36</c:v>
                </c:pt>
                <c:pt idx="271">
                  <c:v>3.9</c:v>
                </c:pt>
                <c:pt idx="272">
                  <c:v>4.66</c:v>
                </c:pt>
                <c:pt idx="273">
                  <c:v>4.47</c:v>
                </c:pt>
                <c:pt idx="274">
                  <c:v>3.8</c:v>
                </c:pt>
                <c:pt idx="275">
                  <c:v>3.83</c:v>
                </c:pt>
                <c:pt idx="276">
                  <c:v>3.6</c:v>
                </c:pt>
                <c:pt idx="277">
                  <c:v>3.59</c:v>
                </c:pt>
                <c:pt idx="278">
                  <c:v>4.34</c:v>
                </c:pt>
                <c:pt idx="279">
                  <c:v>3.72</c:v>
                </c:pt>
                <c:pt idx="280">
                  <c:v>3.5</c:v>
                </c:pt>
                <c:pt idx="281">
                  <c:v>4.4000000000000004</c:v>
                </c:pt>
                <c:pt idx="282">
                  <c:v>4.5599999999999996</c:v>
                </c:pt>
                <c:pt idx="283">
                  <c:v>4.66</c:v>
                </c:pt>
                <c:pt idx="284">
                  <c:v>4.8600000000000003</c:v>
                </c:pt>
                <c:pt idx="285">
                  <c:v>5.1100000000000003</c:v>
                </c:pt>
                <c:pt idx="286">
                  <c:v>4.5599999999999996</c:v>
                </c:pt>
                <c:pt idx="287">
                  <c:v>4.0999999999999996</c:v>
                </c:pt>
                <c:pt idx="288">
                  <c:v>4.7</c:v>
                </c:pt>
                <c:pt idx="289">
                  <c:v>4.1500000000000004</c:v>
                </c:pt>
                <c:pt idx="290">
                  <c:v>4.3</c:v>
                </c:pt>
                <c:pt idx="291">
                  <c:v>4.3499999999999996</c:v>
                </c:pt>
                <c:pt idx="292">
                  <c:v>4.3</c:v>
                </c:pt>
                <c:pt idx="293">
                  <c:v>4.7</c:v>
                </c:pt>
                <c:pt idx="294">
                  <c:v>3.9</c:v>
                </c:pt>
                <c:pt idx="295">
                  <c:v>4.2</c:v>
                </c:pt>
                <c:pt idx="296">
                  <c:v>4</c:v>
                </c:pt>
                <c:pt idx="297">
                  <c:v>4.08</c:v>
                </c:pt>
                <c:pt idx="300">
                  <c:v>3.8</c:v>
                </c:pt>
                <c:pt idx="301">
                  <c:v>3.35</c:v>
                </c:pt>
                <c:pt idx="302">
                  <c:v>3.4</c:v>
                </c:pt>
                <c:pt idx="303">
                  <c:v>3.36</c:v>
                </c:pt>
                <c:pt idx="304">
                  <c:v>3.3</c:v>
                </c:pt>
                <c:pt idx="305">
                  <c:v>3.9</c:v>
                </c:pt>
                <c:pt idx="306">
                  <c:v>3.7</c:v>
                </c:pt>
                <c:pt idx="307">
                  <c:v>3.77</c:v>
                </c:pt>
                <c:pt idx="308">
                  <c:v>4.8</c:v>
                </c:pt>
                <c:pt idx="309">
                  <c:v>3.7</c:v>
                </c:pt>
                <c:pt idx="310">
                  <c:v>3.34</c:v>
                </c:pt>
                <c:pt idx="311">
                  <c:v>3.31</c:v>
                </c:pt>
                <c:pt idx="312">
                  <c:v>3.34</c:v>
                </c:pt>
                <c:pt idx="313">
                  <c:v>3.1</c:v>
                </c:pt>
                <c:pt idx="314">
                  <c:v>3.2</c:v>
                </c:pt>
                <c:pt idx="315">
                  <c:v>3.15</c:v>
                </c:pt>
                <c:pt idx="316">
                  <c:v>3.12</c:v>
                </c:pt>
                <c:pt idx="317">
                  <c:v>3.03</c:v>
                </c:pt>
                <c:pt idx="318">
                  <c:v>3.1</c:v>
                </c:pt>
                <c:pt idx="319">
                  <c:v>3</c:v>
                </c:pt>
                <c:pt idx="320">
                  <c:v>3.1</c:v>
                </c:pt>
                <c:pt idx="321">
                  <c:v>2.8</c:v>
                </c:pt>
                <c:pt idx="322">
                  <c:v>3.05</c:v>
                </c:pt>
                <c:pt idx="323">
                  <c:v>2.8</c:v>
                </c:pt>
                <c:pt idx="324">
                  <c:v>3.1</c:v>
                </c:pt>
                <c:pt idx="325">
                  <c:v>3.15</c:v>
                </c:pt>
                <c:pt idx="326">
                  <c:v>3.12</c:v>
                </c:pt>
                <c:pt idx="327">
                  <c:v>2.9</c:v>
                </c:pt>
                <c:pt idx="328">
                  <c:v>2.75</c:v>
                </c:pt>
                <c:pt idx="329">
                  <c:v>2.82</c:v>
                </c:pt>
                <c:pt idx="330">
                  <c:v>3</c:v>
                </c:pt>
                <c:pt idx="331">
                  <c:v>3.3</c:v>
                </c:pt>
                <c:pt idx="332">
                  <c:v>3.1</c:v>
                </c:pt>
                <c:pt idx="333">
                  <c:v>2.8</c:v>
                </c:pt>
                <c:pt idx="334">
                  <c:v>2.94</c:v>
                </c:pt>
                <c:pt idx="335">
                  <c:v>2.8</c:v>
                </c:pt>
                <c:pt idx="336">
                  <c:v>3</c:v>
                </c:pt>
                <c:pt idx="337">
                  <c:v>2.9</c:v>
                </c:pt>
                <c:pt idx="338">
                  <c:v>3</c:v>
                </c:pt>
                <c:pt idx="339">
                  <c:v>3</c:v>
                </c:pt>
                <c:pt idx="340">
                  <c:v>3.09</c:v>
                </c:pt>
                <c:pt idx="341">
                  <c:v>2.8</c:v>
                </c:pt>
                <c:pt idx="342">
                  <c:v>2.9</c:v>
                </c:pt>
                <c:pt idx="343">
                  <c:v>3.1</c:v>
                </c:pt>
                <c:pt idx="344">
                  <c:v>3</c:v>
                </c:pt>
                <c:pt idx="345">
                  <c:v>3.05</c:v>
                </c:pt>
                <c:pt idx="346">
                  <c:v>3.15</c:v>
                </c:pt>
                <c:pt idx="347">
                  <c:v>2.75</c:v>
                </c:pt>
                <c:pt idx="348">
                  <c:v>3</c:v>
                </c:pt>
                <c:pt idx="349">
                  <c:v>2.7</c:v>
                </c:pt>
                <c:pt idx="350">
                  <c:v>3</c:v>
                </c:pt>
                <c:pt idx="351">
                  <c:v>2.7</c:v>
                </c:pt>
                <c:pt idx="352">
                  <c:v>3</c:v>
                </c:pt>
                <c:pt idx="353">
                  <c:v>2.75</c:v>
                </c:pt>
                <c:pt idx="354">
                  <c:v>3.05</c:v>
                </c:pt>
                <c:pt idx="355">
                  <c:v>2.9</c:v>
                </c:pt>
                <c:pt idx="358">
                  <c:v>2.7</c:v>
                </c:pt>
                <c:pt idx="359">
                  <c:v>2.76</c:v>
                </c:pt>
                <c:pt idx="360">
                  <c:v>2.8</c:v>
                </c:pt>
                <c:pt idx="361">
                  <c:v>2.9</c:v>
                </c:pt>
                <c:pt idx="362">
                  <c:v>2.2000000000000002</c:v>
                </c:pt>
                <c:pt idx="363">
                  <c:v>2.73</c:v>
                </c:pt>
                <c:pt idx="364">
                  <c:v>3</c:v>
                </c:pt>
                <c:pt idx="365">
                  <c:v>2.7</c:v>
                </c:pt>
                <c:pt idx="366">
                  <c:v>3.1</c:v>
                </c:pt>
                <c:pt idx="367">
                  <c:v>2.6</c:v>
                </c:pt>
                <c:pt idx="368">
                  <c:v>3.2</c:v>
                </c:pt>
                <c:pt idx="369">
                  <c:v>3.3</c:v>
                </c:pt>
                <c:pt idx="370">
                  <c:v>2</c:v>
                </c:pt>
                <c:pt idx="371">
                  <c:v>2.84</c:v>
                </c:pt>
                <c:pt idx="372">
                  <c:v>3</c:v>
                </c:pt>
                <c:pt idx="373">
                  <c:v>2.65</c:v>
                </c:pt>
                <c:pt idx="374">
                  <c:v>2.8</c:v>
                </c:pt>
                <c:pt idx="375">
                  <c:v>3.1</c:v>
                </c:pt>
                <c:pt idx="376">
                  <c:v>2.8</c:v>
                </c:pt>
                <c:pt idx="377">
                  <c:v>2.4</c:v>
                </c:pt>
                <c:pt idx="380">
                  <c:v>2.6</c:v>
                </c:pt>
                <c:pt idx="381">
                  <c:v>2.4300000000000002</c:v>
                </c:pt>
                <c:pt idx="382">
                  <c:v>2</c:v>
                </c:pt>
                <c:pt idx="383">
                  <c:v>2.75</c:v>
                </c:pt>
                <c:pt idx="384">
                  <c:v>3</c:v>
                </c:pt>
                <c:pt idx="385">
                  <c:v>2.85</c:v>
                </c:pt>
                <c:pt idx="386">
                  <c:v>2.7</c:v>
                </c:pt>
                <c:pt idx="387">
                  <c:v>2.82</c:v>
                </c:pt>
                <c:pt idx="388">
                  <c:v>2.93</c:v>
                </c:pt>
                <c:pt idx="389">
                  <c:v>3.85</c:v>
                </c:pt>
                <c:pt idx="390">
                  <c:v>2.67</c:v>
                </c:pt>
                <c:pt idx="391">
                  <c:v>2.94</c:v>
                </c:pt>
                <c:pt idx="392">
                  <c:v>2.98</c:v>
                </c:pt>
                <c:pt idx="393">
                  <c:v>3.08</c:v>
                </c:pt>
                <c:pt idx="394">
                  <c:v>3.1</c:v>
                </c:pt>
                <c:pt idx="395">
                  <c:v>3.42</c:v>
                </c:pt>
                <c:pt idx="396">
                  <c:v>3.2</c:v>
                </c:pt>
                <c:pt idx="397">
                  <c:v>3.19</c:v>
                </c:pt>
                <c:pt idx="398">
                  <c:v>3.14</c:v>
                </c:pt>
                <c:pt idx="399">
                  <c:v>3.16</c:v>
                </c:pt>
                <c:pt idx="400">
                  <c:v>3.26</c:v>
                </c:pt>
                <c:pt idx="401">
                  <c:v>3.23</c:v>
                </c:pt>
                <c:pt idx="402">
                  <c:v>3.17</c:v>
                </c:pt>
                <c:pt idx="403">
                  <c:v>2.94</c:v>
                </c:pt>
                <c:pt idx="404">
                  <c:v>3.13</c:v>
                </c:pt>
                <c:pt idx="405">
                  <c:v>3.03</c:v>
                </c:pt>
                <c:pt idx="406">
                  <c:v>3.15</c:v>
                </c:pt>
                <c:pt idx="407">
                  <c:v>2</c:v>
                </c:pt>
                <c:pt idx="408">
                  <c:v>3.04</c:v>
                </c:pt>
                <c:pt idx="409">
                  <c:v>2.75</c:v>
                </c:pt>
                <c:pt idx="410">
                  <c:v>3.08</c:v>
                </c:pt>
                <c:pt idx="411">
                  <c:v>2.7</c:v>
                </c:pt>
                <c:pt idx="412">
                  <c:v>3</c:v>
                </c:pt>
                <c:pt idx="413">
                  <c:v>2.84</c:v>
                </c:pt>
                <c:pt idx="414">
                  <c:v>2.75</c:v>
                </c:pt>
                <c:pt idx="415">
                  <c:v>3.1</c:v>
                </c:pt>
                <c:pt idx="416">
                  <c:v>2.75</c:v>
                </c:pt>
                <c:pt idx="417">
                  <c:v>2.8</c:v>
                </c:pt>
                <c:pt idx="418">
                  <c:v>3.84</c:v>
                </c:pt>
                <c:pt idx="419">
                  <c:v>2.9</c:v>
                </c:pt>
                <c:pt idx="420">
                  <c:v>3</c:v>
                </c:pt>
                <c:pt idx="421">
                  <c:v>2.98</c:v>
                </c:pt>
                <c:pt idx="422">
                  <c:v>3.06</c:v>
                </c:pt>
                <c:pt idx="423">
                  <c:v>3</c:v>
                </c:pt>
                <c:pt idx="424">
                  <c:v>3.1</c:v>
                </c:pt>
                <c:pt idx="425">
                  <c:v>2.95</c:v>
                </c:pt>
                <c:pt idx="426">
                  <c:v>2.98</c:v>
                </c:pt>
                <c:pt idx="427">
                  <c:v>2.84</c:v>
                </c:pt>
                <c:pt idx="428">
                  <c:v>3.11</c:v>
                </c:pt>
                <c:pt idx="429">
                  <c:v>3.3</c:v>
                </c:pt>
                <c:pt idx="430">
                  <c:v>3.16</c:v>
                </c:pt>
                <c:pt idx="431">
                  <c:v>2.8</c:v>
                </c:pt>
                <c:pt idx="432">
                  <c:v>2.93</c:v>
                </c:pt>
                <c:pt idx="433">
                  <c:v>2.9</c:v>
                </c:pt>
                <c:pt idx="434">
                  <c:v>2.92</c:v>
                </c:pt>
                <c:pt idx="435">
                  <c:v>2.85</c:v>
                </c:pt>
                <c:pt idx="436">
                  <c:v>2.98</c:v>
                </c:pt>
                <c:pt idx="437">
                  <c:v>3</c:v>
                </c:pt>
                <c:pt idx="438">
                  <c:v>2.9</c:v>
                </c:pt>
                <c:pt idx="439">
                  <c:v>2.7</c:v>
                </c:pt>
                <c:pt idx="440">
                  <c:v>2.85</c:v>
                </c:pt>
                <c:pt idx="441">
                  <c:v>2.5</c:v>
                </c:pt>
                <c:pt idx="442">
                  <c:v>2.65</c:v>
                </c:pt>
                <c:pt idx="443">
                  <c:v>2.65</c:v>
                </c:pt>
                <c:pt idx="444">
                  <c:v>2.7</c:v>
                </c:pt>
                <c:pt idx="445">
                  <c:v>2.74</c:v>
                </c:pt>
                <c:pt idx="446">
                  <c:v>2.87</c:v>
                </c:pt>
                <c:pt idx="447">
                  <c:v>3</c:v>
                </c:pt>
                <c:pt idx="448">
                  <c:v>3</c:v>
                </c:pt>
                <c:pt idx="449">
                  <c:v>2.98</c:v>
                </c:pt>
                <c:pt idx="450">
                  <c:v>3.06</c:v>
                </c:pt>
                <c:pt idx="451">
                  <c:v>3.6</c:v>
                </c:pt>
                <c:pt idx="452">
                  <c:v>3.38</c:v>
                </c:pt>
                <c:pt idx="453">
                  <c:v>3</c:v>
                </c:pt>
                <c:pt idx="454">
                  <c:v>3.25</c:v>
                </c:pt>
                <c:pt idx="455">
                  <c:v>3.1</c:v>
                </c:pt>
                <c:pt idx="456">
                  <c:v>3.1</c:v>
                </c:pt>
                <c:pt idx="457">
                  <c:v>3</c:v>
                </c:pt>
                <c:pt idx="458">
                  <c:v>3.15</c:v>
                </c:pt>
                <c:pt idx="459">
                  <c:v>3</c:v>
                </c:pt>
                <c:pt idx="460">
                  <c:v>3.2</c:v>
                </c:pt>
                <c:pt idx="461">
                  <c:v>3.1</c:v>
                </c:pt>
                <c:pt idx="462">
                  <c:v>3.2</c:v>
                </c:pt>
                <c:pt idx="463">
                  <c:v>3</c:v>
                </c:pt>
                <c:pt idx="464">
                  <c:v>3.12</c:v>
                </c:pt>
                <c:pt idx="465">
                  <c:v>3.16</c:v>
                </c:pt>
                <c:pt idx="466">
                  <c:v>3.2</c:v>
                </c:pt>
                <c:pt idx="467">
                  <c:v>3.1</c:v>
                </c:pt>
                <c:pt idx="468">
                  <c:v>3.15</c:v>
                </c:pt>
                <c:pt idx="469">
                  <c:v>3.2</c:v>
                </c:pt>
                <c:pt idx="470">
                  <c:v>2.96</c:v>
                </c:pt>
                <c:pt idx="471">
                  <c:v>3.25</c:v>
                </c:pt>
                <c:pt idx="472">
                  <c:v>2.9</c:v>
                </c:pt>
                <c:pt idx="473">
                  <c:v>2.9</c:v>
                </c:pt>
                <c:pt idx="474">
                  <c:v>3.05</c:v>
                </c:pt>
                <c:pt idx="475">
                  <c:v>2.8</c:v>
                </c:pt>
                <c:pt idx="476">
                  <c:v>3</c:v>
                </c:pt>
                <c:pt idx="477">
                  <c:v>2.65</c:v>
                </c:pt>
                <c:pt idx="478">
                  <c:v>2.7</c:v>
                </c:pt>
                <c:pt idx="479">
                  <c:v>2.5499999999999998</c:v>
                </c:pt>
                <c:pt idx="484">
                  <c:v>2.98</c:v>
                </c:pt>
                <c:pt idx="485">
                  <c:v>2.9</c:v>
                </c:pt>
                <c:pt idx="486">
                  <c:v>3.05</c:v>
                </c:pt>
                <c:pt idx="487">
                  <c:v>2.8</c:v>
                </c:pt>
                <c:pt idx="488">
                  <c:v>3</c:v>
                </c:pt>
                <c:pt idx="489">
                  <c:v>2.8</c:v>
                </c:pt>
                <c:pt idx="490">
                  <c:v>2.95</c:v>
                </c:pt>
                <c:pt idx="491">
                  <c:v>2.86</c:v>
                </c:pt>
                <c:pt idx="492">
                  <c:v>2.91</c:v>
                </c:pt>
                <c:pt idx="493">
                  <c:v>2.65</c:v>
                </c:pt>
                <c:pt idx="496">
                  <c:v>2.8</c:v>
                </c:pt>
                <c:pt idx="497">
                  <c:v>2.87</c:v>
                </c:pt>
                <c:pt idx="498">
                  <c:v>2.84</c:v>
                </c:pt>
                <c:pt idx="499">
                  <c:v>2.9</c:v>
                </c:pt>
                <c:pt idx="500">
                  <c:v>2.98</c:v>
                </c:pt>
                <c:pt idx="501">
                  <c:v>3</c:v>
                </c:pt>
                <c:pt idx="502">
                  <c:v>2.9</c:v>
                </c:pt>
                <c:pt idx="503">
                  <c:v>2.87</c:v>
                </c:pt>
                <c:pt idx="504">
                  <c:v>3</c:v>
                </c:pt>
                <c:pt idx="505">
                  <c:v>2.74</c:v>
                </c:pt>
                <c:pt idx="506">
                  <c:v>3.1</c:v>
                </c:pt>
                <c:pt idx="507">
                  <c:v>2.74</c:v>
                </c:pt>
                <c:pt idx="508">
                  <c:v>2.9</c:v>
                </c:pt>
                <c:pt idx="509">
                  <c:v>2.68</c:v>
                </c:pt>
                <c:pt idx="510">
                  <c:v>2.79</c:v>
                </c:pt>
                <c:pt idx="511">
                  <c:v>2.6</c:v>
                </c:pt>
                <c:pt idx="512">
                  <c:v>2.7</c:v>
                </c:pt>
                <c:pt idx="513">
                  <c:v>2.65</c:v>
                </c:pt>
                <c:pt idx="514">
                  <c:v>3</c:v>
                </c:pt>
                <c:pt idx="515">
                  <c:v>2.8</c:v>
                </c:pt>
                <c:pt idx="516">
                  <c:v>2.98</c:v>
                </c:pt>
                <c:pt idx="517">
                  <c:v>2.9</c:v>
                </c:pt>
                <c:pt idx="526">
                  <c:v>2.86</c:v>
                </c:pt>
                <c:pt idx="527">
                  <c:v>2.65</c:v>
                </c:pt>
                <c:pt idx="528">
                  <c:v>2.6</c:v>
                </c:pt>
                <c:pt idx="529">
                  <c:v>2.67</c:v>
                </c:pt>
                <c:pt idx="530">
                  <c:v>2.9</c:v>
                </c:pt>
                <c:pt idx="531">
                  <c:v>2.62</c:v>
                </c:pt>
                <c:pt idx="532">
                  <c:v>2.83</c:v>
                </c:pt>
                <c:pt idx="533">
                  <c:v>2.87</c:v>
                </c:pt>
                <c:pt idx="534">
                  <c:v>2.84</c:v>
                </c:pt>
                <c:pt idx="535">
                  <c:v>2.83</c:v>
                </c:pt>
                <c:pt idx="536">
                  <c:v>2.82</c:v>
                </c:pt>
                <c:pt idx="537">
                  <c:v>2.7</c:v>
                </c:pt>
                <c:pt idx="538">
                  <c:v>2.84</c:v>
                </c:pt>
                <c:pt idx="539">
                  <c:v>3</c:v>
                </c:pt>
                <c:pt idx="540">
                  <c:v>3.28</c:v>
                </c:pt>
                <c:pt idx="541">
                  <c:v>2.7</c:v>
                </c:pt>
                <c:pt idx="542">
                  <c:v>3.3</c:v>
                </c:pt>
                <c:pt idx="543">
                  <c:v>3.1</c:v>
                </c:pt>
                <c:pt idx="544">
                  <c:v>2.92</c:v>
                </c:pt>
                <c:pt idx="545">
                  <c:v>2.85</c:v>
                </c:pt>
                <c:pt idx="546">
                  <c:v>2.8</c:v>
                </c:pt>
                <c:pt idx="547">
                  <c:v>2.7</c:v>
                </c:pt>
                <c:pt idx="548">
                  <c:v>2.82</c:v>
                </c:pt>
                <c:pt idx="549">
                  <c:v>2.9</c:v>
                </c:pt>
                <c:pt idx="550">
                  <c:v>3</c:v>
                </c:pt>
                <c:pt idx="551">
                  <c:v>3.1</c:v>
                </c:pt>
                <c:pt idx="552">
                  <c:v>3.17</c:v>
                </c:pt>
                <c:pt idx="553">
                  <c:v>3</c:v>
                </c:pt>
                <c:pt idx="554">
                  <c:v>3.16</c:v>
                </c:pt>
                <c:pt idx="555">
                  <c:v>2.9</c:v>
                </c:pt>
                <c:pt idx="556">
                  <c:v>3.2</c:v>
                </c:pt>
                <c:pt idx="557">
                  <c:v>2.95</c:v>
                </c:pt>
                <c:pt idx="558">
                  <c:v>2.93</c:v>
                </c:pt>
                <c:pt idx="559">
                  <c:v>2.6</c:v>
                </c:pt>
                <c:pt idx="560">
                  <c:v>2.85</c:v>
                </c:pt>
                <c:pt idx="561">
                  <c:v>2.81</c:v>
                </c:pt>
                <c:pt idx="562">
                  <c:v>3</c:v>
                </c:pt>
                <c:pt idx="563">
                  <c:v>3.1</c:v>
                </c:pt>
                <c:pt idx="564">
                  <c:v>2.9</c:v>
                </c:pt>
                <c:pt idx="565">
                  <c:v>3</c:v>
                </c:pt>
                <c:pt idx="566">
                  <c:v>2.9</c:v>
                </c:pt>
                <c:pt idx="567">
                  <c:v>3.2</c:v>
                </c:pt>
                <c:pt idx="568">
                  <c:v>3.8</c:v>
                </c:pt>
                <c:pt idx="569">
                  <c:v>2.7</c:v>
                </c:pt>
                <c:pt idx="570">
                  <c:v>2.9</c:v>
                </c:pt>
                <c:pt idx="571">
                  <c:v>2.71</c:v>
                </c:pt>
                <c:pt idx="572">
                  <c:v>2.8</c:v>
                </c:pt>
                <c:pt idx="573">
                  <c:v>2.65</c:v>
                </c:pt>
                <c:pt idx="574">
                  <c:v>2.78</c:v>
                </c:pt>
                <c:pt idx="575">
                  <c:v>2.9</c:v>
                </c:pt>
                <c:pt idx="576">
                  <c:v>2.87</c:v>
                </c:pt>
                <c:pt idx="577">
                  <c:v>2.9</c:v>
                </c:pt>
                <c:pt idx="578">
                  <c:v>3.1</c:v>
                </c:pt>
                <c:pt idx="579">
                  <c:v>2.89</c:v>
                </c:pt>
                <c:pt idx="580">
                  <c:v>2.72</c:v>
                </c:pt>
                <c:pt idx="581">
                  <c:v>2.68</c:v>
                </c:pt>
                <c:pt idx="582">
                  <c:v>2.65</c:v>
                </c:pt>
                <c:pt idx="583">
                  <c:v>2.65</c:v>
                </c:pt>
                <c:pt idx="584">
                  <c:v>2.7</c:v>
                </c:pt>
                <c:pt idx="585">
                  <c:v>2.63</c:v>
                </c:pt>
                <c:pt idx="586">
                  <c:v>2.7</c:v>
                </c:pt>
                <c:pt idx="587">
                  <c:v>2.69</c:v>
                </c:pt>
                <c:pt idx="588">
                  <c:v>2.68</c:v>
                </c:pt>
                <c:pt idx="589">
                  <c:v>2.56</c:v>
                </c:pt>
                <c:pt idx="590">
                  <c:v>2.8</c:v>
                </c:pt>
                <c:pt idx="591">
                  <c:v>2.5499999999999998</c:v>
                </c:pt>
                <c:pt idx="598">
                  <c:v>2.68</c:v>
                </c:pt>
                <c:pt idx="599">
                  <c:v>2.5499999999999998</c:v>
                </c:pt>
                <c:pt idx="600">
                  <c:v>2.78</c:v>
                </c:pt>
                <c:pt idx="601">
                  <c:v>2.7</c:v>
                </c:pt>
                <c:pt idx="604">
                  <c:v>2.6</c:v>
                </c:pt>
                <c:pt idx="605">
                  <c:v>2.7</c:v>
                </c:pt>
                <c:pt idx="606">
                  <c:v>2.8</c:v>
                </c:pt>
                <c:pt idx="607">
                  <c:v>2.67</c:v>
                </c:pt>
                <c:pt idx="608">
                  <c:v>2.94</c:v>
                </c:pt>
                <c:pt idx="609">
                  <c:v>3</c:v>
                </c:pt>
                <c:pt idx="610">
                  <c:v>3.12</c:v>
                </c:pt>
                <c:pt idx="611">
                  <c:v>2.78</c:v>
                </c:pt>
                <c:pt idx="612">
                  <c:v>3.2</c:v>
                </c:pt>
                <c:pt idx="613">
                  <c:v>3</c:v>
                </c:pt>
                <c:pt idx="614">
                  <c:v>3.05</c:v>
                </c:pt>
                <c:pt idx="615">
                  <c:v>3.15</c:v>
                </c:pt>
                <c:pt idx="616">
                  <c:v>3.4</c:v>
                </c:pt>
                <c:pt idx="617">
                  <c:v>2.97</c:v>
                </c:pt>
                <c:pt idx="618">
                  <c:v>2.8</c:v>
                </c:pt>
                <c:pt idx="619">
                  <c:v>3.3</c:v>
                </c:pt>
                <c:pt idx="620">
                  <c:v>3</c:v>
                </c:pt>
                <c:pt idx="621">
                  <c:v>4.5999999999999996</c:v>
                </c:pt>
                <c:pt idx="622">
                  <c:v>4.5</c:v>
                </c:pt>
                <c:pt idx="623">
                  <c:v>4.8</c:v>
                </c:pt>
                <c:pt idx="624">
                  <c:v>5.2</c:v>
                </c:pt>
                <c:pt idx="625">
                  <c:v>4.8</c:v>
                </c:pt>
                <c:pt idx="626">
                  <c:v>5</c:v>
                </c:pt>
                <c:pt idx="627">
                  <c:v>4.9000000000000004</c:v>
                </c:pt>
                <c:pt idx="628">
                  <c:v>4.68</c:v>
                </c:pt>
                <c:pt idx="629">
                  <c:v>4.25</c:v>
                </c:pt>
                <c:pt idx="630">
                  <c:v>3.98</c:v>
                </c:pt>
                <c:pt idx="631">
                  <c:v>3.88</c:v>
                </c:pt>
                <c:pt idx="632">
                  <c:v>3.7</c:v>
                </c:pt>
                <c:pt idx="633">
                  <c:v>3.3</c:v>
                </c:pt>
                <c:pt idx="634">
                  <c:v>3.5</c:v>
                </c:pt>
                <c:pt idx="635">
                  <c:v>3.56</c:v>
                </c:pt>
                <c:pt idx="636">
                  <c:v>3.6</c:v>
                </c:pt>
                <c:pt idx="637">
                  <c:v>3.2</c:v>
                </c:pt>
                <c:pt idx="638">
                  <c:v>3.15</c:v>
                </c:pt>
                <c:pt idx="639">
                  <c:v>3</c:v>
                </c:pt>
                <c:pt idx="640">
                  <c:v>2.7</c:v>
                </c:pt>
                <c:pt idx="641">
                  <c:v>3.16</c:v>
                </c:pt>
                <c:pt idx="642">
                  <c:v>3</c:v>
                </c:pt>
                <c:pt idx="643">
                  <c:v>2.7</c:v>
                </c:pt>
                <c:pt idx="644">
                  <c:v>3.92</c:v>
                </c:pt>
                <c:pt idx="645">
                  <c:v>2.8</c:v>
                </c:pt>
                <c:pt idx="646">
                  <c:v>3.2</c:v>
                </c:pt>
                <c:pt idx="647">
                  <c:v>3</c:v>
                </c:pt>
                <c:pt idx="648">
                  <c:v>4</c:v>
                </c:pt>
                <c:pt idx="649">
                  <c:v>4.2</c:v>
                </c:pt>
                <c:pt idx="650">
                  <c:v>3.99</c:v>
                </c:pt>
                <c:pt idx="651">
                  <c:v>3.25</c:v>
                </c:pt>
                <c:pt idx="652">
                  <c:v>3</c:v>
                </c:pt>
                <c:pt idx="653">
                  <c:v>4.2</c:v>
                </c:pt>
                <c:pt idx="654">
                  <c:v>4.2</c:v>
                </c:pt>
                <c:pt idx="655">
                  <c:v>5</c:v>
                </c:pt>
                <c:pt idx="656">
                  <c:v>4.8</c:v>
                </c:pt>
                <c:pt idx="657">
                  <c:v>4.5999999999999996</c:v>
                </c:pt>
                <c:pt idx="658">
                  <c:v>4.75</c:v>
                </c:pt>
                <c:pt idx="659">
                  <c:v>4.6500000000000004</c:v>
                </c:pt>
                <c:pt idx="660">
                  <c:v>4.05</c:v>
                </c:pt>
                <c:pt idx="661">
                  <c:v>4.66</c:v>
                </c:pt>
                <c:pt idx="662">
                  <c:v>4.47</c:v>
                </c:pt>
                <c:pt idx="663">
                  <c:v>3.71</c:v>
                </c:pt>
                <c:pt idx="664">
                  <c:v>4.1500000000000004</c:v>
                </c:pt>
                <c:pt idx="665">
                  <c:v>4.3499999999999996</c:v>
                </c:pt>
                <c:pt idx="666">
                  <c:v>4.55</c:v>
                </c:pt>
                <c:pt idx="667">
                  <c:v>4.2</c:v>
                </c:pt>
                <c:pt idx="668">
                  <c:v>5.7</c:v>
                </c:pt>
                <c:pt idx="669">
                  <c:v>6.1</c:v>
                </c:pt>
                <c:pt idx="670">
                  <c:v>6</c:v>
                </c:pt>
                <c:pt idx="671">
                  <c:v>7</c:v>
                </c:pt>
                <c:pt idx="672">
                  <c:v>6.2</c:v>
                </c:pt>
                <c:pt idx="673">
                  <c:v>6</c:v>
                </c:pt>
                <c:pt idx="674">
                  <c:v>5</c:v>
                </c:pt>
                <c:pt idx="675">
                  <c:v>4.5</c:v>
                </c:pt>
                <c:pt idx="676">
                  <c:v>4.0999999999999996</c:v>
                </c:pt>
                <c:pt idx="677">
                  <c:v>4.5599999999999996</c:v>
                </c:pt>
                <c:pt idx="678">
                  <c:v>4.9000000000000004</c:v>
                </c:pt>
                <c:pt idx="679">
                  <c:v>4.7</c:v>
                </c:pt>
                <c:pt idx="680">
                  <c:v>3.9</c:v>
                </c:pt>
                <c:pt idx="681">
                  <c:v>4.5199999999999996</c:v>
                </c:pt>
                <c:pt idx="682">
                  <c:v>4.7</c:v>
                </c:pt>
                <c:pt idx="683">
                  <c:v>5.4</c:v>
                </c:pt>
                <c:pt idx="684">
                  <c:v>4.82</c:v>
                </c:pt>
                <c:pt idx="685">
                  <c:v>5.3</c:v>
                </c:pt>
                <c:pt idx="686">
                  <c:v>3.9</c:v>
                </c:pt>
                <c:pt idx="687">
                  <c:v>3.84</c:v>
                </c:pt>
                <c:pt idx="688">
                  <c:v>3.6</c:v>
                </c:pt>
                <c:pt idx="689">
                  <c:v>3.52</c:v>
                </c:pt>
                <c:pt idx="690">
                  <c:v>3.4</c:v>
                </c:pt>
                <c:pt idx="691">
                  <c:v>3.15</c:v>
                </c:pt>
                <c:pt idx="692">
                  <c:v>3</c:v>
                </c:pt>
                <c:pt idx="693">
                  <c:v>3.18</c:v>
                </c:pt>
                <c:pt idx="694">
                  <c:v>3.3</c:v>
                </c:pt>
                <c:pt idx="695">
                  <c:v>3.2</c:v>
                </c:pt>
                <c:pt idx="696">
                  <c:v>3.16</c:v>
                </c:pt>
                <c:pt idx="697">
                  <c:v>3</c:v>
                </c:pt>
                <c:pt idx="698">
                  <c:v>3.2</c:v>
                </c:pt>
                <c:pt idx="699">
                  <c:v>3.9</c:v>
                </c:pt>
                <c:pt idx="700">
                  <c:v>2.86</c:v>
                </c:pt>
                <c:pt idx="701">
                  <c:v>3.15</c:v>
                </c:pt>
                <c:pt idx="702">
                  <c:v>3.38</c:v>
                </c:pt>
                <c:pt idx="703">
                  <c:v>3.36</c:v>
                </c:pt>
                <c:pt idx="704">
                  <c:v>3.34</c:v>
                </c:pt>
                <c:pt idx="705">
                  <c:v>2.98</c:v>
                </c:pt>
                <c:pt idx="706">
                  <c:v>3.1</c:v>
                </c:pt>
                <c:pt idx="707">
                  <c:v>2.98</c:v>
                </c:pt>
                <c:pt idx="708">
                  <c:v>3.37</c:v>
                </c:pt>
                <c:pt idx="709">
                  <c:v>3.4</c:v>
                </c:pt>
                <c:pt idx="710">
                  <c:v>3.38</c:v>
                </c:pt>
                <c:pt idx="711">
                  <c:v>3</c:v>
                </c:pt>
                <c:pt idx="712">
                  <c:v>3.84</c:v>
                </c:pt>
                <c:pt idx="713">
                  <c:v>4.7699999999999996</c:v>
                </c:pt>
                <c:pt idx="714">
                  <c:v>5.35</c:v>
                </c:pt>
                <c:pt idx="715">
                  <c:v>5.31</c:v>
                </c:pt>
                <c:pt idx="716">
                  <c:v>4.58</c:v>
                </c:pt>
                <c:pt idx="717">
                  <c:v>4.0999999999999996</c:v>
                </c:pt>
                <c:pt idx="718">
                  <c:v>3.88</c:v>
                </c:pt>
                <c:pt idx="719">
                  <c:v>4.29</c:v>
                </c:pt>
                <c:pt idx="720">
                  <c:v>3.9</c:v>
                </c:pt>
                <c:pt idx="721">
                  <c:v>3.67</c:v>
                </c:pt>
                <c:pt idx="722">
                  <c:v>3.64</c:v>
                </c:pt>
                <c:pt idx="723">
                  <c:v>3.58</c:v>
                </c:pt>
                <c:pt idx="724">
                  <c:v>3.54</c:v>
                </c:pt>
                <c:pt idx="725">
                  <c:v>3.47</c:v>
                </c:pt>
                <c:pt idx="726">
                  <c:v>3.3</c:v>
                </c:pt>
                <c:pt idx="727">
                  <c:v>3.3</c:v>
                </c:pt>
                <c:pt idx="728">
                  <c:v>3.28</c:v>
                </c:pt>
                <c:pt idx="729">
                  <c:v>3</c:v>
                </c:pt>
              </c:numCache>
            </c:numRef>
          </c:val>
          <c:smooth val="0"/>
          <c:extLst xmlns:c16r2="http://schemas.microsoft.com/office/drawing/2015/06/chart">
            <c:ext xmlns:c16="http://schemas.microsoft.com/office/drawing/2014/chart" uri="{C3380CC4-5D6E-409C-BE32-E72D297353CC}">
              <c16:uniqueId val="{00000003-20A8-4045-9D6E-1945F4300A01}"/>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2.98</c:v>
                </c:pt>
                <c:pt idx="1">
                  <c:v>2.95</c:v>
                </c:pt>
                <c:pt idx="2">
                  <c:v>2.84</c:v>
                </c:pt>
                <c:pt idx="3">
                  <c:v>2.7</c:v>
                </c:pt>
                <c:pt idx="4">
                  <c:v>2.77</c:v>
                </c:pt>
                <c:pt idx="5">
                  <c:v>2.61</c:v>
                </c:pt>
                <c:pt idx="6">
                  <c:v>2.4500000000000002</c:v>
                </c:pt>
                <c:pt idx="7">
                  <c:v>2.7</c:v>
                </c:pt>
                <c:pt idx="8">
                  <c:v>3</c:v>
                </c:pt>
                <c:pt idx="9">
                  <c:v>3.1</c:v>
                </c:pt>
                <c:pt idx="10">
                  <c:v>3.2</c:v>
                </c:pt>
                <c:pt idx="11">
                  <c:v>3.42</c:v>
                </c:pt>
                <c:pt idx="12">
                  <c:v>3.61</c:v>
                </c:pt>
                <c:pt idx="13">
                  <c:v>3.72</c:v>
                </c:pt>
                <c:pt idx="14">
                  <c:v>3.8</c:v>
                </c:pt>
                <c:pt idx="15">
                  <c:v>4</c:v>
                </c:pt>
                <c:pt idx="16">
                  <c:v>4.1399999999999997</c:v>
                </c:pt>
                <c:pt idx="17">
                  <c:v>4.3499999999999996</c:v>
                </c:pt>
                <c:pt idx="18">
                  <c:v>4.5599999999999996</c:v>
                </c:pt>
                <c:pt idx="19">
                  <c:v>4</c:v>
                </c:pt>
                <c:pt idx="20">
                  <c:v>3.9</c:v>
                </c:pt>
                <c:pt idx="21">
                  <c:v>3.8</c:v>
                </c:pt>
                <c:pt idx="22">
                  <c:v>3.6</c:v>
                </c:pt>
                <c:pt idx="23">
                  <c:v>3.55</c:v>
                </c:pt>
                <c:pt idx="24">
                  <c:v>3.5</c:v>
                </c:pt>
                <c:pt idx="25">
                  <c:v>3.2</c:v>
                </c:pt>
                <c:pt idx="26">
                  <c:v>3.2</c:v>
                </c:pt>
                <c:pt idx="27">
                  <c:v>2.9</c:v>
                </c:pt>
                <c:pt idx="28">
                  <c:v>3</c:v>
                </c:pt>
                <c:pt idx="29">
                  <c:v>3</c:v>
                </c:pt>
                <c:pt idx="30">
                  <c:v>3.15</c:v>
                </c:pt>
                <c:pt idx="31">
                  <c:v>2.95</c:v>
                </c:pt>
                <c:pt idx="32">
                  <c:v>2.65</c:v>
                </c:pt>
                <c:pt idx="33">
                  <c:v>3.05</c:v>
                </c:pt>
                <c:pt idx="34">
                  <c:v>3.18</c:v>
                </c:pt>
                <c:pt idx="35">
                  <c:v>2.94</c:v>
                </c:pt>
                <c:pt idx="36">
                  <c:v>3.1</c:v>
                </c:pt>
                <c:pt idx="37">
                  <c:v>3.2</c:v>
                </c:pt>
                <c:pt idx="38">
                  <c:v>3</c:v>
                </c:pt>
                <c:pt idx="39">
                  <c:v>2.6</c:v>
                </c:pt>
                <c:pt idx="40">
                  <c:v>2.65</c:v>
                </c:pt>
                <c:pt idx="41">
                  <c:v>2.5499999999999998</c:v>
                </c:pt>
                <c:pt idx="42">
                  <c:v>2.6</c:v>
                </c:pt>
                <c:pt idx="43">
                  <c:v>2.4500000000000002</c:v>
                </c:pt>
                <c:pt idx="44">
                  <c:v>3.7</c:v>
                </c:pt>
                <c:pt idx="45">
                  <c:v>2.48</c:v>
                </c:pt>
                <c:pt idx="46">
                  <c:v>2.5499999999999998</c:v>
                </c:pt>
                <c:pt idx="47">
                  <c:v>2.7</c:v>
                </c:pt>
                <c:pt idx="48">
                  <c:v>2.8</c:v>
                </c:pt>
                <c:pt idx="49">
                  <c:v>2.73</c:v>
                </c:pt>
                <c:pt idx="50">
                  <c:v>2.75</c:v>
                </c:pt>
                <c:pt idx="51">
                  <c:v>2.4</c:v>
                </c:pt>
                <c:pt idx="52">
                  <c:v>2.6</c:v>
                </c:pt>
                <c:pt idx="53">
                  <c:v>2.8</c:v>
                </c:pt>
                <c:pt idx="54">
                  <c:v>2.97</c:v>
                </c:pt>
                <c:pt idx="55">
                  <c:v>3.14</c:v>
                </c:pt>
                <c:pt idx="56">
                  <c:v>2.72</c:v>
                </c:pt>
                <c:pt idx="57">
                  <c:v>2.65</c:v>
                </c:pt>
                <c:pt idx="58">
                  <c:v>2.68</c:v>
                </c:pt>
                <c:pt idx="59">
                  <c:v>2.7</c:v>
                </c:pt>
                <c:pt idx="60">
                  <c:v>3</c:v>
                </c:pt>
                <c:pt idx="61">
                  <c:v>2.75</c:v>
                </c:pt>
                <c:pt idx="62">
                  <c:v>2.65</c:v>
                </c:pt>
                <c:pt idx="63">
                  <c:v>2.62</c:v>
                </c:pt>
                <c:pt idx="64">
                  <c:v>2.7</c:v>
                </c:pt>
                <c:pt idx="65">
                  <c:v>2.6</c:v>
                </c:pt>
                <c:pt idx="66">
                  <c:v>2.68</c:v>
                </c:pt>
                <c:pt idx="67">
                  <c:v>2.9</c:v>
                </c:pt>
                <c:pt idx="68">
                  <c:v>2.88</c:v>
                </c:pt>
                <c:pt idx="69">
                  <c:v>2.86</c:v>
                </c:pt>
                <c:pt idx="70">
                  <c:v>2.85</c:v>
                </c:pt>
                <c:pt idx="71">
                  <c:v>2.8</c:v>
                </c:pt>
                <c:pt idx="72">
                  <c:v>2.87</c:v>
                </c:pt>
                <c:pt idx="73">
                  <c:v>2.68</c:v>
                </c:pt>
                <c:pt idx="74">
                  <c:v>2.8</c:v>
                </c:pt>
                <c:pt idx="75">
                  <c:v>2.9</c:v>
                </c:pt>
                <c:pt idx="76">
                  <c:v>2.75</c:v>
                </c:pt>
                <c:pt idx="77">
                  <c:v>2.65</c:v>
                </c:pt>
                <c:pt idx="78">
                  <c:v>2.7</c:v>
                </c:pt>
                <c:pt idx="79">
                  <c:v>2.72</c:v>
                </c:pt>
                <c:pt idx="80">
                  <c:v>2.8</c:v>
                </c:pt>
                <c:pt idx="81">
                  <c:v>2.68</c:v>
                </c:pt>
                <c:pt idx="82">
                  <c:v>2.98</c:v>
                </c:pt>
                <c:pt idx="83">
                  <c:v>2.78</c:v>
                </c:pt>
                <c:pt idx="84">
                  <c:v>3</c:v>
                </c:pt>
                <c:pt idx="85">
                  <c:v>2.69</c:v>
                </c:pt>
                <c:pt idx="86">
                  <c:v>2.9</c:v>
                </c:pt>
                <c:pt idx="87">
                  <c:v>2.75</c:v>
                </c:pt>
                <c:pt idx="88">
                  <c:v>2.68</c:v>
                </c:pt>
                <c:pt idx="89">
                  <c:v>2.6</c:v>
                </c:pt>
                <c:pt idx="90">
                  <c:v>2.7</c:v>
                </c:pt>
                <c:pt idx="91">
                  <c:v>2.58</c:v>
                </c:pt>
                <c:pt idx="92">
                  <c:v>2.69</c:v>
                </c:pt>
                <c:pt idx="93">
                  <c:v>2.74</c:v>
                </c:pt>
                <c:pt idx="94">
                  <c:v>2.8</c:v>
                </c:pt>
                <c:pt idx="95">
                  <c:v>3</c:v>
                </c:pt>
                <c:pt idx="96">
                  <c:v>2.82</c:v>
                </c:pt>
                <c:pt idx="97">
                  <c:v>2.9</c:v>
                </c:pt>
                <c:pt idx="98">
                  <c:v>3.1</c:v>
                </c:pt>
                <c:pt idx="99">
                  <c:v>3.26</c:v>
                </c:pt>
                <c:pt idx="100">
                  <c:v>3.52</c:v>
                </c:pt>
                <c:pt idx="101">
                  <c:v>3.3</c:v>
                </c:pt>
                <c:pt idx="102">
                  <c:v>3.82</c:v>
                </c:pt>
                <c:pt idx="103">
                  <c:v>3.4</c:v>
                </c:pt>
                <c:pt idx="104">
                  <c:v>4.45</c:v>
                </c:pt>
                <c:pt idx="105">
                  <c:v>4.3499999999999996</c:v>
                </c:pt>
                <c:pt idx="106">
                  <c:v>3.2</c:v>
                </c:pt>
                <c:pt idx="107">
                  <c:v>3.05</c:v>
                </c:pt>
                <c:pt idx="108">
                  <c:v>3.85</c:v>
                </c:pt>
                <c:pt idx="109">
                  <c:v>3.15</c:v>
                </c:pt>
                <c:pt idx="110">
                  <c:v>3.1</c:v>
                </c:pt>
                <c:pt idx="111">
                  <c:v>3</c:v>
                </c:pt>
                <c:pt idx="112">
                  <c:v>3.9</c:v>
                </c:pt>
                <c:pt idx="113">
                  <c:v>3.23</c:v>
                </c:pt>
                <c:pt idx="114">
                  <c:v>3.82</c:v>
                </c:pt>
                <c:pt idx="115">
                  <c:v>3.9</c:v>
                </c:pt>
                <c:pt idx="116">
                  <c:v>3.95</c:v>
                </c:pt>
                <c:pt idx="117">
                  <c:v>3.65</c:v>
                </c:pt>
                <c:pt idx="118">
                  <c:v>3.45</c:v>
                </c:pt>
                <c:pt idx="119">
                  <c:v>3.28</c:v>
                </c:pt>
                <c:pt idx="120">
                  <c:v>4</c:v>
                </c:pt>
                <c:pt idx="121">
                  <c:v>3.45</c:v>
                </c:pt>
                <c:pt idx="122">
                  <c:v>3.18</c:v>
                </c:pt>
                <c:pt idx="123">
                  <c:v>3.55</c:v>
                </c:pt>
                <c:pt idx="124">
                  <c:v>4.62</c:v>
                </c:pt>
                <c:pt idx="125">
                  <c:v>3.55</c:v>
                </c:pt>
                <c:pt idx="126">
                  <c:v>3.9</c:v>
                </c:pt>
                <c:pt idx="127">
                  <c:v>4.5999999999999996</c:v>
                </c:pt>
                <c:pt idx="128">
                  <c:v>4.17</c:v>
                </c:pt>
                <c:pt idx="129">
                  <c:v>4.2</c:v>
                </c:pt>
                <c:pt idx="130">
                  <c:v>3.7</c:v>
                </c:pt>
                <c:pt idx="131">
                  <c:v>3.57</c:v>
                </c:pt>
                <c:pt idx="132">
                  <c:v>4.5</c:v>
                </c:pt>
                <c:pt idx="133">
                  <c:v>4.3</c:v>
                </c:pt>
                <c:pt idx="134">
                  <c:v>4</c:v>
                </c:pt>
                <c:pt idx="135">
                  <c:v>3.78</c:v>
                </c:pt>
                <c:pt idx="136">
                  <c:v>3.85</c:v>
                </c:pt>
                <c:pt idx="137">
                  <c:v>3.8</c:v>
                </c:pt>
                <c:pt idx="138">
                  <c:v>3.96</c:v>
                </c:pt>
                <c:pt idx="139">
                  <c:v>4.9000000000000004</c:v>
                </c:pt>
                <c:pt idx="140">
                  <c:v>5.0999999999999996</c:v>
                </c:pt>
                <c:pt idx="141">
                  <c:v>3.38</c:v>
                </c:pt>
                <c:pt idx="142">
                  <c:v>3.79</c:v>
                </c:pt>
                <c:pt idx="143">
                  <c:v>3.9</c:v>
                </c:pt>
                <c:pt idx="144">
                  <c:v>4.0599999999999996</c:v>
                </c:pt>
                <c:pt idx="145">
                  <c:v>2.98</c:v>
                </c:pt>
                <c:pt idx="146">
                  <c:v>3</c:v>
                </c:pt>
                <c:pt idx="147">
                  <c:v>3.7</c:v>
                </c:pt>
                <c:pt idx="148">
                  <c:v>4.3</c:v>
                </c:pt>
                <c:pt idx="149">
                  <c:v>4.3499999999999996</c:v>
                </c:pt>
                <c:pt idx="150">
                  <c:v>3.98</c:v>
                </c:pt>
                <c:pt idx="151">
                  <c:v>3.78</c:v>
                </c:pt>
                <c:pt idx="152">
                  <c:v>4.0999999999999996</c:v>
                </c:pt>
                <c:pt idx="153">
                  <c:v>3.7</c:v>
                </c:pt>
                <c:pt idx="154">
                  <c:v>3.73</c:v>
                </c:pt>
                <c:pt idx="155">
                  <c:v>3.65</c:v>
                </c:pt>
                <c:pt idx="156">
                  <c:v>3.35</c:v>
                </c:pt>
                <c:pt idx="157">
                  <c:v>3.4</c:v>
                </c:pt>
                <c:pt idx="158">
                  <c:v>3.35</c:v>
                </c:pt>
                <c:pt idx="159">
                  <c:v>3.15</c:v>
                </c:pt>
                <c:pt idx="160">
                  <c:v>3</c:v>
                </c:pt>
                <c:pt idx="161">
                  <c:v>2.65</c:v>
                </c:pt>
                <c:pt idx="162">
                  <c:v>2.8</c:v>
                </c:pt>
                <c:pt idx="163">
                  <c:v>2.6</c:v>
                </c:pt>
                <c:pt idx="164">
                  <c:v>2.6</c:v>
                </c:pt>
                <c:pt idx="165">
                  <c:v>2.67</c:v>
                </c:pt>
                <c:pt idx="166">
                  <c:v>2.75</c:v>
                </c:pt>
                <c:pt idx="167">
                  <c:v>2.86</c:v>
                </c:pt>
                <c:pt idx="168">
                  <c:v>2.96</c:v>
                </c:pt>
                <c:pt idx="169">
                  <c:v>3.27</c:v>
                </c:pt>
                <c:pt idx="170">
                  <c:v>3.58</c:v>
                </c:pt>
                <c:pt idx="171">
                  <c:v>3.25</c:v>
                </c:pt>
                <c:pt idx="172">
                  <c:v>3.15</c:v>
                </c:pt>
                <c:pt idx="173">
                  <c:v>2.75</c:v>
                </c:pt>
                <c:pt idx="174">
                  <c:v>2.95</c:v>
                </c:pt>
                <c:pt idx="175">
                  <c:v>2.58</c:v>
                </c:pt>
                <c:pt idx="176">
                  <c:v>2.7</c:v>
                </c:pt>
                <c:pt idx="177">
                  <c:v>3</c:v>
                </c:pt>
                <c:pt idx="178">
                  <c:v>3</c:v>
                </c:pt>
                <c:pt idx="179">
                  <c:v>2.95</c:v>
                </c:pt>
                <c:pt idx="180">
                  <c:v>2.85</c:v>
                </c:pt>
                <c:pt idx="181">
                  <c:v>2.88</c:v>
                </c:pt>
                <c:pt idx="182">
                  <c:v>2.94</c:v>
                </c:pt>
                <c:pt idx="183">
                  <c:v>2.85</c:v>
                </c:pt>
                <c:pt idx="184">
                  <c:v>2.7</c:v>
                </c:pt>
                <c:pt idx="185">
                  <c:v>2.97</c:v>
                </c:pt>
                <c:pt idx="186">
                  <c:v>2.96</c:v>
                </c:pt>
                <c:pt idx="187">
                  <c:v>2.54</c:v>
                </c:pt>
                <c:pt idx="188">
                  <c:v>2.79</c:v>
                </c:pt>
                <c:pt idx="189">
                  <c:v>3</c:v>
                </c:pt>
                <c:pt idx="190">
                  <c:v>3.1</c:v>
                </c:pt>
                <c:pt idx="191">
                  <c:v>2.7</c:v>
                </c:pt>
                <c:pt idx="192">
                  <c:v>3</c:v>
                </c:pt>
                <c:pt idx="193">
                  <c:v>2.65</c:v>
                </c:pt>
                <c:pt idx="194">
                  <c:v>3</c:v>
                </c:pt>
                <c:pt idx="195">
                  <c:v>2.1800000000000002</c:v>
                </c:pt>
                <c:pt idx="196">
                  <c:v>2.41</c:v>
                </c:pt>
                <c:pt idx="197">
                  <c:v>2.64</c:v>
                </c:pt>
                <c:pt idx="198">
                  <c:v>2.8</c:v>
                </c:pt>
                <c:pt idx="199">
                  <c:v>2.8</c:v>
                </c:pt>
                <c:pt idx="200">
                  <c:v>2.7</c:v>
                </c:pt>
                <c:pt idx="201">
                  <c:v>2.71</c:v>
                </c:pt>
                <c:pt idx="202">
                  <c:v>2.73</c:v>
                </c:pt>
                <c:pt idx="203">
                  <c:v>2.73</c:v>
                </c:pt>
                <c:pt idx="204">
                  <c:v>2.75</c:v>
                </c:pt>
                <c:pt idx="205">
                  <c:v>2.76</c:v>
                </c:pt>
                <c:pt idx="206">
                  <c:v>2.77</c:v>
                </c:pt>
                <c:pt idx="207">
                  <c:v>2.78</c:v>
                </c:pt>
                <c:pt idx="208">
                  <c:v>2.7</c:v>
                </c:pt>
                <c:pt idx="209">
                  <c:v>3.65</c:v>
                </c:pt>
                <c:pt idx="210">
                  <c:v>2.85</c:v>
                </c:pt>
                <c:pt idx="211">
                  <c:v>2.8</c:v>
                </c:pt>
                <c:pt idx="212">
                  <c:v>2.76</c:v>
                </c:pt>
                <c:pt idx="213">
                  <c:v>2.71</c:v>
                </c:pt>
                <c:pt idx="214">
                  <c:v>3</c:v>
                </c:pt>
                <c:pt idx="215">
                  <c:v>2.2999999999999998</c:v>
                </c:pt>
                <c:pt idx="216">
                  <c:v>2.68</c:v>
                </c:pt>
                <c:pt idx="217">
                  <c:v>2.67</c:v>
                </c:pt>
                <c:pt idx="218">
                  <c:v>2.88</c:v>
                </c:pt>
                <c:pt idx="219">
                  <c:v>2.7</c:v>
                </c:pt>
                <c:pt idx="220">
                  <c:v>2.9</c:v>
                </c:pt>
                <c:pt idx="221">
                  <c:v>2.75</c:v>
                </c:pt>
                <c:pt idx="222">
                  <c:v>2.9</c:v>
                </c:pt>
                <c:pt idx="223">
                  <c:v>3</c:v>
                </c:pt>
                <c:pt idx="224">
                  <c:v>3.1</c:v>
                </c:pt>
                <c:pt idx="225">
                  <c:v>3.44</c:v>
                </c:pt>
                <c:pt idx="226">
                  <c:v>3.75</c:v>
                </c:pt>
                <c:pt idx="227">
                  <c:v>5.48</c:v>
                </c:pt>
                <c:pt idx="228">
                  <c:v>3.9</c:v>
                </c:pt>
                <c:pt idx="229">
                  <c:v>3.58</c:v>
                </c:pt>
                <c:pt idx="230">
                  <c:v>2.35</c:v>
                </c:pt>
                <c:pt idx="231">
                  <c:v>4.0999999999999996</c:v>
                </c:pt>
                <c:pt idx="232">
                  <c:v>3</c:v>
                </c:pt>
                <c:pt idx="233">
                  <c:v>4.7</c:v>
                </c:pt>
                <c:pt idx="234">
                  <c:v>3.6</c:v>
                </c:pt>
                <c:pt idx="235">
                  <c:v>3.35</c:v>
                </c:pt>
                <c:pt idx="236">
                  <c:v>3.1</c:v>
                </c:pt>
                <c:pt idx="237">
                  <c:v>4.54</c:v>
                </c:pt>
                <c:pt idx="238">
                  <c:v>3.75</c:v>
                </c:pt>
                <c:pt idx="239">
                  <c:v>4</c:v>
                </c:pt>
                <c:pt idx="240">
                  <c:v>4.22</c:v>
                </c:pt>
                <c:pt idx="241">
                  <c:v>4.8</c:v>
                </c:pt>
                <c:pt idx="242">
                  <c:v>3.2</c:v>
                </c:pt>
                <c:pt idx="243">
                  <c:v>3</c:v>
                </c:pt>
                <c:pt idx="244">
                  <c:v>3</c:v>
                </c:pt>
                <c:pt idx="245">
                  <c:v>3.12</c:v>
                </c:pt>
                <c:pt idx="246">
                  <c:v>3</c:v>
                </c:pt>
                <c:pt idx="247">
                  <c:v>2.9</c:v>
                </c:pt>
                <c:pt idx="248">
                  <c:v>3.07</c:v>
                </c:pt>
                <c:pt idx="249">
                  <c:v>2.97</c:v>
                </c:pt>
                <c:pt idx="250">
                  <c:v>3</c:v>
                </c:pt>
                <c:pt idx="251">
                  <c:v>2.7</c:v>
                </c:pt>
                <c:pt idx="252">
                  <c:v>3.78</c:v>
                </c:pt>
                <c:pt idx="253">
                  <c:v>4.37</c:v>
                </c:pt>
                <c:pt idx="254">
                  <c:v>4.7300000000000004</c:v>
                </c:pt>
                <c:pt idx="255">
                  <c:v>4.92</c:v>
                </c:pt>
                <c:pt idx="256">
                  <c:v>5.0999999999999996</c:v>
                </c:pt>
                <c:pt idx="257">
                  <c:v>5.7</c:v>
                </c:pt>
                <c:pt idx="258">
                  <c:v>6</c:v>
                </c:pt>
                <c:pt idx="259">
                  <c:v>5</c:v>
                </c:pt>
                <c:pt idx="260">
                  <c:v>4.8</c:v>
                </c:pt>
                <c:pt idx="261">
                  <c:v>5</c:v>
                </c:pt>
                <c:pt idx="262">
                  <c:v>5.96</c:v>
                </c:pt>
                <c:pt idx="263">
                  <c:v>6</c:v>
                </c:pt>
                <c:pt idx="264">
                  <c:v>4.2300000000000004</c:v>
                </c:pt>
                <c:pt idx="265">
                  <c:v>4.8499999999999996</c:v>
                </c:pt>
                <c:pt idx="266">
                  <c:v>4.4000000000000004</c:v>
                </c:pt>
                <c:pt idx="267">
                  <c:v>4.0999999999999996</c:v>
                </c:pt>
                <c:pt idx="268">
                  <c:v>3.86</c:v>
                </c:pt>
                <c:pt idx="269">
                  <c:v>3.2</c:v>
                </c:pt>
                <c:pt idx="270">
                  <c:v>3.95</c:v>
                </c:pt>
                <c:pt idx="271">
                  <c:v>3.6</c:v>
                </c:pt>
                <c:pt idx="272">
                  <c:v>3.55</c:v>
                </c:pt>
                <c:pt idx="273">
                  <c:v>3.9</c:v>
                </c:pt>
                <c:pt idx="274">
                  <c:v>4</c:v>
                </c:pt>
                <c:pt idx="275">
                  <c:v>3.9</c:v>
                </c:pt>
                <c:pt idx="276">
                  <c:v>3.65</c:v>
                </c:pt>
                <c:pt idx="277">
                  <c:v>3</c:v>
                </c:pt>
                <c:pt idx="278">
                  <c:v>3.34</c:v>
                </c:pt>
                <c:pt idx="279">
                  <c:v>3.2</c:v>
                </c:pt>
                <c:pt idx="280">
                  <c:v>2.9</c:v>
                </c:pt>
                <c:pt idx="281">
                  <c:v>2.79</c:v>
                </c:pt>
                <c:pt idx="282">
                  <c:v>3.2</c:v>
                </c:pt>
                <c:pt idx="283">
                  <c:v>5.2</c:v>
                </c:pt>
                <c:pt idx="284">
                  <c:v>2.87</c:v>
                </c:pt>
                <c:pt idx="285">
                  <c:v>3.6</c:v>
                </c:pt>
                <c:pt idx="286">
                  <c:v>3.38</c:v>
                </c:pt>
                <c:pt idx="287">
                  <c:v>3.38</c:v>
                </c:pt>
                <c:pt idx="288">
                  <c:v>3.3</c:v>
                </c:pt>
                <c:pt idx="289">
                  <c:v>3.2</c:v>
                </c:pt>
                <c:pt idx="290">
                  <c:v>3.23</c:v>
                </c:pt>
                <c:pt idx="291">
                  <c:v>3.1</c:v>
                </c:pt>
                <c:pt idx="292">
                  <c:v>3.26</c:v>
                </c:pt>
                <c:pt idx="293">
                  <c:v>3.3</c:v>
                </c:pt>
                <c:pt idx="294">
                  <c:v>3.2</c:v>
                </c:pt>
                <c:pt idx="295">
                  <c:v>3.3</c:v>
                </c:pt>
                <c:pt idx="296">
                  <c:v>3</c:v>
                </c:pt>
                <c:pt idx="297">
                  <c:v>2.7</c:v>
                </c:pt>
                <c:pt idx="298">
                  <c:v>2.9</c:v>
                </c:pt>
                <c:pt idx="299">
                  <c:v>3</c:v>
                </c:pt>
                <c:pt idx="300">
                  <c:v>3.1</c:v>
                </c:pt>
                <c:pt idx="301">
                  <c:v>2.65</c:v>
                </c:pt>
                <c:pt idx="302">
                  <c:v>3</c:v>
                </c:pt>
                <c:pt idx="303">
                  <c:v>2.7</c:v>
                </c:pt>
                <c:pt idx="304">
                  <c:v>2.7</c:v>
                </c:pt>
                <c:pt idx="305">
                  <c:v>2.8</c:v>
                </c:pt>
                <c:pt idx="306">
                  <c:v>2.7</c:v>
                </c:pt>
                <c:pt idx="307">
                  <c:v>3.3</c:v>
                </c:pt>
                <c:pt idx="308">
                  <c:v>2.7</c:v>
                </c:pt>
                <c:pt idx="309">
                  <c:v>2.8</c:v>
                </c:pt>
                <c:pt idx="310">
                  <c:v>2.98</c:v>
                </c:pt>
                <c:pt idx="311">
                  <c:v>2.9</c:v>
                </c:pt>
                <c:pt idx="312">
                  <c:v>2.79</c:v>
                </c:pt>
                <c:pt idx="313">
                  <c:v>2.68</c:v>
                </c:pt>
                <c:pt idx="314">
                  <c:v>2.6</c:v>
                </c:pt>
                <c:pt idx="315">
                  <c:v>3</c:v>
                </c:pt>
                <c:pt idx="316">
                  <c:v>3.2</c:v>
                </c:pt>
                <c:pt idx="317">
                  <c:v>2.98</c:v>
                </c:pt>
                <c:pt idx="318">
                  <c:v>2.68</c:v>
                </c:pt>
                <c:pt idx="319">
                  <c:v>3.28</c:v>
                </c:pt>
                <c:pt idx="320">
                  <c:v>3.19</c:v>
                </c:pt>
                <c:pt idx="321">
                  <c:v>3.1</c:v>
                </c:pt>
                <c:pt idx="322">
                  <c:v>3.2</c:v>
                </c:pt>
                <c:pt idx="323">
                  <c:v>3</c:v>
                </c:pt>
                <c:pt idx="324">
                  <c:v>3.2</c:v>
                </c:pt>
                <c:pt idx="325">
                  <c:v>2.9</c:v>
                </c:pt>
                <c:pt idx="326">
                  <c:v>3.1</c:v>
                </c:pt>
                <c:pt idx="327">
                  <c:v>2.98</c:v>
                </c:pt>
                <c:pt idx="328">
                  <c:v>3.05</c:v>
                </c:pt>
                <c:pt idx="329">
                  <c:v>3</c:v>
                </c:pt>
                <c:pt idx="330">
                  <c:v>3.15</c:v>
                </c:pt>
                <c:pt idx="331">
                  <c:v>3.35</c:v>
                </c:pt>
                <c:pt idx="332">
                  <c:v>3</c:v>
                </c:pt>
                <c:pt idx="333">
                  <c:v>2.9</c:v>
                </c:pt>
                <c:pt idx="334">
                  <c:v>2.8</c:v>
                </c:pt>
                <c:pt idx="335">
                  <c:v>2.9</c:v>
                </c:pt>
                <c:pt idx="336">
                  <c:v>3.15</c:v>
                </c:pt>
                <c:pt idx="337">
                  <c:v>3</c:v>
                </c:pt>
                <c:pt idx="338">
                  <c:v>3.25</c:v>
                </c:pt>
                <c:pt idx="339">
                  <c:v>3.6</c:v>
                </c:pt>
                <c:pt idx="340">
                  <c:v>3.77</c:v>
                </c:pt>
                <c:pt idx="341">
                  <c:v>4.16</c:v>
                </c:pt>
                <c:pt idx="342">
                  <c:v>3.66</c:v>
                </c:pt>
                <c:pt idx="343">
                  <c:v>3.6</c:v>
                </c:pt>
                <c:pt idx="344">
                  <c:v>3.64</c:v>
                </c:pt>
                <c:pt idx="345">
                  <c:v>3.68</c:v>
                </c:pt>
                <c:pt idx="346">
                  <c:v>3.58</c:v>
                </c:pt>
                <c:pt idx="347">
                  <c:v>3.46</c:v>
                </c:pt>
                <c:pt idx="348">
                  <c:v>3.68</c:v>
                </c:pt>
                <c:pt idx="349">
                  <c:v>3.7</c:v>
                </c:pt>
                <c:pt idx="350">
                  <c:v>3.67</c:v>
                </c:pt>
                <c:pt idx="351">
                  <c:v>3.66</c:v>
                </c:pt>
                <c:pt idx="352">
                  <c:v>4.28</c:v>
                </c:pt>
                <c:pt idx="353">
                  <c:v>4.3</c:v>
                </c:pt>
                <c:pt idx="354">
                  <c:v>4.38</c:v>
                </c:pt>
                <c:pt idx="355">
                  <c:v>4.25</c:v>
                </c:pt>
                <c:pt idx="356">
                  <c:v>3.6</c:v>
                </c:pt>
                <c:pt idx="357">
                  <c:v>3.5</c:v>
                </c:pt>
                <c:pt idx="358">
                  <c:v>3</c:v>
                </c:pt>
                <c:pt idx="359">
                  <c:v>3.49</c:v>
                </c:pt>
                <c:pt idx="360">
                  <c:v>3.3</c:v>
                </c:pt>
                <c:pt idx="361">
                  <c:v>3.59</c:v>
                </c:pt>
                <c:pt idx="362">
                  <c:v>3.25</c:v>
                </c:pt>
                <c:pt idx="363">
                  <c:v>3.38</c:v>
                </c:pt>
                <c:pt idx="364">
                  <c:v>3.55</c:v>
                </c:pt>
                <c:pt idx="365">
                  <c:v>3.47</c:v>
                </c:pt>
                <c:pt idx="366">
                  <c:v>3.34</c:v>
                </c:pt>
                <c:pt idx="367">
                  <c:v>3.18</c:v>
                </c:pt>
                <c:pt idx="368">
                  <c:v>3.04</c:v>
                </c:pt>
                <c:pt idx="369">
                  <c:v>2.97</c:v>
                </c:pt>
                <c:pt idx="370">
                  <c:v>2.93</c:v>
                </c:pt>
                <c:pt idx="371">
                  <c:v>2.9</c:v>
                </c:pt>
                <c:pt idx="372">
                  <c:v>2.8</c:v>
                </c:pt>
                <c:pt idx="373">
                  <c:v>2.7</c:v>
                </c:pt>
                <c:pt idx="374">
                  <c:v>3</c:v>
                </c:pt>
                <c:pt idx="375">
                  <c:v>2.97</c:v>
                </c:pt>
                <c:pt idx="376">
                  <c:v>2.93</c:v>
                </c:pt>
                <c:pt idx="377">
                  <c:v>2.9</c:v>
                </c:pt>
                <c:pt idx="378">
                  <c:v>2.82</c:v>
                </c:pt>
                <c:pt idx="379">
                  <c:v>3.1</c:v>
                </c:pt>
                <c:pt idx="380">
                  <c:v>3.2</c:v>
                </c:pt>
                <c:pt idx="381">
                  <c:v>2.85</c:v>
                </c:pt>
                <c:pt idx="382">
                  <c:v>3</c:v>
                </c:pt>
                <c:pt idx="383">
                  <c:v>3.14</c:v>
                </c:pt>
                <c:pt idx="384">
                  <c:v>3.6</c:v>
                </c:pt>
                <c:pt idx="385">
                  <c:v>3.9</c:v>
                </c:pt>
                <c:pt idx="386">
                  <c:v>3.85</c:v>
                </c:pt>
                <c:pt idx="387">
                  <c:v>3.82</c:v>
                </c:pt>
                <c:pt idx="388">
                  <c:v>3.8</c:v>
                </c:pt>
                <c:pt idx="389">
                  <c:v>4.24</c:v>
                </c:pt>
                <c:pt idx="390">
                  <c:v>4.75</c:v>
                </c:pt>
                <c:pt idx="391">
                  <c:v>4.55</c:v>
                </c:pt>
                <c:pt idx="392">
                  <c:v>4.3</c:v>
                </c:pt>
                <c:pt idx="393">
                  <c:v>4.4000000000000004</c:v>
                </c:pt>
                <c:pt idx="394">
                  <c:v>4</c:v>
                </c:pt>
                <c:pt idx="395">
                  <c:v>3.7</c:v>
                </c:pt>
                <c:pt idx="396">
                  <c:v>4.0999999999999996</c:v>
                </c:pt>
                <c:pt idx="397">
                  <c:v>2.88</c:v>
                </c:pt>
                <c:pt idx="398">
                  <c:v>3</c:v>
                </c:pt>
                <c:pt idx="399">
                  <c:v>2.98</c:v>
                </c:pt>
                <c:pt idx="400">
                  <c:v>3.72</c:v>
                </c:pt>
                <c:pt idx="401">
                  <c:v>3.35</c:v>
                </c:pt>
                <c:pt idx="402">
                  <c:v>3.4</c:v>
                </c:pt>
                <c:pt idx="403">
                  <c:v>3.17</c:v>
                </c:pt>
                <c:pt idx="404">
                  <c:v>3.5</c:v>
                </c:pt>
                <c:pt idx="405">
                  <c:v>3.3</c:v>
                </c:pt>
                <c:pt idx="406">
                  <c:v>3.34</c:v>
                </c:pt>
                <c:pt idx="407">
                  <c:v>3.26</c:v>
                </c:pt>
                <c:pt idx="408">
                  <c:v>3.1</c:v>
                </c:pt>
                <c:pt idx="409">
                  <c:v>3</c:v>
                </c:pt>
                <c:pt idx="410">
                  <c:v>3.29</c:v>
                </c:pt>
                <c:pt idx="411">
                  <c:v>3</c:v>
                </c:pt>
                <c:pt idx="412">
                  <c:v>3.25</c:v>
                </c:pt>
                <c:pt idx="413">
                  <c:v>3.13</c:v>
                </c:pt>
                <c:pt idx="414">
                  <c:v>3.37</c:v>
                </c:pt>
                <c:pt idx="415">
                  <c:v>3</c:v>
                </c:pt>
                <c:pt idx="416">
                  <c:v>3.3</c:v>
                </c:pt>
                <c:pt idx="417">
                  <c:v>3.06</c:v>
                </c:pt>
                <c:pt idx="418">
                  <c:v>3.3</c:v>
                </c:pt>
                <c:pt idx="419">
                  <c:v>3.25</c:v>
                </c:pt>
                <c:pt idx="420">
                  <c:v>2.9</c:v>
                </c:pt>
                <c:pt idx="421">
                  <c:v>3.6</c:v>
                </c:pt>
                <c:pt idx="422">
                  <c:v>2.6</c:v>
                </c:pt>
                <c:pt idx="423">
                  <c:v>2.86</c:v>
                </c:pt>
                <c:pt idx="424">
                  <c:v>2.9</c:v>
                </c:pt>
                <c:pt idx="425">
                  <c:v>2.94</c:v>
                </c:pt>
                <c:pt idx="426">
                  <c:v>2.98</c:v>
                </c:pt>
                <c:pt idx="427">
                  <c:v>2.7</c:v>
                </c:pt>
                <c:pt idx="428">
                  <c:v>3</c:v>
                </c:pt>
                <c:pt idx="429">
                  <c:v>2.6</c:v>
                </c:pt>
                <c:pt idx="430">
                  <c:v>2.73</c:v>
                </c:pt>
                <c:pt idx="431">
                  <c:v>2.65</c:v>
                </c:pt>
                <c:pt idx="432">
                  <c:v>2.8</c:v>
                </c:pt>
                <c:pt idx="433">
                  <c:v>2.78</c:v>
                </c:pt>
                <c:pt idx="434">
                  <c:v>2.85</c:v>
                </c:pt>
                <c:pt idx="435">
                  <c:v>2.8</c:v>
                </c:pt>
                <c:pt idx="436">
                  <c:v>2.8</c:v>
                </c:pt>
                <c:pt idx="437">
                  <c:v>2.67</c:v>
                </c:pt>
                <c:pt idx="438">
                  <c:v>2.7</c:v>
                </c:pt>
                <c:pt idx="439">
                  <c:v>3.86</c:v>
                </c:pt>
                <c:pt idx="440">
                  <c:v>3</c:v>
                </c:pt>
                <c:pt idx="441">
                  <c:v>3.1</c:v>
                </c:pt>
                <c:pt idx="442">
                  <c:v>3.16</c:v>
                </c:pt>
                <c:pt idx="443">
                  <c:v>2.78</c:v>
                </c:pt>
                <c:pt idx="444">
                  <c:v>3</c:v>
                </c:pt>
                <c:pt idx="445">
                  <c:v>2.5</c:v>
                </c:pt>
                <c:pt idx="446">
                  <c:v>2.7</c:v>
                </c:pt>
                <c:pt idx="447">
                  <c:v>3.08</c:v>
                </c:pt>
                <c:pt idx="448">
                  <c:v>3.4</c:v>
                </c:pt>
                <c:pt idx="449">
                  <c:v>3.48</c:v>
                </c:pt>
                <c:pt idx="450">
                  <c:v>2.93</c:v>
                </c:pt>
                <c:pt idx="451">
                  <c:v>2.75</c:v>
                </c:pt>
                <c:pt idx="452">
                  <c:v>2.95</c:v>
                </c:pt>
                <c:pt idx="453">
                  <c:v>2.6</c:v>
                </c:pt>
                <c:pt idx="454">
                  <c:v>2.9</c:v>
                </c:pt>
                <c:pt idx="455">
                  <c:v>2.75</c:v>
                </c:pt>
                <c:pt idx="456">
                  <c:v>2.87</c:v>
                </c:pt>
                <c:pt idx="457">
                  <c:v>2.8</c:v>
                </c:pt>
                <c:pt idx="458">
                  <c:v>3</c:v>
                </c:pt>
                <c:pt idx="459">
                  <c:v>2.74</c:v>
                </c:pt>
                <c:pt idx="460">
                  <c:v>2.67</c:v>
                </c:pt>
                <c:pt idx="461">
                  <c:v>2.6</c:v>
                </c:pt>
                <c:pt idx="462">
                  <c:v>2.9</c:v>
                </c:pt>
                <c:pt idx="463">
                  <c:v>2.9</c:v>
                </c:pt>
                <c:pt idx="464">
                  <c:v>3</c:v>
                </c:pt>
                <c:pt idx="465">
                  <c:v>2.78</c:v>
                </c:pt>
                <c:pt idx="466">
                  <c:v>3</c:v>
                </c:pt>
                <c:pt idx="467">
                  <c:v>2.96</c:v>
                </c:pt>
                <c:pt idx="468">
                  <c:v>2.89</c:v>
                </c:pt>
                <c:pt idx="469">
                  <c:v>2.85</c:v>
                </c:pt>
                <c:pt idx="470">
                  <c:v>2.94</c:v>
                </c:pt>
                <c:pt idx="471">
                  <c:v>2.72</c:v>
                </c:pt>
                <c:pt idx="472">
                  <c:v>2.84</c:v>
                </c:pt>
                <c:pt idx="473">
                  <c:v>2.98</c:v>
                </c:pt>
                <c:pt idx="474">
                  <c:v>3</c:v>
                </c:pt>
                <c:pt idx="475">
                  <c:v>2.82</c:v>
                </c:pt>
                <c:pt idx="476">
                  <c:v>2.78</c:v>
                </c:pt>
                <c:pt idx="477">
                  <c:v>2.84</c:v>
                </c:pt>
                <c:pt idx="478">
                  <c:v>2.9</c:v>
                </c:pt>
                <c:pt idx="479">
                  <c:v>2.6</c:v>
                </c:pt>
                <c:pt idx="480">
                  <c:v>2.68</c:v>
                </c:pt>
                <c:pt idx="481">
                  <c:v>2.68</c:v>
                </c:pt>
                <c:pt idx="482">
                  <c:v>2.68</c:v>
                </c:pt>
                <c:pt idx="483">
                  <c:v>2.6</c:v>
                </c:pt>
                <c:pt idx="484">
                  <c:v>2.79</c:v>
                </c:pt>
                <c:pt idx="485">
                  <c:v>2.76</c:v>
                </c:pt>
                <c:pt idx="486">
                  <c:v>2.74</c:v>
                </c:pt>
                <c:pt idx="487">
                  <c:v>2.65</c:v>
                </c:pt>
                <c:pt idx="488">
                  <c:v>2.68</c:v>
                </c:pt>
                <c:pt idx="489">
                  <c:v>2.58</c:v>
                </c:pt>
                <c:pt idx="490">
                  <c:v>2.85</c:v>
                </c:pt>
                <c:pt idx="491">
                  <c:v>2.75</c:v>
                </c:pt>
                <c:pt idx="492">
                  <c:v>2.75</c:v>
                </c:pt>
                <c:pt idx="493">
                  <c:v>2.65</c:v>
                </c:pt>
                <c:pt idx="494">
                  <c:v>2.78</c:v>
                </c:pt>
                <c:pt idx="495">
                  <c:v>2.7</c:v>
                </c:pt>
                <c:pt idx="496">
                  <c:v>2.73</c:v>
                </c:pt>
                <c:pt idx="497">
                  <c:v>2.75</c:v>
                </c:pt>
                <c:pt idx="498">
                  <c:v>2.73</c:v>
                </c:pt>
                <c:pt idx="499">
                  <c:v>2.67</c:v>
                </c:pt>
                <c:pt idx="500">
                  <c:v>2.64</c:v>
                </c:pt>
                <c:pt idx="501">
                  <c:v>2.6</c:v>
                </c:pt>
                <c:pt idx="502">
                  <c:v>2.58</c:v>
                </c:pt>
                <c:pt idx="503">
                  <c:v>2.5499999999999998</c:v>
                </c:pt>
                <c:pt idx="504">
                  <c:v>2.6</c:v>
                </c:pt>
                <c:pt idx="505">
                  <c:v>2.7</c:v>
                </c:pt>
                <c:pt idx="506">
                  <c:v>2.75</c:v>
                </c:pt>
                <c:pt idx="507">
                  <c:v>2.8</c:v>
                </c:pt>
                <c:pt idx="508">
                  <c:v>2.9</c:v>
                </c:pt>
                <c:pt idx="509">
                  <c:v>2.87</c:v>
                </c:pt>
                <c:pt idx="510">
                  <c:v>2.78</c:v>
                </c:pt>
                <c:pt idx="511">
                  <c:v>2.68</c:v>
                </c:pt>
                <c:pt idx="512">
                  <c:v>2.64</c:v>
                </c:pt>
                <c:pt idx="513">
                  <c:v>2.59</c:v>
                </c:pt>
                <c:pt idx="514">
                  <c:v>2.5</c:v>
                </c:pt>
                <c:pt idx="515">
                  <c:v>2.63</c:v>
                </c:pt>
                <c:pt idx="516">
                  <c:v>2.98</c:v>
                </c:pt>
                <c:pt idx="517">
                  <c:v>2.78</c:v>
                </c:pt>
                <c:pt idx="518">
                  <c:v>2.8</c:v>
                </c:pt>
                <c:pt idx="519">
                  <c:v>2.8</c:v>
                </c:pt>
                <c:pt idx="520">
                  <c:v>3</c:v>
                </c:pt>
                <c:pt idx="521">
                  <c:v>2.88</c:v>
                </c:pt>
                <c:pt idx="522">
                  <c:v>2.98</c:v>
                </c:pt>
                <c:pt idx="523">
                  <c:v>3.23</c:v>
                </c:pt>
                <c:pt idx="524">
                  <c:v>3.48</c:v>
                </c:pt>
                <c:pt idx="525">
                  <c:v>3</c:v>
                </c:pt>
                <c:pt idx="526">
                  <c:v>3.2</c:v>
                </c:pt>
                <c:pt idx="527">
                  <c:v>2.93</c:v>
                </c:pt>
                <c:pt idx="528">
                  <c:v>2.68</c:v>
                </c:pt>
                <c:pt idx="529">
                  <c:v>2.5499999999999998</c:v>
                </c:pt>
                <c:pt idx="530">
                  <c:v>2.74</c:v>
                </c:pt>
                <c:pt idx="531">
                  <c:v>2.69</c:v>
                </c:pt>
                <c:pt idx="532">
                  <c:v>2.76</c:v>
                </c:pt>
                <c:pt idx="533">
                  <c:v>2.4</c:v>
                </c:pt>
                <c:pt idx="534">
                  <c:v>2.6</c:v>
                </c:pt>
                <c:pt idx="535">
                  <c:v>2.5299999999999998</c:v>
                </c:pt>
                <c:pt idx="536">
                  <c:v>2.68</c:v>
                </c:pt>
                <c:pt idx="537">
                  <c:v>2.5499999999999998</c:v>
                </c:pt>
                <c:pt idx="538">
                  <c:v>2.63</c:v>
                </c:pt>
                <c:pt idx="539">
                  <c:v>2.6</c:v>
                </c:pt>
                <c:pt idx="540">
                  <c:v>2.68</c:v>
                </c:pt>
                <c:pt idx="541">
                  <c:v>2.44</c:v>
                </c:pt>
                <c:pt idx="566">
                  <c:v>3.25</c:v>
                </c:pt>
                <c:pt idx="567">
                  <c:v>3.45</c:v>
                </c:pt>
                <c:pt idx="568">
                  <c:v>3.6</c:v>
                </c:pt>
                <c:pt idx="569">
                  <c:v>3.74</c:v>
                </c:pt>
                <c:pt idx="570">
                  <c:v>3.2</c:v>
                </c:pt>
                <c:pt idx="571">
                  <c:v>3.18</c:v>
                </c:pt>
                <c:pt idx="572">
                  <c:v>3.31</c:v>
                </c:pt>
                <c:pt idx="573">
                  <c:v>3.18</c:v>
                </c:pt>
                <c:pt idx="574">
                  <c:v>2.98</c:v>
                </c:pt>
                <c:pt idx="575">
                  <c:v>2.68</c:v>
                </c:pt>
                <c:pt idx="576">
                  <c:v>2.9</c:v>
                </c:pt>
                <c:pt idx="577">
                  <c:v>2.79</c:v>
                </c:pt>
                <c:pt idx="578">
                  <c:v>2.9</c:v>
                </c:pt>
                <c:pt idx="579">
                  <c:v>2.84</c:v>
                </c:pt>
                <c:pt idx="580">
                  <c:v>2.9</c:v>
                </c:pt>
                <c:pt idx="581">
                  <c:v>2.75</c:v>
                </c:pt>
                <c:pt idx="582">
                  <c:v>3.22</c:v>
                </c:pt>
                <c:pt idx="583">
                  <c:v>3.16</c:v>
                </c:pt>
                <c:pt idx="584">
                  <c:v>3.36</c:v>
                </c:pt>
                <c:pt idx="585">
                  <c:v>3.48</c:v>
                </c:pt>
                <c:pt idx="586">
                  <c:v>2.2999999999999998</c:v>
                </c:pt>
                <c:pt idx="587">
                  <c:v>2.7</c:v>
                </c:pt>
                <c:pt idx="590">
                  <c:v>2.62</c:v>
                </c:pt>
                <c:pt idx="591">
                  <c:v>2.8</c:v>
                </c:pt>
                <c:pt idx="592">
                  <c:v>2.77</c:v>
                </c:pt>
                <c:pt idx="593">
                  <c:v>2.8</c:v>
                </c:pt>
                <c:pt idx="594">
                  <c:v>2.97</c:v>
                </c:pt>
                <c:pt idx="595">
                  <c:v>2.8</c:v>
                </c:pt>
                <c:pt idx="596">
                  <c:v>3.9</c:v>
                </c:pt>
                <c:pt idx="597">
                  <c:v>3.65</c:v>
                </c:pt>
                <c:pt idx="598">
                  <c:v>3.4</c:v>
                </c:pt>
                <c:pt idx="599">
                  <c:v>3.15</c:v>
                </c:pt>
                <c:pt idx="600">
                  <c:v>3.3</c:v>
                </c:pt>
                <c:pt idx="601">
                  <c:v>3.1</c:v>
                </c:pt>
                <c:pt idx="602">
                  <c:v>3.22</c:v>
                </c:pt>
                <c:pt idx="603">
                  <c:v>3</c:v>
                </c:pt>
                <c:pt idx="604">
                  <c:v>4</c:v>
                </c:pt>
                <c:pt idx="605">
                  <c:v>3.56</c:v>
                </c:pt>
                <c:pt idx="606">
                  <c:v>3.88</c:v>
                </c:pt>
                <c:pt idx="607">
                  <c:v>4.16</c:v>
                </c:pt>
                <c:pt idx="608">
                  <c:v>3.6</c:v>
                </c:pt>
                <c:pt idx="609">
                  <c:v>3.6</c:v>
                </c:pt>
                <c:pt idx="610">
                  <c:v>3.75</c:v>
                </c:pt>
                <c:pt idx="611">
                  <c:v>3.58</c:v>
                </c:pt>
                <c:pt idx="612">
                  <c:v>3.36</c:v>
                </c:pt>
                <c:pt idx="613">
                  <c:v>3.3</c:v>
                </c:pt>
                <c:pt idx="614">
                  <c:v>3.21</c:v>
                </c:pt>
                <c:pt idx="615">
                  <c:v>3</c:v>
                </c:pt>
                <c:pt idx="616">
                  <c:v>3.15</c:v>
                </c:pt>
                <c:pt idx="617">
                  <c:v>3.43</c:v>
                </c:pt>
                <c:pt idx="618">
                  <c:v>3.56</c:v>
                </c:pt>
                <c:pt idx="619">
                  <c:v>3.68</c:v>
                </c:pt>
                <c:pt idx="620">
                  <c:v>3.6</c:v>
                </c:pt>
                <c:pt idx="621">
                  <c:v>3.4</c:v>
                </c:pt>
                <c:pt idx="622">
                  <c:v>3.52</c:v>
                </c:pt>
                <c:pt idx="623">
                  <c:v>4.16</c:v>
                </c:pt>
                <c:pt idx="624">
                  <c:v>4.53</c:v>
                </c:pt>
                <c:pt idx="625">
                  <c:v>4.9000000000000004</c:v>
                </c:pt>
                <c:pt idx="626">
                  <c:v>5.3</c:v>
                </c:pt>
                <c:pt idx="627">
                  <c:v>5.6</c:v>
                </c:pt>
                <c:pt idx="628">
                  <c:v>4.5</c:v>
                </c:pt>
                <c:pt idx="629">
                  <c:v>4.28</c:v>
                </c:pt>
                <c:pt idx="630">
                  <c:v>4.49</c:v>
                </c:pt>
                <c:pt idx="631">
                  <c:v>4.0999999999999996</c:v>
                </c:pt>
                <c:pt idx="632">
                  <c:v>4.7300000000000004</c:v>
                </c:pt>
                <c:pt idx="633">
                  <c:v>4.5999999999999996</c:v>
                </c:pt>
                <c:pt idx="634">
                  <c:v>4.2</c:v>
                </c:pt>
                <c:pt idx="635">
                  <c:v>3.9</c:v>
                </c:pt>
                <c:pt idx="636">
                  <c:v>4.4000000000000004</c:v>
                </c:pt>
                <c:pt idx="637">
                  <c:v>5</c:v>
                </c:pt>
                <c:pt idx="638">
                  <c:v>5.3</c:v>
                </c:pt>
                <c:pt idx="639">
                  <c:v>4.5999999999999996</c:v>
                </c:pt>
                <c:pt idx="640">
                  <c:v>4.1500000000000004</c:v>
                </c:pt>
                <c:pt idx="641">
                  <c:v>4</c:v>
                </c:pt>
                <c:pt idx="642">
                  <c:v>3.88</c:v>
                </c:pt>
                <c:pt idx="643">
                  <c:v>3.96</c:v>
                </c:pt>
                <c:pt idx="644">
                  <c:v>3.92</c:v>
                </c:pt>
                <c:pt idx="645">
                  <c:v>3.87</c:v>
                </c:pt>
                <c:pt idx="646">
                  <c:v>4.03</c:v>
                </c:pt>
                <c:pt idx="647">
                  <c:v>3.9</c:v>
                </c:pt>
                <c:pt idx="648">
                  <c:v>3.97</c:v>
                </c:pt>
                <c:pt idx="649">
                  <c:v>4.1399999999999997</c:v>
                </c:pt>
                <c:pt idx="650">
                  <c:v>4.3</c:v>
                </c:pt>
                <c:pt idx="651">
                  <c:v>4.55</c:v>
                </c:pt>
                <c:pt idx="652">
                  <c:v>4.57</c:v>
                </c:pt>
                <c:pt idx="653">
                  <c:v>4.59</c:v>
                </c:pt>
                <c:pt idx="654">
                  <c:v>4.5999999999999996</c:v>
                </c:pt>
                <c:pt idx="655">
                  <c:v>4.1500000000000004</c:v>
                </c:pt>
                <c:pt idx="656">
                  <c:v>4.0999999999999996</c:v>
                </c:pt>
                <c:pt idx="657">
                  <c:v>4</c:v>
                </c:pt>
                <c:pt idx="658">
                  <c:v>4.2</c:v>
                </c:pt>
                <c:pt idx="659">
                  <c:v>3.9</c:v>
                </c:pt>
                <c:pt idx="660">
                  <c:v>4</c:v>
                </c:pt>
                <c:pt idx="661">
                  <c:v>3.93</c:v>
                </c:pt>
                <c:pt idx="662">
                  <c:v>3.8</c:v>
                </c:pt>
                <c:pt idx="663">
                  <c:v>3.55</c:v>
                </c:pt>
                <c:pt idx="664">
                  <c:v>3.3</c:v>
                </c:pt>
                <c:pt idx="665">
                  <c:v>3.2</c:v>
                </c:pt>
                <c:pt idx="666">
                  <c:v>3.05</c:v>
                </c:pt>
                <c:pt idx="667">
                  <c:v>2.9</c:v>
                </c:pt>
                <c:pt idx="668">
                  <c:v>3</c:v>
                </c:pt>
                <c:pt idx="669">
                  <c:v>3.1</c:v>
                </c:pt>
                <c:pt idx="670">
                  <c:v>3.2</c:v>
                </c:pt>
                <c:pt idx="671">
                  <c:v>3.22</c:v>
                </c:pt>
                <c:pt idx="672">
                  <c:v>3.19</c:v>
                </c:pt>
                <c:pt idx="673">
                  <c:v>3.16</c:v>
                </c:pt>
                <c:pt idx="674">
                  <c:v>3</c:v>
                </c:pt>
                <c:pt idx="675">
                  <c:v>2.98</c:v>
                </c:pt>
                <c:pt idx="676">
                  <c:v>3.12</c:v>
                </c:pt>
                <c:pt idx="677">
                  <c:v>3.21</c:v>
                </c:pt>
                <c:pt idx="678">
                  <c:v>3.29</c:v>
                </c:pt>
                <c:pt idx="679">
                  <c:v>3.28</c:v>
                </c:pt>
                <c:pt idx="680">
                  <c:v>3.35</c:v>
                </c:pt>
                <c:pt idx="681">
                  <c:v>3.49</c:v>
                </c:pt>
                <c:pt idx="682">
                  <c:v>3.58</c:v>
                </c:pt>
                <c:pt idx="683">
                  <c:v>3.5</c:v>
                </c:pt>
                <c:pt idx="684">
                  <c:v>3.57</c:v>
                </c:pt>
                <c:pt idx="685">
                  <c:v>3.65</c:v>
                </c:pt>
                <c:pt idx="686">
                  <c:v>3.73</c:v>
                </c:pt>
                <c:pt idx="687">
                  <c:v>3.49</c:v>
                </c:pt>
                <c:pt idx="688">
                  <c:v>3.8</c:v>
                </c:pt>
                <c:pt idx="689">
                  <c:v>3.85</c:v>
                </c:pt>
                <c:pt idx="690">
                  <c:v>4.46</c:v>
                </c:pt>
                <c:pt idx="691">
                  <c:v>3.59</c:v>
                </c:pt>
                <c:pt idx="692">
                  <c:v>4.07</c:v>
                </c:pt>
                <c:pt idx="693">
                  <c:v>4.22</c:v>
                </c:pt>
                <c:pt idx="694">
                  <c:v>4.29</c:v>
                </c:pt>
                <c:pt idx="695">
                  <c:v>4.3600000000000003</c:v>
                </c:pt>
                <c:pt idx="696">
                  <c:v>4.5</c:v>
                </c:pt>
                <c:pt idx="697">
                  <c:v>4.46</c:v>
                </c:pt>
                <c:pt idx="698">
                  <c:v>4.3499999999999996</c:v>
                </c:pt>
                <c:pt idx="699">
                  <c:v>4.29</c:v>
                </c:pt>
                <c:pt idx="700">
                  <c:v>4.7</c:v>
                </c:pt>
                <c:pt idx="701">
                  <c:v>4.57</c:v>
                </c:pt>
                <c:pt idx="702">
                  <c:v>4.28</c:v>
                </c:pt>
                <c:pt idx="703">
                  <c:v>4</c:v>
                </c:pt>
                <c:pt idx="704">
                  <c:v>3.99</c:v>
                </c:pt>
                <c:pt idx="705">
                  <c:v>3.96</c:v>
                </c:pt>
                <c:pt idx="706">
                  <c:v>4.8600000000000003</c:v>
                </c:pt>
                <c:pt idx="707">
                  <c:v>4.7699999999999996</c:v>
                </c:pt>
                <c:pt idx="708">
                  <c:v>4.6100000000000003</c:v>
                </c:pt>
                <c:pt idx="709">
                  <c:v>4.53</c:v>
                </c:pt>
                <c:pt idx="710">
                  <c:v>4.45</c:v>
                </c:pt>
                <c:pt idx="711">
                  <c:v>3.25</c:v>
                </c:pt>
                <c:pt idx="712">
                  <c:v>3.67</c:v>
                </c:pt>
                <c:pt idx="713">
                  <c:v>3.71</c:v>
                </c:pt>
                <c:pt idx="714">
                  <c:v>3.84</c:v>
                </c:pt>
                <c:pt idx="715">
                  <c:v>3.63</c:v>
                </c:pt>
                <c:pt idx="716">
                  <c:v>3</c:v>
                </c:pt>
                <c:pt idx="717">
                  <c:v>3.14</c:v>
                </c:pt>
                <c:pt idx="718">
                  <c:v>3.15</c:v>
                </c:pt>
                <c:pt idx="719">
                  <c:v>3.17</c:v>
                </c:pt>
                <c:pt idx="720">
                  <c:v>3.2</c:v>
                </c:pt>
                <c:pt idx="721">
                  <c:v>3.1</c:v>
                </c:pt>
                <c:pt idx="722">
                  <c:v>3.15</c:v>
                </c:pt>
                <c:pt idx="723">
                  <c:v>3.17</c:v>
                </c:pt>
                <c:pt idx="724">
                  <c:v>3.13</c:v>
                </c:pt>
                <c:pt idx="725">
                  <c:v>3.11</c:v>
                </c:pt>
                <c:pt idx="726">
                  <c:v>3.1</c:v>
                </c:pt>
                <c:pt idx="727">
                  <c:v>3.09</c:v>
                </c:pt>
                <c:pt idx="728">
                  <c:v>3.12</c:v>
                </c:pt>
                <c:pt idx="729">
                  <c:v>2.8</c:v>
                </c:pt>
              </c:numCache>
            </c:numRef>
          </c:val>
          <c:smooth val="0"/>
          <c:extLst xmlns:c16r2="http://schemas.microsoft.com/office/drawing/2015/06/chart">
            <c:ext xmlns:c16="http://schemas.microsoft.com/office/drawing/2014/chart" uri="{C3380CC4-5D6E-409C-BE32-E72D297353CC}">
              <c16:uniqueId val="{00000004-20A8-4045-9D6E-1945F4300A01}"/>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3</c:v>
                </c:pt>
                <c:pt idx="1">
                  <c:v>2.75</c:v>
                </c:pt>
                <c:pt idx="2">
                  <c:v>2.8</c:v>
                </c:pt>
                <c:pt idx="3">
                  <c:v>2.83</c:v>
                </c:pt>
                <c:pt idx="4">
                  <c:v>2.75</c:v>
                </c:pt>
                <c:pt idx="5">
                  <c:v>2.9</c:v>
                </c:pt>
                <c:pt idx="6">
                  <c:v>2.99</c:v>
                </c:pt>
                <c:pt idx="7">
                  <c:v>2.77</c:v>
                </c:pt>
                <c:pt idx="8">
                  <c:v>2.99</c:v>
                </c:pt>
                <c:pt idx="32">
                  <c:v>2.91</c:v>
                </c:pt>
                <c:pt idx="33">
                  <c:v>3</c:v>
                </c:pt>
                <c:pt idx="34">
                  <c:v>3.68</c:v>
                </c:pt>
                <c:pt idx="35">
                  <c:v>2.98</c:v>
                </c:pt>
                <c:pt idx="36">
                  <c:v>3.22</c:v>
                </c:pt>
                <c:pt idx="37">
                  <c:v>3.1</c:v>
                </c:pt>
                <c:pt idx="38">
                  <c:v>2.98</c:v>
                </c:pt>
                <c:pt idx="39">
                  <c:v>3.1</c:v>
                </c:pt>
                <c:pt idx="40">
                  <c:v>3</c:v>
                </c:pt>
                <c:pt idx="41">
                  <c:v>2.8</c:v>
                </c:pt>
                <c:pt idx="42">
                  <c:v>3.14</c:v>
                </c:pt>
                <c:pt idx="43">
                  <c:v>3</c:v>
                </c:pt>
                <c:pt idx="44">
                  <c:v>2.9</c:v>
                </c:pt>
                <c:pt idx="45">
                  <c:v>3</c:v>
                </c:pt>
                <c:pt idx="46">
                  <c:v>2.98</c:v>
                </c:pt>
                <c:pt idx="47">
                  <c:v>2.8</c:v>
                </c:pt>
                <c:pt idx="48">
                  <c:v>2.8</c:v>
                </c:pt>
                <c:pt idx="49">
                  <c:v>2.8</c:v>
                </c:pt>
                <c:pt idx="50">
                  <c:v>2.8</c:v>
                </c:pt>
                <c:pt idx="51">
                  <c:v>2.8</c:v>
                </c:pt>
                <c:pt idx="52">
                  <c:v>2.98</c:v>
                </c:pt>
                <c:pt idx="53">
                  <c:v>2.8</c:v>
                </c:pt>
                <c:pt idx="54">
                  <c:v>2.98</c:v>
                </c:pt>
                <c:pt idx="55">
                  <c:v>2.88</c:v>
                </c:pt>
                <c:pt idx="56">
                  <c:v>3</c:v>
                </c:pt>
                <c:pt idx="57">
                  <c:v>2.9</c:v>
                </c:pt>
                <c:pt idx="58">
                  <c:v>3</c:v>
                </c:pt>
                <c:pt idx="59">
                  <c:v>2.85</c:v>
                </c:pt>
                <c:pt idx="60">
                  <c:v>2.9</c:v>
                </c:pt>
                <c:pt idx="61">
                  <c:v>2.98</c:v>
                </c:pt>
                <c:pt idx="62">
                  <c:v>3.1</c:v>
                </c:pt>
                <c:pt idx="63">
                  <c:v>3</c:v>
                </c:pt>
                <c:pt idx="64">
                  <c:v>2.76</c:v>
                </c:pt>
                <c:pt idx="65">
                  <c:v>2.66</c:v>
                </c:pt>
                <c:pt idx="66">
                  <c:v>2.88</c:v>
                </c:pt>
                <c:pt idx="67">
                  <c:v>2.6</c:v>
                </c:pt>
                <c:pt idx="68">
                  <c:v>3</c:v>
                </c:pt>
                <c:pt idx="69">
                  <c:v>2.9</c:v>
                </c:pt>
                <c:pt idx="70">
                  <c:v>2.8</c:v>
                </c:pt>
                <c:pt idx="71">
                  <c:v>2.73</c:v>
                </c:pt>
                <c:pt idx="72">
                  <c:v>2.9</c:v>
                </c:pt>
                <c:pt idx="73">
                  <c:v>2.86</c:v>
                </c:pt>
                <c:pt idx="74">
                  <c:v>3</c:v>
                </c:pt>
                <c:pt idx="75">
                  <c:v>3</c:v>
                </c:pt>
                <c:pt idx="76">
                  <c:v>3</c:v>
                </c:pt>
                <c:pt idx="77">
                  <c:v>3</c:v>
                </c:pt>
                <c:pt idx="78">
                  <c:v>3</c:v>
                </c:pt>
                <c:pt idx="79">
                  <c:v>3.3</c:v>
                </c:pt>
                <c:pt idx="80">
                  <c:v>3.56</c:v>
                </c:pt>
                <c:pt idx="81">
                  <c:v>3.7</c:v>
                </c:pt>
                <c:pt idx="82">
                  <c:v>4.2</c:v>
                </c:pt>
                <c:pt idx="83">
                  <c:v>4.68</c:v>
                </c:pt>
                <c:pt idx="84">
                  <c:v>3.3</c:v>
                </c:pt>
                <c:pt idx="85">
                  <c:v>2.98</c:v>
                </c:pt>
                <c:pt idx="86">
                  <c:v>3.18</c:v>
                </c:pt>
                <c:pt idx="87">
                  <c:v>2.94</c:v>
                </c:pt>
                <c:pt idx="88">
                  <c:v>3.17</c:v>
                </c:pt>
                <c:pt idx="89">
                  <c:v>3.1</c:v>
                </c:pt>
                <c:pt idx="90">
                  <c:v>3.09</c:v>
                </c:pt>
                <c:pt idx="91">
                  <c:v>2.9</c:v>
                </c:pt>
                <c:pt idx="92">
                  <c:v>3</c:v>
                </c:pt>
                <c:pt idx="93">
                  <c:v>2.9</c:v>
                </c:pt>
                <c:pt idx="94">
                  <c:v>2.6</c:v>
                </c:pt>
                <c:pt idx="95">
                  <c:v>2.6</c:v>
                </c:pt>
                <c:pt idx="96">
                  <c:v>2.58</c:v>
                </c:pt>
                <c:pt idx="97">
                  <c:v>2.56</c:v>
                </c:pt>
                <c:pt idx="98">
                  <c:v>2.5</c:v>
                </c:pt>
                <c:pt idx="99">
                  <c:v>2.4700000000000002</c:v>
                </c:pt>
                <c:pt idx="100">
                  <c:v>2.4500000000000002</c:v>
                </c:pt>
                <c:pt idx="101">
                  <c:v>2.48</c:v>
                </c:pt>
                <c:pt idx="102">
                  <c:v>2.5</c:v>
                </c:pt>
                <c:pt idx="103">
                  <c:v>2.54</c:v>
                </c:pt>
                <c:pt idx="104">
                  <c:v>2.59</c:v>
                </c:pt>
                <c:pt idx="105">
                  <c:v>2.6</c:v>
                </c:pt>
                <c:pt idx="106">
                  <c:v>2.61</c:v>
                </c:pt>
                <c:pt idx="107">
                  <c:v>2.65</c:v>
                </c:pt>
                <c:pt idx="108">
                  <c:v>2.68</c:v>
                </c:pt>
                <c:pt idx="109">
                  <c:v>2.7</c:v>
                </c:pt>
                <c:pt idx="110">
                  <c:v>2.9</c:v>
                </c:pt>
                <c:pt idx="111">
                  <c:v>2.65</c:v>
                </c:pt>
                <c:pt idx="112">
                  <c:v>2.85</c:v>
                </c:pt>
                <c:pt idx="113">
                  <c:v>2.8</c:v>
                </c:pt>
                <c:pt idx="114">
                  <c:v>2.9</c:v>
                </c:pt>
                <c:pt idx="115">
                  <c:v>2.9</c:v>
                </c:pt>
                <c:pt idx="116">
                  <c:v>2.9</c:v>
                </c:pt>
                <c:pt idx="117">
                  <c:v>2.9</c:v>
                </c:pt>
                <c:pt idx="118">
                  <c:v>2.9</c:v>
                </c:pt>
                <c:pt idx="119">
                  <c:v>2.9</c:v>
                </c:pt>
                <c:pt idx="120">
                  <c:v>2.9</c:v>
                </c:pt>
                <c:pt idx="121">
                  <c:v>2.9</c:v>
                </c:pt>
                <c:pt idx="122">
                  <c:v>2.9</c:v>
                </c:pt>
                <c:pt idx="123">
                  <c:v>2.9</c:v>
                </c:pt>
                <c:pt idx="124">
                  <c:v>3</c:v>
                </c:pt>
                <c:pt idx="125">
                  <c:v>4.2</c:v>
                </c:pt>
                <c:pt idx="126">
                  <c:v>3.14</c:v>
                </c:pt>
                <c:pt idx="127">
                  <c:v>3</c:v>
                </c:pt>
                <c:pt idx="128">
                  <c:v>3</c:v>
                </c:pt>
                <c:pt idx="129">
                  <c:v>3.2</c:v>
                </c:pt>
                <c:pt idx="130">
                  <c:v>3</c:v>
                </c:pt>
                <c:pt idx="131">
                  <c:v>2.9</c:v>
                </c:pt>
                <c:pt idx="132">
                  <c:v>2.85</c:v>
                </c:pt>
                <c:pt idx="133">
                  <c:v>3</c:v>
                </c:pt>
                <c:pt idx="134">
                  <c:v>2.8</c:v>
                </c:pt>
                <c:pt idx="135">
                  <c:v>2.6</c:v>
                </c:pt>
                <c:pt idx="136">
                  <c:v>2.75</c:v>
                </c:pt>
                <c:pt idx="137">
                  <c:v>2.64</c:v>
                </c:pt>
                <c:pt idx="138">
                  <c:v>2.65</c:v>
                </c:pt>
                <c:pt idx="139">
                  <c:v>2.63</c:v>
                </c:pt>
                <c:pt idx="140">
                  <c:v>2.62</c:v>
                </c:pt>
                <c:pt idx="141">
                  <c:v>2.6</c:v>
                </c:pt>
                <c:pt idx="142">
                  <c:v>2.58</c:v>
                </c:pt>
                <c:pt idx="143">
                  <c:v>2.65</c:v>
                </c:pt>
                <c:pt idx="144">
                  <c:v>2.62</c:v>
                </c:pt>
                <c:pt idx="145">
                  <c:v>2.6</c:v>
                </c:pt>
                <c:pt idx="146">
                  <c:v>2.8</c:v>
                </c:pt>
                <c:pt idx="147">
                  <c:v>2.73</c:v>
                </c:pt>
                <c:pt idx="148">
                  <c:v>2.7</c:v>
                </c:pt>
                <c:pt idx="149">
                  <c:v>2.85</c:v>
                </c:pt>
                <c:pt idx="150">
                  <c:v>2.71</c:v>
                </c:pt>
                <c:pt idx="151">
                  <c:v>2.68</c:v>
                </c:pt>
                <c:pt idx="152">
                  <c:v>3</c:v>
                </c:pt>
                <c:pt idx="153">
                  <c:v>3.4</c:v>
                </c:pt>
                <c:pt idx="154">
                  <c:v>3.5</c:v>
                </c:pt>
                <c:pt idx="155">
                  <c:v>3.1</c:v>
                </c:pt>
                <c:pt idx="156">
                  <c:v>3.55</c:v>
                </c:pt>
                <c:pt idx="157">
                  <c:v>4</c:v>
                </c:pt>
                <c:pt idx="158">
                  <c:v>4.08</c:v>
                </c:pt>
                <c:pt idx="159">
                  <c:v>5</c:v>
                </c:pt>
                <c:pt idx="160">
                  <c:v>4.5</c:v>
                </c:pt>
                <c:pt idx="161">
                  <c:v>4</c:v>
                </c:pt>
                <c:pt idx="162">
                  <c:v>4.68</c:v>
                </c:pt>
                <c:pt idx="163">
                  <c:v>4.8</c:v>
                </c:pt>
                <c:pt idx="164">
                  <c:v>6.1</c:v>
                </c:pt>
                <c:pt idx="165">
                  <c:v>4.1500000000000004</c:v>
                </c:pt>
                <c:pt idx="166">
                  <c:v>3.7</c:v>
                </c:pt>
                <c:pt idx="167">
                  <c:v>3.68</c:v>
                </c:pt>
                <c:pt idx="168">
                  <c:v>3.83</c:v>
                </c:pt>
                <c:pt idx="169">
                  <c:v>3.67</c:v>
                </c:pt>
                <c:pt idx="170">
                  <c:v>3.3</c:v>
                </c:pt>
                <c:pt idx="171">
                  <c:v>3.22</c:v>
                </c:pt>
                <c:pt idx="172">
                  <c:v>3.23</c:v>
                </c:pt>
                <c:pt idx="173">
                  <c:v>3.6</c:v>
                </c:pt>
                <c:pt idx="174">
                  <c:v>3.9</c:v>
                </c:pt>
                <c:pt idx="175">
                  <c:v>3.4</c:v>
                </c:pt>
                <c:pt idx="176">
                  <c:v>3</c:v>
                </c:pt>
                <c:pt idx="177">
                  <c:v>2.85</c:v>
                </c:pt>
                <c:pt idx="178">
                  <c:v>3.7</c:v>
                </c:pt>
                <c:pt idx="179">
                  <c:v>3.55</c:v>
                </c:pt>
                <c:pt idx="180">
                  <c:v>3.43</c:v>
                </c:pt>
                <c:pt idx="181">
                  <c:v>3.35</c:v>
                </c:pt>
                <c:pt idx="182">
                  <c:v>3.27</c:v>
                </c:pt>
                <c:pt idx="183">
                  <c:v>3.18</c:v>
                </c:pt>
                <c:pt idx="184">
                  <c:v>3.06</c:v>
                </c:pt>
                <c:pt idx="185">
                  <c:v>2.93</c:v>
                </c:pt>
                <c:pt idx="186">
                  <c:v>2.84</c:v>
                </c:pt>
                <c:pt idx="187">
                  <c:v>2.75</c:v>
                </c:pt>
                <c:pt idx="188">
                  <c:v>2.66</c:v>
                </c:pt>
                <c:pt idx="189">
                  <c:v>2.6</c:v>
                </c:pt>
                <c:pt idx="190">
                  <c:v>2.72</c:v>
                </c:pt>
                <c:pt idx="191">
                  <c:v>3</c:v>
                </c:pt>
                <c:pt idx="192">
                  <c:v>3.74</c:v>
                </c:pt>
                <c:pt idx="193">
                  <c:v>3</c:v>
                </c:pt>
                <c:pt idx="194">
                  <c:v>3.2</c:v>
                </c:pt>
                <c:pt idx="195">
                  <c:v>3.17</c:v>
                </c:pt>
                <c:pt idx="196">
                  <c:v>3.19</c:v>
                </c:pt>
                <c:pt idx="197">
                  <c:v>3</c:v>
                </c:pt>
                <c:pt idx="198">
                  <c:v>3.16</c:v>
                </c:pt>
                <c:pt idx="199">
                  <c:v>2.89</c:v>
                </c:pt>
                <c:pt idx="200">
                  <c:v>2.57</c:v>
                </c:pt>
                <c:pt idx="201">
                  <c:v>2.5</c:v>
                </c:pt>
                <c:pt idx="202">
                  <c:v>3.1</c:v>
                </c:pt>
                <c:pt idx="203">
                  <c:v>3</c:v>
                </c:pt>
                <c:pt idx="204">
                  <c:v>2.6</c:v>
                </c:pt>
                <c:pt idx="205">
                  <c:v>2.56</c:v>
                </c:pt>
                <c:pt idx="206">
                  <c:v>2.5299999999999998</c:v>
                </c:pt>
                <c:pt idx="207">
                  <c:v>2.5</c:v>
                </c:pt>
                <c:pt idx="208">
                  <c:v>2.75</c:v>
                </c:pt>
                <c:pt idx="209">
                  <c:v>3</c:v>
                </c:pt>
                <c:pt idx="210">
                  <c:v>3.35</c:v>
                </c:pt>
                <c:pt idx="211">
                  <c:v>3.7</c:v>
                </c:pt>
                <c:pt idx="212">
                  <c:v>3.2</c:v>
                </c:pt>
                <c:pt idx="213">
                  <c:v>4.8</c:v>
                </c:pt>
                <c:pt idx="214">
                  <c:v>3.7</c:v>
                </c:pt>
                <c:pt idx="215">
                  <c:v>3.4</c:v>
                </c:pt>
                <c:pt idx="216">
                  <c:v>4.58</c:v>
                </c:pt>
                <c:pt idx="217">
                  <c:v>5</c:v>
                </c:pt>
                <c:pt idx="218">
                  <c:v>3.9</c:v>
                </c:pt>
                <c:pt idx="219">
                  <c:v>3.7</c:v>
                </c:pt>
                <c:pt idx="220">
                  <c:v>4.3</c:v>
                </c:pt>
                <c:pt idx="221">
                  <c:v>4.0999999999999996</c:v>
                </c:pt>
                <c:pt idx="222">
                  <c:v>4.78</c:v>
                </c:pt>
                <c:pt idx="223">
                  <c:v>4</c:v>
                </c:pt>
                <c:pt idx="224">
                  <c:v>4.0999999999999996</c:v>
                </c:pt>
                <c:pt idx="225">
                  <c:v>3</c:v>
                </c:pt>
                <c:pt idx="226">
                  <c:v>3.2</c:v>
                </c:pt>
                <c:pt idx="227">
                  <c:v>3.1</c:v>
                </c:pt>
                <c:pt idx="228">
                  <c:v>3.25</c:v>
                </c:pt>
                <c:pt idx="229">
                  <c:v>2.9</c:v>
                </c:pt>
                <c:pt idx="230">
                  <c:v>3</c:v>
                </c:pt>
                <c:pt idx="231">
                  <c:v>2.85</c:v>
                </c:pt>
                <c:pt idx="232">
                  <c:v>2.7</c:v>
                </c:pt>
                <c:pt idx="233">
                  <c:v>2.87</c:v>
                </c:pt>
                <c:pt idx="234">
                  <c:v>2.85</c:v>
                </c:pt>
                <c:pt idx="235">
                  <c:v>3</c:v>
                </c:pt>
                <c:pt idx="236">
                  <c:v>3.15</c:v>
                </c:pt>
                <c:pt idx="237">
                  <c:v>3.08</c:v>
                </c:pt>
                <c:pt idx="238">
                  <c:v>2.97</c:v>
                </c:pt>
                <c:pt idx="239">
                  <c:v>2.9</c:v>
                </c:pt>
                <c:pt idx="240">
                  <c:v>3.1</c:v>
                </c:pt>
                <c:pt idx="241">
                  <c:v>2.77</c:v>
                </c:pt>
                <c:pt idx="242">
                  <c:v>2.84</c:v>
                </c:pt>
                <c:pt idx="243">
                  <c:v>2.64</c:v>
                </c:pt>
                <c:pt idx="244">
                  <c:v>2.59</c:v>
                </c:pt>
                <c:pt idx="245">
                  <c:v>2.66</c:v>
                </c:pt>
                <c:pt idx="246">
                  <c:v>2.82</c:v>
                </c:pt>
                <c:pt idx="247">
                  <c:v>2.7</c:v>
                </c:pt>
                <c:pt idx="248">
                  <c:v>2.9</c:v>
                </c:pt>
                <c:pt idx="249">
                  <c:v>2.72</c:v>
                </c:pt>
                <c:pt idx="250">
                  <c:v>2.75</c:v>
                </c:pt>
                <c:pt idx="251">
                  <c:v>2.85</c:v>
                </c:pt>
                <c:pt idx="252">
                  <c:v>3</c:v>
                </c:pt>
                <c:pt idx="253">
                  <c:v>2.9</c:v>
                </c:pt>
                <c:pt idx="254">
                  <c:v>3.1</c:v>
                </c:pt>
                <c:pt idx="255">
                  <c:v>3.08</c:v>
                </c:pt>
                <c:pt idx="256">
                  <c:v>3.05</c:v>
                </c:pt>
                <c:pt idx="257">
                  <c:v>3.02</c:v>
                </c:pt>
                <c:pt idx="258">
                  <c:v>2.99</c:v>
                </c:pt>
                <c:pt idx="259">
                  <c:v>2.95</c:v>
                </c:pt>
                <c:pt idx="260">
                  <c:v>2.93</c:v>
                </c:pt>
                <c:pt idx="261">
                  <c:v>2.9</c:v>
                </c:pt>
                <c:pt idx="262">
                  <c:v>2.88</c:v>
                </c:pt>
                <c:pt idx="263">
                  <c:v>2.85</c:v>
                </c:pt>
                <c:pt idx="264">
                  <c:v>2.82</c:v>
                </c:pt>
                <c:pt idx="265">
                  <c:v>2.81</c:v>
                </c:pt>
                <c:pt idx="266">
                  <c:v>2.78</c:v>
                </c:pt>
                <c:pt idx="267">
                  <c:v>2.75</c:v>
                </c:pt>
                <c:pt idx="268">
                  <c:v>2.74</c:v>
                </c:pt>
                <c:pt idx="269">
                  <c:v>2.74</c:v>
                </c:pt>
                <c:pt idx="270">
                  <c:v>2.73</c:v>
                </c:pt>
                <c:pt idx="271">
                  <c:v>2.72</c:v>
                </c:pt>
                <c:pt idx="272">
                  <c:v>2.7</c:v>
                </c:pt>
                <c:pt idx="273">
                  <c:v>2.66</c:v>
                </c:pt>
                <c:pt idx="274">
                  <c:v>2.62</c:v>
                </c:pt>
                <c:pt idx="275">
                  <c:v>2.6</c:v>
                </c:pt>
                <c:pt idx="276">
                  <c:v>2.65</c:v>
                </c:pt>
                <c:pt idx="277">
                  <c:v>2.75</c:v>
                </c:pt>
                <c:pt idx="278">
                  <c:v>2.7</c:v>
                </c:pt>
                <c:pt idx="279">
                  <c:v>2.6</c:v>
                </c:pt>
                <c:pt idx="280">
                  <c:v>2.68</c:v>
                </c:pt>
                <c:pt idx="281">
                  <c:v>2.68</c:v>
                </c:pt>
                <c:pt idx="282">
                  <c:v>2.68</c:v>
                </c:pt>
                <c:pt idx="283">
                  <c:v>2.67</c:v>
                </c:pt>
                <c:pt idx="284">
                  <c:v>2.67</c:v>
                </c:pt>
                <c:pt idx="285">
                  <c:v>2.67</c:v>
                </c:pt>
                <c:pt idx="286">
                  <c:v>2.66</c:v>
                </c:pt>
                <c:pt idx="287">
                  <c:v>2.66</c:v>
                </c:pt>
                <c:pt idx="288">
                  <c:v>2.65</c:v>
                </c:pt>
                <c:pt idx="289">
                  <c:v>2.65</c:v>
                </c:pt>
                <c:pt idx="290">
                  <c:v>2.75</c:v>
                </c:pt>
                <c:pt idx="291">
                  <c:v>2.74</c:v>
                </c:pt>
                <c:pt idx="292">
                  <c:v>2.72</c:v>
                </c:pt>
                <c:pt idx="293">
                  <c:v>2.71</c:v>
                </c:pt>
                <c:pt idx="294">
                  <c:v>2.69</c:v>
                </c:pt>
                <c:pt idx="295">
                  <c:v>2.67</c:v>
                </c:pt>
                <c:pt idx="296">
                  <c:v>2.66</c:v>
                </c:pt>
                <c:pt idx="297">
                  <c:v>2.65</c:v>
                </c:pt>
                <c:pt idx="298">
                  <c:v>2.65</c:v>
                </c:pt>
                <c:pt idx="299">
                  <c:v>2.64</c:v>
                </c:pt>
                <c:pt idx="300">
                  <c:v>2.63</c:v>
                </c:pt>
                <c:pt idx="301">
                  <c:v>2.62</c:v>
                </c:pt>
                <c:pt idx="302">
                  <c:v>2.6</c:v>
                </c:pt>
                <c:pt idx="303">
                  <c:v>2.5499999999999998</c:v>
                </c:pt>
                <c:pt idx="304">
                  <c:v>2.56</c:v>
                </c:pt>
                <c:pt idx="305">
                  <c:v>2.58</c:v>
                </c:pt>
                <c:pt idx="306">
                  <c:v>3.13</c:v>
                </c:pt>
                <c:pt idx="307">
                  <c:v>2.7</c:v>
                </c:pt>
                <c:pt idx="308">
                  <c:v>3</c:v>
                </c:pt>
                <c:pt idx="309">
                  <c:v>3</c:v>
                </c:pt>
                <c:pt idx="310">
                  <c:v>2.9</c:v>
                </c:pt>
                <c:pt idx="311">
                  <c:v>2.9</c:v>
                </c:pt>
                <c:pt idx="312">
                  <c:v>2.85</c:v>
                </c:pt>
                <c:pt idx="313">
                  <c:v>2.96</c:v>
                </c:pt>
                <c:pt idx="314">
                  <c:v>2.9</c:v>
                </c:pt>
                <c:pt idx="315">
                  <c:v>3.15</c:v>
                </c:pt>
                <c:pt idx="316">
                  <c:v>3</c:v>
                </c:pt>
                <c:pt idx="317">
                  <c:v>2.94</c:v>
                </c:pt>
                <c:pt idx="318">
                  <c:v>3.06</c:v>
                </c:pt>
                <c:pt idx="319">
                  <c:v>2.98</c:v>
                </c:pt>
                <c:pt idx="320">
                  <c:v>3</c:v>
                </c:pt>
                <c:pt idx="321">
                  <c:v>2.7</c:v>
                </c:pt>
                <c:pt idx="322">
                  <c:v>3.16</c:v>
                </c:pt>
                <c:pt idx="323">
                  <c:v>3</c:v>
                </c:pt>
                <c:pt idx="324">
                  <c:v>3.35</c:v>
                </c:pt>
                <c:pt idx="325">
                  <c:v>3.03</c:v>
                </c:pt>
                <c:pt idx="326">
                  <c:v>3</c:v>
                </c:pt>
                <c:pt idx="327">
                  <c:v>2.86</c:v>
                </c:pt>
                <c:pt idx="328">
                  <c:v>2.98</c:v>
                </c:pt>
                <c:pt idx="329">
                  <c:v>2.9</c:v>
                </c:pt>
                <c:pt idx="330">
                  <c:v>3</c:v>
                </c:pt>
                <c:pt idx="331">
                  <c:v>2.8</c:v>
                </c:pt>
                <c:pt idx="332">
                  <c:v>2.96</c:v>
                </c:pt>
                <c:pt idx="333">
                  <c:v>2.93</c:v>
                </c:pt>
                <c:pt idx="334">
                  <c:v>3.03</c:v>
                </c:pt>
                <c:pt idx="335">
                  <c:v>2.78</c:v>
                </c:pt>
                <c:pt idx="336">
                  <c:v>2.7</c:v>
                </c:pt>
                <c:pt idx="337">
                  <c:v>2.85</c:v>
                </c:pt>
                <c:pt idx="338">
                  <c:v>3</c:v>
                </c:pt>
                <c:pt idx="339">
                  <c:v>2.8</c:v>
                </c:pt>
                <c:pt idx="340">
                  <c:v>3</c:v>
                </c:pt>
                <c:pt idx="341">
                  <c:v>2.8</c:v>
                </c:pt>
                <c:pt idx="342">
                  <c:v>3.1</c:v>
                </c:pt>
                <c:pt idx="343">
                  <c:v>2.95</c:v>
                </c:pt>
                <c:pt idx="344">
                  <c:v>3.2</c:v>
                </c:pt>
                <c:pt idx="345">
                  <c:v>3</c:v>
                </c:pt>
                <c:pt idx="346">
                  <c:v>3</c:v>
                </c:pt>
                <c:pt idx="347">
                  <c:v>3.4</c:v>
                </c:pt>
                <c:pt idx="348">
                  <c:v>3.5</c:v>
                </c:pt>
                <c:pt idx="349">
                  <c:v>3.63</c:v>
                </c:pt>
                <c:pt idx="350">
                  <c:v>3.8</c:v>
                </c:pt>
                <c:pt idx="351">
                  <c:v>3.89</c:v>
                </c:pt>
                <c:pt idx="352">
                  <c:v>4.0999999999999996</c:v>
                </c:pt>
                <c:pt idx="353">
                  <c:v>4.7</c:v>
                </c:pt>
                <c:pt idx="354">
                  <c:v>4.9000000000000004</c:v>
                </c:pt>
                <c:pt idx="355">
                  <c:v>4.8499999999999996</c:v>
                </c:pt>
                <c:pt idx="356">
                  <c:v>4.8</c:v>
                </c:pt>
                <c:pt idx="357">
                  <c:v>4.9000000000000004</c:v>
                </c:pt>
                <c:pt idx="358">
                  <c:v>4.95</c:v>
                </c:pt>
                <c:pt idx="359">
                  <c:v>5</c:v>
                </c:pt>
                <c:pt idx="360">
                  <c:v>5.2</c:v>
                </c:pt>
                <c:pt idx="361">
                  <c:v>5.16</c:v>
                </c:pt>
                <c:pt idx="362">
                  <c:v>4.1399999999999997</c:v>
                </c:pt>
                <c:pt idx="363">
                  <c:v>3.9</c:v>
                </c:pt>
                <c:pt idx="364">
                  <c:v>3.8</c:v>
                </c:pt>
                <c:pt idx="365">
                  <c:v>3.8</c:v>
                </c:pt>
                <c:pt idx="366">
                  <c:v>3.7</c:v>
                </c:pt>
                <c:pt idx="367">
                  <c:v>3.2</c:v>
                </c:pt>
                <c:pt idx="368">
                  <c:v>3</c:v>
                </c:pt>
                <c:pt idx="369">
                  <c:v>3.27</c:v>
                </c:pt>
                <c:pt idx="370">
                  <c:v>3</c:v>
                </c:pt>
                <c:pt idx="371">
                  <c:v>2.9</c:v>
                </c:pt>
                <c:pt idx="372">
                  <c:v>3.1</c:v>
                </c:pt>
                <c:pt idx="373">
                  <c:v>2.95</c:v>
                </c:pt>
                <c:pt idx="374">
                  <c:v>3</c:v>
                </c:pt>
                <c:pt idx="375">
                  <c:v>2.9</c:v>
                </c:pt>
                <c:pt idx="376">
                  <c:v>3.1</c:v>
                </c:pt>
                <c:pt idx="377">
                  <c:v>2.98</c:v>
                </c:pt>
                <c:pt idx="378">
                  <c:v>3.18</c:v>
                </c:pt>
                <c:pt idx="379">
                  <c:v>2.9</c:v>
                </c:pt>
                <c:pt idx="380">
                  <c:v>2.96</c:v>
                </c:pt>
                <c:pt idx="381">
                  <c:v>2.9</c:v>
                </c:pt>
                <c:pt idx="382">
                  <c:v>2.9</c:v>
                </c:pt>
                <c:pt idx="383">
                  <c:v>2.84</c:v>
                </c:pt>
                <c:pt idx="384">
                  <c:v>3</c:v>
                </c:pt>
                <c:pt idx="385">
                  <c:v>2.75</c:v>
                </c:pt>
                <c:pt idx="386">
                  <c:v>2.8</c:v>
                </c:pt>
                <c:pt idx="387">
                  <c:v>2.7</c:v>
                </c:pt>
                <c:pt idx="388">
                  <c:v>3</c:v>
                </c:pt>
                <c:pt idx="389">
                  <c:v>2.9</c:v>
                </c:pt>
                <c:pt idx="390">
                  <c:v>3.1</c:v>
                </c:pt>
                <c:pt idx="391">
                  <c:v>2.7</c:v>
                </c:pt>
                <c:pt idx="392">
                  <c:v>2.72</c:v>
                </c:pt>
                <c:pt idx="393">
                  <c:v>2.73</c:v>
                </c:pt>
                <c:pt idx="394">
                  <c:v>2.73</c:v>
                </c:pt>
                <c:pt idx="395">
                  <c:v>2.74</c:v>
                </c:pt>
                <c:pt idx="396">
                  <c:v>2.83</c:v>
                </c:pt>
                <c:pt idx="397">
                  <c:v>2.79</c:v>
                </c:pt>
                <c:pt idx="398">
                  <c:v>2.7</c:v>
                </c:pt>
                <c:pt idx="399">
                  <c:v>2.74</c:v>
                </c:pt>
                <c:pt idx="400">
                  <c:v>2.7</c:v>
                </c:pt>
                <c:pt idx="401">
                  <c:v>2.68</c:v>
                </c:pt>
                <c:pt idx="402">
                  <c:v>2.65</c:v>
                </c:pt>
                <c:pt idx="403">
                  <c:v>2.8</c:v>
                </c:pt>
                <c:pt idx="404">
                  <c:v>3.3</c:v>
                </c:pt>
                <c:pt idx="405">
                  <c:v>3.35</c:v>
                </c:pt>
                <c:pt idx="406">
                  <c:v>3.4</c:v>
                </c:pt>
                <c:pt idx="407">
                  <c:v>3</c:v>
                </c:pt>
                <c:pt idx="408">
                  <c:v>3.2</c:v>
                </c:pt>
                <c:pt idx="409">
                  <c:v>3.1</c:v>
                </c:pt>
                <c:pt idx="410">
                  <c:v>3.4</c:v>
                </c:pt>
                <c:pt idx="411">
                  <c:v>3.1</c:v>
                </c:pt>
                <c:pt idx="412">
                  <c:v>3.45</c:v>
                </c:pt>
                <c:pt idx="413">
                  <c:v>3.29</c:v>
                </c:pt>
                <c:pt idx="414">
                  <c:v>3.16</c:v>
                </c:pt>
                <c:pt idx="415">
                  <c:v>2.97</c:v>
                </c:pt>
                <c:pt idx="416">
                  <c:v>3.3</c:v>
                </c:pt>
                <c:pt idx="417">
                  <c:v>3</c:v>
                </c:pt>
                <c:pt idx="418">
                  <c:v>3.2</c:v>
                </c:pt>
                <c:pt idx="419">
                  <c:v>3.18</c:v>
                </c:pt>
                <c:pt idx="420">
                  <c:v>3.15</c:v>
                </c:pt>
                <c:pt idx="421">
                  <c:v>3.12</c:v>
                </c:pt>
                <c:pt idx="422">
                  <c:v>3.08</c:v>
                </c:pt>
                <c:pt idx="423">
                  <c:v>3.05</c:v>
                </c:pt>
                <c:pt idx="424">
                  <c:v>3</c:v>
                </c:pt>
                <c:pt idx="425">
                  <c:v>2.86</c:v>
                </c:pt>
                <c:pt idx="426">
                  <c:v>2.73</c:v>
                </c:pt>
                <c:pt idx="427">
                  <c:v>2.8</c:v>
                </c:pt>
                <c:pt idx="428">
                  <c:v>3.34</c:v>
                </c:pt>
                <c:pt idx="429">
                  <c:v>3.35</c:v>
                </c:pt>
                <c:pt idx="430">
                  <c:v>3.7</c:v>
                </c:pt>
                <c:pt idx="431">
                  <c:v>3.54</c:v>
                </c:pt>
                <c:pt idx="432">
                  <c:v>3.27</c:v>
                </c:pt>
                <c:pt idx="433">
                  <c:v>3.15</c:v>
                </c:pt>
                <c:pt idx="434">
                  <c:v>3.2</c:v>
                </c:pt>
                <c:pt idx="435">
                  <c:v>2.8</c:v>
                </c:pt>
                <c:pt idx="436">
                  <c:v>3</c:v>
                </c:pt>
                <c:pt idx="437">
                  <c:v>2.93</c:v>
                </c:pt>
                <c:pt idx="438">
                  <c:v>2.94</c:v>
                </c:pt>
                <c:pt idx="439">
                  <c:v>2.75</c:v>
                </c:pt>
                <c:pt idx="440">
                  <c:v>2.9</c:v>
                </c:pt>
                <c:pt idx="441">
                  <c:v>2.94</c:v>
                </c:pt>
                <c:pt idx="442">
                  <c:v>2.96</c:v>
                </c:pt>
                <c:pt idx="443">
                  <c:v>2.87</c:v>
                </c:pt>
                <c:pt idx="444">
                  <c:v>2.73</c:v>
                </c:pt>
                <c:pt idx="445">
                  <c:v>2.8</c:v>
                </c:pt>
                <c:pt idx="446">
                  <c:v>3.05</c:v>
                </c:pt>
                <c:pt idx="447">
                  <c:v>2.85</c:v>
                </c:pt>
                <c:pt idx="448">
                  <c:v>2.97</c:v>
                </c:pt>
                <c:pt idx="449">
                  <c:v>2.9</c:v>
                </c:pt>
                <c:pt idx="450">
                  <c:v>3</c:v>
                </c:pt>
                <c:pt idx="451">
                  <c:v>3</c:v>
                </c:pt>
                <c:pt idx="452">
                  <c:v>2.97</c:v>
                </c:pt>
                <c:pt idx="453">
                  <c:v>2.81</c:v>
                </c:pt>
                <c:pt idx="454">
                  <c:v>2.65</c:v>
                </c:pt>
                <c:pt idx="455">
                  <c:v>2.7</c:v>
                </c:pt>
                <c:pt idx="456">
                  <c:v>2.9</c:v>
                </c:pt>
                <c:pt idx="457">
                  <c:v>2.87</c:v>
                </c:pt>
                <c:pt idx="458">
                  <c:v>2.85</c:v>
                </c:pt>
                <c:pt idx="459">
                  <c:v>2.98</c:v>
                </c:pt>
                <c:pt idx="460">
                  <c:v>3.2</c:v>
                </c:pt>
                <c:pt idx="461">
                  <c:v>3</c:v>
                </c:pt>
                <c:pt idx="462">
                  <c:v>2.7</c:v>
                </c:pt>
                <c:pt idx="463">
                  <c:v>3.48</c:v>
                </c:pt>
                <c:pt idx="464">
                  <c:v>3.72</c:v>
                </c:pt>
                <c:pt idx="465">
                  <c:v>3.18</c:v>
                </c:pt>
                <c:pt idx="466">
                  <c:v>3.23</c:v>
                </c:pt>
                <c:pt idx="467">
                  <c:v>2.9</c:v>
                </c:pt>
                <c:pt idx="468">
                  <c:v>2.85</c:v>
                </c:pt>
                <c:pt idx="469">
                  <c:v>3.15</c:v>
                </c:pt>
                <c:pt idx="470">
                  <c:v>3</c:v>
                </c:pt>
                <c:pt idx="471">
                  <c:v>2.7</c:v>
                </c:pt>
                <c:pt idx="472">
                  <c:v>3.58</c:v>
                </c:pt>
                <c:pt idx="473">
                  <c:v>3.5</c:v>
                </c:pt>
                <c:pt idx="474">
                  <c:v>3.3</c:v>
                </c:pt>
                <c:pt idx="475">
                  <c:v>3</c:v>
                </c:pt>
                <c:pt idx="476">
                  <c:v>3.75</c:v>
                </c:pt>
                <c:pt idx="477">
                  <c:v>2.93</c:v>
                </c:pt>
                <c:pt idx="478">
                  <c:v>3.08</c:v>
                </c:pt>
                <c:pt idx="479">
                  <c:v>3</c:v>
                </c:pt>
                <c:pt idx="480">
                  <c:v>3.2</c:v>
                </c:pt>
                <c:pt idx="481">
                  <c:v>2.64</c:v>
                </c:pt>
                <c:pt idx="482">
                  <c:v>3</c:v>
                </c:pt>
                <c:pt idx="483">
                  <c:v>2.93</c:v>
                </c:pt>
                <c:pt idx="484">
                  <c:v>2.96</c:v>
                </c:pt>
                <c:pt idx="485">
                  <c:v>2.9</c:v>
                </c:pt>
                <c:pt idx="486">
                  <c:v>2.84</c:v>
                </c:pt>
                <c:pt idx="487">
                  <c:v>2.8</c:v>
                </c:pt>
                <c:pt idx="488">
                  <c:v>2.75</c:v>
                </c:pt>
                <c:pt idx="489">
                  <c:v>2.75</c:v>
                </c:pt>
                <c:pt idx="490">
                  <c:v>2.7</c:v>
                </c:pt>
                <c:pt idx="491">
                  <c:v>2.6</c:v>
                </c:pt>
                <c:pt idx="492">
                  <c:v>2.7</c:v>
                </c:pt>
                <c:pt idx="493">
                  <c:v>2.7</c:v>
                </c:pt>
                <c:pt idx="494">
                  <c:v>2.65</c:v>
                </c:pt>
                <c:pt idx="495">
                  <c:v>2.65</c:v>
                </c:pt>
                <c:pt idx="496">
                  <c:v>2.65</c:v>
                </c:pt>
                <c:pt idx="497">
                  <c:v>2.6</c:v>
                </c:pt>
                <c:pt idx="498">
                  <c:v>2.6</c:v>
                </c:pt>
                <c:pt idx="499">
                  <c:v>2.63</c:v>
                </c:pt>
                <c:pt idx="500">
                  <c:v>2.6</c:v>
                </c:pt>
                <c:pt idx="501">
                  <c:v>2.83</c:v>
                </c:pt>
                <c:pt idx="502">
                  <c:v>2.85</c:v>
                </c:pt>
                <c:pt idx="503">
                  <c:v>2.86</c:v>
                </c:pt>
                <c:pt idx="504">
                  <c:v>2.88</c:v>
                </c:pt>
                <c:pt idx="505">
                  <c:v>2.89</c:v>
                </c:pt>
                <c:pt idx="506">
                  <c:v>2.9</c:v>
                </c:pt>
                <c:pt idx="507">
                  <c:v>2.91</c:v>
                </c:pt>
                <c:pt idx="508">
                  <c:v>2.91</c:v>
                </c:pt>
                <c:pt idx="509">
                  <c:v>2.92</c:v>
                </c:pt>
                <c:pt idx="510">
                  <c:v>2.93</c:v>
                </c:pt>
                <c:pt idx="511">
                  <c:v>2.94</c:v>
                </c:pt>
                <c:pt idx="512">
                  <c:v>2.88</c:v>
                </c:pt>
                <c:pt idx="513">
                  <c:v>2.66</c:v>
                </c:pt>
                <c:pt idx="514">
                  <c:v>2.7</c:v>
                </c:pt>
                <c:pt idx="515">
                  <c:v>2.84</c:v>
                </c:pt>
                <c:pt idx="516">
                  <c:v>2.8</c:v>
                </c:pt>
                <c:pt idx="517">
                  <c:v>2.67</c:v>
                </c:pt>
                <c:pt idx="518">
                  <c:v>2.78</c:v>
                </c:pt>
                <c:pt idx="519">
                  <c:v>2.58</c:v>
                </c:pt>
                <c:pt idx="520">
                  <c:v>2.75</c:v>
                </c:pt>
                <c:pt idx="521">
                  <c:v>2.7</c:v>
                </c:pt>
                <c:pt idx="522">
                  <c:v>2.6</c:v>
                </c:pt>
                <c:pt idx="523">
                  <c:v>2.54</c:v>
                </c:pt>
                <c:pt idx="524">
                  <c:v>2.6</c:v>
                </c:pt>
                <c:pt idx="525">
                  <c:v>2.75</c:v>
                </c:pt>
                <c:pt idx="526">
                  <c:v>2.73</c:v>
                </c:pt>
                <c:pt idx="527">
                  <c:v>2.7</c:v>
                </c:pt>
                <c:pt idx="528">
                  <c:v>2.68</c:v>
                </c:pt>
                <c:pt idx="529">
                  <c:v>2.67</c:v>
                </c:pt>
                <c:pt idx="530">
                  <c:v>2.65</c:v>
                </c:pt>
                <c:pt idx="531">
                  <c:v>2.65</c:v>
                </c:pt>
                <c:pt idx="532">
                  <c:v>2.68</c:v>
                </c:pt>
                <c:pt idx="533">
                  <c:v>2.7</c:v>
                </c:pt>
                <c:pt idx="534">
                  <c:v>2.75</c:v>
                </c:pt>
                <c:pt idx="535">
                  <c:v>2.75</c:v>
                </c:pt>
                <c:pt idx="536">
                  <c:v>2.5</c:v>
                </c:pt>
                <c:pt idx="537">
                  <c:v>2.4500000000000002</c:v>
                </c:pt>
                <c:pt idx="538">
                  <c:v>2.42</c:v>
                </c:pt>
                <c:pt idx="539">
                  <c:v>2.4</c:v>
                </c:pt>
                <c:pt idx="540">
                  <c:v>2.35</c:v>
                </c:pt>
                <c:pt idx="541">
                  <c:v>2.35</c:v>
                </c:pt>
                <c:pt idx="542">
                  <c:v>2.35</c:v>
                </c:pt>
                <c:pt idx="543">
                  <c:v>2.38</c:v>
                </c:pt>
                <c:pt idx="544">
                  <c:v>2.4</c:v>
                </c:pt>
                <c:pt idx="545">
                  <c:v>2.5</c:v>
                </c:pt>
                <c:pt idx="546">
                  <c:v>2.65</c:v>
                </c:pt>
                <c:pt idx="547">
                  <c:v>2.5499999999999998</c:v>
                </c:pt>
                <c:pt idx="548">
                  <c:v>2.5499999999999998</c:v>
                </c:pt>
                <c:pt idx="549">
                  <c:v>2.6</c:v>
                </c:pt>
                <c:pt idx="550">
                  <c:v>2.7</c:v>
                </c:pt>
                <c:pt idx="551">
                  <c:v>2.5499999999999998</c:v>
                </c:pt>
                <c:pt idx="552">
                  <c:v>2.4</c:v>
                </c:pt>
                <c:pt idx="553">
                  <c:v>2.25</c:v>
                </c:pt>
                <c:pt idx="554">
                  <c:v>2.1</c:v>
                </c:pt>
                <c:pt idx="555">
                  <c:v>1.9</c:v>
                </c:pt>
                <c:pt idx="556">
                  <c:v>1.55</c:v>
                </c:pt>
                <c:pt idx="557">
                  <c:v>1.45</c:v>
                </c:pt>
                <c:pt idx="558">
                  <c:v>1.55</c:v>
                </c:pt>
                <c:pt idx="559">
                  <c:v>1.45</c:v>
                </c:pt>
                <c:pt idx="560">
                  <c:v>1.58</c:v>
                </c:pt>
                <c:pt idx="561">
                  <c:v>1.35</c:v>
                </c:pt>
                <c:pt idx="562">
                  <c:v>1.64</c:v>
                </c:pt>
                <c:pt idx="563">
                  <c:v>1.66</c:v>
                </c:pt>
                <c:pt idx="564">
                  <c:v>1.67</c:v>
                </c:pt>
                <c:pt idx="565">
                  <c:v>1.67</c:v>
                </c:pt>
                <c:pt idx="566">
                  <c:v>1.68</c:v>
                </c:pt>
                <c:pt idx="567">
                  <c:v>1.69</c:v>
                </c:pt>
                <c:pt idx="568">
                  <c:v>1.7</c:v>
                </c:pt>
                <c:pt idx="569">
                  <c:v>1.7</c:v>
                </c:pt>
                <c:pt idx="570">
                  <c:v>2</c:v>
                </c:pt>
                <c:pt idx="571">
                  <c:v>2.1</c:v>
                </c:pt>
                <c:pt idx="572">
                  <c:v>2.4500000000000002</c:v>
                </c:pt>
                <c:pt idx="573">
                  <c:v>2.38</c:v>
                </c:pt>
                <c:pt idx="574">
                  <c:v>2.35</c:v>
                </c:pt>
                <c:pt idx="575">
                  <c:v>4.3</c:v>
                </c:pt>
                <c:pt idx="576">
                  <c:v>2.87</c:v>
                </c:pt>
                <c:pt idx="577">
                  <c:v>2</c:v>
                </c:pt>
                <c:pt idx="578">
                  <c:v>1.9</c:v>
                </c:pt>
                <c:pt idx="579">
                  <c:v>1.65</c:v>
                </c:pt>
                <c:pt idx="580">
                  <c:v>1.8</c:v>
                </c:pt>
                <c:pt idx="581">
                  <c:v>1.63</c:v>
                </c:pt>
                <c:pt idx="582">
                  <c:v>1.55</c:v>
                </c:pt>
                <c:pt idx="583">
                  <c:v>2.65</c:v>
                </c:pt>
                <c:pt idx="584">
                  <c:v>1.8</c:v>
                </c:pt>
                <c:pt idx="585">
                  <c:v>1.5</c:v>
                </c:pt>
                <c:pt idx="586">
                  <c:v>2.6</c:v>
                </c:pt>
                <c:pt idx="587">
                  <c:v>2.54</c:v>
                </c:pt>
                <c:pt idx="588">
                  <c:v>2.46</c:v>
                </c:pt>
                <c:pt idx="589">
                  <c:v>2.4300000000000002</c:v>
                </c:pt>
                <c:pt idx="590">
                  <c:v>1.65</c:v>
                </c:pt>
                <c:pt idx="591">
                  <c:v>1.38</c:v>
                </c:pt>
                <c:pt idx="592">
                  <c:v>1.52</c:v>
                </c:pt>
                <c:pt idx="593">
                  <c:v>1.24</c:v>
                </c:pt>
                <c:pt idx="594">
                  <c:v>1.34</c:v>
                </c:pt>
                <c:pt idx="595">
                  <c:v>1.05</c:v>
                </c:pt>
                <c:pt idx="596">
                  <c:v>1.1499999999999999</c:v>
                </c:pt>
                <c:pt idx="597">
                  <c:v>1.27</c:v>
                </c:pt>
                <c:pt idx="598">
                  <c:v>1.63</c:v>
                </c:pt>
                <c:pt idx="599">
                  <c:v>1.48</c:v>
                </c:pt>
                <c:pt idx="600">
                  <c:v>1.43</c:v>
                </c:pt>
                <c:pt idx="601">
                  <c:v>1.33</c:v>
                </c:pt>
                <c:pt idx="602">
                  <c:v>1.58</c:v>
                </c:pt>
                <c:pt idx="603">
                  <c:v>1.25</c:v>
                </c:pt>
                <c:pt idx="604">
                  <c:v>1.53</c:v>
                </c:pt>
                <c:pt idx="605">
                  <c:v>1.49</c:v>
                </c:pt>
                <c:pt idx="606">
                  <c:v>1.37</c:v>
                </c:pt>
                <c:pt idx="607">
                  <c:v>1.33</c:v>
                </c:pt>
                <c:pt idx="608">
                  <c:v>1.28</c:v>
                </c:pt>
                <c:pt idx="609">
                  <c:v>1.2</c:v>
                </c:pt>
                <c:pt idx="610">
                  <c:v>1.18</c:v>
                </c:pt>
                <c:pt idx="611">
                  <c:v>1.05</c:v>
                </c:pt>
                <c:pt idx="612">
                  <c:v>1.25</c:v>
                </c:pt>
                <c:pt idx="613">
                  <c:v>1.73</c:v>
                </c:pt>
                <c:pt idx="614">
                  <c:v>1.21</c:v>
                </c:pt>
                <c:pt idx="615">
                  <c:v>1.55</c:v>
                </c:pt>
                <c:pt idx="616">
                  <c:v>1.2</c:v>
                </c:pt>
                <c:pt idx="617">
                  <c:v>1.76</c:v>
                </c:pt>
                <c:pt idx="618">
                  <c:v>3.04</c:v>
                </c:pt>
                <c:pt idx="619">
                  <c:v>2.84</c:v>
                </c:pt>
                <c:pt idx="620">
                  <c:v>2.67</c:v>
                </c:pt>
                <c:pt idx="621">
                  <c:v>3.02</c:v>
                </c:pt>
                <c:pt idx="622">
                  <c:v>4.8</c:v>
                </c:pt>
                <c:pt idx="623">
                  <c:v>3.48</c:v>
                </c:pt>
                <c:pt idx="624">
                  <c:v>3.43</c:v>
                </c:pt>
                <c:pt idx="625">
                  <c:v>3.5</c:v>
                </c:pt>
                <c:pt idx="626">
                  <c:v>3.26</c:v>
                </c:pt>
                <c:pt idx="627">
                  <c:v>3.16</c:v>
                </c:pt>
                <c:pt idx="628">
                  <c:v>3.98</c:v>
                </c:pt>
                <c:pt idx="629">
                  <c:v>3.04</c:v>
                </c:pt>
                <c:pt idx="630">
                  <c:v>2.97</c:v>
                </c:pt>
                <c:pt idx="631">
                  <c:v>2.97</c:v>
                </c:pt>
                <c:pt idx="632">
                  <c:v>2.96</c:v>
                </c:pt>
                <c:pt idx="633">
                  <c:v>1.54</c:v>
                </c:pt>
                <c:pt idx="634">
                  <c:v>1.7</c:v>
                </c:pt>
                <c:pt idx="635">
                  <c:v>1.25</c:v>
                </c:pt>
                <c:pt idx="636">
                  <c:v>1.8</c:v>
                </c:pt>
                <c:pt idx="637">
                  <c:v>2.68</c:v>
                </c:pt>
                <c:pt idx="638">
                  <c:v>2.94</c:v>
                </c:pt>
                <c:pt idx="639">
                  <c:v>2.83</c:v>
                </c:pt>
                <c:pt idx="640">
                  <c:v>1.02</c:v>
                </c:pt>
                <c:pt idx="641">
                  <c:v>2</c:v>
                </c:pt>
                <c:pt idx="642">
                  <c:v>2.86</c:v>
                </c:pt>
                <c:pt idx="643">
                  <c:v>2.72</c:v>
                </c:pt>
                <c:pt idx="644">
                  <c:v>2.4</c:v>
                </c:pt>
                <c:pt idx="645">
                  <c:v>1.6</c:v>
                </c:pt>
                <c:pt idx="646">
                  <c:v>3</c:v>
                </c:pt>
                <c:pt idx="647">
                  <c:v>2.52</c:v>
                </c:pt>
                <c:pt idx="648">
                  <c:v>2.85</c:v>
                </c:pt>
                <c:pt idx="649">
                  <c:v>4.92</c:v>
                </c:pt>
                <c:pt idx="650">
                  <c:v>4.2</c:v>
                </c:pt>
                <c:pt idx="651">
                  <c:v>4.09</c:v>
                </c:pt>
                <c:pt idx="652">
                  <c:v>3.18</c:v>
                </c:pt>
                <c:pt idx="653">
                  <c:v>3.18</c:v>
                </c:pt>
                <c:pt idx="654">
                  <c:v>3.17</c:v>
                </c:pt>
                <c:pt idx="655">
                  <c:v>3.66</c:v>
                </c:pt>
                <c:pt idx="656">
                  <c:v>3.19</c:v>
                </c:pt>
                <c:pt idx="657">
                  <c:v>3.09</c:v>
                </c:pt>
                <c:pt idx="658">
                  <c:v>3</c:v>
                </c:pt>
                <c:pt idx="659">
                  <c:v>2.8</c:v>
                </c:pt>
                <c:pt idx="660">
                  <c:v>2.98</c:v>
                </c:pt>
                <c:pt idx="661">
                  <c:v>3.1</c:v>
                </c:pt>
                <c:pt idx="662">
                  <c:v>2.97</c:v>
                </c:pt>
                <c:pt idx="663">
                  <c:v>2.95</c:v>
                </c:pt>
                <c:pt idx="664">
                  <c:v>2.89</c:v>
                </c:pt>
                <c:pt idx="665">
                  <c:v>2.93</c:v>
                </c:pt>
                <c:pt idx="666">
                  <c:v>2.6</c:v>
                </c:pt>
                <c:pt idx="667">
                  <c:v>2.84</c:v>
                </c:pt>
                <c:pt idx="668">
                  <c:v>2.6</c:v>
                </c:pt>
                <c:pt idx="669">
                  <c:v>3.7</c:v>
                </c:pt>
                <c:pt idx="670">
                  <c:v>2.97</c:v>
                </c:pt>
                <c:pt idx="671">
                  <c:v>1.8</c:v>
                </c:pt>
                <c:pt idx="672">
                  <c:v>2.98</c:v>
                </c:pt>
                <c:pt idx="673">
                  <c:v>3.1</c:v>
                </c:pt>
                <c:pt idx="674">
                  <c:v>1.62</c:v>
                </c:pt>
                <c:pt idx="675">
                  <c:v>1.5</c:v>
                </c:pt>
                <c:pt idx="676">
                  <c:v>1.54</c:v>
                </c:pt>
                <c:pt idx="677">
                  <c:v>1.59</c:v>
                </c:pt>
                <c:pt idx="678">
                  <c:v>1.62</c:v>
                </c:pt>
                <c:pt idx="679">
                  <c:v>1.51</c:v>
                </c:pt>
                <c:pt idx="680">
                  <c:v>1.4</c:v>
                </c:pt>
                <c:pt idx="681">
                  <c:v>1.49</c:v>
                </c:pt>
                <c:pt idx="682">
                  <c:v>1.32</c:v>
                </c:pt>
                <c:pt idx="683">
                  <c:v>1.29</c:v>
                </c:pt>
                <c:pt idx="684">
                  <c:v>2</c:v>
                </c:pt>
                <c:pt idx="685">
                  <c:v>2.15</c:v>
                </c:pt>
                <c:pt idx="686">
                  <c:v>1.1299999999999999</c:v>
                </c:pt>
                <c:pt idx="687">
                  <c:v>1.18</c:v>
                </c:pt>
                <c:pt idx="688">
                  <c:v>2.1800000000000002</c:v>
                </c:pt>
                <c:pt idx="689">
                  <c:v>2.25</c:v>
                </c:pt>
                <c:pt idx="690">
                  <c:v>2.2999999999999998</c:v>
                </c:pt>
                <c:pt idx="691">
                  <c:v>2.39</c:v>
                </c:pt>
                <c:pt idx="692">
                  <c:v>2.4</c:v>
                </c:pt>
                <c:pt idx="693">
                  <c:v>2.56</c:v>
                </c:pt>
                <c:pt idx="694">
                  <c:v>2.6</c:v>
                </c:pt>
                <c:pt idx="695">
                  <c:v>2.13</c:v>
                </c:pt>
                <c:pt idx="696">
                  <c:v>1.19</c:v>
                </c:pt>
                <c:pt idx="697">
                  <c:v>1.25</c:v>
                </c:pt>
                <c:pt idx="698">
                  <c:v>1.2</c:v>
                </c:pt>
                <c:pt idx="699">
                  <c:v>1.29</c:v>
                </c:pt>
                <c:pt idx="700">
                  <c:v>1.35</c:v>
                </c:pt>
                <c:pt idx="701">
                  <c:v>1.3</c:v>
                </c:pt>
                <c:pt idx="702">
                  <c:v>1.4</c:v>
                </c:pt>
                <c:pt idx="703">
                  <c:v>1.5</c:v>
                </c:pt>
                <c:pt idx="704">
                  <c:v>1.8</c:v>
                </c:pt>
                <c:pt idx="705">
                  <c:v>1.98</c:v>
                </c:pt>
                <c:pt idx="706">
                  <c:v>2</c:v>
                </c:pt>
                <c:pt idx="707">
                  <c:v>2.1800000000000002</c:v>
                </c:pt>
                <c:pt idx="708">
                  <c:v>1</c:v>
                </c:pt>
                <c:pt idx="709">
                  <c:v>2.97</c:v>
                </c:pt>
                <c:pt idx="710">
                  <c:v>3</c:v>
                </c:pt>
                <c:pt idx="711">
                  <c:v>3.19</c:v>
                </c:pt>
                <c:pt idx="712">
                  <c:v>4</c:v>
                </c:pt>
                <c:pt idx="713">
                  <c:v>3.97</c:v>
                </c:pt>
                <c:pt idx="714">
                  <c:v>1</c:v>
                </c:pt>
                <c:pt idx="715">
                  <c:v>1.19</c:v>
                </c:pt>
                <c:pt idx="716">
                  <c:v>1.4</c:v>
                </c:pt>
                <c:pt idx="717">
                  <c:v>1.37</c:v>
                </c:pt>
                <c:pt idx="718">
                  <c:v>2</c:v>
                </c:pt>
                <c:pt idx="719">
                  <c:v>2.16</c:v>
                </c:pt>
                <c:pt idx="720">
                  <c:v>2.2000000000000002</c:v>
                </c:pt>
                <c:pt idx="721">
                  <c:v>1.19</c:v>
                </c:pt>
                <c:pt idx="722">
                  <c:v>1.75</c:v>
                </c:pt>
                <c:pt idx="723">
                  <c:v>1.62</c:v>
                </c:pt>
                <c:pt idx="724">
                  <c:v>2</c:v>
                </c:pt>
                <c:pt idx="725">
                  <c:v>1.84</c:v>
                </c:pt>
                <c:pt idx="726">
                  <c:v>1.1599999999999999</c:v>
                </c:pt>
                <c:pt idx="727">
                  <c:v>1.73</c:v>
                </c:pt>
                <c:pt idx="728">
                  <c:v>2.2000000000000002</c:v>
                </c:pt>
                <c:pt idx="729">
                  <c:v>2.3199999999999998</c:v>
                </c:pt>
              </c:numCache>
            </c:numRef>
          </c:val>
          <c:smooth val="1"/>
          <c:extLst xmlns:c16r2="http://schemas.microsoft.com/office/drawing/2015/06/chart">
            <c:ext xmlns:c16="http://schemas.microsoft.com/office/drawing/2014/chart" uri="{C3380CC4-5D6E-409C-BE32-E72D297353CC}">
              <c16:uniqueId val="{00000005-20A8-4045-9D6E-1945F4300A01}"/>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DATOS!$AM$2:$AM$733</c:f>
              <c:numCache>
                <c:formatCode>0.00</c:formatCode>
                <c:ptCount val="732"/>
                <c:pt idx="0" formatCode="General">
                  <c:v>2016</c:v>
                </c:pt>
                <c:pt idx="1">
                  <c:v>2.4700000000000002</c:v>
                </c:pt>
                <c:pt idx="2">
                  <c:v>2.5299999999999998</c:v>
                </c:pt>
                <c:pt idx="3">
                  <c:v>2.41</c:v>
                </c:pt>
                <c:pt idx="4">
                  <c:v>2.29</c:v>
                </c:pt>
                <c:pt idx="5">
                  <c:v>2.17</c:v>
                </c:pt>
                <c:pt idx="6">
                  <c:v>2.29</c:v>
                </c:pt>
                <c:pt idx="7">
                  <c:v>2.34</c:v>
                </c:pt>
                <c:pt idx="8">
                  <c:v>2.4</c:v>
                </c:pt>
                <c:pt idx="9">
                  <c:v>2.1</c:v>
                </c:pt>
                <c:pt idx="10">
                  <c:v>2.2000000000000002</c:v>
                </c:pt>
                <c:pt idx="11">
                  <c:v>2.1</c:v>
                </c:pt>
                <c:pt idx="12">
                  <c:v>2.2000000000000002</c:v>
                </c:pt>
                <c:pt idx="13">
                  <c:v>2</c:v>
                </c:pt>
                <c:pt idx="14">
                  <c:v>2.25</c:v>
                </c:pt>
                <c:pt idx="15">
                  <c:v>2.2999999999999998</c:v>
                </c:pt>
                <c:pt idx="16">
                  <c:v>2.4700000000000002</c:v>
                </c:pt>
                <c:pt idx="17">
                  <c:v>3</c:v>
                </c:pt>
                <c:pt idx="18">
                  <c:v>3.19</c:v>
                </c:pt>
                <c:pt idx="19">
                  <c:v>3.22</c:v>
                </c:pt>
                <c:pt idx="20">
                  <c:v>3.19</c:v>
                </c:pt>
                <c:pt idx="21">
                  <c:v>1</c:v>
                </c:pt>
                <c:pt idx="22">
                  <c:v>1.1000000000000001</c:v>
                </c:pt>
                <c:pt idx="23">
                  <c:v>1.04</c:v>
                </c:pt>
                <c:pt idx="24">
                  <c:v>1.08</c:v>
                </c:pt>
                <c:pt idx="25">
                  <c:v>1.18</c:v>
                </c:pt>
                <c:pt idx="26">
                  <c:v>1.25</c:v>
                </c:pt>
                <c:pt idx="27">
                  <c:v>2.2999999999999998</c:v>
                </c:pt>
                <c:pt idx="28">
                  <c:v>2.27</c:v>
                </c:pt>
                <c:pt idx="29">
                  <c:v>1.1299999999999999</c:v>
                </c:pt>
                <c:pt idx="30">
                  <c:v>1.2</c:v>
                </c:pt>
                <c:pt idx="31">
                  <c:v>2.4</c:v>
                </c:pt>
                <c:pt idx="32">
                  <c:v>1.68</c:v>
                </c:pt>
                <c:pt idx="33">
                  <c:v>1.8</c:v>
                </c:pt>
                <c:pt idx="34">
                  <c:v>1.64</c:v>
                </c:pt>
                <c:pt idx="35">
                  <c:v>1.95</c:v>
                </c:pt>
                <c:pt idx="36">
                  <c:v>2.1</c:v>
                </c:pt>
                <c:pt idx="37">
                  <c:v>2.2999999999999998</c:v>
                </c:pt>
                <c:pt idx="38">
                  <c:v>1.5</c:v>
                </c:pt>
                <c:pt idx="39">
                  <c:v>1.55</c:v>
                </c:pt>
                <c:pt idx="40">
                  <c:v>1.35</c:v>
                </c:pt>
                <c:pt idx="41">
                  <c:v>1.43</c:v>
                </c:pt>
                <c:pt idx="42">
                  <c:v>1.38</c:v>
                </c:pt>
                <c:pt idx="43">
                  <c:v>1.78</c:v>
                </c:pt>
                <c:pt idx="44">
                  <c:v>1.4</c:v>
                </c:pt>
                <c:pt idx="45">
                  <c:v>1.8</c:v>
                </c:pt>
                <c:pt idx="46">
                  <c:v>1.3</c:v>
                </c:pt>
                <c:pt idx="47">
                  <c:v>1.2</c:v>
                </c:pt>
                <c:pt idx="48">
                  <c:v>1.1000000000000001</c:v>
                </c:pt>
                <c:pt idx="49">
                  <c:v>1.77</c:v>
                </c:pt>
                <c:pt idx="50">
                  <c:v>1.1499999999999999</c:v>
                </c:pt>
                <c:pt idx="51">
                  <c:v>1.4</c:v>
                </c:pt>
                <c:pt idx="52">
                  <c:v>1.63</c:v>
                </c:pt>
                <c:pt idx="53">
                  <c:v>2.75</c:v>
                </c:pt>
                <c:pt idx="54">
                  <c:v>1.52</c:v>
                </c:pt>
                <c:pt idx="55">
                  <c:v>1.25</c:v>
                </c:pt>
                <c:pt idx="56">
                  <c:v>1.23</c:v>
                </c:pt>
                <c:pt idx="57">
                  <c:v>1.2</c:v>
                </c:pt>
                <c:pt idx="58">
                  <c:v>2.19</c:v>
                </c:pt>
                <c:pt idx="59">
                  <c:v>2</c:v>
                </c:pt>
                <c:pt idx="60">
                  <c:v>1.65</c:v>
                </c:pt>
                <c:pt idx="61">
                  <c:v>1.8</c:v>
                </c:pt>
                <c:pt idx="62">
                  <c:v>1.62</c:v>
                </c:pt>
                <c:pt idx="63">
                  <c:v>1.55</c:v>
                </c:pt>
                <c:pt idx="64">
                  <c:v>1.3</c:v>
                </c:pt>
                <c:pt idx="65">
                  <c:v>1.78</c:v>
                </c:pt>
                <c:pt idx="66">
                  <c:v>1.65</c:v>
                </c:pt>
                <c:pt idx="67">
                  <c:v>1.59</c:v>
                </c:pt>
                <c:pt idx="68">
                  <c:v>1.23</c:v>
                </c:pt>
                <c:pt idx="69">
                  <c:v>1.95</c:v>
                </c:pt>
                <c:pt idx="70">
                  <c:v>1.68</c:v>
                </c:pt>
                <c:pt idx="71">
                  <c:v>1.8</c:v>
                </c:pt>
                <c:pt idx="72">
                  <c:v>2</c:v>
                </c:pt>
                <c:pt idx="73">
                  <c:v>2.2000000000000002</c:v>
                </c:pt>
                <c:pt idx="74">
                  <c:v>1.93</c:v>
                </c:pt>
                <c:pt idx="75">
                  <c:v>2.15</c:v>
                </c:pt>
                <c:pt idx="76">
                  <c:v>2</c:v>
                </c:pt>
                <c:pt idx="77">
                  <c:v>2.2000000000000002</c:v>
                </c:pt>
                <c:pt idx="78">
                  <c:v>1.9</c:v>
                </c:pt>
                <c:pt idx="79">
                  <c:v>2</c:v>
                </c:pt>
                <c:pt idx="80">
                  <c:v>1.8</c:v>
                </c:pt>
                <c:pt idx="81">
                  <c:v>2</c:v>
                </c:pt>
                <c:pt idx="82">
                  <c:v>1.1200000000000001</c:v>
                </c:pt>
                <c:pt idx="83">
                  <c:v>2.0699999999999998</c:v>
                </c:pt>
                <c:pt idx="84">
                  <c:v>1.94</c:v>
                </c:pt>
                <c:pt idx="85">
                  <c:v>2.1</c:v>
                </c:pt>
                <c:pt idx="86">
                  <c:v>2.2999999999999998</c:v>
                </c:pt>
                <c:pt idx="87">
                  <c:v>2.34</c:v>
                </c:pt>
                <c:pt idx="88">
                  <c:v>2.14</c:v>
                </c:pt>
                <c:pt idx="89">
                  <c:v>2.23</c:v>
                </c:pt>
                <c:pt idx="90">
                  <c:v>2.0699999999999998</c:v>
                </c:pt>
                <c:pt idx="91">
                  <c:v>2.1800000000000002</c:v>
                </c:pt>
                <c:pt idx="92">
                  <c:v>2.1800000000000002</c:v>
                </c:pt>
                <c:pt idx="93">
                  <c:v>2.15</c:v>
                </c:pt>
                <c:pt idx="94">
                  <c:v>2.2000000000000002</c:v>
                </c:pt>
                <c:pt idx="95">
                  <c:v>2.4</c:v>
                </c:pt>
                <c:pt idx="96">
                  <c:v>2.38</c:v>
                </c:pt>
                <c:pt idx="97">
                  <c:v>2.5499999999999998</c:v>
                </c:pt>
                <c:pt idx="98">
                  <c:v>2.2999999999999998</c:v>
                </c:pt>
                <c:pt idx="99">
                  <c:v>2.6</c:v>
                </c:pt>
                <c:pt idx="100">
                  <c:v>2.5</c:v>
                </c:pt>
                <c:pt idx="101">
                  <c:v>2.5</c:v>
                </c:pt>
                <c:pt idx="102">
                  <c:v>2.58</c:v>
                </c:pt>
                <c:pt idx="103">
                  <c:v>2.52</c:v>
                </c:pt>
                <c:pt idx="104">
                  <c:v>2.78</c:v>
                </c:pt>
                <c:pt idx="105">
                  <c:v>2.98</c:v>
                </c:pt>
                <c:pt idx="106">
                  <c:v>3.15</c:v>
                </c:pt>
                <c:pt idx="107">
                  <c:v>2.25</c:v>
                </c:pt>
                <c:pt idx="108">
                  <c:v>2.4</c:v>
                </c:pt>
                <c:pt idx="109">
                  <c:v>2.48</c:v>
                </c:pt>
                <c:pt idx="110">
                  <c:v>2</c:v>
                </c:pt>
                <c:pt idx="111">
                  <c:v>1.98</c:v>
                </c:pt>
                <c:pt idx="112">
                  <c:v>2.04</c:v>
                </c:pt>
                <c:pt idx="113">
                  <c:v>2.15</c:v>
                </c:pt>
                <c:pt idx="114">
                  <c:v>2.4</c:v>
                </c:pt>
                <c:pt idx="115">
                  <c:v>2.7</c:v>
                </c:pt>
                <c:pt idx="116">
                  <c:v>2.4300000000000002</c:v>
                </c:pt>
                <c:pt idx="117">
                  <c:v>2.98</c:v>
                </c:pt>
                <c:pt idx="118">
                  <c:v>2.62</c:v>
                </c:pt>
                <c:pt idx="119">
                  <c:v>2</c:v>
                </c:pt>
                <c:pt idx="120">
                  <c:v>2.34</c:v>
                </c:pt>
                <c:pt idx="121">
                  <c:v>2.4</c:v>
                </c:pt>
                <c:pt idx="122">
                  <c:v>2.12</c:v>
                </c:pt>
                <c:pt idx="123">
                  <c:v>2.2000000000000002</c:v>
                </c:pt>
                <c:pt idx="124">
                  <c:v>2.09</c:v>
                </c:pt>
                <c:pt idx="125">
                  <c:v>1.98</c:v>
                </c:pt>
                <c:pt idx="126">
                  <c:v>2</c:v>
                </c:pt>
                <c:pt idx="127">
                  <c:v>2.15</c:v>
                </c:pt>
                <c:pt idx="128">
                  <c:v>2.09</c:v>
                </c:pt>
                <c:pt idx="129">
                  <c:v>1.94</c:v>
                </c:pt>
                <c:pt idx="130">
                  <c:v>1.35</c:v>
                </c:pt>
                <c:pt idx="131">
                  <c:v>2.25</c:v>
                </c:pt>
                <c:pt idx="132">
                  <c:v>1.92</c:v>
                </c:pt>
                <c:pt idx="133">
                  <c:v>2.0499999999999998</c:v>
                </c:pt>
                <c:pt idx="134">
                  <c:v>1.9</c:v>
                </c:pt>
                <c:pt idx="135">
                  <c:v>1.82</c:v>
                </c:pt>
                <c:pt idx="136">
                  <c:v>2</c:v>
                </c:pt>
                <c:pt idx="137">
                  <c:v>2.2000000000000002</c:v>
                </c:pt>
                <c:pt idx="138">
                  <c:v>3.11</c:v>
                </c:pt>
                <c:pt idx="139">
                  <c:v>3.38</c:v>
                </c:pt>
                <c:pt idx="140">
                  <c:v>3.4</c:v>
                </c:pt>
                <c:pt idx="141">
                  <c:v>3.26</c:v>
                </c:pt>
                <c:pt idx="142">
                  <c:v>3.28</c:v>
                </c:pt>
                <c:pt idx="143">
                  <c:v>3.3</c:v>
                </c:pt>
                <c:pt idx="144">
                  <c:v>3.19</c:v>
                </c:pt>
                <c:pt idx="145">
                  <c:v>2.2999999999999998</c:v>
                </c:pt>
                <c:pt idx="146">
                  <c:v>4.9000000000000004</c:v>
                </c:pt>
                <c:pt idx="147">
                  <c:v>4.95</c:v>
                </c:pt>
                <c:pt idx="148">
                  <c:v>4.55</c:v>
                </c:pt>
                <c:pt idx="149">
                  <c:v>3.48</c:v>
                </c:pt>
                <c:pt idx="150">
                  <c:v>3.64</c:v>
                </c:pt>
                <c:pt idx="151">
                  <c:v>4</c:v>
                </c:pt>
                <c:pt idx="152">
                  <c:v>3.66</c:v>
                </c:pt>
                <c:pt idx="153">
                  <c:v>4.1500000000000004</c:v>
                </c:pt>
                <c:pt idx="154">
                  <c:v>3.9</c:v>
                </c:pt>
                <c:pt idx="155">
                  <c:v>4.0999999999999996</c:v>
                </c:pt>
                <c:pt idx="156">
                  <c:v>3.56</c:v>
                </c:pt>
                <c:pt idx="157">
                  <c:v>2.7</c:v>
                </c:pt>
                <c:pt idx="158">
                  <c:v>2.4500000000000002</c:v>
                </c:pt>
                <c:pt idx="159">
                  <c:v>2.85</c:v>
                </c:pt>
                <c:pt idx="160">
                  <c:v>2.58</c:v>
                </c:pt>
                <c:pt idx="161">
                  <c:v>2.75</c:v>
                </c:pt>
                <c:pt idx="162">
                  <c:v>2.79</c:v>
                </c:pt>
                <c:pt idx="163">
                  <c:v>2.2000000000000002</c:v>
                </c:pt>
                <c:pt idx="164">
                  <c:v>1.92</c:v>
                </c:pt>
                <c:pt idx="165">
                  <c:v>2</c:v>
                </c:pt>
                <c:pt idx="166">
                  <c:v>2.09</c:v>
                </c:pt>
                <c:pt idx="167">
                  <c:v>2.16</c:v>
                </c:pt>
                <c:pt idx="168">
                  <c:v>1.88</c:v>
                </c:pt>
                <c:pt idx="169">
                  <c:v>1.99</c:v>
                </c:pt>
                <c:pt idx="170">
                  <c:v>1.63</c:v>
                </c:pt>
                <c:pt idx="171">
                  <c:v>1.67</c:v>
                </c:pt>
                <c:pt idx="172">
                  <c:v>1.4</c:v>
                </c:pt>
                <c:pt idx="173">
                  <c:v>1.48</c:v>
                </c:pt>
                <c:pt idx="174">
                  <c:v>1.1000000000000001</c:v>
                </c:pt>
                <c:pt idx="175">
                  <c:v>1.9</c:v>
                </c:pt>
                <c:pt idx="176">
                  <c:v>1.76</c:v>
                </c:pt>
                <c:pt idx="177">
                  <c:v>1.34</c:v>
                </c:pt>
                <c:pt idx="178">
                  <c:v>1.05</c:v>
                </c:pt>
                <c:pt idx="179">
                  <c:v>1.1000000000000001</c:v>
                </c:pt>
                <c:pt idx="180">
                  <c:v>1.18</c:v>
                </c:pt>
                <c:pt idx="181">
                  <c:v>1.1100000000000001</c:v>
                </c:pt>
                <c:pt idx="182">
                  <c:v>3.9</c:v>
                </c:pt>
                <c:pt idx="183">
                  <c:v>4.21</c:v>
                </c:pt>
                <c:pt idx="184">
                  <c:v>3.52</c:v>
                </c:pt>
                <c:pt idx="185">
                  <c:v>3.09</c:v>
                </c:pt>
                <c:pt idx="186">
                  <c:v>3</c:v>
                </c:pt>
                <c:pt idx="187">
                  <c:v>3.7</c:v>
                </c:pt>
                <c:pt idx="188">
                  <c:v>3.58</c:v>
                </c:pt>
                <c:pt idx="189">
                  <c:v>3.65</c:v>
                </c:pt>
                <c:pt idx="190">
                  <c:v>3.69</c:v>
                </c:pt>
                <c:pt idx="191">
                  <c:v>3.9</c:v>
                </c:pt>
                <c:pt idx="192">
                  <c:v>5.8</c:v>
                </c:pt>
                <c:pt idx="193">
                  <c:v>4.9000000000000004</c:v>
                </c:pt>
                <c:pt idx="194">
                  <c:v>5.4</c:v>
                </c:pt>
                <c:pt idx="195">
                  <c:v>4.8</c:v>
                </c:pt>
                <c:pt idx="196">
                  <c:v>4.0999999999999996</c:v>
                </c:pt>
                <c:pt idx="197">
                  <c:v>4.5999999999999996</c:v>
                </c:pt>
                <c:pt idx="198">
                  <c:v>4.42</c:v>
                </c:pt>
                <c:pt idx="199">
                  <c:v>3.52</c:v>
                </c:pt>
                <c:pt idx="200">
                  <c:v>4.8</c:v>
                </c:pt>
                <c:pt idx="201">
                  <c:v>4</c:v>
                </c:pt>
                <c:pt idx="202">
                  <c:v>3.98</c:v>
                </c:pt>
                <c:pt idx="203">
                  <c:v>3.23</c:v>
                </c:pt>
                <c:pt idx="204">
                  <c:v>3.07</c:v>
                </c:pt>
                <c:pt idx="205">
                  <c:v>3.27</c:v>
                </c:pt>
                <c:pt idx="206">
                  <c:v>4.97</c:v>
                </c:pt>
                <c:pt idx="207">
                  <c:v>5.35</c:v>
                </c:pt>
                <c:pt idx="208">
                  <c:v>6</c:v>
                </c:pt>
                <c:pt idx="209">
                  <c:v>4.79</c:v>
                </c:pt>
                <c:pt idx="210">
                  <c:v>4.4800000000000004</c:v>
                </c:pt>
                <c:pt idx="211">
                  <c:v>3.58</c:v>
                </c:pt>
                <c:pt idx="212">
                  <c:v>3.75</c:v>
                </c:pt>
                <c:pt idx="213">
                  <c:v>4.0999999999999996</c:v>
                </c:pt>
                <c:pt idx="214">
                  <c:v>4.8</c:v>
                </c:pt>
                <c:pt idx="215">
                  <c:v>5.37</c:v>
                </c:pt>
                <c:pt idx="216">
                  <c:v>5</c:v>
                </c:pt>
                <c:pt idx="217">
                  <c:v>4.88</c:v>
                </c:pt>
                <c:pt idx="218">
                  <c:v>4.5999999999999996</c:v>
                </c:pt>
                <c:pt idx="219">
                  <c:v>4.2</c:v>
                </c:pt>
                <c:pt idx="220">
                  <c:v>4.09</c:v>
                </c:pt>
                <c:pt idx="221">
                  <c:v>3</c:v>
                </c:pt>
                <c:pt idx="222">
                  <c:v>2.8</c:v>
                </c:pt>
                <c:pt idx="223">
                  <c:v>2.7</c:v>
                </c:pt>
                <c:pt idx="224">
                  <c:v>2.64</c:v>
                </c:pt>
                <c:pt idx="225">
                  <c:v>2.58</c:v>
                </c:pt>
                <c:pt idx="226">
                  <c:v>2.58</c:v>
                </c:pt>
                <c:pt idx="227">
                  <c:v>2.97</c:v>
                </c:pt>
                <c:pt idx="228">
                  <c:v>2.84</c:v>
                </c:pt>
                <c:pt idx="229">
                  <c:v>3</c:v>
                </c:pt>
                <c:pt idx="230">
                  <c:v>2.9</c:v>
                </c:pt>
                <c:pt idx="231">
                  <c:v>1.98</c:v>
                </c:pt>
                <c:pt idx="232">
                  <c:v>1.6</c:v>
                </c:pt>
                <c:pt idx="233">
                  <c:v>1.87</c:v>
                </c:pt>
                <c:pt idx="234">
                  <c:v>2</c:v>
                </c:pt>
                <c:pt idx="235">
                  <c:v>4.8</c:v>
                </c:pt>
                <c:pt idx="236">
                  <c:v>4.55</c:v>
                </c:pt>
                <c:pt idx="237">
                  <c:v>5</c:v>
                </c:pt>
                <c:pt idx="238">
                  <c:v>3.6</c:v>
                </c:pt>
                <c:pt idx="239">
                  <c:v>4.5999999999999996</c:v>
                </c:pt>
                <c:pt idx="240">
                  <c:v>4.4000000000000004</c:v>
                </c:pt>
                <c:pt idx="241">
                  <c:v>3.74</c:v>
                </c:pt>
                <c:pt idx="242">
                  <c:v>4.2</c:v>
                </c:pt>
                <c:pt idx="243">
                  <c:v>4.9000000000000004</c:v>
                </c:pt>
                <c:pt idx="244">
                  <c:v>4.5999999999999996</c:v>
                </c:pt>
                <c:pt idx="245">
                  <c:v>4.2</c:v>
                </c:pt>
                <c:pt idx="246">
                  <c:v>3.9</c:v>
                </c:pt>
                <c:pt idx="247">
                  <c:v>3.82</c:v>
                </c:pt>
                <c:pt idx="248">
                  <c:v>3.6</c:v>
                </c:pt>
                <c:pt idx="249">
                  <c:v>4</c:v>
                </c:pt>
                <c:pt idx="250">
                  <c:v>4.3499999999999996</c:v>
                </c:pt>
                <c:pt idx="251">
                  <c:v>4.3899999999999997</c:v>
                </c:pt>
                <c:pt idx="252">
                  <c:v>4</c:v>
                </c:pt>
                <c:pt idx="253">
                  <c:v>4.7</c:v>
                </c:pt>
                <c:pt idx="254">
                  <c:v>4.45</c:v>
                </c:pt>
                <c:pt idx="255">
                  <c:v>4.58</c:v>
                </c:pt>
                <c:pt idx="256">
                  <c:v>3.28</c:v>
                </c:pt>
                <c:pt idx="257">
                  <c:v>3.62</c:v>
                </c:pt>
                <c:pt idx="258">
                  <c:v>4.2</c:v>
                </c:pt>
                <c:pt idx="259">
                  <c:v>3.68</c:v>
                </c:pt>
                <c:pt idx="260">
                  <c:v>3.9</c:v>
                </c:pt>
                <c:pt idx="261">
                  <c:v>3.35</c:v>
                </c:pt>
                <c:pt idx="262">
                  <c:v>4.76</c:v>
                </c:pt>
                <c:pt idx="263">
                  <c:v>3.64</c:v>
                </c:pt>
                <c:pt idx="264">
                  <c:v>3.24</c:v>
                </c:pt>
                <c:pt idx="265">
                  <c:v>3</c:v>
                </c:pt>
                <c:pt idx="266">
                  <c:v>2.98</c:v>
                </c:pt>
                <c:pt idx="267">
                  <c:v>3.1</c:v>
                </c:pt>
                <c:pt idx="268">
                  <c:v>3</c:v>
                </c:pt>
                <c:pt idx="269">
                  <c:v>2.9</c:v>
                </c:pt>
                <c:pt idx="270">
                  <c:v>2.4300000000000002</c:v>
                </c:pt>
                <c:pt idx="271">
                  <c:v>2.58</c:v>
                </c:pt>
                <c:pt idx="272">
                  <c:v>2.4</c:v>
                </c:pt>
                <c:pt idx="273">
                  <c:v>2.76</c:v>
                </c:pt>
                <c:pt idx="274">
                  <c:v>2.71</c:v>
                </c:pt>
                <c:pt idx="275">
                  <c:v>2.67</c:v>
                </c:pt>
                <c:pt idx="276">
                  <c:v>2.61</c:v>
                </c:pt>
                <c:pt idx="277">
                  <c:v>2.54</c:v>
                </c:pt>
                <c:pt idx="278">
                  <c:v>2.48</c:v>
                </c:pt>
                <c:pt idx="279">
                  <c:v>2.39</c:v>
                </c:pt>
                <c:pt idx="280">
                  <c:v>2.33</c:v>
                </c:pt>
                <c:pt idx="281">
                  <c:v>2.29</c:v>
                </c:pt>
                <c:pt idx="282">
                  <c:v>2.23</c:v>
                </c:pt>
                <c:pt idx="283">
                  <c:v>2.2000000000000002</c:v>
                </c:pt>
                <c:pt idx="284">
                  <c:v>2.16</c:v>
                </c:pt>
                <c:pt idx="285">
                  <c:v>2.25</c:v>
                </c:pt>
                <c:pt idx="286">
                  <c:v>3</c:v>
                </c:pt>
                <c:pt idx="287">
                  <c:v>2.6</c:v>
                </c:pt>
                <c:pt idx="288">
                  <c:v>2.3199999999999998</c:v>
                </c:pt>
                <c:pt idx="289">
                  <c:v>2.4900000000000002</c:v>
                </c:pt>
                <c:pt idx="290">
                  <c:v>2.54</c:v>
                </c:pt>
                <c:pt idx="291">
                  <c:v>3.63</c:v>
                </c:pt>
                <c:pt idx="292">
                  <c:v>3.18</c:v>
                </c:pt>
                <c:pt idx="293">
                  <c:v>3.25</c:v>
                </c:pt>
                <c:pt idx="294">
                  <c:v>4.0999999999999996</c:v>
                </c:pt>
                <c:pt idx="295">
                  <c:v>3.75</c:v>
                </c:pt>
                <c:pt idx="296">
                  <c:v>3.68</c:v>
                </c:pt>
                <c:pt idx="297">
                  <c:v>3.68</c:v>
                </c:pt>
                <c:pt idx="298">
                  <c:v>4.05</c:v>
                </c:pt>
                <c:pt idx="299">
                  <c:v>3.98</c:v>
                </c:pt>
                <c:pt idx="300">
                  <c:v>3.44</c:v>
                </c:pt>
                <c:pt idx="301">
                  <c:v>3.46</c:v>
                </c:pt>
                <c:pt idx="302">
                  <c:v>3.1</c:v>
                </c:pt>
                <c:pt idx="303">
                  <c:v>5.45</c:v>
                </c:pt>
                <c:pt idx="304">
                  <c:v>4.9800000000000004</c:v>
                </c:pt>
                <c:pt idx="305">
                  <c:v>3.7</c:v>
                </c:pt>
                <c:pt idx="306">
                  <c:v>3.18</c:v>
                </c:pt>
                <c:pt idx="307">
                  <c:v>3.3</c:v>
                </c:pt>
                <c:pt idx="308">
                  <c:v>3.5</c:v>
                </c:pt>
                <c:pt idx="309">
                  <c:v>3.78</c:v>
                </c:pt>
                <c:pt idx="310">
                  <c:v>3.46</c:v>
                </c:pt>
                <c:pt idx="311">
                  <c:v>3.68</c:v>
                </c:pt>
                <c:pt idx="312">
                  <c:v>3.45</c:v>
                </c:pt>
                <c:pt idx="313">
                  <c:v>3.36</c:v>
                </c:pt>
                <c:pt idx="314">
                  <c:v>3.38</c:v>
                </c:pt>
                <c:pt idx="315">
                  <c:v>3.49</c:v>
                </c:pt>
                <c:pt idx="316">
                  <c:v>3.6</c:v>
                </c:pt>
                <c:pt idx="317">
                  <c:v>3.48</c:v>
                </c:pt>
                <c:pt idx="318">
                  <c:v>5.17</c:v>
                </c:pt>
                <c:pt idx="319">
                  <c:v>3.1</c:v>
                </c:pt>
                <c:pt idx="320">
                  <c:v>2.9</c:v>
                </c:pt>
                <c:pt idx="321">
                  <c:v>3</c:v>
                </c:pt>
                <c:pt idx="322">
                  <c:v>2.9</c:v>
                </c:pt>
                <c:pt idx="323">
                  <c:v>2.96</c:v>
                </c:pt>
                <c:pt idx="324">
                  <c:v>2.6</c:v>
                </c:pt>
                <c:pt idx="325">
                  <c:v>2.9</c:v>
                </c:pt>
                <c:pt idx="326">
                  <c:v>2.73</c:v>
                </c:pt>
                <c:pt idx="327">
                  <c:v>3</c:v>
                </c:pt>
                <c:pt idx="328">
                  <c:v>2.67</c:v>
                </c:pt>
                <c:pt idx="329">
                  <c:v>2.91</c:v>
                </c:pt>
                <c:pt idx="330">
                  <c:v>2.68</c:v>
                </c:pt>
                <c:pt idx="331">
                  <c:v>2.95</c:v>
                </c:pt>
                <c:pt idx="332">
                  <c:v>2.73</c:v>
                </c:pt>
                <c:pt idx="333">
                  <c:v>3.05</c:v>
                </c:pt>
                <c:pt idx="334">
                  <c:v>2.73</c:v>
                </c:pt>
                <c:pt idx="335">
                  <c:v>2.7</c:v>
                </c:pt>
                <c:pt idx="336">
                  <c:v>2.73</c:v>
                </c:pt>
                <c:pt idx="337">
                  <c:v>2.4500000000000002</c:v>
                </c:pt>
                <c:pt idx="338">
                  <c:v>1.98</c:v>
                </c:pt>
                <c:pt idx="339">
                  <c:v>2.1</c:v>
                </c:pt>
                <c:pt idx="340">
                  <c:v>2.93</c:v>
                </c:pt>
                <c:pt idx="341">
                  <c:v>1.9</c:v>
                </c:pt>
                <c:pt idx="342">
                  <c:v>1.78</c:v>
                </c:pt>
                <c:pt idx="343">
                  <c:v>1.65</c:v>
                </c:pt>
                <c:pt idx="344">
                  <c:v>1.49</c:v>
                </c:pt>
                <c:pt idx="345">
                  <c:v>2.9</c:v>
                </c:pt>
                <c:pt idx="346">
                  <c:v>1.56</c:v>
                </c:pt>
                <c:pt idx="347">
                  <c:v>1.71</c:v>
                </c:pt>
                <c:pt idx="348">
                  <c:v>1.79</c:v>
                </c:pt>
                <c:pt idx="349">
                  <c:v>2.2200000000000002</c:v>
                </c:pt>
                <c:pt idx="350">
                  <c:v>3.06</c:v>
                </c:pt>
                <c:pt idx="351">
                  <c:v>2.73</c:v>
                </c:pt>
                <c:pt idx="352">
                  <c:v>2.9</c:v>
                </c:pt>
                <c:pt idx="353">
                  <c:v>3.07</c:v>
                </c:pt>
                <c:pt idx="354">
                  <c:v>2.81</c:v>
                </c:pt>
                <c:pt idx="355">
                  <c:v>2.93</c:v>
                </c:pt>
                <c:pt idx="356">
                  <c:v>3.2</c:v>
                </c:pt>
                <c:pt idx="357">
                  <c:v>3.07</c:v>
                </c:pt>
                <c:pt idx="358">
                  <c:v>3</c:v>
                </c:pt>
                <c:pt idx="359">
                  <c:v>2.82</c:v>
                </c:pt>
                <c:pt idx="360">
                  <c:v>2.75</c:v>
                </c:pt>
                <c:pt idx="361">
                  <c:v>2.66</c:v>
                </c:pt>
                <c:pt idx="362">
                  <c:v>2.59</c:v>
                </c:pt>
                <c:pt idx="363">
                  <c:v>2.5099999999999998</c:v>
                </c:pt>
                <c:pt idx="364">
                  <c:v>2.4300000000000002</c:v>
                </c:pt>
                <c:pt idx="365">
                  <c:v>2.37</c:v>
                </c:pt>
                <c:pt idx="366">
                  <c:v>2.41</c:v>
                </c:pt>
                <c:pt idx="367">
                  <c:v>2.95</c:v>
                </c:pt>
                <c:pt idx="368">
                  <c:v>2.63</c:v>
                </c:pt>
                <c:pt idx="369">
                  <c:v>2.87</c:v>
                </c:pt>
                <c:pt idx="370">
                  <c:v>2.5</c:v>
                </c:pt>
                <c:pt idx="371">
                  <c:v>2.71</c:v>
                </c:pt>
                <c:pt idx="372">
                  <c:v>2.63</c:v>
                </c:pt>
                <c:pt idx="373">
                  <c:v>2.94</c:v>
                </c:pt>
                <c:pt idx="374">
                  <c:v>3.14</c:v>
                </c:pt>
                <c:pt idx="375">
                  <c:v>3.32</c:v>
                </c:pt>
                <c:pt idx="376">
                  <c:v>3.59</c:v>
                </c:pt>
                <c:pt idx="377">
                  <c:v>3.88</c:v>
                </c:pt>
                <c:pt idx="378">
                  <c:v>3.4</c:v>
                </c:pt>
                <c:pt idx="379">
                  <c:v>3.71</c:v>
                </c:pt>
                <c:pt idx="380">
                  <c:v>3.48</c:v>
                </c:pt>
                <c:pt idx="381">
                  <c:v>2.84</c:v>
                </c:pt>
                <c:pt idx="382">
                  <c:v>2.8</c:v>
                </c:pt>
                <c:pt idx="383">
                  <c:v>2.96</c:v>
                </c:pt>
                <c:pt idx="384">
                  <c:v>2.61</c:v>
                </c:pt>
                <c:pt idx="385">
                  <c:v>3.75</c:v>
                </c:pt>
                <c:pt idx="386">
                  <c:v>2.92</c:v>
                </c:pt>
                <c:pt idx="387">
                  <c:v>2.81</c:v>
                </c:pt>
                <c:pt idx="388">
                  <c:v>2.6</c:v>
                </c:pt>
                <c:pt idx="389">
                  <c:v>2.93</c:v>
                </c:pt>
                <c:pt idx="390">
                  <c:v>3.43</c:v>
                </c:pt>
                <c:pt idx="391">
                  <c:v>3.66</c:v>
                </c:pt>
                <c:pt idx="392">
                  <c:v>3.36</c:v>
                </c:pt>
                <c:pt idx="393">
                  <c:v>3.48</c:v>
                </c:pt>
                <c:pt idx="394">
                  <c:v>3.11</c:v>
                </c:pt>
                <c:pt idx="395">
                  <c:v>3.67</c:v>
                </c:pt>
                <c:pt idx="396">
                  <c:v>3.7</c:v>
                </c:pt>
                <c:pt idx="397">
                  <c:v>3.23</c:v>
                </c:pt>
                <c:pt idx="398">
                  <c:v>3</c:v>
                </c:pt>
                <c:pt idx="399">
                  <c:v>3.09</c:v>
                </c:pt>
                <c:pt idx="400">
                  <c:v>2.84</c:v>
                </c:pt>
                <c:pt idx="401">
                  <c:v>3.14</c:v>
                </c:pt>
                <c:pt idx="402">
                  <c:v>2.67</c:v>
                </c:pt>
                <c:pt idx="403">
                  <c:v>2.87</c:v>
                </c:pt>
                <c:pt idx="404">
                  <c:v>2.5</c:v>
                </c:pt>
                <c:pt idx="405">
                  <c:v>2.7</c:v>
                </c:pt>
                <c:pt idx="406">
                  <c:v>1.93</c:v>
                </c:pt>
                <c:pt idx="407">
                  <c:v>2.25</c:v>
                </c:pt>
                <c:pt idx="408">
                  <c:v>2</c:v>
                </c:pt>
                <c:pt idx="409">
                  <c:v>2.4500000000000002</c:v>
                </c:pt>
                <c:pt idx="410">
                  <c:v>2.84</c:v>
                </c:pt>
                <c:pt idx="411">
                  <c:v>2.96</c:v>
                </c:pt>
                <c:pt idx="412">
                  <c:v>3.08</c:v>
                </c:pt>
                <c:pt idx="413">
                  <c:v>3.4</c:v>
                </c:pt>
                <c:pt idx="414">
                  <c:v>3</c:v>
                </c:pt>
                <c:pt idx="415">
                  <c:v>2.96</c:v>
                </c:pt>
                <c:pt idx="416">
                  <c:v>2.72</c:v>
                </c:pt>
                <c:pt idx="417">
                  <c:v>3.07</c:v>
                </c:pt>
                <c:pt idx="418">
                  <c:v>2.6</c:v>
                </c:pt>
                <c:pt idx="419">
                  <c:v>2.9</c:v>
                </c:pt>
                <c:pt idx="420">
                  <c:v>2.78</c:v>
                </c:pt>
                <c:pt idx="421">
                  <c:v>2.92</c:v>
                </c:pt>
                <c:pt idx="422">
                  <c:v>2.82</c:v>
                </c:pt>
                <c:pt idx="423">
                  <c:v>3.05</c:v>
                </c:pt>
                <c:pt idx="424">
                  <c:v>3</c:v>
                </c:pt>
                <c:pt idx="425">
                  <c:v>2.96</c:v>
                </c:pt>
                <c:pt idx="426">
                  <c:v>2.54</c:v>
                </c:pt>
                <c:pt idx="427">
                  <c:v>2.8</c:v>
                </c:pt>
                <c:pt idx="428">
                  <c:v>2.44</c:v>
                </c:pt>
                <c:pt idx="429">
                  <c:v>2.65</c:v>
                </c:pt>
                <c:pt idx="430">
                  <c:v>2.21</c:v>
                </c:pt>
                <c:pt idx="431">
                  <c:v>2.69</c:v>
                </c:pt>
                <c:pt idx="432">
                  <c:v>2.5</c:v>
                </c:pt>
                <c:pt idx="433">
                  <c:v>2.9</c:v>
                </c:pt>
                <c:pt idx="434">
                  <c:v>3</c:v>
                </c:pt>
                <c:pt idx="435">
                  <c:v>2.6</c:v>
                </c:pt>
                <c:pt idx="436">
                  <c:v>2.8</c:v>
                </c:pt>
                <c:pt idx="437">
                  <c:v>2.9</c:v>
                </c:pt>
                <c:pt idx="438">
                  <c:v>2.81</c:v>
                </c:pt>
                <c:pt idx="439">
                  <c:v>2.73</c:v>
                </c:pt>
                <c:pt idx="440">
                  <c:v>2.2000000000000002</c:v>
                </c:pt>
                <c:pt idx="441">
                  <c:v>3</c:v>
                </c:pt>
                <c:pt idx="442">
                  <c:v>2.77</c:v>
                </c:pt>
                <c:pt idx="443">
                  <c:v>2.89</c:v>
                </c:pt>
                <c:pt idx="444">
                  <c:v>2.78</c:v>
                </c:pt>
                <c:pt idx="445">
                  <c:v>2.94</c:v>
                </c:pt>
                <c:pt idx="446">
                  <c:v>2.8</c:v>
                </c:pt>
                <c:pt idx="447">
                  <c:v>2.99</c:v>
                </c:pt>
                <c:pt idx="448">
                  <c:v>2.68</c:v>
                </c:pt>
                <c:pt idx="449">
                  <c:v>2.79</c:v>
                </c:pt>
                <c:pt idx="450">
                  <c:v>2.54</c:v>
                </c:pt>
                <c:pt idx="451">
                  <c:v>2.86</c:v>
                </c:pt>
                <c:pt idx="452">
                  <c:v>2.74</c:v>
                </c:pt>
                <c:pt idx="453">
                  <c:v>2.9</c:v>
                </c:pt>
                <c:pt idx="454">
                  <c:v>2.78</c:v>
                </c:pt>
                <c:pt idx="455">
                  <c:v>2.96</c:v>
                </c:pt>
                <c:pt idx="456">
                  <c:v>2.64</c:v>
                </c:pt>
                <c:pt idx="457">
                  <c:v>2.89</c:v>
                </c:pt>
                <c:pt idx="458">
                  <c:v>2.33</c:v>
                </c:pt>
                <c:pt idx="459">
                  <c:v>1.8</c:v>
                </c:pt>
                <c:pt idx="460">
                  <c:v>1.63</c:v>
                </c:pt>
                <c:pt idx="461">
                  <c:v>1.9</c:v>
                </c:pt>
                <c:pt idx="462">
                  <c:v>2.2000000000000002</c:v>
                </c:pt>
                <c:pt idx="463">
                  <c:v>2.72</c:v>
                </c:pt>
                <c:pt idx="464">
                  <c:v>2.97</c:v>
                </c:pt>
                <c:pt idx="465">
                  <c:v>2.97</c:v>
                </c:pt>
                <c:pt idx="466">
                  <c:v>2.84</c:v>
                </c:pt>
                <c:pt idx="467">
                  <c:v>3.1</c:v>
                </c:pt>
                <c:pt idx="468">
                  <c:v>2.83</c:v>
                </c:pt>
                <c:pt idx="469">
                  <c:v>3.05</c:v>
                </c:pt>
                <c:pt idx="470">
                  <c:v>2.88</c:v>
                </c:pt>
                <c:pt idx="471">
                  <c:v>2.98</c:v>
                </c:pt>
                <c:pt idx="472">
                  <c:v>2.64</c:v>
                </c:pt>
                <c:pt idx="473">
                  <c:v>2.85</c:v>
                </c:pt>
                <c:pt idx="474">
                  <c:v>2.42</c:v>
                </c:pt>
                <c:pt idx="475">
                  <c:v>3</c:v>
                </c:pt>
                <c:pt idx="476">
                  <c:v>2.73</c:v>
                </c:pt>
                <c:pt idx="477">
                  <c:v>2.8</c:v>
                </c:pt>
                <c:pt idx="478">
                  <c:v>2.66</c:v>
                </c:pt>
                <c:pt idx="479">
                  <c:v>2.73</c:v>
                </c:pt>
                <c:pt idx="480">
                  <c:v>2.14</c:v>
                </c:pt>
                <c:pt idx="481">
                  <c:v>2.68</c:v>
                </c:pt>
                <c:pt idx="482">
                  <c:v>2.31</c:v>
                </c:pt>
                <c:pt idx="483">
                  <c:v>2.71</c:v>
                </c:pt>
                <c:pt idx="484">
                  <c:v>2.68</c:v>
                </c:pt>
                <c:pt idx="485">
                  <c:v>3.1</c:v>
                </c:pt>
                <c:pt idx="486">
                  <c:v>2.81</c:v>
                </c:pt>
                <c:pt idx="487">
                  <c:v>2.8</c:v>
                </c:pt>
                <c:pt idx="488">
                  <c:v>2.52</c:v>
                </c:pt>
                <c:pt idx="489">
                  <c:v>2.98</c:v>
                </c:pt>
                <c:pt idx="490">
                  <c:v>2.46</c:v>
                </c:pt>
                <c:pt idx="491">
                  <c:v>2.84</c:v>
                </c:pt>
                <c:pt idx="492">
                  <c:v>2.74</c:v>
                </c:pt>
                <c:pt idx="493">
                  <c:v>2.83</c:v>
                </c:pt>
                <c:pt idx="494">
                  <c:v>2.85</c:v>
                </c:pt>
                <c:pt idx="495">
                  <c:v>2.9</c:v>
                </c:pt>
                <c:pt idx="496">
                  <c:v>3</c:v>
                </c:pt>
                <c:pt idx="497">
                  <c:v>3.1</c:v>
                </c:pt>
                <c:pt idx="498">
                  <c:v>2.93</c:v>
                </c:pt>
                <c:pt idx="499">
                  <c:v>2.94</c:v>
                </c:pt>
                <c:pt idx="500">
                  <c:v>2.7</c:v>
                </c:pt>
                <c:pt idx="501">
                  <c:v>2.98</c:v>
                </c:pt>
                <c:pt idx="502">
                  <c:v>2.5</c:v>
                </c:pt>
                <c:pt idx="503">
                  <c:v>2.1800000000000002</c:v>
                </c:pt>
                <c:pt idx="504">
                  <c:v>1.92</c:v>
                </c:pt>
                <c:pt idx="505">
                  <c:v>2</c:v>
                </c:pt>
                <c:pt idx="506">
                  <c:v>1.7</c:v>
                </c:pt>
                <c:pt idx="507">
                  <c:v>1.97</c:v>
                </c:pt>
                <c:pt idx="508">
                  <c:v>1.44</c:v>
                </c:pt>
                <c:pt idx="509">
                  <c:v>1.79</c:v>
                </c:pt>
                <c:pt idx="510">
                  <c:v>1.5</c:v>
                </c:pt>
                <c:pt idx="511">
                  <c:v>1.99</c:v>
                </c:pt>
                <c:pt idx="512">
                  <c:v>2.5</c:v>
                </c:pt>
                <c:pt idx="513">
                  <c:v>1.99</c:v>
                </c:pt>
                <c:pt idx="514">
                  <c:v>2.1</c:v>
                </c:pt>
                <c:pt idx="515">
                  <c:v>2.7</c:v>
                </c:pt>
                <c:pt idx="516">
                  <c:v>2.7</c:v>
                </c:pt>
                <c:pt idx="517">
                  <c:v>4.8600000000000003</c:v>
                </c:pt>
                <c:pt idx="518">
                  <c:v>4.7</c:v>
                </c:pt>
                <c:pt idx="519">
                  <c:v>4.51</c:v>
                </c:pt>
                <c:pt idx="520">
                  <c:v>4.4000000000000004</c:v>
                </c:pt>
                <c:pt idx="521">
                  <c:v>3.25</c:v>
                </c:pt>
                <c:pt idx="522">
                  <c:v>3.9</c:v>
                </c:pt>
                <c:pt idx="523">
                  <c:v>3.25</c:v>
                </c:pt>
                <c:pt idx="524">
                  <c:v>2.84</c:v>
                </c:pt>
                <c:pt idx="525">
                  <c:v>2.94</c:v>
                </c:pt>
                <c:pt idx="526">
                  <c:v>2.31</c:v>
                </c:pt>
                <c:pt idx="527">
                  <c:v>2.7</c:v>
                </c:pt>
                <c:pt idx="528">
                  <c:v>2.48</c:v>
                </c:pt>
                <c:pt idx="529">
                  <c:v>2.77</c:v>
                </c:pt>
                <c:pt idx="530">
                  <c:v>2.72</c:v>
                </c:pt>
                <c:pt idx="531">
                  <c:v>2.8</c:v>
                </c:pt>
                <c:pt idx="532">
                  <c:v>2.4300000000000002</c:v>
                </c:pt>
                <c:pt idx="533">
                  <c:v>2.74</c:v>
                </c:pt>
                <c:pt idx="534">
                  <c:v>2.25</c:v>
                </c:pt>
                <c:pt idx="535">
                  <c:v>2.66</c:v>
                </c:pt>
                <c:pt idx="536">
                  <c:v>2.77</c:v>
                </c:pt>
                <c:pt idx="537">
                  <c:v>2.82</c:v>
                </c:pt>
                <c:pt idx="538">
                  <c:v>2.78</c:v>
                </c:pt>
                <c:pt idx="539">
                  <c:v>2.9</c:v>
                </c:pt>
                <c:pt idx="540">
                  <c:v>2.4300000000000002</c:v>
                </c:pt>
                <c:pt idx="541">
                  <c:v>2.46</c:v>
                </c:pt>
                <c:pt idx="542">
                  <c:v>2</c:v>
                </c:pt>
                <c:pt idx="543">
                  <c:v>2.29</c:v>
                </c:pt>
                <c:pt idx="544">
                  <c:v>1.86</c:v>
                </c:pt>
                <c:pt idx="545">
                  <c:v>2.9</c:v>
                </c:pt>
                <c:pt idx="548">
                  <c:v>2.56</c:v>
                </c:pt>
                <c:pt idx="549">
                  <c:v>2.42</c:v>
                </c:pt>
                <c:pt idx="550">
                  <c:v>3.3</c:v>
                </c:pt>
                <c:pt idx="551">
                  <c:v>3.43</c:v>
                </c:pt>
                <c:pt idx="552">
                  <c:v>3.2</c:v>
                </c:pt>
                <c:pt idx="553">
                  <c:v>3.65</c:v>
                </c:pt>
                <c:pt idx="554">
                  <c:v>3.35</c:v>
                </c:pt>
                <c:pt idx="556">
                  <c:v>3.19</c:v>
                </c:pt>
                <c:pt idx="557">
                  <c:v>3.1</c:v>
                </c:pt>
                <c:pt idx="558">
                  <c:v>3.48</c:v>
                </c:pt>
                <c:pt idx="559">
                  <c:v>3.49</c:v>
                </c:pt>
                <c:pt idx="560">
                  <c:v>3.17</c:v>
                </c:pt>
                <c:pt idx="561">
                  <c:v>3.96</c:v>
                </c:pt>
                <c:pt idx="562">
                  <c:v>3.7</c:v>
                </c:pt>
                <c:pt idx="563">
                  <c:v>3.6</c:v>
                </c:pt>
                <c:pt idx="564">
                  <c:v>3.99</c:v>
                </c:pt>
                <c:pt idx="565">
                  <c:v>5.08</c:v>
                </c:pt>
                <c:pt idx="566">
                  <c:v>5.08</c:v>
                </c:pt>
                <c:pt idx="567">
                  <c:v>3.64</c:v>
                </c:pt>
                <c:pt idx="568">
                  <c:v>5.36</c:v>
                </c:pt>
                <c:pt idx="569">
                  <c:v>3.4</c:v>
                </c:pt>
                <c:pt idx="570">
                  <c:v>3.36</c:v>
                </c:pt>
                <c:pt idx="571">
                  <c:v>3.28</c:v>
                </c:pt>
                <c:pt idx="572">
                  <c:v>3.79</c:v>
                </c:pt>
                <c:pt idx="573">
                  <c:v>4.2300000000000004</c:v>
                </c:pt>
                <c:pt idx="574">
                  <c:v>3.4</c:v>
                </c:pt>
                <c:pt idx="575">
                  <c:v>3.27</c:v>
                </c:pt>
                <c:pt idx="576">
                  <c:v>3.2</c:v>
                </c:pt>
                <c:pt idx="577">
                  <c:v>3.5</c:v>
                </c:pt>
                <c:pt idx="578">
                  <c:v>3.5</c:v>
                </c:pt>
                <c:pt idx="579">
                  <c:v>3.45</c:v>
                </c:pt>
                <c:pt idx="580">
                  <c:v>2.9</c:v>
                </c:pt>
                <c:pt idx="581">
                  <c:v>3.28</c:v>
                </c:pt>
                <c:pt idx="582">
                  <c:v>3.42</c:v>
                </c:pt>
                <c:pt idx="583">
                  <c:v>3.28</c:v>
                </c:pt>
                <c:pt idx="584">
                  <c:v>2.9</c:v>
                </c:pt>
                <c:pt idx="585">
                  <c:v>2.9</c:v>
                </c:pt>
                <c:pt idx="586">
                  <c:v>2.71</c:v>
                </c:pt>
                <c:pt idx="587">
                  <c:v>2.94</c:v>
                </c:pt>
                <c:pt idx="588">
                  <c:v>4.7</c:v>
                </c:pt>
                <c:pt idx="589">
                  <c:v>3.2</c:v>
                </c:pt>
                <c:pt idx="590">
                  <c:v>3.16</c:v>
                </c:pt>
                <c:pt idx="591">
                  <c:v>3.21</c:v>
                </c:pt>
                <c:pt idx="592">
                  <c:v>2.9</c:v>
                </c:pt>
                <c:pt idx="593">
                  <c:v>3</c:v>
                </c:pt>
                <c:pt idx="594">
                  <c:v>3.25</c:v>
                </c:pt>
                <c:pt idx="595">
                  <c:v>2.93</c:v>
                </c:pt>
                <c:pt idx="596">
                  <c:v>3.07</c:v>
                </c:pt>
                <c:pt idx="597">
                  <c:v>2.9</c:v>
                </c:pt>
                <c:pt idx="600">
                  <c:v>3.45</c:v>
                </c:pt>
                <c:pt idx="601">
                  <c:v>3.17</c:v>
                </c:pt>
                <c:pt idx="602">
                  <c:v>3.56</c:v>
                </c:pt>
                <c:pt idx="603">
                  <c:v>2.8</c:v>
                </c:pt>
                <c:pt idx="606">
                  <c:v>4</c:v>
                </c:pt>
                <c:pt idx="607">
                  <c:v>3.8</c:v>
                </c:pt>
                <c:pt idx="611">
                  <c:v>3.69</c:v>
                </c:pt>
                <c:pt idx="612">
                  <c:v>3.48</c:v>
                </c:pt>
                <c:pt idx="613">
                  <c:v>3.78</c:v>
                </c:pt>
                <c:pt idx="614">
                  <c:v>3.29</c:v>
                </c:pt>
                <c:pt idx="615">
                  <c:v>3.52</c:v>
                </c:pt>
                <c:pt idx="616">
                  <c:v>3.1</c:v>
                </c:pt>
                <c:pt idx="617">
                  <c:v>3.35</c:v>
                </c:pt>
                <c:pt idx="618">
                  <c:v>4.82</c:v>
                </c:pt>
                <c:pt idx="619">
                  <c:v>5</c:v>
                </c:pt>
                <c:pt idx="620">
                  <c:v>3</c:v>
                </c:pt>
                <c:pt idx="621">
                  <c:v>3.35</c:v>
                </c:pt>
                <c:pt idx="622">
                  <c:v>3.15</c:v>
                </c:pt>
                <c:pt idx="623">
                  <c:v>3.18</c:v>
                </c:pt>
                <c:pt idx="624">
                  <c:v>2.94</c:v>
                </c:pt>
                <c:pt idx="625">
                  <c:v>3.42</c:v>
                </c:pt>
                <c:pt idx="626">
                  <c:v>3.21</c:v>
                </c:pt>
                <c:pt idx="627">
                  <c:v>3.34</c:v>
                </c:pt>
                <c:pt idx="628">
                  <c:v>3.2</c:v>
                </c:pt>
                <c:pt idx="629">
                  <c:v>3.42</c:v>
                </c:pt>
                <c:pt idx="630">
                  <c:v>3.44</c:v>
                </c:pt>
                <c:pt idx="631">
                  <c:v>4.72</c:v>
                </c:pt>
                <c:pt idx="632">
                  <c:v>5.38</c:v>
                </c:pt>
                <c:pt idx="633">
                  <c:v>5.6</c:v>
                </c:pt>
                <c:pt idx="634">
                  <c:v>4.3899999999999997</c:v>
                </c:pt>
                <c:pt idx="635">
                  <c:v>5.8</c:v>
                </c:pt>
                <c:pt idx="636">
                  <c:v>5.68</c:v>
                </c:pt>
                <c:pt idx="637">
                  <c:v>4.74</c:v>
                </c:pt>
                <c:pt idx="638">
                  <c:v>4.8899999999999997</c:v>
                </c:pt>
                <c:pt idx="639">
                  <c:v>4</c:v>
                </c:pt>
                <c:pt idx="640">
                  <c:v>4.24</c:v>
                </c:pt>
                <c:pt idx="641">
                  <c:v>4.2</c:v>
                </c:pt>
                <c:pt idx="642">
                  <c:v>4.13</c:v>
                </c:pt>
                <c:pt idx="643">
                  <c:v>5.15</c:v>
                </c:pt>
                <c:pt idx="644">
                  <c:v>4.78</c:v>
                </c:pt>
                <c:pt idx="645">
                  <c:v>4.88</c:v>
                </c:pt>
                <c:pt idx="646">
                  <c:v>4.79</c:v>
                </c:pt>
                <c:pt idx="647">
                  <c:v>5.38</c:v>
                </c:pt>
                <c:pt idx="648">
                  <c:v>5.8</c:v>
                </c:pt>
                <c:pt idx="649">
                  <c:v>6.72</c:v>
                </c:pt>
                <c:pt idx="650">
                  <c:v>6.25</c:v>
                </c:pt>
                <c:pt idx="651">
                  <c:v>5.25</c:v>
                </c:pt>
                <c:pt idx="652">
                  <c:v>5.32</c:v>
                </c:pt>
                <c:pt idx="653">
                  <c:v>4.3</c:v>
                </c:pt>
                <c:pt idx="654">
                  <c:v>4.2699999999999996</c:v>
                </c:pt>
                <c:pt idx="655">
                  <c:v>4.1399999999999997</c:v>
                </c:pt>
                <c:pt idx="656">
                  <c:v>4.68</c:v>
                </c:pt>
                <c:pt idx="657">
                  <c:v>4.7699999999999996</c:v>
                </c:pt>
                <c:pt idx="658">
                  <c:v>4.2</c:v>
                </c:pt>
                <c:pt idx="659">
                  <c:v>4.1900000000000004</c:v>
                </c:pt>
                <c:pt idx="660">
                  <c:v>4.6399999999999997</c:v>
                </c:pt>
                <c:pt idx="661">
                  <c:v>4.78</c:v>
                </c:pt>
                <c:pt idx="662">
                  <c:v>4.9000000000000004</c:v>
                </c:pt>
                <c:pt idx="663">
                  <c:v>5.27</c:v>
                </c:pt>
                <c:pt idx="664">
                  <c:v>5.0999999999999996</c:v>
                </c:pt>
                <c:pt idx="665">
                  <c:v>5.2</c:v>
                </c:pt>
                <c:pt idx="666">
                  <c:v>5.4</c:v>
                </c:pt>
                <c:pt idx="667">
                  <c:v>4.55</c:v>
                </c:pt>
                <c:pt idx="668">
                  <c:v>4.6100000000000003</c:v>
                </c:pt>
                <c:pt idx="669">
                  <c:v>4.92</c:v>
                </c:pt>
                <c:pt idx="670">
                  <c:v>4.6900000000000004</c:v>
                </c:pt>
                <c:pt idx="671">
                  <c:v>4.3899999999999997</c:v>
                </c:pt>
                <c:pt idx="672">
                  <c:v>4.6500000000000004</c:v>
                </c:pt>
                <c:pt idx="673">
                  <c:v>4.29</c:v>
                </c:pt>
                <c:pt idx="674">
                  <c:v>4.1900000000000004</c:v>
                </c:pt>
                <c:pt idx="675">
                  <c:v>4.25</c:v>
                </c:pt>
                <c:pt idx="676">
                  <c:v>4.2699999999999996</c:v>
                </c:pt>
                <c:pt idx="677">
                  <c:v>4.24</c:v>
                </c:pt>
                <c:pt idx="678">
                  <c:v>4.1100000000000003</c:v>
                </c:pt>
                <c:pt idx="679">
                  <c:v>4.17</c:v>
                </c:pt>
                <c:pt idx="680">
                  <c:v>5.37</c:v>
                </c:pt>
                <c:pt idx="681">
                  <c:v>4.28</c:v>
                </c:pt>
                <c:pt idx="682">
                  <c:v>4.0999999999999996</c:v>
                </c:pt>
                <c:pt idx="683">
                  <c:v>4.55</c:v>
                </c:pt>
                <c:pt idx="684">
                  <c:v>4.3</c:v>
                </c:pt>
                <c:pt idx="685">
                  <c:v>4.17</c:v>
                </c:pt>
                <c:pt idx="686">
                  <c:v>4.8</c:v>
                </c:pt>
                <c:pt idx="687">
                  <c:v>4.78</c:v>
                </c:pt>
                <c:pt idx="688">
                  <c:v>4.0199999999999996</c:v>
                </c:pt>
                <c:pt idx="689">
                  <c:v>4.08</c:v>
                </c:pt>
                <c:pt idx="690">
                  <c:v>4.0999999999999996</c:v>
                </c:pt>
                <c:pt idx="691">
                  <c:v>4</c:v>
                </c:pt>
                <c:pt idx="692">
                  <c:v>3.85</c:v>
                </c:pt>
                <c:pt idx="693">
                  <c:v>3.8</c:v>
                </c:pt>
                <c:pt idx="694">
                  <c:v>3.79</c:v>
                </c:pt>
                <c:pt idx="695">
                  <c:v>3.68</c:v>
                </c:pt>
                <c:pt idx="696">
                  <c:v>3.75</c:v>
                </c:pt>
                <c:pt idx="697">
                  <c:v>3.82</c:v>
                </c:pt>
                <c:pt idx="698">
                  <c:v>3.4</c:v>
                </c:pt>
                <c:pt idx="699">
                  <c:v>4.4800000000000004</c:v>
                </c:pt>
                <c:pt idx="700">
                  <c:v>3.49</c:v>
                </c:pt>
                <c:pt idx="701">
                  <c:v>3.47</c:v>
                </c:pt>
                <c:pt idx="702">
                  <c:v>3.4</c:v>
                </c:pt>
                <c:pt idx="703">
                  <c:v>4.5599999999999996</c:v>
                </c:pt>
                <c:pt idx="704">
                  <c:v>3.88</c:v>
                </c:pt>
                <c:pt idx="705">
                  <c:v>3.62</c:v>
                </c:pt>
                <c:pt idx="706">
                  <c:v>3.21</c:v>
                </c:pt>
                <c:pt idx="707">
                  <c:v>2.1</c:v>
                </c:pt>
                <c:pt idx="708">
                  <c:v>2.48</c:v>
                </c:pt>
                <c:pt idx="709">
                  <c:v>3.5</c:v>
                </c:pt>
                <c:pt idx="710">
                  <c:v>2.59</c:v>
                </c:pt>
                <c:pt idx="711">
                  <c:v>5.07</c:v>
                </c:pt>
                <c:pt idx="712">
                  <c:v>4.1900000000000004</c:v>
                </c:pt>
                <c:pt idx="713">
                  <c:v>3.74</c:v>
                </c:pt>
                <c:pt idx="714">
                  <c:v>3.29</c:v>
                </c:pt>
                <c:pt idx="715">
                  <c:v>3.34</c:v>
                </c:pt>
                <c:pt idx="716">
                  <c:v>3.99</c:v>
                </c:pt>
                <c:pt idx="717">
                  <c:v>3.43</c:v>
                </c:pt>
                <c:pt idx="718">
                  <c:v>3.43</c:v>
                </c:pt>
                <c:pt idx="719">
                  <c:v>2.99</c:v>
                </c:pt>
                <c:pt idx="720">
                  <c:v>2.78</c:v>
                </c:pt>
                <c:pt idx="721">
                  <c:v>2.8</c:v>
                </c:pt>
                <c:pt idx="722">
                  <c:v>2.99</c:v>
                </c:pt>
                <c:pt idx="723">
                  <c:v>3.95</c:v>
                </c:pt>
                <c:pt idx="724">
                  <c:v>3.69</c:v>
                </c:pt>
                <c:pt idx="725">
                  <c:v>4.25</c:v>
                </c:pt>
                <c:pt idx="726">
                  <c:v>4.5999999999999996</c:v>
                </c:pt>
                <c:pt idx="727">
                  <c:v>3.7</c:v>
                </c:pt>
                <c:pt idx="728">
                  <c:v>3.67</c:v>
                </c:pt>
                <c:pt idx="729">
                  <c:v>3.54</c:v>
                </c:pt>
                <c:pt idx="730">
                  <c:v>3.5</c:v>
                </c:pt>
                <c:pt idx="731">
                  <c:v>3.48</c:v>
                </c:pt>
              </c:numCache>
            </c:numRef>
          </c:val>
          <c:smooth val="0"/>
          <c:extLst xmlns:c16r2="http://schemas.microsoft.com/office/drawing/2015/06/chart">
            <c:ext xmlns:c16="http://schemas.microsoft.com/office/drawing/2014/chart" uri="{C3380CC4-5D6E-409C-BE32-E72D297353CC}">
              <c16:uniqueId val="{00000006-20A8-4045-9D6E-1945F4300A01}"/>
            </c:ext>
          </c:extLst>
        </c:ser>
        <c:ser>
          <c:idx val="19"/>
          <c:order val="17"/>
          <c:tx>
            <c:v>2017</c:v>
          </c:tx>
          <c:spPr>
            <a:ln w="38100">
              <a:solidFill>
                <a:schemeClr val="tx1"/>
              </a:solidFill>
            </a:ln>
          </c:spPr>
          <c:marker>
            <c:symbol val="none"/>
          </c:marker>
          <c:val>
            <c:numRef>
              <c:f>[1]Teléfono!$FX$5122:$FX$5851</c:f>
              <c:numCache>
                <c:formatCode>0.00</c:formatCode>
                <c:ptCount val="730"/>
                <c:pt idx="0">
                  <c:v>3.28</c:v>
                </c:pt>
                <c:pt idx="1">
                  <c:v>2.17</c:v>
                </c:pt>
                <c:pt idx="2">
                  <c:v>2.2000000000000002</c:v>
                </c:pt>
                <c:pt idx="3">
                  <c:v>2.0499999999999998</c:v>
                </c:pt>
                <c:pt idx="4">
                  <c:v>2.1</c:v>
                </c:pt>
                <c:pt idx="5">
                  <c:v>2.13</c:v>
                </c:pt>
                <c:pt idx="6">
                  <c:v>2.19</c:v>
                </c:pt>
                <c:pt idx="7">
                  <c:v>2.2400000000000002</c:v>
                </c:pt>
                <c:pt idx="8">
                  <c:v>2.29</c:v>
                </c:pt>
                <c:pt idx="9">
                  <c:v>2.67</c:v>
                </c:pt>
                <c:pt idx="10">
                  <c:v>2.71</c:v>
                </c:pt>
                <c:pt idx="11">
                  <c:v>2.8</c:v>
                </c:pt>
                <c:pt idx="12">
                  <c:v>2.84</c:v>
                </c:pt>
                <c:pt idx="13">
                  <c:v>2.54</c:v>
                </c:pt>
                <c:pt idx="14">
                  <c:v>3.6</c:v>
                </c:pt>
                <c:pt idx="15">
                  <c:v>3.25</c:v>
                </c:pt>
                <c:pt idx="16">
                  <c:v>2.74</c:v>
                </c:pt>
                <c:pt idx="17">
                  <c:v>2.97</c:v>
                </c:pt>
                <c:pt idx="18">
                  <c:v>3.15</c:v>
                </c:pt>
                <c:pt idx="19">
                  <c:v>3</c:v>
                </c:pt>
                <c:pt idx="20">
                  <c:v>3.17</c:v>
                </c:pt>
                <c:pt idx="21">
                  <c:v>2.87</c:v>
                </c:pt>
                <c:pt idx="22">
                  <c:v>3.08</c:v>
                </c:pt>
                <c:pt idx="23">
                  <c:v>3</c:v>
                </c:pt>
                <c:pt idx="24">
                  <c:v>3.28</c:v>
                </c:pt>
                <c:pt idx="25">
                  <c:v>2.94</c:v>
                </c:pt>
                <c:pt idx="26">
                  <c:v>3.25</c:v>
                </c:pt>
                <c:pt idx="27">
                  <c:v>3.29</c:v>
                </c:pt>
                <c:pt idx="28">
                  <c:v>3.14</c:v>
                </c:pt>
                <c:pt idx="29">
                  <c:v>3</c:v>
                </c:pt>
                <c:pt idx="30">
                  <c:v>2.99</c:v>
                </c:pt>
                <c:pt idx="31">
                  <c:v>3.3</c:v>
                </c:pt>
                <c:pt idx="32">
                  <c:v>2.98</c:v>
                </c:pt>
                <c:pt idx="33">
                  <c:v>3.29</c:v>
                </c:pt>
                <c:pt idx="34">
                  <c:v>3</c:v>
                </c:pt>
                <c:pt idx="35">
                  <c:v>3.9</c:v>
                </c:pt>
                <c:pt idx="36">
                  <c:v>6</c:v>
                </c:pt>
                <c:pt idx="37">
                  <c:v>4.97</c:v>
                </c:pt>
                <c:pt idx="38">
                  <c:v>4.25</c:v>
                </c:pt>
                <c:pt idx="39">
                  <c:v>4</c:v>
                </c:pt>
                <c:pt idx="40">
                  <c:v>4.16</c:v>
                </c:pt>
                <c:pt idx="41">
                  <c:v>3.8</c:v>
                </c:pt>
                <c:pt idx="42">
                  <c:v>3.76</c:v>
                </c:pt>
                <c:pt idx="43">
                  <c:v>2.99</c:v>
                </c:pt>
                <c:pt idx="44">
                  <c:v>3.47</c:v>
                </c:pt>
                <c:pt idx="45">
                  <c:v>3.38</c:v>
                </c:pt>
                <c:pt idx="46">
                  <c:v>3.37</c:v>
                </c:pt>
                <c:pt idx="47">
                  <c:v>3.35</c:v>
                </c:pt>
                <c:pt idx="48">
                  <c:v>3.38</c:v>
                </c:pt>
                <c:pt idx="49">
                  <c:v>3</c:v>
                </c:pt>
                <c:pt idx="50">
                  <c:v>3.22</c:v>
                </c:pt>
                <c:pt idx="51">
                  <c:v>2.89</c:v>
                </c:pt>
                <c:pt idx="52">
                  <c:v>3</c:v>
                </c:pt>
                <c:pt idx="53">
                  <c:v>2.65</c:v>
                </c:pt>
                <c:pt idx="54">
                  <c:v>3.17</c:v>
                </c:pt>
                <c:pt idx="55">
                  <c:v>3.09</c:v>
                </c:pt>
                <c:pt idx="56">
                  <c:v>3.44</c:v>
                </c:pt>
                <c:pt idx="57">
                  <c:v>3.14</c:v>
                </c:pt>
                <c:pt idx="58">
                  <c:v>3.21</c:v>
                </c:pt>
                <c:pt idx="62">
                  <c:v>3.17</c:v>
                </c:pt>
                <c:pt idx="63">
                  <c:v>3.17</c:v>
                </c:pt>
                <c:pt idx="64">
                  <c:v>2.35</c:v>
                </c:pt>
                <c:pt idx="65">
                  <c:v>2.97</c:v>
                </c:pt>
                <c:pt idx="66">
                  <c:v>3</c:v>
                </c:pt>
                <c:pt idx="67">
                  <c:v>2.5</c:v>
                </c:pt>
                <c:pt idx="68">
                  <c:v>1.2</c:v>
                </c:pt>
                <c:pt idx="69">
                  <c:v>1.35</c:v>
                </c:pt>
                <c:pt idx="70">
                  <c:v>1.29</c:v>
                </c:pt>
                <c:pt idx="71">
                  <c:v>1.32</c:v>
                </c:pt>
                <c:pt idx="72">
                  <c:v>1.48</c:v>
                </c:pt>
                <c:pt idx="73">
                  <c:v>1.28</c:v>
                </c:pt>
                <c:pt idx="74">
                  <c:v>1.25</c:v>
                </c:pt>
                <c:pt idx="75">
                  <c:v>1.82</c:v>
                </c:pt>
                <c:pt idx="76">
                  <c:v>1.98</c:v>
                </c:pt>
                <c:pt idx="77">
                  <c:v>1.43</c:v>
                </c:pt>
                <c:pt idx="78">
                  <c:v>1.72</c:v>
                </c:pt>
                <c:pt idx="79">
                  <c:v>1.35</c:v>
                </c:pt>
                <c:pt idx="80">
                  <c:v>1.46</c:v>
                </c:pt>
                <c:pt idx="81">
                  <c:v>1.89</c:v>
                </c:pt>
                <c:pt idx="82">
                  <c:v>2.87</c:v>
                </c:pt>
                <c:pt idx="83">
                  <c:v>2.86</c:v>
                </c:pt>
                <c:pt idx="84">
                  <c:v>2.4</c:v>
                </c:pt>
                <c:pt idx="85">
                  <c:v>2.04</c:v>
                </c:pt>
                <c:pt idx="86">
                  <c:v>1.8</c:v>
                </c:pt>
                <c:pt idx="87">
                  <c:v>1.35</c:v>
                </c:pt>
                <c:pt idx="88">
                  <c:v>1.1000000000000001</c:v>
                </c:pt>
                <c:pt idx="89">
                  <c:v>1.1000000000000001</c:v>
                </c:pt>
                <c:pt idx="90">
                  <c:v>1.06</c:v>
                </c:pt>
                <c:pt idx="91">
                  <c:v>1.78</c:v>
                </c:pt>
                <c:pt idx="92">
                  <c:v>2.87</c:v>
                </c:pt>
                <c:pt idx="93">
                  <c:v>2.25</c:v>
                </c:pt>
                <c:pt idx="94">
                  <c:v>2.58</c:v>
                </c:pt>
                <c:pt idx="95">
                  <c:v>2.8</c:v>
                </c:pt>
                <c:pt idx="96">
                  <c:v>3.02</c:v>
                </c:pt>
                <c:pt idx="97">
                  <c:v>2.71</c:v>
                </c:pt>
                <c:pt idx="98">
                  <c:v>2.88</c:v>
                </c:pt>
                <c:pt idx="99">
                  <c:v>2.56</c:v>
                </c:pt>
                <c:pt idx="100">
                  <c:v>2.91</c:v>
                </c:pt>
                <c:pt idx="101">
                  <c:v>2.52</c:v>
                </c:pt>
                <c:pt idx="102">
                  <c:v>2.68</c:v>
                </c:pt>
                <c:pt idx="103">
                  <c:v>1.95</c:v>
                </c:pt>
                <c:pt idx="104">
                  <c:v>1.9</c:v>
                </c:pt>
                <c:pt idx="105">
                  <c:v>1.65</c:v>
                </c:pt>
                <c:pt idx="106">
                  <c:v>1.4</c:v>
                </c:pt>
                <c:pt idx="107">
                  <c:v>1.24</c:v>
                </c:pt>
                <c:pt idx="108">
                  <c:v>1.55</c:v>
                </c:pt>
                <c:pt idx="109">
                  <c:v>1.95</c:v>
                </c:pt>
                <c:pt idx="110">
                  <c:v>2.1</c:v>
                </c:pt>
                <c:pt idx="111">
                  <c:v>2.2999999999999998</c:v>
                </c:pt>
                <c:pt idx="112">
                  <c:v>2.78</c:v>
                </c:pt>
                <c:pt idx="113">
                  <c:v>2.48</c:v>
                </c:pt>
                <c:pt idx="114">
                  <c:v>3</c:v>
                </c:pt>
                <c:pt idx="115">
                  <c:v>5.59</c:v>
                </c:pt>
                <c:pt idx="116">
                  <c:v>3.68</c:v>
                </c:pt>
                <c:pt idx="117">
                  <c:v>3.1</c:v>
                </c:pt>
                <c:pt idx="118">
                  <c:v>2.92</c:v>
                </c:pt>
                <c:pt idx="119">
                  <c:v>2.75</c:v>
                </c:pt>
                <c:pt idx="120">
                  <c:v>3.99</c:v>
                </c:pt>
                <c:pt idx="121">
                  <c:v>4.37</c:v>
                </c:pt>
                <c:pt idx="122">
                  <c:v>3.68</c:v>
                </c:pt>
                <c:pt idx="123">
                  <c:v>3</c:v>
                </c:pt>
                <c:pt idx="124">
                  <c:v>3.2</c:v>
                </c:pt>
                <c:pt idx="125">
                  <c:v>3.26</c:v>
                </c:pt>
                <c:pt idx="126">
                  <c:v>3.3</c:v>
                </c:pt>
                <c:pt idx="127">
                  <c:v>3</c:v>
                </c:pt>
                <c:pt idx="128">
                  <c:v>3.84</c:v>
                </c:pt>
                <c:pt idx="129">
                  <c:v>3.16</c:v>
                </c:pt>
                <c:pt idx="130">
                  <c:v>2.9</c:v>
                </c:pt>
                <c:pt idx="131">
                  <c:v>2.73</c:v>
                </c:pt>
                <c:pt idx="132">
                  <c:v>4.3</c:v>
                </c:pt>
                <c:pt idx="133">
                  <c:v>4.5999999999999996</c:v>
                </c:pt>
                <c:pt idx="134">
                  <c:v>4.46</c:v>
                </c:pt>
                <c:pt idx="135">
                  <c:v>4</c:v>
                </c:pt>
                <c:pt idx="136">
                  <c:v>4.78</c:v>
                </c:pt>
                <c:pt idx="137">
                  <c:v>4.72</c:v>
                </c:pt>
                <c:pt idx="138">
                  <c:v>4.95</c:v>
                </c:pt>
                <c:pt idx="139">
                  <c:v>4.78</c:v>
                </c:pt>
                <c:pt idx="140">
                  <c:v>5.25</c:v>
                </c:pt>
                <c:pt idx="141">
                  <c:v>5.92</c:v>
                </c:pt>
                <c:pt idx="142">
                  <c:v>5</c:v>
                </c:pt>
                <c:pt idx="143">
                  <c:v>4.58</c:v>
                </c:pt>
                <c:pt idx="144">
                  <c:v>3.94</c:v>
                </c:pt>
                <c:pt idx="145">
                  <c:v>3.69</c:v>
                </c:pt>
                <c:pt idx="146">
                  <c:v>4.7300000000000004</c:v>
                </c:pt>
                <c:pt idx="147">
                  <c:v>4.26</c:v>
                </c:pt>
                <c:pt idx="148">
                  <c:v>5.4</c:v>
                </c:pt>
                <c:pt idx="149">
                  <c:v>6.27</c:v>
                </c:pt>
                <c:pt idx="150">
                  <c:v>4.5599999999999996</c:v>
                </c:pt>
                <c:pt idx="151">
                  <c:v>3.9</c:v>
                </c:pt>
                <c:pt idx="152">
                  <c:v>3.75</c:v>
                </c:pt>
                <c:pt idx="153">
                  <c:v>3.98</c:v>
                </c:pt>
                <c:pt idx="154">
                  <c:v>5.34</c:v>
                </c:pt>
                <c:pt idx="155">
                  <c:v>4</c:v>
                </c:pt>
                <c:pt idx="156">
                  <c:v>4.82</c:v>
                </c:pt>
                <c:pt idx="157">
                  <c:v>4.37</c:v>
                </c:pt>
                <c:pt idx="158">
                  <c:v>3.9</c:v>
                </c:pt>
                <c:pt idx="159">
                  <c:v>4.26</c:v>
                </c:pt>
                <c:pt idx="160">
                  <c:v>4.18</c:v>
                </c:pt>
                <c:pt idx="161">
                  <c:v>4.33</c:v>
                </c:pt>
                <c:pt idx="162">
                  <c:v>3.72</c:v>
                </c:pt>
                <c:pt idx="163">
                  <c:v>5.42</c:v>
                </c:pt>
                <c:pt idx="164">
                  <c:v>3</c:v>
                </c:pt>
                <c:pt idx="165">
                  <c:v>3.76</c:v>
                </c:pt>
                <c:pt idx="166">
                  <c:v>4.1500000000000004</c:v>
                </c:pt>
                <c:pt idx="167">
                  <c:v>3.38</c:v>
                </c:pt>
                <c:pt idx="168">
                  <c:v>3.78</c:v>
                </c:pt>
                <c:pt idx="169">
                  <c:v>5.55</c:v>
                </c:pt>
                <c:pt idx="170">
                  <c:v>5.12</c:v>
                </c:pt>
                <c:pt idx="171">
                  <c:v>5</c:v>
                </c:pt>
                <c:pt idx="172">
                  <c:v>4.5</c:v>
                </c:pt>
                <c:pt idx="173">
                  <c:v>4.74</c:v>
                </c:pt>
                <c:pt idx="174">
                  <c:v>5.7</c:v>
                </c:pt>
                <c:pt idx="175">
                  <c:v>5.67</c:v>
                </c:pt>
                <c:pt idx="176">
                  <c:v>5.4</c:v>
                </c:pt>
                <c:pt idx="177">
                  <c:v>6.74</c:v>
                </c:pt>
                <c:pt idx="178">
                  <c:v>4.45</c:v>
                </c:pt>
                <c:pt idx="179">
                  <c:v>4.4000000000000004</c:v>
                </c:pt>
                <c:pt idx="180">
                  <c:v>5.49</c:v>
                </c:pt>
                <c:pt idx="181">
                  <c:v>7.38</c:v>
                </c:pt>
                <c:pt idx="182">
                  <c:v>7.83</c:v>
                </c:pt>
                <c:pt idx="183">
                  <c:v>5.9</c:v>
                </c:pt>
                <c:pt idx="184">
                  <c:v>6.31</c:v>
                </c:pt>
                <c:pt idx="185">
                  <c:v>5.44</c:v>
                </c:pt>
                <c:pt idx="186">
                  <c:v>4.9000000000000004</c:v>
                </c:pt>
                <c:pt idx="187">
                  <c:v>4</c:v>
                </c:pt>
                <c:pt idx="188">
                  <c:v>3.52</c:v>
                </c:pt>
                <c:pt idx="189">
                  <c:v>3.42</c:v>
                </c:pt>
                <c:pt idx="190">
                  <c:v>3.21</c:v>
                </c:pt>
                <c:pt idx="191">
                  <c:v>3</c:v>
                </c:pt>
                <c:pt idx="192">
                  <c:v>3.21</c:v>
                </c:pt>
                <c:pt idx="193">
                  <c:v>3.37</c:v>
                </c:pt>
                <c:pt idx="194">
                  <c:v>3.42</c:v>
                </c:pt>
                <c:pt idx="195">
                  <c:v>3.45</c:v>
                </c:pt>
                <c:pt idx="196">
                  <c:v>3.5</c:v>
                </c:pt>
                <c:pt idx="197">
                  <c:v>4.29</c:v>
                </c:pt>
                <c:pt idx="198">
                  <c:v>4.3600000000000003</c:v>
                </c:pt>
                <c:pt idx="199">
                  <c:v>4.38</c:v>
                </c:pt>
                <c:pt idx="200">
                  <c:v>4.5199999999999996</c:v>
                </c:pt>
                <c:pt idx="201">
                  <c:v>5.0999999999999996</c:v>
                </c:pt>
                <c:pt idx="202">
                  <c:v>4.45</c:v>
                </c:pt>
                <c:pt idx="203">
                  <c:v>4.71</c:v>
                </c:pt>
                <c:pt idx="204">
                  <c:v>4.5999999999999996</c:v>
                </c:pt>
                <c:pt idx="205">
                  <c:v>4.3600000000000003</c:v>
                </c:pt>
                <c:pt idx="206">
                  <c:v>4.8499999999999996</c:v>
                </c:pt>
                <c:pt idx="207">
                  <c:v>3.8</c:v>
                </c:pt>
                <c:pt idx="208">
                  <c:v>4.79</c:v>
                </c:pt>
                <c:pt idx="209">
                  <c:v>4.95</c:v>
                </c:pt>
                <c:pt idx="210">
                  <c:v>3.79</c:v>
                </c:pt>
                <c:pt idx="211">
                  <c:v>3.65</c:v>
                </c:pt>
                <c:pt idx="212">
                  <c:v>3.43</c:v>
                </c:pt>
                <c:pt idx="213">
                  <c:v>2.98</c:v>
                </c:pt>
                <c:pt idx="214">
                  <c:v>3.26</c:v>
                </c:pt>
                <c:pt idx="215">
                  <c:v>3.42</c:v>
                </c:pt>
                <c:pt idx="216">
                  <c:v>3.61</c:v>
                </c:pt>
                <c:pt idx="217">
                  <c:v>4.4000000000000004</c:v>
                </c:pt>
                <c:pt idx="218">
                  <c:v>5.56</c:v>
                </c:pt>
                <c:pt idx="219">
                  <c:v>3.68</c:v>
                </c:pt>
                <c:pt idx="220">
                  <c:v>5.24</c:v>
                </c:pt>
                <c:pt idx="221">
                  <c:v>4.5999999999999996</c:v>
                </c:pt>
                <c:pt idx="222">
                  <c:v>4.3499999999999996</c:v>
                </c:pt>
                <c:pt idx="223">
                  <c:v>4.3499999999999996</c:v>
                </c:pt>
                <c:pt idx="224">
                  <c:v>3.56</c:v>
                </c:pt>
                <c:pt idx="225">
                  <c:v>3.23</c:v>
                </c:pt>
                <c:pt idx="226">
                  <c:v>3.31</c:v>
                </c:pt>
                <c:pt idx="227">
                  <c:v>2.79</c:v>
                </c:pt>
                <c:pt idx="228">
                  <c:v>3.18</c:v>
                </c:pt>
                <c:pt idx="229">
                  <c:v>3.25</c:v>
                </c:pt>
                <c:pt idx="230">
                  <c:v>3.64</c:v>
                </c:pt>
                <c:pt idx="231">
                  <c:v>4.3899999999999997</c:v>
                </c:pt>
                <c:pt idx="232">
                  <c:v>3.64</c:v>
                </c:pt>
                <c:pt idx="233">
                  <c:v>3.68</c:v>
                </c:pt>
                <c:pt idx="234">
                  <c:v>3.39</c:v>
                </c:pt>
                <c:pt idx="235">
                  <c:v>3.05</c:v>
                </c:pt>
                <c:pt idx="236">
                  <c:v>3</c:v>
                </c:pt>
                <c:pt idx="237">
                  <c:v>3.05</c:v>
                </c:pt>
                <c:pt idx="238">
                  <c:v>3</c:v>
                </c:pt>
                <c:pt idx="239">
                  <c:v>3.14</c:v>
                </c:pt>
                <c:pt idx="240">
                  <c:v>3.38</c:v>
                </c:pt>
                <c:pt idx="241">
                  <c:v>3.27</c:v>
                </c:pt>
                <c:pt idx="242">
                  <c:v>3.06</c:v>
                </c:pt>
                <c:pt idx="243">
                  <c:v>2.97</c:v>
                </c:pt>
                <c:pt idx="244">
                  <c:v>3.66</c:v>
                </c:pt>
                <c:pt idx="245">
                  <c:v>3.98</c:v>
                </c:pt>
                <c:pt idx="246">
                  <c:v>4.76</c:v>
                </c:pt>
                <c:pt idx="247">
                  <c:v>4.26</c:v>
                </c:pt>
                <c:pt idx="248">
                  <c:v>4.55</c:v>
                </c:pt>
                <c:pt idx="249">
                  <c:v>4.78</c:v>
                </c:pt>
                <c:pt idx="250">
                  <c:v>4.92</c:v>
                </c:pt>
                <c:pt idx="251">
                  <c:v>4.87</c:v>
                </c:pt>
                <c:pt idx="252">
                  <c:v>4.3099999999999996</c:v>
                </c:pt>
                <c:pt idx="253">
                  <c:v>4.9000000000000004</c:v>
                </c:pt>
                <c:pt idx="254">
                  <c:v>5.68</c:v>
                </c:pt>
                <c:pt idx="255">
                  <c:v>5.17</c:v>
                </c:pt>
                <c:pt idx="256">
                  <c:v>5.48</c:v>
                </c:pt>
                <c:pt idx="257">
                  <c:v>5.17</c:v>
                </c:pt>
                <c:pt idx="258">
                  <c:v>5.59</c:v>
                </c:pt>
                <c:pt idx="259">
                  <c:v>6.75</c:v>
                </c:pt>
                <c:pt idx="260">
                  <c:v>7.7</c:v>
                </c:pt>
                <c:pt idx="261">
                  <c:v>6.75</c:v>
                </c:pt>
                <c:pt idx="262">
                  <c:v>6.27</c:v>
                </c:pt>
                <c:pt idx="263">
                  <c:v>5.95</c:v>
                </c:pt>
                <c:pt idx="264">
                  <c:v>5</c:v>
                </c:pt>
                <c:pt idx="265">
                  <c:v>6.7</c:v>
                </c:pt>
                <c:pt idx="266">
                  <c:v>7</c:v>
                </c:pt>
                <c:pt idx="267">
                  <c:v>8</c:v>
                </c:pt>
                <c:pt idx="274">
                  <c:v>6.17</c:v>
                </c:pt>
                <c:pt idx="275">
                  <c:v>6.43</c:v>
                </c:pt>
                <c:pt idx="276">
                  <c:v>6.43</c:v>
                </c:pt>
                <c:pt idx="277">
                  <c:v>5.3</c:v>
                </c:pt>
                <c:pt idx="278">
                  <c:v>4.5999999999999996</c:v>
                </c:pt>
                <c:pt idx="279">
                  <c:v>4.6100000000000003</c:v>
                </c:pt>
                <c:pt idx="280">
                  <c:v>4.6500000000000004</c:v>
                </c:pt>
                <c:pt idx="281">
                  <c:v>4.76</c:v>
                </c:pt>
                <c:pt idx="282">
                  <c:v>6.67</c:v>
                </c:pt>
                <c:pt idx="283">
                  <c:v>6.43</c:v>
                </c:pt>
                <c:pt idx="284">
                  <c:v>7.39</c:v>
                </c:pt>
                <c:pt idx="285">
                  <c:v>4</c:v>
                </c:pt>
                <c:pt idx="286">
                  <c:v>4.8</c:v>
                </c:pt>
                <c:pt idx="287">
                  <c:v>4.72</c:v>
                </c:pt>
                <c:pt idx="288">
                  <c:v>4.7</c:v>
                </c:pt>
                <c:pt idx="289">
                  <c:v>4.68</c:v>
                </c:pt>
                <c:pt idx="290">
                  <c:v>4.62</c:v>
                </c:pt>
                <c:pt idx="291">
                  <c:v>4.5999999999999996</c:v>
                </c:pt>
                <c:pt idx="292">
                  <c:v>4.57</c:v>
                </c:pt>
                <c:pt idx="293">
                  <c:v>3.71</c:v>
                </c:pt>
                <c:pt idx="294">
                  <c:v>3.69</c:v>
                </c:pt>
                <c:pt idx="295">
                  <c:v>3.57</c:v>
                </c:pt>
                <c:pt idx="296">
                  <c:v>3.6</c:v>
                </c:pt>
                <c:pt idx="297">
                  <c:v>3.34</c:v>
                </c:pt>
                <c:pt idx="298">
                  <c:v>3.36</c:v>
                </c:pt>
                <c:pt idx="299">
                  <c:v>3.38</c:v>
                </c:pt>
                <c:pt idx="300">
                  <c:v>3.4</c:v>
                </c:pt>
                <c:pt idx="301">
                  <c:v>3.37</c:v>
                </c:pt>
                <c:pt idx="302">
                  <c:v>3.39</c:v>
                </c:pt>
                <c:pt idx="303">
                  <c:v>3.5</c:v>
                </c:pt>
                <c:pt idx="304">
                  <c:v>3.55</c:v>
                </c:pt>
                <c:pt idx="305">
                  <c:v>3.38</c:v>
                </c:pt>
                <c:pt idx="306">
                  <c:v>3.4</c:v>
                </c:pt>
                <c:pt idx="307">
                  <c:v>3.1</c:v>
                </c:pt>
                <c:pt idx="308">
                  <c:v>3.28</c:v>
                </c:pt>
                <c:pt idx="309">
                  <c:v>2.89</c:v>
                </c:pt>
                <c:pt idx="310">
                  <c:v>3</c:v>
                </c:pt>
                <c:pt idx="311">
                  <c:v>2.78</c:v>
                </c:pt>
                <c:pt idx="312">
                  <c:v>2.8</c:v>
                </c:pt>
                <c:pt idx="313">
                  <c:v>2.5</c:v>
                </c:pt>
                <c:pt idx="314">
                  <c:v>2.84</c:v>
                </c:pt>
                <c:pt idx="315">
                  <c:v>3</c:v>
                </c:pt>
                <c:pt idx="316">
                  <c:v>3.45</c:v>
                </c:pt>
                <c:pt idx="317">
                  <c:v>3.2</c:v>
                </c:pt>
                <c:pt idx="318">
                  <c:v>3.61</c:v>
                </c:pt>
                <c:pt idx="319">
                  <c:v>3.48</c:v>
                </c:pt>
                <c:pt idx="320">
                  <c:v>3.17</c:v>
                </c:pt>
                <c:pt idx="321">
                  <c:v>3.59</c:v>
                </c:pt>
                <c:pt idx="322">
                  <c:v>3.96</c:v>
                </c:pt>
                <c:pt idx="323">
                  <c:v>3.96</c:v>
                </c:pt>
                <c:pt idx="324">
                  <c:v>4</c:v>
                </c:pt>
                <c:pt idx="325">
                  <c:v>4.46</c:v>
                </c:pt>
                <c:pt idx="326">
                  <c:v>5.3</c:v>
                </c:pt>
                <c:pt idx="327">
                  <c:v>6.48</c:v>
                </c:pt>
                <c:pt idx="328">
                  <c:v>5.3</c:v>
                </c:pt>
                <c:pt idx="329">
                  <c:v>5.7</c:v>
                </c:pt>
                <c:pt idx="330">
                  <c:v>4.97</c:v>
                </c:pt>
                <c:pt idx="331">
                  <c:v>4.3899999999999997</c:v>
                </c:pt>
                <c:pt idx="332">
                  <c:v>4.9000000000000004</c:v>
                </c:pt>
                <c:pt idx="333">
                  <c:v>4.76</c:v>
                </c:pt>
                <c:pt idx="334">
                  <c:v>5.0999999999999996</c:v>
                </c:pt>
                <c:pt idx="335">
                  <c:v>4.5599999999999996</c:v>
                </c:pt>
                <c:pt idx="336">
                  <c:v>5.85</c:v>
                </c:pt>
                <c:pt idx="337">
                  <c:v>5.62</c:v>
                </c:pt>
                <c:pt idx="338">
                  <c:v>5.95</c:v>
                </c:pt>
                <c:pt idx="339">
                  <c:v>4.8499999999999996</c:v>
                </c:pt>
                <c:pt idx="340">
                  <c:v>4.12</c:v>
                </c:pt>
                <c:pt idx="341">
                  <c:v>3.87</c:v>
                </c:pt>
                <c:pt idx="342">
                  <c:v>3</c:v>
                </c:pt>
                <c:pt idx="343">
                  <c:v>3.4</c:v>
                </c:pt>
                <c:pt idx="344">
                  <c:v>3</c:v>
                </c:pt>
                <c:pt idx="345">
                  <c:v>3.58</c:v>
                </c:pt>
                <c:pt idx="346">
                  <c:v>3.05</c:v>
                </c:pt>
                <c:pt idx="347">
                  <c:v>3.78</c:v>
                </c:pt>
                <c:pt idx="348">
                  <c:v>3.93</c:v>
                </c:pt>
                <c:pt idx="349">
                  <c:v>3.76</c:v>
                </c:pt>
                <c:pt idx="350">
                  <c:v>3.68</c:v>
                </c:pt>
                <c:pt idx="351">
                  <c:v>3.25</c:v>
                </c:pt>
                <c:pt idx="352">
                  <c:v>3.41</c:v>
                </c:pt>
                <c:pt idx="353">
                  <c:v>2.9</c:v>
                </c:pt>
                <c:pt idx="354">
                  <c:v>2.98</c:v>
                </c:pt>
                <c:pt idx="355">
                  <c:v>3.48</c:v>
                </c:pt>
                <c:pt idx="356">
                  <c:v>3.55</c:v>
                </c:pt>
                <c:pt idx="357">
                  <c:v>3.49</c:v>
                </c:pt>
                <c:pt idx="358">
                  <c:v>3.29</c:v>
                </c:pt>
                <c:pt idx="359">
                  <c:v>2.84</c:v>
                </c:pt>
                <c:pt idx="360">
                  <c:v>3.22</c:v>
                </c:pt>
                <c:pt idx="361">
                  <c:v>2.58</c:v>
                </c:pt>
                <c:pt idx="362">
                  <c:v>3.14</c:v>
                </c:pt>
                <c:pt idx="363">
                  <c:v>3.27</c:v>
                </c:pt>
                <c:pt idx="364">
                  <c:v>3.53</c:v>
                </c:pt>
                <c:pt idx="365">
                  <c:v>3.23</c:v>
                </c:pt>
                <c:pt idx="366">
                  <c:v>3.3</c:v>
                </c:pt>
                <c:pt idx="367">
                  <c:v>3.05</c:v>
                </c:pt>
                <c:pt idx="368">
                  <c:v>3.32</c:v>
                </c:pt>
                <c:pt idx="369">
                  <c:v>3.4</c:v>
                </c:pt>
                <c:pt idx="370">
                  <c:v>3.03</c:v>
                </c:pt>
                <c:pt idx="371">
                  <c:v>2.96</c:v>
                </c:pt>
                <c:pt idx="372">
                  <c:v>2.4500000000000002</c:v>
                </c:pt>
                <c:pt idx="373">
                  <c:v>2.39</c:v>
                </c:pt>
                <c:pt idx="374">
                  <c:v>3.18</c:v>
                </c:pt>
                <c:pt idx="375">
                  <c:v>3.1</c:v>
                </c:pt>
                <c:pt idx="376">
                  <c:v>3.15</c:v>
                </c:pt>
                <c:pt idx="377">
                  <c:v>2.92</c:v>
                </c:pt>
                <c:pt idx="378">
                  <c:v>3</c:v>
                </c:pt>
                <c:pt idx="379">
                  <c:v>2.78</c:v>
                </c:pt>
                <c:pt idx="380">
                  <c:v>2.83</c:v>
                </c:pt>
                <c:pt idx="381">
                  <c:v>2.61</c:v>
                </c:pt>
                <c:pt idx="382">
                  <c:v>2.94</c:v>
                </c:pt>
                <c:pt idx="383">
                  <c:v>2.4500000000000002</c:v>
                </c:pt>
                <c:pt idx="384">
                  <c:v>2.99</c:v>
                </c:pt>
                <c:pt idx="385">
                  <c:v>3.45</c:v>
                </c:pt>
                <c:pt idx="386">
                  <c:v>3.05</c:v>
                </c:pt>
                <c:pt idx="387">
                  <c:v>2.89</c:v>
                </c:pt>
                <c:pt idx="388">
                  <c:v>3.64</c:v>
                </c:pt>
                <c:pt idx="389">
                  <c:v>3.25</c:v>
                </c:pt>
                <c:pt idx="390">
                  <c:v>3.1</c:v>
                </c:pt>
                <c:pt idx="391">
                  <c:v>2.91</c:v>
                </c:pt>
                <c:pt idx="392">
                  <c:v>3</c:v>
                </c:pt>
                <c:pt idx="393">
                  <c:v>3.18</c:v>
                </c:pt>
                <c:pt idx="394">
                  <c:v>3.48</c:v>
                </c:pt>
                <c:pt idx="395">
                  <c:v>3.14</c:v>
                </c:pt>
                <c:pt idx="396">
                  <c:v>3.34</c:v>
                </c:pt>
                <c:pt idx="397">
                  <c:v>3.35</c:v>
                </c:pt>
                <c:pt idx="398">
                  <c:v>3.62</c:v>
                </c:pt>
                <c:pt idx="399">
                  <c:v>3.28</c:v>
                </c:pt>
                <c:pt idx="400">
                  <c:v>3.69</c:v>
                </c:pt>
                <c:pt idx="401">
                  <c:v>3.34</c:v>
                </c:pt>
                <c:pt idx="402">
                  <c:v>3.41</c:v>
                </c:pt>
                <c:pt idx="403">
                  <c:v>3.11</c:v>
                </c:pt>
                <c:pt idx="404">
                  <c:v>2.88</c:v>
                </c:pt>
                <c:pt idx="405">
                  <c:v>3.41</c:v>
                </c:pt>
                <c:pt idx="406">
                  <c:v>3.67</c:v>
                </c:pt>
                <c:pt idx="407">
                  <c:v>3.3</c:v>
                </c:pt>
                <c:pt idx="408">
                  <c:v>3.25</c:v>
                </c:pt>
                <c:pt idx="409">
                  <c:v>2.93</c:v>
                </c:pt>
                <c:pt idx="410">
                  <c:v>3.05</c:v>
                </c:pt>
                <c:pt idx="411">
                  <c:v>2.81</c:v>
                </c:pt>
                <c:pt idx="412">
                  <c:v>3.17</c:v>
                </c:pt>
                <c:pt idx="413">
                  <c:v>3.4</c:v>
                </c:pt>
                <c:pt idx="414">
                  <c:v>3.61</c:v>
                </c:pt>
                <c:pt idx="415">
                  <c:v>3.2</c:v>
                </c:pt>
                <c:pt idx="416">
                  <c:v>3.45</c:v>
                </c:pt>
                <c:pt idx="417">
                  <c:v>3.36</c:v>
                </c:pt>
                <c:pt idx="418">
                  <c:v>3.08</c:v>
                </c:pt>
                <c:pt idx="419">
                  <c:v>3.1</c:v>
                </c:pt>
                <c:pt idx="420">
                  <c:v>3.22</c:v>
                </c:pt>
                <c:pt idx="421">
                  <c:v>3.25</c:v>
                </c:pt>
                <c:pt idx="422">
                  <c:v>3</c:v>
                </c:pt>
                <c:pt idx="423">
                  <c:v>3</c:v>
                </c:pt>
                <c:pt idx="424">
                  <c:v>3.52</c:v>
                </c:pt>
                <c:pt idx="425">
                  <c:v>3.5</c:v>
                </c:pt>
                <c:pt idx="426">
                  <c:v>3.48</c:v>
                </c:pt>
                <c:pt idx="427">
                  <c:v>3.24</c:v>
                </c:pt>
                <c:pt idx="428">
                  <c:v>3.3</c:v>
                </c:pt>
                <c:pt idx="429">
                  <c:v>3</c:v>
                </c:pt>
                <c:pt idx="430">
                  <c:v>3.39</c:v>
                </c:pt>
                <c:pt idx="431">
                  <c:v>3.14</c:v>
                </c:pt>
                <c:pt idx="432">
                  <c:v>3.48</c:v>
                </c:pt>
                <c:pt idx="433">
                  <c:v>3</c:v>
                </c:pt>
                <c:pt idx="434">
                  <c:v>3.25</c:v>
                </c:pt>
                <c:pt idx="435">
                  <c:v>3</c:v>
                </c:pt>
                <c:pt idx="436">
                  <c:v>2.89</c:v>
                </c:pt>
                <c:pt idx="437">
                  <c:v>2.9</c:v>
                </c:pt>
                <c:pt idx="438">
                  <c:v>3.4</c:v>
                </c:pt>
                <c:pt idx="439">
                  <c:v>3.39</c:v>
                </c:pt>
                <c:pt idx="440">
                  <c:v>3.24</c:v>
                </c:pt>
                <c:pt idx="441">
                  <c:v>3.65</c:v>
                </c:pt>
                <c:pt idx="442">
                  <c:v>3.53</c:v>
                </c:pt>
                <c:pt idx="443">
                  <c:v>3.41</c:v>
                </c:pt>
                <c:pt idx="444">
                  <c:v>3.27</c:v>
                </c:pt>
                <c:pt idx="445">
                  <c:v>3.1</c:v>
                </c:pt>
                <c:pt idx="446">
                  <c:v>3.18</c:v>
                </c:pt>
                <c:pt idx="447">
                  <c:v>3.22</c:v>
                </c:pt>
                <c:pt idx="448">
                  <c:v>3.39</c:v>
                </c:pt>
                <c:pt idx="449">
                  <c:v>2.93</c:v>
                </c:pt>
                <c:pt idx="450">
                  <c:v>3.7</c:v>
                </c:pt>
                <c:pt idx="451">
                  <c:v>2.84</c:v>
                </c:pt>
                <c:pt idx="452">
                  <c:v>3.13</c:v>
                </c:pt>
                <c:pt idx="453">
                  <c:v>2.82</c:v>
                </c:pt>
                <c:pt idx="454">
                  <c:v>3.05</c:v>
                </c:pt>
                <c:pt idx="455">
                  <c:v>2.65</c:v>
                </c:pt>
                <c:pt idx="456">
                  <c:v>2.81</c:v>
                </c:pt>
                <c:pt idx="457">
                  <c:v>3</c:v>
                </c:pt>
                <c:pt idx="458">
                  <c:v>2.7</c:v>
                </c:pt>
                <c:pt idx="459">
                  <c:v>2.7</c:v>
                </c:pt>
                <c:pt idx="460">
                  <c:v>3.33</c:v>
                </c:pt>
                <c:pt idx="461">
                  <c:v>3</c:v>
                </c:pt>
                <c:pt idx="462">
                  <c:v>3.07</c:v>
                </c:pt>
                <c:pt idx="463">
                  <c:v>2.97</c:v>
                </c:pt>
                <c:pt idx="464">
                  <c:v>3.63</c:v>
                </c:pt>
                <c:pt idx="465">
                  <c:v>3.36</c:v>
                </c:pt>
                <c:pt idx="466">
                  <c:v>3.27</c:v>
                </c:pt>
                <c:pt idx="467">
                  <c:v>3.35</c:v>
                </c:pt>
                <c:pt idx="468">
                  <c:v>3.69</c:v>
                </c:pt>
                <c:pt idx="469">
                  <c:v>3.05</c:v>
                </c:pt>
                <c:pt idx="470">
                  <c:v>2.95</c:v>
                </c:pt>
                <c:pt idx="471">
                  <c:v>3</c:v>
                </c:pt>
                <c:pt idx="472">
                  <c:v>3.1</c:v>
                </c:pt>
                <c:pt idx="473">
                  <c:v>3.2</c:v>
                </c:pt>
                <c:pt idx="474">
                  <c:v>3.36</c:v>
                </c:pt>
                <c:pt idx="475">
                  <c:v>2.4500000000000002</c:v>
                </c:pt>
                <c:pt idx="476">
                  <c:v>3.7</c:v>
                </c:pt>
                <c:pt idx="477">
                  <c:v>2.73</c:v>
                </c:pt>
                <c:pt idx="478">
                  <c:v>2.35</c:v>
                </c:pt>
                <c:pt idx="479">
                  <c:v>2.06</c:v>
                </c:pt>
                <c:pt idx="480">
                  <c:v>2.54</c:v>
                </c:pt>
                <c:pt idx="481">
                  <c:v>2.13</c:v>
                </c:pt>
                <c:pt idx="482">
                  <c:v>2.1800000000000002</c:v>
                </c:pt>
                <c:pt idx="483">
                  <c:v>1.87</c:v>
                </c:pt>
                <c:pt idx="484">
                  <c:v>2.1</c:v>
                </c:pt>
                <c:pt idx="485">
                  <c:v>2.2999999999999998</c:v>
                </c:pt>
                <c:pt idx="486">
                  <c:v>2.9</c:v>
                </c:pt>
                <c:pt idx="487">
                  <c:v>2.61</c:v>
                </c:pt>
                <c:pt idx="488">
                  <c:v>2.87</c:v>
                </c:pt>
                <c:pt idx="489">
                  <c:v>2</c:v>
                </c:pt>
                <c:pt idx="490">
                  <c:v>2.1</c:v>
                </c:pt>
                <c:pt idx="491">
                  <c:v>1.93</c:v>
                </c:pt>
                <c:pt idx="492">
                  <c:v>2.0499999999999998</c:v>
                </c:pt>
                <c:pt idx="493">
                  <c:v>1.88</c:v>
                </c:pt>
                <c:pt idx="494">
                  <c:v>2.48</c:v>
                </c:pt>
                <c:pt idx="495">
                  <c:v>2.73</c:v>
                </c:pt>
                <c:pt idx="496">
                  <c:v>2.7</c:v>
                </c:pt>
                <c:pt idx="497">
                  <c:v>2.78</c:v>
                </c:pt>
                <c:pt idx="498">
                  <c:v>2.9</c:v>
                </c:pt>
                <c:pt idx="499">
                  <c:v>3.05</c:v>
                </c:pt>
                <c:pt idx="500">
                  <c:v>3.16</c:v>
                </c:pt>
                <c:pt idx="501">
                  <c:v>3</c:v>
                </c:pt>
                <c:pt idx="502">
                  <c:v>3.28</c:v>
                </c:pt>
                <c:pt idx="503">
                  <c:v>3.46</c:v>
                </c:pt>
                <c:pt idx="504">
                  <c:v>3.15</c:v>
                </c:pt>
                <c:pt idx="505">
                  <c:v>2.87</c:v>
                </c:pt>
                <c:pt idx="506">
                  <c:v>3</c:v>
                </c:pt>
                <c:pt idx="507">
                  <c:v>2.64</c:v>
                </c:pt>
                <c:pt idx="508">
                  <c:v>2.2000000000000002</c:v>
                </c:pt>
                <c:pt idx="509">
                  <c:v>1.93</c:v>
                </c:pt>
                <c:pt idx="510">
                  <c:v>2.66</c:v>
                </c:pt>
                <c:pt idx="511">
                  <c:v>2.2400000000000002</c:v>
                </c:pt>
                <c:pt idx="512">
                  <c:v>2.13</c:v>
                </c:pt>
                <c:pt idx="513">
                  <c:v>1.9</c:v>
                </c:pt>
                <c:pt idx="514">
                  <c:v>2.4300000000000002</c:v>
                </c:pt>
                <c:pt idx="515">
                  <c:v>2.15</c:v>
                </c:pt>
                <c:pt idx="516">
                  <c:v>2.37</c:v>
                </c:pt>
                <c:pt idx="517">
                  <c:v>2</c:v>
                </c:pt>
                <c:pt idx="518">
                  <c:v>2.56</c:v>
                </c:pt>
                <c:pt idx="519">
                  <c:v>2.17</c:v>
                </c:pt>
                <c:pt idx="520">
                  <c:v>2.7</c:v>
                </c:pt>
                <c:pt idx="521">
                  <c:v>2.35</c:v>
                </c:pt>
                <c:pt idx="522">
                  <c:v>2.6</c:v>
                </c:pt>
                <c:pt idx="523">
                  <c:v>2.1800000000000002</c:v>
                </c:pt>
                <c:pt idx="524">
                  <c:v>2.4700000000000002</c:v>
                </c:pt>
                <c:pt idx="525">
                  <c:v>2.1</c:v>
                </c:pt>
                <c:pt idx="526">
                  <c:v>2.15</c:v>
                </c:pt>
                <c:pt idx="527">
                  <c:v>1.95</c:v>
                </c:pt>
                <c:pt idx="528">
                  <c:v>2.0299999999999998</c:v>
                </c:pt>
                <c:pt idx="529">
                  <c:v>1.72</c:v>
                </c:pt>
                <c:pt idx="530">
                  <c:v>2.14</c:v>
                </c:pt>
                <c:pt idx="531">
                  <c:v>1.83</c:v>
                </c:pt>
                <c:pt idx="532">
                  <c:v>1.83</c:v>
                </c:pt>
                <c:pt idx="533">
                  <c:v>1.65</c:v>
                </c:pt>
                <c:pt idx="534">
                  <c:v>2</c:v>
                </c:pt>
                <c:pt idx="535">
                  <c:v>1.7</c:v>
                </c:pt>
                <c:pt idx="536">
                  <c:v>1.4</c:v>
                </c:pt>
                <c:pt idx="537">
                  <c:v>1.62</c:v>
                </c:pt>
                <c:pt idx="538">
                  <c:v>1.86</c:v>
                </c:pt>
                <c:pt idx="539">
                  <c:v>2.08</c:v>
                </c:pt>
                <c:pt idx="540">
                  <c:v>2.27</c:v>
                </c:pt>
                <c:pt idx="541">
                  <c:v>1.4</c:v>
                </c:pt>
                <c:pt idx="542">
                  <c:v>2.38</c:v>
                </c:pt>
                <c:pt idx="543">
                  <c:v>2.2000000000000002</c:v>
                </c:pt>
                <c:pt idx="544">
                  <c:v>2.7</c:v>
                </c:pt>
                <c:pt idx="545">
                  <c:v>2.68</c:v>
                </c:pt>
                <c:pt idx="546">
                  <c:v>2.78</c:v>
                </c:pt>
                <c:pt idx="547">
                  <c:v>2.5</c:v>
                </c:pt>
                <c:pt idx="548">
                  <c:v>2.67</c:v>
                </c:pt>
                <c:pt idx="549">
                  <c:v>2.2000000000000002</c:v>
                </c:pt>
                <c:pt idx="550">
                  <c:v>2.48</c:v>
                </c:pt>
                <c:pt idx="551">
                  <c:v>2.13</c:v>
                </c:pt>
                <c:pt idx="552">
                  <c:v>2.69</c:v>
                </c:pt>
                <c:pt idx="553">
                  <c:v>3.19</c:v>
                </c:pt>
                <c:pt idx="554">
                  <c:v>3.35</c:v>
                </c:pt>
                <c:pt idx="555">
                  <c:v>3.17</c:v>
                </c:pt>
                <c:pt idx="556">
                  <c:v>2.98</c:v>
                </c:pt>
                <c:pt idx="557">
                  <c:v>2.4</c:v>
                </c:pt>
                <c:pt idx="558">
                  <c:v>2.2999999999999998</c:v>
                </c:pt>
                <c:pt idx="559">
                  <c:v>2.15</c:v>
                </c:pt>
                <c:pt idx="560">
                  <c:v>2.35</c:v>
                </c:pt>
                <c:pt idx="561">
                  <c:v>2.29</c:v>
                </c:pt>
                <c:pt idx="562">
                  <c:v>3.25</c:v>
                </c:pt>
                <c:pt idx="563">
                  <c:v>3.3</c:v>
                </c:pt>
                <c:pt idx="564">
                  <c:v>3.1</c:v>
                </c:pt>
                <c:pt idx="566">
                  <c:v>3.37</c:v>
                </c:pt>
                <c:pt idx="567">
                  <c:v>3.05</c:v>
                </c:pt>
                <c:pt idx="568">
                  <c:v>3.63</c:v>
                </c:pt>
                <c:pt idx="569">
                  <c:v>3.46</c:v>
                </c:pt>
                <c:pt idx="570">
                  <c:v>3.16</c:v>
                </c:pt>
                <c:pt idx="571">
                  <c:v>3.39</c:v>
                </c:pt>
                <c:pt idx="572">
                  <c:v>3.42</c:v>
                </c:pt>
                <c:pt idx="573">
                  <c:v>3.18</c:v>
                </c:pt>
                <c:pt idx="574">
                  <c:v>3.36</c:v>
                </c:pt>
                <c:pt idx="575">
                  <c:v>3.49</c:v>
                </c:pt>
                <c:pt idx="576">
                  <c:v>3.65</c:v>
                </c:pt>
                <c:pt idx="577">
                  <c:v>3.26</c:v>
                </c:pt>
                <c:pt idx="578">
                  <c:v>3.23</c:v>
                </c:pt>
                <c:pt idx="579">
                  <c:v>2.88</c:v>
                </c:pt>
                <c:pt idx="580">
                  <c:v>2.2999999999999998</c:v>
                </c:pt>
                <c:pt idx="581">
                  <c:v>2.2400000000000002</c:v>
                </c:pt>
                <c:pt idx="582">
                  <c:v>2.2000000000000002</c:v>
                </c:pt>
                <c:pt idx="583">
                  <c:v>1.95</c:v>
                </c:pt>
                <c:pt idx="584">
                  <c:v>2.69</c:v>
                </c:pt>
                <c:pt idx="585">
                  <c:v>2.38</c:v>
                </c:pt>
                <c:pt idx="586">
                  <c:v>2.15</c:v>
                </c:pt>
                <c:pt idx="587">
                  <c:v>1.99</c:v>
                </c:pt>
                <c:pt idx="588">
                  <c:v>2.68</c:v>
                </c:pt>
                <c:pt idx="589">
                  <c:v>2.12</c:v>
                </c:pt>
                <c:pt idx="590">
                  <c:v>3.07</c:v>
                </c:pt>
                <c:pt idx="591">
                  <c:v>2.34</c:v>
                </c:pt>
                <c:pt idx="592">
                  <c:v>2.93</c:v>
                </c:pt>
                <c:pt idx="593">
                  <c:v>3.26</c:v>
                </c:pt>
                <c:pt idx="594">
                  <c:v>2.2999999999999998</c:v>
                </c:pt>
                <c:pt idx="595">
                  <c:v>2.23</c:v>
                </c:pt>
                <c:pt idx="596">
                  <c:v>3</c:v>
                </c:pt>
                <c:pt idx="597">
                  <c:v>2.65</c:v>
                </c:pt>
                <c:pt idx="598">
                  <c:v>2.42</c:v>
                </c:pt>
                <c:pt idx="599">
                  <c:v>2.5499999999999998</c:v>
                </c:pt>
                <c:pt idx="600">
                  <c:v>2.88</c:v>
                </c:pt>
                <c:pt idx="601">
                  <c:v>2.44</c:v>
                </c:pt>
                <c:pt idx="602">
                  <c:v>2.95</c:v>
                </c:pt>
                <c:pt idx="603">
                  <c:v>3.6</c:v>
                </c:pt>
                <c:pt idx="604">
                  <c:v>3.62</c:v>
                </c:pt>
                <c:pt idx="605">
                  <c:v>3.79</c:v>
                </c:pt>
                <c:pt idx="606">
                  <c:v>3.01</c:v>
                </c:pt>
                <c:pt idx="607">
                  <c:v>3.18</c:v>
                </c:pt>
                <c:pt idx="608">
                  <c:v>3.52</c:v>
                </c:pt>
                <c:pt idx="609">
                  <c:v>3.68</c:v>
                </c:pt>
                <c:pt idx="610">
                  <c:v>4.3499999999999996</c:v>
                </c:pt>
              </c:numCache>
            </c:numRef>
          </c:val>
          <c:smooth val="0"/>
          <c:extLst xmlns:c16r2="http://schemas.microsoft.com/office/drawing/2015/06/chart">
            <c:ext xmlns:c16="http://schemas.microsoft.com/office/drawing/2014/chart" uri="{C3380CC4-5D6E-409C-BE32-E72D297353CC}">
              <c16:uniqueId val="{00000007-20A8-4045-9D6E-1945F4300A01}"/>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DATOS!$AN$3:$AN$732</c:f>
              <c:numCache>
                <c:formatCode>0.00</c:formatCode>
                <c:ptCount val="730"/>
                <c:pt idx="0">
                  <c:v>6</c:v>
                </c:pt>
                <c:pt idx="1">
                  <c:v>6</c:v>
                </c:pt>
                <c:pt idx="2">
                  <c:v>6</c:v>
                </c:pt>
                <c:pt idx="3">
                  <c:v>6</c:v>
                </c:pt>
                <c:pt idx="4">
                  <c:v>6</c:v>
                </c:pt>
                <c:pt idx="5">
                  <c:v>6</c:v>
                </c:pt>
                <c:pt idx="6">
                  <c:v>6</c:v>
                </c:pt>
                <c:pt idx="7">
                  <c:v>6</c:v>
                </c:pt>
                <c:pt idx="8">
                  <c:v>6</c:v>
                </c:pt>
                <c:pt idx="9">
                  <c:v>6</c:v>
                </c:pt>
                <c:pt idx="10">
                  <c:v>6</c:v>
                </c:pt>
                <c:pt idx="11">
                  <c:v>6</c:v>
                </c:pt>
                <c:pt idx="12">
                  <c:v>6</c:v>
                </c:pt>
                <c:pt idx="13">
                  <c:v>6</c:v>
                </c:pt>
                <c:pt idx="14">
                  <c:v>6</c:v>
                </c:pt>
                <c:pt idx="15">
                  <c:v>6</c:v>
                </c:pt>
                <c:pt idx="16">
                  <c:v>6</c:v>
                </c:pt>
                <c:pt idx="17">
                  <c:v>6</c:v>
                </c:pt>
                <c:pt idx="18">
                  <c:v>6</c:v>
                </c:pt>
                <c:pt idx="19">
                  <c:v>6</c:v>
                </c:pt>
                <c:pt idx="20">
                  <c:v>6</c:v>
                </c:pt>
                <c:pt idx="21">
                  <c:v>6</c:v>
                </c:pt>
                <c:pt idx="22">
                  <c:v>6</c:v>
                </c:pt>
                <c:pt idx="23">
                  <c:v>6</c:v>
                </c:pt>
                <c:pt idx="24">
                  <c:v>6</c:v>
                </c:pt>
                <c:pt idx="25">
                  <c:v>6</c:v>
                </c:pt>
                <c:pt idx="26">
                  <c:v>6</c:v>
                </c:pt>
                <c:pt idx="27">
                  <c:v>6</c:v>
                </c:pt>
                <c:pt idx="28">
                  <c:v>6</c:v>
                </c:pt>
                <c:pt idx="29">
                  <c:v>6</c:v>
                </c:pt>
                <c:pt idx="30">
                  <c:v>6</c:v>
                </c:pt>
                <c:pt idx="31">
                  <c:v>6</c:v>
                </c:pt>
                <c:pt idx="32">
                  <c:v>6</c:v>
                </c:pt>
                <c:pt idx="33">
                  <c:v>6</c:v>
                </c:pt>
                <c:pt idx="34">
                  <c:v>6</c:v>
                </c:pt>
                <c:pt idx="35">
                  <c:v>6</c:v>
                </c:pt>
                <c:pt idx="36">
                  <c:v>6</c:v>
                </c:pt>
                <c:pt idx="37">
                  <c:v>6</c:v>
                </c:pt>
                <c:pt idx="38">
                  <c:v>6</c:v>
                </c:pt>
                <c:pt idx="39">
                  <c:v>6</c:v>
                </c:pt>
                <c:pt idx="40">
                  <c:v>6</c:v>
                </c:pt>
                <c:pt idx="41">
                  <c:v>6</c:v>
                </c:pt>
                <c:pt idx="42">
                  <c:v>6</c:v>
                </c:pt>
                <c:pt idx="43">
                  <c:v>6</c:v>
                </c:pt>
                <c:pt idx="44">
                  <c:v>6</c:v>
                </c:pt>
                <c:pt idx="45">
                  <c:v>6</c:v>
                </c:pt>
                <c:pt idx="46">
                  <c:v>6</c:v>
                </c:pt>
                <c:pt idx="47">
                  <c:v>6</c:v>
                </c:pt>
                <c:pt idx="48">
                  <c:v>6</c:v>
                </c:pt>
                <c:pt idx="49">
                  <c:v>6</c:v>
                </c:pt>
                <c:pt idx="50">
                  <c:v>6</c:v>
                </c:pt>
                <c:pt idx="51">
                  <c:v>6</c:v>
                </c:pt>
                <c:pt idx="52">
                  <c:v>6</c:v>
                </c:pt>
                <c:pt idx="53">
                  <c:v>6</c:v>
                </c:pt>
                <c:pt idx="54">
                  <c:v>6</c:v>
                </c:pt>
                <c:pt idx="55">
                  <c:v>6</c:v>
                </c:pt>
                <c:pt idx="56">
                  <c:v>6</c:v>
                </c:pt>
                <c:pt idx="57">
                  <c:v>6</c:v>
                </c:pt>
                <c:pt idx="58">
                  <c:v>6</c:v>
                </c:pt>
                <c:pt idx="59">
                  <c:v>6</c:v>
                </c:pt>
                <c:pt idx="60">
                  <c:v>6</c:v>
                </c:pt>
                <c:pt idx="61">
                  <c:v>6</c:v>
                </c:pt>
                <c:pt idx="62">
                  <c:v>6</c:v>
                </c:pt>
                <c:pt idx="63">
                  <c:v>6</c:v>
                </c:pt>
                <c:pt idx="64">
                  <c:v>6</c:v>
                </c:pt>
                <c:pt idx="65">
                  <c:v>6</c:v>
                </c:pt>
                <c:pt idx="66">
                  <c:v>6</c:v>
                </c:pt>
                <c:pt idx="67">
                  <c:v>6</c:v>
                </c:pt>
                <c:pt idx="68">
                  <c:v>6</c:v>
                </c:pt>
                <c:pt idx="69">
                  <c:v>6</c:v>
                </c:pt>
                <c:pt idx="70">
                  <c:v>6</c:v>
                </c:pt>
                <c:pt idx="71">
                  <c:v>6</c:v>
                </c:pt>
                <c:pt idx="72">
                  <c:v>6</c:v>
                </c:pt>
                <c:pt idx="73">
                  <c:v>6</c:v>
                </c:pt>
                <c:pt idx="74">
                  <c:v>6</c:v>
                </c:pt>
                <c:pt idx="75">
                  <c:v>6</c:v>
                </c:pt>
                <c:pt idx="76">
                  <c:v>6</c:v>
                </c:pt>
                <c:pt idx="77">
                  <c:v>6</c:v>
                </c:pt>
                <c:pt idx="78">
                  <c:v>6</c:v>
                </c:pt>
                <c:pt idx="79">
                  <c:v>6</c:v>
                </c:pt>
                <c:pt idx="80">
                  <c:v>6</c:v>
                </c:pt>
                <c:pt idx="81">
                  <c:v>6</c:v>
                </c:pt>
                <c:pt idx="82">
                  <c:v>6</c:v>
                </c:pt>
                <c:pt idx="83">
                  <c:v>6</c:v>
                </c:pt>
                <c:pt idx="84">
                  <c:v>6</c:v>
                </c:pt>
                <c:pt idx="85">
                  <c:v>6</c:v>
                </c:pt>
                <c:pt idx="86">
                  <c:v>6</c:v>
                </c:pt>
                <c:pt idx="87">
                  <c:v>6</c:v>
                </c:pt>
                <c:pt idx="88">
                  <c:v>6</c:v>
                </c:pt>
                <c:pt idx="89">
                  <c:v>6</c:v>
                </c:pt>
                <c:pt idx="90">
                  <c:v>6</c:v>
                </c:pt>
                <c:pt idx="91">
                  <c:v>6</c:v>
                </c:pt>
                <c:pt idx="92">
                  <c:v>6</c:v>
                </c:pt>
                <c:pt idx="93">
                  <c:v>6</c:v>
                </c:pt>
                <c:pt idx="94">
                  <c:v>6</c:v>
                </c:pt>
                <c:pt idx="95">
                  <c:v>6</c:v>
                </c:pt>
                <c:pt idx="96">
                  <c:v>6</c:v>
                </c:pt>
                <c:pt idx="97">
                  <c:v>6</c:v>
                </c:pt>
                <c:pt idx="98">
                  <c:v>6</c:v>
                </c:pt>
                <c:pt idx="99">
                  <c:v>6</c:v>
                </c:pt>
                <c:pt idx="100">
                  <c:v>6</c:v>
                </c:pt>
                <c:pt idx="101">
                  <c:v>6</c:v>
                </c:pt>
                <c:pt idx="102">
                  <c:v>6</c:v>
                </c:pt>
                <c:pt idx="103">
                  <c:v>6</c:v>
                </c:pt>
                <c:pt idx="104">
                  <c:v>6</c:v>
                </c:pt>
                <c:pt idx="105">
                  <c:v>6</c:v>
                </c:pt>
                <c:pt idx="106">
                  <c:v>6</c:v>
                </c:pt>
                <c:pt idx="107">
                  <c:v>6</c:v>
                </c:pt>
                <c:pt idx="108">
                  <c:v>6</c:v>
                </c:pt>
                <c:pt idx="109">
                  <c:v>6</c:v>
                </c:pt>
                <c:pt idx="110">
                  <c:v>6</c:v>
                </c:pt>
                <c:pt idx="111">
                  <c:v>6</c:v>
                </c:pt>
                <c:pt idx="112">
                  <c:v>6</c:v>
                </c:pt>
                <c:pt idx="113">
                  <c:v>6</c:v>
                </c:pt>
                <c:pt idx="114">
                  <c:v>6</c:v>
                </c:pt>
                <c:pt idx="115">
                  <c:v>6</c:v>
                </c:pt>
                <c:pt idx="116">
                  <c:v>6</c:v>
                </c:pt>
                <c:pt idx="117">
                  <c:v>6</c:v>
                </c:pt>
                <c:pt idx="118">
                  <c:v>6</c:v>
                </c:pt>
                <c:pt idx="119">
                  <c:v>6</c:v>
                </c:pt>
                <c:pt idx="120">
                  <c:v>6</c:v>
                </c:pt>
                <c:pt idx="121">
                  <c:v>6</c:v>
                </c:pt>
                <c:pt idx="122">
                  <c:v>6</c:v>
                </c:pt>
                <c:pt idx="123">
                  <c:v>6</c:v>
                </c:pt>
                <c:pt idx="124">
                  <c:v>6</c:v>
                </c:pt>
                <c:pt idx="125">
                  <c:v>6</c:v>
                </c:pt>
                <c:pt idx="126">
                  <c:v>6</c:v>
                </c:pt>
                <c:pt idx="127">
                  <c:v>6</c:v>
                </c:pt>
                <c:pt idx="128">
                  <c:v>6</c:v>
                </c:pt>
                <c:pt idx="129">
                  <c:v>6</c:v>
                </c:pt>
                <c:pt idx="130">
                  <c:v>6</c:v>
                </c:pt>
                <c:pt idx="131">
                  <c:v>6</c:v>
                </c:pt>
                <c:pt idx="132">
                  <c:v>6</c:v>
                </c:pt>
                <c:pt idx="133">
                  <c:v>6</c:v>
                </c:pt>
                <c:pt idx="134">
                  <c:v>6</c:v>
                </c:pt>
                <c:pt idx="135">
                  <c:v>6</c:v>
                </c:pt>
                <c:pt idx="136">
                  <c:v>6</c:v>
                </c:pt>
                <c:pt idx="137">
                  <c:v>6</c:v>
                </c:pt>
                <c:pt idx="138">
                  <c:v>6</c:v>
                </c:pt>
                <c:pt idx="139">
                  <c:v>6</c:v>
                </c:pt>
                <c:pt idx="140">
                  <c:v>6</c:v>
                </c:pt>
                <c:pt idx="141">
                  <c:v>6</c:v>
                </c:pt>
                <c:pt idx="142">
                  <c:v>6</c:v>
                </c:pt>
                <c:pt idx="143">
                  <c:v>6</c:v>
                </c:pt>
                <c:pt idx="144">
                  <c:v>6</c:v>
                </c:pt>
                <c:pt idx="145">
                  <c:v>6</c:v>
                </c:pt>
                <c:pt idx="146">
                  <c:v>6</c:v>
                </c:pt>
                <c:pt idx="147">
                  <c:v>6</c:v>
                </c:pt>
                <c:pt idx="148">
                  <c:v>6</c:v>
                </c:pt>
                <c:pt idx="149">
                  <c:v>6</c:v>
                </c:pt>
                <c:pt idx="150">
                  <c:v>6</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pt idx="181">
                  <c:v>6</c:v>
                </c:pt>
                <c:pt idx="182">
                  <c:v>6</c:v>
                </c:pt>
                <c:pt idx="183">
                  <c:v>6</c:v>
                </c:pt>
                <c:pt idx="184">
                  <c:v>6</c:v>
                </c:pt>
                <c:pt idx="185">
                  <c:v>6</c:v>
                </c:pt>
                <c:pt idx="186">
                  <c:v>6</c:v>
                </c:pt>
                <c:pt idx="187">
                  <c:v>6</c:v>
                </c:pt>
                <c:pt idx="188">
                  <c:v>6</c:v>
                </c:pt>
                <c:pt idx="189">
                  <c:v>6</c:v>
                </c:pt>
                <c:pt idx="190">
                  <c:v>6</c:v>
                </c:pt>
                <c:pt idx="191">
                  <c:v>6</c:v>
                </c:pt>
                <c:pt idx="192">
                  <c:v>6</c:v>
                </c:pt>
                <c:pt idx="193">
                  <c:v>6</c:v>
                </c:pt>
                <c:pt idx="194">
                  <c:v>6</c:v>
                </c:pt>
                <c:pt idx="195">
                  <c:v>6</c:v>
                </c:pt>
                <c:pt idx="196">
                  <c:v>6</c:v>
                </c:pt>
                <c:pt idx="197">
                  <c:v>6</c:v>
                </c:pt>
                <c:pt idx="198">
                  <c:v>6</c:v>
                </c:pt>
                <c:pt idx="199">
                  <c:v>6</c:v>
                </c:pt>
                <c:pt idx="200">
                  <c:v>6</c:v>
                </c:pt>
                <c:pt idx="201">
                  <c:v>6</c:v>
                </c:pt>
                <c:pt idx="202">
                  <c:v>6</c:v>
                </c:pt>
                <c:pt idx="203">
                  <c:v>6</c:v>
                </c:pt>
                <c:pt idx="204">
                  <c:v>6</c:v>
                </c:pt>
                <c:pt idx="205">
                  <c:v>6</c:v>
                </c:pt>
                <c:pt idx="206">
                  <c:v>6</c:v>
                </c:pt>
                <c:pt idx="207">
                  <c:v>6</c:v>
                </c:pt>
                <c:pt idx="208">
                  <c:v>6</c:v>
                </c:pt>
                <c:pt idx="209">
                  <c:v>6</c:v>
                </c:pt>
                <c:pt idx="210">
                  <c:v>6</c:v>
                </c:pt>
                <c:pt idx="211">
                  <c:v>6</c:v>
                </c:pt>
                <c:pt idx="212">
                  <c:v>6</c:v>
                </c:pt>
                <c:pt idx="213">
                  <c:v>6</c:v>
                </c:pt>
                <c:pt idx="214">
                  <c:v>6</c:v>
                </c:pt>
                <c:pt idx="215">
                  <c:v>6</c:v>
                </c:pt>
                <c:pt idx="216">
                  <c:v>6</c:v>
                </c:pt>
                <c:pt idx="217">
                  <c:v>6</c:v>
                </c:pt>
                <c:pt idx="218">
                  <c:v>6</c:v>
                </c:pt>
                <c:pt idx="219">
                  <c:v>6</c:v>
                </c:pt>
                <c:pt idx="220">
                  <c:v>6</c:v>
                </c:pt>
                <c:pt idx="221">
                  <c:v>6</c:v>
                </c:pt>
                <c:pt idx="222">
                  <c:v>6</c:v>
                </c:pt>
                <c:pt idx="223">
                  <c:v>6</c:v>
                </c:pt>
                <c:pt idx="224">
                  <c:v>6</c:v>
                </c:pt>
                <c:pt idx="225">
                  <c:v>6</c:v>
                </c:pt>
                <c:pt idx="226">
                  <c:v>6</c:v>
                </c:pt>
                <c:pt idx="227">
                  <c:v>6</c:v>
                </c:pt>
                <c:pt idx="228">
                  <c:v>6</c:v>
                </c:pt>
                <c:pt idx="229">
                  <c:v>6</c:v>
                </c:pt>
                <c:pt idx="230">
                  <c:v>6</c:v>
                </c:pt>
                <c:pt idx="231">
                  <c:v>6</c:v>
                </c:pt>
                <c:pt idx="232">
                  <c:v>6</c:v>
                </c:pt>
                <c:pt idx="233">
                  <c:v>6</c:v>
                </c:pt>
                <c:pt idx="234">
                  <c:v>6</c:v>
                </c:pt>
                <c:pt idx="235">
                  <c:v>6</c:v>
                </c:pt>
                <c:pt idx="236">
                  <c:v>6</c:v>
                </c:pt>
                <c:pt idx="237">
                  <c:v>6</c:v>
                </c:pt>
                <c:pt idx="238">
                  <c:v>6</c:v>
                </c:pt>
                <c:pt idx="239">
                  <c:v>6</c:v>
                </c:pt>
                <c:pt idx="240">
                  <c:v>6</c:v>
                </c:pt>
                <c:pt idx="241">
                  <c:v>6</c:v>
                </c:pt>
                <c:pt idx="242">
                  <c:v>6</c:v>
                </c:pt>
                <c:pt idx="243">
                  <c:v>6</c:v>
                </c:pt>
                <c:pt idx="244">
                  <c:v>6</c:v>
                </c:pt>
                <c:pt idx="245">
                  <c:v>6</c:v>
                </c:pt>
                <c:pt idx="246">
                  <c:v>6</c:v>
                </c:pt>
                <c:pt idx="247">
                  <c:v>6</c:v>
                </c:pt>
                <c:pt idx="248">
                  <c:v>6</c:v>
                </c:pt>
                <c:pt idx="249">
                  <c:v>6</c:v>
                </c:pt>
                <c:pt idx="250">
                  <c:v>6</c:v>
                </c:pt>
                <c:pt idx="251">
                  <c:v>6</c:v>
                </c:pt>
                <c:pt idx="252">
                  <c:v>6</c:v>
                </c:pt>
                <c:pt idx="253">
                  <c:v>6</c:v>
                </c:pt>
                <c:pt idx="254">
                  <c:v>6</c:v>
                </c:pt>
                <c:pt idx="255">
                  <c:v>6</c:v>
                </c:pt>
                <c:pt idx="256">
                  <c:v>6</c:v>
                </c:pt>
                <c:pt idx="257">
                  <c:v>6</c:v>
                </c:pt>
                <c:pt idx="258">
                  <c:v>6</c:v>
                </c:pt>
                <c:pt idx="259">
                  <c:v>6</c:v>
                </c:pt>
                <c:pt idx="260">
                  <c:v>6</c:v>
                </c:pt>
                <c:pt idx="261">
                  <c:v>6</c:v>
                </c:pt>
                <c:pt idx="262">
                  <c:v>6</c:v>
                </c:pt>
                <c:pt idx="263">
                  <c:v>6</c:v>
                </c:pt>
                <c:pt idx="264">
                  <c:v>6</c:v>
                </c:pt>
                <c:pt idx="265">
                  <c:v>6</c:v>
                </c:pt>
                <c:pt idx="266">
                  <c:v>6</c:v>
                </c:pt>
                <c:pt idx="267">
                  <c:v>6</c:v>
                </c:pt>
                <c:pt idx="268">
                  <c:v>6</c:v>
                </c:pt>
                <c:pt idx="269">
                  <c:v>6</c:v>
                </c:pt>
                <c:pt idx="270">
                  <c:v>6</c:v>
                </c:pt>
                <c:pt idx="271">
                  <c:v>6</c:v>
                </c:pt>
                <c:pt idx="272">
                  <c:v>6</c:v>
                </c:pt>
                <c:pt idx="273">
                  <c:v>6</c:v>
                </c:pt>
                <c:pt idx="274">
                  <c:v>6</c:v>
                </c:pt>
                <c:pt idx="275">
                  <c:v>6</c:v>
                </c:pt>
                <c:pt idx="276">
                  <c:v>6</c:v>
                </c:pt>
                <c:pt idx="277">
                  <c:v>6</c:v>
                </c:pt>
                <c:pt idx="278">
                  <c:v>6</c:v>
                </c:pt>
                <c:pt idx="279">
                  <c:v>6</c:v>
                </c:pt>
                <c:pt idx="280">
                  <c:v>6</c:v>
                </c:pt>
                <c:pt idx="281">
                  <c:v>6</c:v>
                </c:pt>
                <c:pt idx="282">
                  <c:v>6</c:v>
                </c:pt>
                <c:pt idx="283">
                  <c:v>6</c:v>
                </c:pt>
                <c:pt idx="284">
                  <c:v>6</c:v>
                </c:pt>
                <c:pt idx="285">
                  <c:v>6</c:v>
                </c:pt>
                <c:pt idx="286">
                  <c:v>6</c:v>
                </c:pt>
                <c:pt idx="287">
                  <c:v>6</c:v>
                </c:pt>
                <c:pt idx="288">
                  <c:v>6</c:v>
                </c:pt>
                <c:pt idx="289">
                  <c:v>6</c:v>
                </c:pt>
                <c:pt idx="290">
                  <c:v>6</c:v>
                </c:pt>
                <c:pt idx="291">
                  <c:v>6</c:v>
                </c:pt>
                <c:pt idx="292">
                  <c:v>6</c:v>
                </c:pt>
                <c:pt idx="293">
                  <c:v>6</c:v>
                </c:pt>
                <c:pt idx="294">
                  <c:v>6</c:v>
                </c:pt>
                <c:pt idx="295">
                  <c:v>6</c:v>
                </c:pt>
                <c:pt idx="296">
                  <c:v>6</c:v>
                </c:pt>
                <c:pt idx="297">
                  <c:v>6</c:v>
                </c:pt>
                <c:pt idx="298">
                  <c:v>6</c:v>
                </c:pt>
                <c:pt idx="299">
                  <c:v>6</c:v>
                </c:pt>
                <c:pt idx="300">
                  <c:v>6</c:v>
                </c:pt>
                <c:pt idx="301">
                  <c:v>6</c:v>
                </c:pt>
                <c:pt idx="302">
                  <c:v>6</c:v>
                </c:pt>
                <c:pt idx="303">
                  <c:v>6</c:v>
                </c:pt>
                <c:pt idx="304">
                  <c:v>6</c:v>
                </c:pt>
                <c:pt idx="305">
                  <c:v>6</c:v>
                </c:pt>
                <c:pt idx="306">
                  <c:v>6</c:v>
                </c:pt>
                <c:pt idx="307">
                  <c:v>6</c:v>
                </c:pt>
                <c:pt idx="308">
                  <c:v>6</c:v>
                </c:pt>
                <c:pt idx="309">
                  <c:v>6</c:v>
                </c:pt>
                <c:pt idx="310">
                  <c:v>6</c:v>
                </c:pt>
                <c:pt idx="311">
                  <c:v>6</c:v>
                </c:pt>
                <c:pt idx="312">
                  <c:v>6</c:v>
                </c:pt>
                <c:pt idx="313">
                  <c:v>6</c:v>
                </c:pt>
                <c:pt idx="314">
                  <c:v>6</c:v>
                </c:pt>
                <c:pt idx="315">
                  <c:v>6</c:v>
                </c:pt>
                <c:pt idx="316">
                  <c:v>6</c:v>
                </c:pt>
                <c:pt idx="317">
                  <c:v>6</c:v>
                </c:pt>
                <c:pt idx="318">
                  <c:v>6</c:v>
                </c:pt>
                <c:pt idx="319">
                  <c:v>6</c:v>
                </c:pt>
                <c:pt idx="320">
                  <c:v>6</c:v>
                </c:pt>
                <c:pt idx="321">
                  <c:v>6</c:v>
                </c:pt>
                <c:pt idx="322">
                  <c:v>6</c:v>
                </c:pt>
                <c:pt idx="323">
                  <c:v>6</c:v>
                </c:pt>
                <c:pt idx="324">
                  <c:v>6</c:v>
                </c:pt>
                <c:pt idx="325">
                  <c:v>6</c:v>
                </c:pt>
                <c:pt idx="326">
                  <c:v>6</c:v>
                </c:pt>
                <c:pt idx="327">
                  <c:v>6</c:v>
                </c:pt>
                <c:pt idx="328">
                  <c:v>6</c:v>
                </c:pt>
                <c:pt idx="329">
                  <c:v>6</c:v>
                </c:pt>
                <c:pt idx="330">
                  <c:v>6</c:v>
                </c:pt>
                <c:pt idx="331">
                  <c:v>6</c:v>
                </c:pt>
                <c:pt idx="332">
                  <c:v>6</c:v>
                </c:pt>
                <c:pt idx="333">
                  <c:v>6</c:v>
                </c:pt>
                <c:pt idx="334">
                  <c:v>6</c:v>
                </c:pt>
                <c:pt idx="335">
                  <c:v>6</c:v>
                </c:pt>
                <c:pt idx="336">
                  <c:v>6</c:v>
                </c:pt>
                <c:pt idx="337">
                  <c:v>6</c:v>
                </c:pt>
                <c:pt idx="338">
                  <c:v>6</c:v>
                </c:pt>
                <c:pt idx="339">
                  <c:v>6</c:v>
                </c:pt>
                <c:pt idx="340">
                  <c:v>6</c:v>
                </c:pt>
                <c:pt idx="341">
                  <c:v>6</c:v>
                </c:pt>
                <c:pt idx="342">
                  <c:v>6</c:v>
                </c:pt>
                <c:pt idx="343">
                  <c:v>6</c:v>
                </c:pt>
                <c:pt idx="344">
                  <c:v>6</c:v>
                </c:pt>
                <c:pt idx="345">
                  <c:v>6</c:v>
                </c:pt>
                <c:pt idx="346">
                  <c:v>6</c:v>
                </c:pt>
                <c:pt idx="347">
                  <c:v>6</c:v>
                </c:pt>
                <c:pt idx="348">
                  <c:v>6</c:v>
                </c:pt>
                <c:pt idx="349">
                  <c:v>6</c:v>
                </c:pt>
                <c:pt idx="350">
                  <c:v>6</c:v>
                </c:pt>
                <c:pt idx="351">
                  <c:v>6</c:v>
                </c:pt>
                <c:pt idx="352">
                  <c:v>6</c:v>
                </c:pt>
                <c:pt idx="353">
                  <c:v>6</c:v>
                </c:pt>
                <c:pt idx="354">
                  <c:v>6</c:v>
                </c:pt>
                <c:pt idx="355">
                  <c:v>6</c:v>
                </c:pt>
                <c:pt idx="356">
                  <c:v>6</c:v>
                </c:pt>
                <c:pt idx="357">
                  <c:v>6</c:v>
                </c:pt>
                <c:pt idx="358">
                  <c:v>6</c:v>
                </c:pt>
                <c:pt idx="359">
                  <c:v>6</c:v>
                </c:pt>
                <c:pt idx="360">
                  <c:v>6</c:v>
                </c:pt>
                <c:pt idx="361">
                  <c:v>6</c:v>
                </c:pt>
                <c:pt idx="362">
                  <c:v>6</c:v>
                </c:pt>
                <c:pt idx="363">
                  <c:v>6</c:v>
                </c:pt>
                <c:pt idx="364">
                  <c:v>6</c:v>
                </c:pt>
                <c:pt idx="365">
                  <c:v>6</c:v>
                </c:pt>
                <c:pt idx="366">
                  <c:v>6</c:v>
                </c:pt>
                <c:pt idx="367">
                  <c:v>6</c:v>
                </c:pt>
                <c:pt idx="368">
                  <c:v>6</c:v>
                </c:pt>
                <c:pt idx="369">
                  <c:v>6</c:v>
                </c:pt>
                <c:pt idx="370">
                  <c:v>6</c:v>
                </c:pt>
                <c:pt idx="371">
                  <c:v>6</c:v>
                </c:pt>
                <c:pt idx="372">
                  <c:v>6</c:v>
                </c:pt>
                <c:pt idx="373">
                  <c:v>6</c:v>
                </c:pt>
                <c:pt idx="374">
                  <c:v>6</c:v>
                </c:pt>
                <c:pt idx="375">
                  <c:v>6</c:v>
                </c:pt>
                <c:pt idx="376">
                  <c:v>6</c:v>
                </c:pt>
                <c:pt idx="377">
                  <c:v>6</c:v>
                </c:pt>
                <c:pt idx="378">
                  <c:v>6</c:v>
                </c:pt>
                <c:pt idx="379">
                  <c:v>6</c:v>
                </c:pt>
                <c:pt idx="380">
                  <c:v>6</c:v>
                </c:pt>
                <c:pt idx="381">
                  <c:v>6</c:v>
                </c:pt>
                <c:pt idx="382">
                  <c:v>6</c:v>
                </c:pt>
                <c:pt idx="383">
                  <c:v>6</c:v>
                </c:pt>
                <c:pt idx="384">
                  <c:v>6</c:v>
                </c:pt>
                <c:pt idx="385">
                  <c:v>6</c:v>
                </c:pt>
                <c:pt idx="386">
                  <c:v>6</c:v>
                </c:pt>
                <c:pt idx="387">
                  <c:v>6</c:v>
                </c:pt>
                <c:pt idx="388">
                  <c:v>6</c:v>
                </c:pt>
                <c:pt idx="389">
                  <c:v>6</c:v>
                </c:pt>
                <c:pt idx="390">
                  <c:v>6</c:v>
                </c:pt>
                <c:pt idx="391">
                  <c:v>6</c:v>
                </c:pt>
                <c:pt idx="392">
                  <c:v>6</c:v>
                </c:pt>
                <c:pt idx="393">
                  <c:v>6</c:v>
                </c:pt>
                <c:pt idx="394">
                  <c:v>6</c:v>
                </c:pt>
                <c:pt idx="395">
                  <c:v>6</c:v>
                </c:pt>
                <c:pt idx="396">
                  <c:v>6</c:v>
                </c:pt>
                <c:pt idx="397">
                  <c:v>6</c:v>
                </c:pt>
                <c:pt idx="398">
                  <c:v>6</c:v>
                </c:pt>
                <c:pt idx="399">
                  <c:v>6</c:v>
                </c:pt>
                <c:pt idx="400">
                  <c:v>6</c:v>
                </c:pt>
                <c:pt idx="401">
                  <c:v>6</c:v>
                </c:pt>
                <c:pt idx="402">
                  <c:v>6</c:v>
                </c:pt>
                <c:pt idx="403">
                  <c:v>6</c:v>
                </c:pt>
                <c:pt idx="404">
                  <c:v>6</c:v>
                </c:pt>
                <c:pt idx="405">
                  <c:v>6</c:v>
                </c:pt>
                <c:pt idx="406">
                  <c:v>6</c:v>
                </c:pt>
                <c:pt idx="407">
                  <c:v>6</c:v>
                </c:pt>
                <c:pt idx="408">
                  <c:v>6</c:v>
                </c:pt>
                <c:pt idx="409">
                  <c:v>6</c:v>
                </c:pt>
                <c:pt idx="410">
                  <c:v>6</c:v>
                </c:pt>
                <c:pt idx="411">
                  <c:v>6</c:v>
                </c:pt>
                <c:pt idx="412">
                  <c:v>6</c:v>
                </c:pt>
                <c:pt idx="413">
                  <c:v>6</c:v>
                </c:pt>
                <c:pt idx="414">
                  <c:v>6</c:v>
                </c:pt>
                <c:pt idx="415">
                  <c:v>6</c:v>
                </c:pt>
                <c:pt idx="416">
                  <c:v>6</c:v>
                </c:pt>
                <c:pt idx="417">
                  <c:v>6</c:v>
                </c:pt>
                <c:pt idx="418">
                  <c:v>6</c:v>
                </c:pt>
                <c:pt idx="419">
                  <c:v>6</c:v>
                </c:pt>
                <c:pt idx="420">
                  <c:v>6</c:v>
                </c:pt>
                <c:pt idx="421">
                  <c:v>6</c:v>
                </c:pt>
                <c:pt idx="422">
                  <c:v>6</c:v>
                </c:pt>
                <c:pt idx="423">
                  <c:v>6</c:v>
                </c:pt>
                <c:pt idx="424">
                  <c:v>6</c:v>
                </c:pt>
                <c:pt idx="425">
                  <c:v>6</c:v>
                </c:pt>
                <c:pt idx="426">
                  <c:v>6</c:v>
                </c:pt>
                <c:pt idx="427">
                  <c:v>6</c:v>
                </c:pt>
                <c:pt idx="428">
                  <c:v>6</c:v>
                </c:pt>
                <c:pt idx="429">
                  <c:v>6</c:v>
                </c:pt>
                <c:pt idx="430">
                  <c:v>6</c:v>
                </c:pt>
                <c:pt idx="431">
                  <c:v>6</c:v>
                </c:pt>
                <c:pt idx="432">
                  <c:v>6</c:v>
                </c:pt>
                <c:pt idx="433">
                  <c:v>6</c:v>
                </c:pt>
                <c:pt idx="434">
                  <c:v>6</c:v>
                </c:pt>
                <c:pt idx="435">
                  <c:v>6</c:v>
                </c:pt>
                <c:pt idx="436">
                  <c:v>6</c:v>
                </c:pt>
                <c:pt idx="437">
                  <c:v>6</c:v>
                </c:pt>
                <c:pt idx="438">
                  <c:v>6</c:v>
                </c:pt>
                <c:pt idx="439">
                  <c:v>6</c:v>
                </c:pt>
                <c:pt idx="440">
                  <c:v>6</c:v>
                </c:pt>
                <c:pt idx="441">
                  <c:v>6</c:v>
                </c:pt>
                <c:pt idx="442">
                  <c:v>6</c:v>
                </c:pt>
                <c:pt idx="443">
                  <c:v>6</c:v>
                </c:pt>
                <c:pt idx="444">
                  <c:v>6</c:v>
                </c:pt>
                <c:pt idx="445">
                  <c:v>6</c:v>
                </c:pt>
                <c:pt idx="446">
                  <c:v>6</c:v>
                </c:pt>
                <c:pt idx="447">
                  <c:v>6</c:v>
                </c:pt>
                <c:pt idx="448">
                  <c:v>6</c:v>
                </c:pt>
                <c:pt idx="449">
                  <c:v>6</c:v>
                </c:pt>
                <c:pt idx="450">
                  <c:v>6</c:v>
                </c:pt>
                <c:pt idx="451">
                  <c:v>6</c:v>
                </c:pt>
                <c:pt idx="452">
                  <c:v>6</c:v>
                </c:pt>
                <c:pt idx="453">
                  <c:v>6</c:v>
                </c:pt>
                <c:pt idx="454">
                  <c:v>6</c:v>
                </c:pt>
                <c:pt idx="455">
                  <c:v>6</c:v>
                </c:pt>
                <c:pt idx="456">
                  <c:v>6</c:v>
                </c:pt>
                <c:pt idx="457">
                  <c:v>6</c:v>
                </c:pt>
                <c:pt idx="458">
                  <c:v>6</c:v>
                </c:pt>
                <c:pt idx="459">
                  <c:v>6</c:v>
                </c:pt>
                <c:pt idx="460">
                  <c:v>6</c:v>
                </c:pt>
                <c:pt idx="461">
                  <c:v>6</c:v>
                </c:pt>
                <c:pt idx="462">
                  <c:v>6</c:v>
                </c:pt>
                <c:pt idx="463">
                  <c:v>6</c:v>
                </c:pt>
                <c:pt idx="464">
                  <c:v>6</c:v>
                </c:pt>
                <c:pt idx="465">
                  <c:v>6</c:v>
                </c:pt>
                <c:pt idx="466">
                  <c:v>6</c:v>
                </c:pt>
                <c:pt idx="467">
                  <c:v>6</c:v>
                </c:pt>
                <c:pt idx="468">
                  <c:v>6</c:v>
                </c:pt>
                <c:pt idx="469">
                  <c:v>6</c:v>
                </c:pt>
                <c:pt idx="470">
                  <c:v>6</c:v>
                </c:pt>
                <c:pt idx="471">
                  <c:v>6</c:v>
                </c:pt>
                <c:pt idx="472">
                  <c:v>6</c:v>
                </c:pt>
                <c:pt idx="473">
                  <c:v>6</c:v>
                </c:pt>
                <c:pt idx="474">
                  <c:v>6</c:v>
                </c:pt>
                <c:pt idx="475">
                  <c:v>6</c:v>
                </c:pt>
                <c:pt idx="476">
                  <c:v>6</c:v>
                </c:pt>
                <c:pt idx="477">
                  <c:v>6</c:v>
                </c:pt>
                <c:pt idx="478">
                  <c:v>6</c:v>
                </c:pt>
                <c:pt idx="479">
                  <c:v>6</c:v>
                </c:pt>
                <c:pt idx="480">
                  <c:v>6</c:v>
                </c:pt>
                <c:pt idx="481">
                  <c:v>6</c:v>
                </c:pt>
                <c:pt idx="482">
                  <c:v>6</c:v>
                </c:pt>
                <c:pt idx="483">
                  <c:v>6</c:v>
                </c:pt>
                <c:pt idx="484">
                  <c:v>6</c:v>
                </c:pt>
                <c:pt idx="485">
                  <c:v>6</c:v>
                </c:pt>
                <c:pt idx="486">
                  <c:v>6</c:v>
                </c:pt>
                <c:pt idx="487">
                  <c:v>6</c:v>
                </c:pt>
                <c:pt idx="488">
                  <c:v>6</c:v>
                </c:pt>
                <c:pt idx="489">
                  <c:v>6</c:v>
                </c:pt>
                <c:pt idx="490">
                  <c:v>6</c:v>
                </c:pt>
                <c:pt idx="491">
                  <c:v>6</c:v>
                </c:pt>
                <c:pt idx="492">
                  <c:v>6</c:v>
                </c:pt>
                <c:pt idx="493">
                  <c:v>6</c:v>
                </c:pt>
                <c:pt idx="494">
                  <c:v>6</c:v>
                </c:pt>
                <c:pt idx="495">
                  <c:v>6</c:v>
                </c:pt>
                <c:pt idx="496">
                  <c:v>6</c:v>
                </c:pt>
                <c:pt idx="497">
                  <c:v>6</c:v>
                </c:pt>
                <c:pt idx="498">
                  <c:v>6</c:v>
                </c:pt>
                <c:pt idx="499">
                  <c:v>6</c:v>
                </c:pt>
                <c:pt idx="500">
                  <c:v>6</c:v>
                </c:pt>
                <c:pt idx="501">
                  <c:v>6</c:v>
                </c:pt>
                <c:pt idx="502">
                  <c:v>6</c:v>
                </c:pt>
                <c:pt idx="503">
                  <c:v>6</c:v>
                </c:pt>
                <c:pt idx="504">
                  <c:v>6</c:v>
                </c:pt>
                <c:pt idx="505">
                  <c:v>6</c:v>
                </c:pt>
                <c:pt idx="506">
                  <c:v>6</c:v>
                </c:pt>
                <c:pt idx="507">
                  <c:v>6</c:v>
                </c:pt>
                <c:pt idx="508">
                  <c:v>6</c:v>
                </c:pt>
                <c:pt idx="509">
                  <c:v>6</c:v>
                </c:pt>
                <c:pt idx="510">
                  <c:v>6</c:v>
                </c:pt>
                <c:pt idx="511">
                  <c:v>6</c:v>
                </c:pt>
                <c:pt idx="512">
                  <c:v>6</c:v>
                </c:pt>
                <c:pt idx="513">
                  <c:v>6</c:v>
                </c:pt>
                <c:pt idx="514">
                  <c:v>6</c:v>
                </c:pt>
                <c:pt idx="515">
                  <c:v>6</c:v>
                </c:pt>
                <c:pt idx="516">
                  <c:v>6</c:v>
                </c:pt>
                <c:pt idx="517">
                  <c:v>6</c:v>
                </c:pt>
                <c:pt idx="518">
                  <c:v>6</c:v>
                </c:pt>
                <c:pt idx="519">
                  <c:v>6</c:v>
                </c:pt>
                <c:pt idx="520">
                  <c:v>6</c:v>
                </c:pt>
                <c:pt idx="521">
                  <c:v>6</c:v>
                </c:pt>
                <c:pt idx="522">
                  <c:v>6</c:v>
                </c:pt>
                <c:pt idx="523">
                  <c:v>6</c:v>
                </c:pt>
                <c:pt idx="524">
                  <c:v>6</c:v>
                </c:pt>
                <c:pt idx="525">
                  <c:v>6</c:v>
                </c:pt>
                <c:pt idx="526">
                  <c:v>6</c:v>
                </c:pt>
                <c:pt idx="527">
                  <c:v>6</c:v>
                </c:pt>
                <c:pt idx="528">
                  <c:v>6</c:v>
                </c:pt>
                <c:pt idx="529">
                  <c:v>6</c:v>
                </c:pt>
                <c:pt idx="530">
                  <c:v>6</c:v>
                </c:pt>
                <c:pt idx="531">
                  <c:v>6</c:v>
                </c:pt>
                <c:pt idx="532">
                  <c:v>6</c:v>
                </c:pt>
                <c:pt idx="533">
                  <c:v>6</c:v>
                </c:pt>
                <c:pt idx="534">
                  <c:v>6</c:v>
                </c:pt>
                <c:pt idx="535">
                  <c:v>6</c:v>
                </c:pt>
                <c:pt idx="536">
                  <c:v>6</c:v>
                </c:pt>
                <c:pt idx="537">
                  <c:v>6</c:v>
                </c:pt>
                <c:pt idx="538">
                  <c:v>6</c:v>
                </c:pt>
                <c:pt idx="539">
                  <c:v>6</c:v>
                </c:pt>
                <c:pt idx="540">
                  <c:v>6</c:v>
                </c:pt>
                <c:pt idx="541">
                  <c:v>6</c:v>
                </c:pt>
                <c:pt idx="542">
                  <c:v>6</c:v>
                </c:pt>
                <c:pt idx="543">
                  <c:v>6</c:v>
                </c:pt>
                <c:pt idx="544">
                  <c:v>6</c:v>
                </c:pt>
                <c:pt idx="545">
                  <c:v>6</c:v>
                </c:pt>
                <c:pt idx="546">
                  <c:v>6</c:v>
                </c:pt>
                <c:pt idx="547">
                  <c:v>6</c:v>
                </c:pt>
                <c:pt idx="548">
                  <c:v>6</c:v>
                </c:pt>
                <c:pt idx="549">
                  <c:v>6</c:v>
                </c:pt>
                <c:pt idx="550">
                  <c:v>6</c:v>
                </c:pt>
                <c:pt idx="551">
                  <c:v>6</c:v>
                </c:pt>
                <c:pt idx="552">
                  <c:v>6</c:v>
                </c:pt>
                <c:pt idx="553">
                  <c:v>6</c:v>
                </c:pt>
                <c:pt idx="554">
                  <c:v>6</c:v>
                </c:pt>
                <c:pt idx="555">
                  <c:v>6</c:v>
                </c:pt>
                <c:pt idx="556">
                  <c:v>6</c:v>
                </c:pt>
                <c:pt idx="557">
                  <c:v>6</c:v>
                </c:pt>
                <c:pt idx="558">
                  <c:v>6</c:v>
                </c:pt>
                <c:pt idx="559">
                  <c:v>6</c:v>
                </c:pt>
                <c:pt idx="560">
                  <c:v>6</c:v>
                </c:pt>
                <c:pt idx="561">
                  <c:v>6</c:v>
                </c:pt>
                <c:pt idx="562">
                  <c:v>6</c:v>
                </c:pt>
                <c:pt idx="563">
                  <c:v>6</c:v>
                </c:pt>
                <c:pt idx="564">
                  <c:v>6</c:v>
                </c:pt>
                <c:pt idx="565">
                  <c:v>6</c:v>
                </c:pt>
                <c:pt idx="566">
                  <c:v>6</c:v>
                </c:pt>
                <c:pt idx="567">
                  <c:v>6</c:v>
                </c:pt>
                <c:pt idx="568">
                  <c:v>6</c:v>
                </c:pt>
                <c:pt idx="569">
                  <c:v>6</c:v>
                </c:pt>
                <c:pt idx="570">
                  <c:v>6</c:v>
                </c:pt>
                <c:pt idx="571">
                  <c:v>6</c:v>
                </c:pt>
                <c:pt idx="572">
                  <c:v>6</c:v>
                </c:pt>
                <c:pt idx="573">
                  <c:v>6</c:v>
                </c:pt>
                <c:pt idx="574">
                  <c:v>6</c:v>
                </c:pt>
                <c:pt idx="575">
                  <c:v>6</c:v>
                </c:pt>
                <c:pt idx="576">
                  <c:v>6</c:v>
                </c:pt>
                <c:pt idx="577">
                  <c:v>6</c:v>
                </c:pt>
                <c:pt idx="578">
                  <c:v>6</c:v>
                </c:pt>
                <c:pt idx="579">
                  <c:v>6</c:v>
                </c:pt>
                <c:pt idx="580">
                  <c:v>6</c:v>
                </c:pt>
                <c:pt idx="581">
                  <c:v>6</c:v>
                </c:pt>
                <c:pt idx="582">
                  <c:v>6</c:v>
                </c:pt>
                <c:pt idx="583">
                  <c:v>6</c:v>
                </c:pt>
                <c:pt idx="584">
                  <c:v>6</c:v>
                </c:pt>
                <c:pt idx="585">
                  <c:v>6</c:v>
                </c:pt>
                <c:pt idx="586">
                  <c:v>6</c:v>
                </c:pt>
                <c:pt idx="587">
                  <c:v>6</c:v>
                </c:pt>
                <c:pt idx="588">
                  <c:v>6</c:v>
                </c:pt>
                <c:pt idx="589">
                  <c:v>6</c:v>
                </c:pt>
                <c:pt idx="590">
                  <c:v>6</c:v>
                </c:pt>
                <c:pt idx="591">
                  <c:v>6</c:v>
                </c:pt>
                <c:pt idx="592">
                  <c:v>6</c:v>
                </c:pt>
                <c:pt idx="593">
                  <c:v>6</c:v>
                </c:pt>
                <c:pt idx="594">
                  <c:v>6</c:v>
                </c:pt>
                <c:pt idx="595">
                  <c:v>6</c:v>
                </c:pt>
                <c:pt idx="596">
                  <c:v>6</c:v>
                </c:pt>
                <c:pt idx="597">
                  <c:v>6</c:v>
                </c:pt>
                <c:pt idx="598">
                  <c:v>6</c:v>
                </c:pt>
                <c:pt idx="599">
                  <c:v>6</c:v>
                </c:pt>
                <c:pt idx="600">
                  <c:v>6</c:v>
                </c:pt>
                <c:pt idx="601">
                  <c:v>6</c:v>
                </c:pt>
                <c:pt idx="602">
                  <c:v>6</c:v>
                </c:pt>
                <c:pt idx="603">
                  <c:v>6</c:v>
                </c:pt>
                <c:pt idx="604">
                  <c:v>6</c:v>
                </c:pt>
                <c:pt idx="605">
                  <c:v>6</c:v>
                </c:pt>
                <c:pt idx="606">
                  <c:v>6</c:v>
                </c:pt>
                <c:pt idx="607">
                  <c:v>6</c:v>
                </c:pt>
                <c:pt idx="608">
                  <c:v>6</c:v>
                </c:pt>
                <c:pt idx="609">
                  <c:v>6</c:v>
                </c:pt>
                <c:pt idx="610">
                  <c:v>6</c:v>
                </c:pt>
                <c:pt idx="611">
                  <c:v>6</c:v>
                </c:pt>
                <c:pt idx="612">
                  <c:v>6</c:v>
                </c:pt>
                <c:pt idx="613">
                  <c:v>6</c:v>
                </c:pt>
                <c:pt idx="614">
                  <c:v>6</c:v>
                </c:pt>
                <c:pt idx="615">
                  <c:v>6</c:v>
                </c:pt>
                <c:pt idx="616">
                  <c:v>6</c:v>
                </c:pt>
                <c:pt idx="617">
                  <c:v>6</c:v>
                </c:pt>
                <c:pt idx="618">
                  <c:v>6</c:v>
                </c:pt>
                <c:pt idx="619">
                  <c:v>6</c:v>
                </c:pt>
                <c:pt idx="620">
                  <c:v>6</c:v>
                </c:pt>
                <c:pt idx="621">
                  <c:v>6</c:v>
                </c:pt>
                <c:pt idx="622">
                  <c:v>6</c:v>
                </c:pt>
                <c:pt idx="623">
                  <c:v>6</c:v>
                </c:pt>
                <c:pt idx="624">
                  <c:v>6</c:v>
                </c:pt>
                <c:pt idx="625">
                  <c:v>6</c:v>
                </c:pt>
                <c:pt idx="626">
                  <c:v>6</c:v>
                </c:pt>
                <c:pt idx="627">
                  <c:v>6</c:v>
                </c:pt>
                <c:pt idx="628">
                  <c:v>6</c:v>
                </c:pt>
                <c:pt idx="629">
                  <c:v>6</c:v>
                </c:pt>
                <c:pt idx="630">
                  <c:v>6</c:v>
                </c:pt>
                <c:pt idx="631">
                  <c:v>6</c:v>
                </c:pt>
                <c:pt idx="632">
                  <c:v>6</c:v>
                </c:pt>
                <c:pt idx="633">
                  <c:v>6</c:v>
                </c:pt>
                <c:pt idx="634">
                  <c:v>6</c:v>
                </c:pt>
                <c:pt idx="635">
                  <c:v>6</c:v>
                </c:pt>
                <c:pt idx="636">
                  <c:v>6</c:v>
                </c:pt>
                <c:pt idx="637">
                  <c:v>6</c:v>
                </c:pt>
                <c:pt idx="638">
                  <c:v>6</c:v>
                </c:pt>
                <c:pt idx="639">
                  <c:v>6</c:v>
                </c:pt>
                <c:pt idx="640">
                  <c:v>6</c:v>
                </c:pt>
                <c:pt idx="641">
                  <c:v>6</c:v>
                </c:pt>
                <c:pt idx="642">
                  <c:v>6</c:v>
                </c:pt>
                <c:pt idx="643">
                  <c:v>6</c:v>
                </c:pt>
                <c:pt idx="644">
                  <c:v>6</c:v>
                </c:pt>
                <c:pt idx="645">
                  <c:v>6</c:v>
                </c:pt>
                <c:pt idx="646">
                  <c:v>6</c:v>
                </c:pt>
                <c:pt idx="647">
                  <c:v>6</c:v>
                </c:pt>
                <c:pt idx="648">
                  <c:v>6</c:v>
                </c:pt>
                <c:pt idx="649">
                  <c:v>6</c:v>
                </c:pt>
                <c:pt idx="650">
                  <c:v>6</c:v>
                </c:pt>
                <c:pt idx="651">
                  <c:v>6</c:v>
                </c:pt>
                <c:pt idx="652">
                  <c:v>6</c:v>
                </c:pt>
                <c:pt idx="653">
                  <c:v>6</c:v>
                </c:pt>
                <c:pt idx="654">
                  <c:v>6</c:v>
                </c:pt>
                <c:pt idx="655">
                  <c:v>6</c:v>
                </c:pt>
                <c:pt idx="656">
                  <c:v>6</c:v>
                </c:pt>
                <c:pt idx="657">
                  <c:v>6</c:v>
                </c:pt>
                <c:pt idx="658">
                  <c:v>6</c:v>
                </c:pt>
                <c:pt idx="659">
                  <c:v>6</c:v>
                </c:pt>
                <c:pt idx="660">
                  <c:v>6</c:v>
                </c:pt>
                <c:pt idx="661">
                  <c:v>6</c:v>
                </c:pt>
                <c:pt idx="662">
                  <c:v>6</c:v>
                </c:pt>
                <c:pt idx="663">
                  <c:v>6</c:v>
                </c:pt>
                <c:pt idx="664">
                  <c:v>6</c:v>
                </c:pt>
                <c:pt idx="665">
                  <c:v>6</c:v>
                </c:pt>
                <c:pt idx="666">
                  <c:v>6</c:v>
                </c:pt>
                <c:pt idx="667">
                  <c:v>6</c:v>
                </c:pt>
                <c:pt idx="668">
                  <c:v>6</c:v>
                </c:pt>
                <c:pt idx="669">
                  <c:v>6</c:v>
                </c:pt>
                <c:pt idx="670">
                  <c:v>6</c:v>
                </c:pt>
                <c:pt idx="671">
                  <c:v>6</c:v>
                </c:pt>
                <c:pt idx="672">
                  <c:v>6</c:v>
                </c:pt>
                <c:pt idx="673">
                  <c:v>6</c:v>
                </c:pt>
                <c:pt idx="674">
                  <c:v>6</c:v>
                </c:pt>
                <c:pt idx="675">
                  <c:v>6</c:v>
                </c:pt>
                <c:pt idx="676">
                  <c:v>6</c:v>
                </c:pt>
                <c:pt idx="677">
                  <c:v>6</c:v>
                </c:pt>
                <c:pt idx="678">
                  <c:v>6</c:v>
                </c:pt>
                <c:pt idx="679">
                  <c:v>6</c:v>
                </c:pt>
                <c:pt idx="680">
                  <c:v>6</c:v>
                </c:pt>
                <c:pt idx="681">
                  <c:v>6</c:v>
                </c:pt>
                <c:pt idx="682">
                  <c:v>6</c:v>
                </c:pt>
                <c:pt idx="683">
                  <c:v>6</c:v>
                </c:pt>
                <c:pt idx="684">
                  <c:v>6</c:v>
                </c:pt>
                <c:pt idx="685">
                  <c:v>6</c:v>
                </c:pt>
                <c:pt idx="686">
                  <c:v>6</c:v>
                </c:pt>
                <c:pt idx="687">
                  <c:v>6</c:v>
                </c:pt>
                <c:pt idx="688">
                  <c:v>6</c:v>
                </c:pt>
                <c:pt idx="689">
                  <c:v>6</c:v>
                </c:pt>
                <c:pt idx="690">
                  <c:v>6</c:v>
                </c:pt>
                <c:pt idx="691">
                  <c:v>6</c:v>
                </c:pt>
                <c:pt idx="692">
                  <c:v>6</c:v>
                </c:pt>
                <c:pt idx="693">
                  <c:v>6</c:v>
                </c:pt>
                <c:pt idx="694">
                  <c:v>6</c:v>
                </c:pt>
                <c:pt idx="695">
                  <c:v>6</c:v>
                </c:pt>
                <c:pt idx="696">
                  <c:v>6</c:v>
                </c:pt>
                <c:pt idx="697">
                  <c:v>6</c:v>
                </c:pt>
                <c:pt idx="698">
                  <c:v>6</c:v>
                </c:pt>
                <c:pt idx="699">
                  <c:v>6</c:v>
                </c:pt>
                <c:pt idx="700">
                  <c:v>6</c:v>
                </c:pt>
                <c:pt idx="701">
                  <c:v>6</c:v>
                </c:pt>
                <c:pt idx="702">
                  <c:v>6</c:v>
                </c:pt>
                <c:pt idx="703">
                  <c:v>6</c:v>
                </c:pt>
                <c:pt idx="704">
                  <c:v>6</c:v>
                </c:pt>
                <c:pt idx="705">
                  <c:v>6</c:v>
                </c:pt>
                <c:pt idx="706">
                  <c:v>6</c:v>
                </c:pt>
                <c:pt idx="707">
                  <c:v>6</c:v>
                </c:pt>
                <c:pt idx="708">
                  <c:v>6</c:v>
                </c:pt>
                <c:pt idx="709">
                  <c:v>6</c:v>
                </c:pt>
                <c:pt idx="710">
                  <c:v>6</c:v>
                </c:pt>
                <c:pt idx="711">
                  <c:v>6</c:v>
                </c:pt>
                <c:pt idx="712">
                  <c:v>6</c:v>
                </c:pt>
                <c:pt idx="713">
                  <c:v>6</c:v>
                </c:pt>
                <c:pt idx="714">
                  <c:v>6</c:v>
                </c:pt>
                <c:pt idx="715">
                  <c:v>6</c:v>
                </c:pt>
                <c:pt idx="716">
                  <c:v>6</c:v>
                </c:pt>
                <c:pt idx="717">
                  <c:v>6</c:v>
                </c:pt>
                <c:pt idx="718">
                  <c:v>6</c:v>
                </c:pt>
                <c:pt idx="719">
                  <c:v>6</c:v>
                </c:pt>
                <c:pt idx="720">
                  <c:v>6</c:v>
                </c:pt>
                <c:pt idx="721">
                  <c:v>6</c:v>
                </c:pt>
                <c:pt idx="722">
                  <c:v>6</c:v>
                </c:pt>
                <c:pt idx="723">
                  <c:v>6</c:v>
                </c:pt>
                <c:pt idx="724">
                  <c:v>6</c:v>
                </c:pt>
                <c:pt idx="725">
                  <c:v>6</c:v>
                </c:pt>
                <c:pt idx="726">
                  <c:v>6</c:v>
                </c:pt>
                <c:pt idx="727">
                  <c:v>6</c:v>
                </c:pt>
                <c:pt idx="728">
                  <c:v>6</c:v>
                </c:pt>
                <c:pt idx="729">
                  <c:v>6</c:v>
                </c:pt>
              </c:numCache>
            </c:numRef>
          </c:val>
          <c:smooth val="1"/>
          <c:extLst xmlns:c16r2="http://schemas.microsoft.com/office/drawing/2015/06/chart">
            <c:ext xmlns:c16="http://schemas.microsoft.com/office/drawing/2014/chart" uri="{C3380CC4-5D6E-409C-BE32-E72D297353CC}">
              <c16:uniqueId val="{00000008-20A8-4045-9D6E-1945F4300A01}"/>
            </c:ext>
          </c:extLst>
        </c:ser>
        <c:ser>
          <c:idx val="12"/>
          <c:order val="19"/>
          <c:tx>
            <c:v>MINIMO ABSOLUTO 1972</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DATOS!$AO$3:$AO$732</c:f>
              <c:numCache>
                <c:formatCode>General</c:formatCode>
                <c:ptCount val="730"/>
              </c:numCache>
            </c:numRef>
          </c:val>
          <c:smooth val="1"/>
          <c:extLst xmlns:c16r2="http://schemas.microsoft.com/office/drawing/2015/06/chart">
            <c:ext xmlns:c16="http://schemas.microsoft.com/office/drawing/2014/chart" uri="{C3380CC4-5D6E-409C-BE32-E72D297353CC}">
              <c16:uniqueId val="{00000009-20A8-4045-9D6E-1945F4300A01}"/>
            </c:ext>
          </c:extLst>
        </c:ser>
        <c:dLbls>
          <c:showLegendKey val="0"/>
          <c:showVal val="0"/>
          <c:showCatName val="0"/>
          <c:showSerName val="0"/>
          <c:showPercent val="0"/>
          <c:showBubbleSize val="0"/>
        </c:dLbls>
        <c:marker val="1"/>
        <c:smooth val="0"/>
        <c:axId val="213061064"/>
        <c:axId val="214064552"/>
        <c:extLst xmlns:c16r2="http://schemas.microsoft.com/office/drawing/2015/06/char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xmlns:c16r2="http://schemas.microsoft.com/office/drawing/2015/06/char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6r2="http://schemas.microsoft.com/office/drawing/2015/06/chart">
                      <c:ext uri="{02D57815-91ED-43cb-92C2-25804820EDAC}">
                        <c15:formulaRef>
                          <c15:sqref>DATOS!$W$3:$W$734</c15:sqref>
                        </c15:formulaRef>
                      </c:ext>
                    </c:extLst>
                    <c:numCache>
                      <c:formatCode>General</c:formatCode>
                      <c:ptCount val="732"/>
                    </c:numCache>
                  </c:numRef>
                </c:val>
                <c:smooth val="1"/>
                <c:extLst xmlns:c16r2="http://schemas.microsoft.com/office/drawing/2015/06/chart">
                  <c:ext xmlns:c16="http://schemas.microsoft.com/office/drawing/2014/chart" uri="{C3380CC4-5D6E-409C-BE32-E72D297353CC}">
                    <c16:uniqueId val="{0000000A-20A8-4045-9D6E-1945F4300A01}"/>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DATOS!$X$3:$X$732</c15:sqref>
                        </c15:formulaRef>
                      </c:ext>
                    </c:extLst>
                    <c:numCache>
                      <c:formatCode>General</c:formatCode>
                      <c:ptCount val="730"/>
                    </c:numCache>
                  </c:numRef>
                </c:val>
                <c:smooth val="1"/>
                <c:extLst xmlns:c15="http://schemas.microsoft.com/office/drawing/2012/chart" xmlns:c16r2="http://schemas.microsoft.com/office/drawing/2015/06/chart">
                  <c:ext xmlns:c16="http://schemas.microsoft.com/office/drawing/2014/chart" uri="{C3380CC4-5D6E-409C-BE32-E72D297353CC}">
                    <c16:uniqueId val="{0000000B-20A8-4045-9D6E-1945F4300A01}"/>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DATOS!$Y$3:$Y$732</c15:sqref>
                        </c15:formulaRef>
                      </c:ext>
                    </c:extLst>
                    <c:numCache>
                      <c:formatCode>General</c:formatCode>
                      <c:ptCount val="730"/>
                    </c:numCache>
                  </c:numRef>
                </c:val>
                <c:smooth val="1"/>
                <c:extLst xmlns:c15="http://schemas.microsoft.com/office/drawing/2012/chart" xmlns:c16r2="http://schemas.microsoft.com/office/drawing/2015/06/chart">
                  <c:ext xmlns:c16="http://schemas.microsoft.com/office/drawing/2014/chart" uri="{C3380CC4-5D6E-409C-BE32-E72D297353CC}">
                    <c16:uniqueId val="{0000000C-20A8-4045-9D6E-1945F4300A01}"/>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DATOS!$Z$3:$Z$732</c15:sqref>
                        </c15:formulaRef>
                      </c:ext>
                    </c:extLst>
                    <c:numCache>
                      <c:formatCode>General</c:formatCode>
                      <c:ptCount val="730"/>
                    </c:numCache>
                  </c:numRef>
                </c:val>
                <c:smooth val="1"/>
                <c:extLst xmlns:c15="http://schemas.microsoft.com/office/drawing/2012/chart" xmlns:c16r2="http://schemas.microsoft.com/office/drawing/2015/06/chart">
                  <c:ext xmlns:c16="http://schemas.microsoft.com/office/drawing/2014/chart" uri="{C3380CC4-5D6E-409C-BE32-E72D297353CC}">
                    <c16:uniqueId val="{0000000D-20A8-4045-9D6E-1945F4300A01}"/>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DATOS!$AA$3:$AA$732</c15:sqref>
                        </c15:formulaRef>
                      </c:ext>
                    </c:extLst>
                    <c:numCache>
                      <c:formatCode>General</c:formatCode>
                      <c:ptCount val="730"/>
                    </c:numCache>
                  </c:numRef>
                </c:val>
                <c:smooth val="1"/>
                <c:extLst xmlns:c15="http://schemas.microsoft.com/office/drawing/2012/chart" xmlns:c16r2="http://schemas.microsoft.com/office/drawing/2015/06/chart">
                  <c:ext xmlns:c16="http://schemas.microsoft.com/office/drawing/2014/chart" uri="{C3380CC4-5D6E-409C-BE32-E72D297353CC}">
                    <c16:uniqueId val="{0000000E-20A8-4045-9D6E-1945F4300A01}"/>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DATOS!$AB$3:$AB$732</c15:sqref>
                        </c15:formulaRef>
                      </c:ext>
                    </c:extLst>
                    <c:numCache>
                      <c:formatCode>General</c:formatCode>
                      <c:ptCount val="730"/>
                    </c:numCache>
                  </c:numRef>
                </c:val>
                <c:smooth val="1"/>
                <c:extLst xmlns:c15="http://schemas.microsoft.com/office/drawing/2012/chart" xmlns:c16r2="http://schemas.microsoft.com/office/drawing/2015/06/chart">
                  <c:ext xmlns:c16="http://schemas.microsoft.com/office/drawing/2014/chart" uri="{C3380CC4-5D6E-409C-BE32-E72D297353CC}">
                    <c16:uniqueId val="{0000000F-20A8-4045-9D6E-1945F4300A01}"/>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DATOS!$AC$3:$AC$366</c15:sqref>
                        </c15:formulaRef>
                      </c:ext>
                    </c:extLst>
                    <c:numCache>
                      <c:formatCode>General</c:formatCode>
                      <c:ptCount val="364"/>
                      <c:pt idx="120" formatCode="0.00">
                        <c:v>2.5</c:v>
                      </c:pt>
                      <c:pt idx="121" formatCode="0.00">
                        <c:v>2</c:v>
                      </c:pt>
                      <c:pt idx="122" formatCode="0.00">
                        <c:v>1.99</c:v>
                      </c:pt>
                      <c:pt idx="123" formatCode="0.00">
                        <c:v>1.97</c:v>
                      </c:pt>
                      <c:pt idx="124" formatCode="0.00">
                        <c:v>2.19</c:v>
                      </c:pt>
                      <c:pt idx="125" formatCode="0.00">
                        <c:v>1.98</c:v>
                      </c:pt>
                      <c:pt idx="126" formatCode="0.00">
                        <c:v>2.17</c:v>
                      </c:pt>
                      <c:pt idx="127" formatCode="0.00">
                        <c:v>1.96</c:v>
                      </c:pt>
                      <c:pt idx="128" formatCode="0.00">
                        <c:v>1.95</c:v>
                      </c:pt>
                      <c:pt idx="129" formatCode="0.00">
                        <c:v>2.68</c:v>
                      </c:pt>
                      <c:pt idx="130" formatCode="0.00">
                        <c:v>2.7</c:v>
                      </c:pt>
                      <c:pt idx="131" formatCode="0.00">
                        <c:v>2.69</c:v>
                      </c:pt>
                      <c:pt idx="132" formatCode="0.00">
                        <c:v>2.78</c:v>
                      </c:pt>
                      <c:pt idx="133" formatCode="0.00">
                        <c:v>3.08</c:v>
                      </c:pt>
                      <c:pt idx="134" formatCode="0.00">
                        <c:v>2.88</c:v>
                      </c:pt>
                      <c:pt idx="135" formatCode="0.00">
                        <c:v>3.2</c:v>
                      </c:pt>
                      <c:pt idx="136" formatCode="0.00">
                        <c:v>2.99</c:v>
                      </c:pt>
                      <c:pt idx="137" formatCode="0.00">
                        <c:v>3.22</c:v>
                      </c:pt>
                      <c:pt idx="138" formatCode="0.00">
                        <c:v>3.99</c:v>
                      </c:pt>
                      <c:pt idx="139" formatCode="0.00">
                        <c:v>2.99</c:v>
                      </c:pt>
                      <c:pt idx="140" formatCode="0.00">
                        <c:v>3.47</c:v>
                      </c:pt>
                      <c:pt idx="141" formatCode="0.00">
                        <c:v>3.77</c:v>
                      </c:pt>
                      <c:pt idx="142" formatCode="0.00">
                        <c:v>3.08</c:v>
                      </c:pt>
                      <c:pt idx="143" formatCode="0.00">
                        <c:v>3.14</c:v>
                      </c:pt>
                      <c:pt idx="144" formatCode="0.00">
                        <c:v>3.39</c:v>
                      </c:pt>
                      <c:pt idx="145" formatCode="0.00">
                        <c:v>3.75</c:v>
                      </c:pt>
                      <c:pt idx="146" formatCode="0.00">
                        <c:v>3.37</c:v>
                      </c:pt>
                      <c:pt idx="147" formatCode="0.00">
                        <c:v>3.77</c:v>
                      </c:pt>
                      <c:pt idx="148" formatCode="0.00">
                        <c:v>3.87</c:v>
                      </c:pt>
                      <c:pt idx="149" formatCode="0.00">
                        <c:v>4.57</c:v>
                      </c:pt>
                      <c:pt idx="150" formatCode="0.00">
                        <c:v>4.3899999999999997</c:v>
                      </c:pt>
                      <c:pt idx="151" formatCode="0.00">
                        <c:v>4.1900000000000004</c:v>
                      </c:pt>
                      <c:pt idx="152" formatCode="0.00">
                        <c:v>3.76</c:v>
                      </c:pt>
                      <c:pt idx="153" formatCode="0.00">
                        <c:v>4.1100000000000003</c:v>
                      </c:pt>
                      <c:pt idx="154" formatCode="0.00">
                        <c:v>3.32</c:v>
                      </c:pt>
                      <c:pt idx="155" formatCode="0.00">
                        <c:v>3.8</c:v>
                      </c:pt>
                      <c:pt idx="156" formatCode="0.00">
                        <c:v>4.8</c:v>
                      </c:pt>
                      <c:pt idx="157" formatCode="0.00">
                        <c:v>4.95</c:v>
                      </c:pt>
                      <c:pt idx="158" formatCode="0.00">
                        <c:v>4.21</c:v>
                      </c:pt>
                      <c:pt idx="159" formatCode="0.00">
                        <c:v>4.8899999999999997</c:v>
                      </c:pt>
                      <c:pt idx="160" formatCode="0.00">
                        <c:v>3.76</c:v>
                      </c:pt>
                      <c:pt idx="161" formatCode="0.00">
                        <c:v>4</c:v>
                      </c:pt>
                      <c:pt idx="162" formatCode="0.00">
                        <c:v>3.78</c:v>
                      </c:pt>
                      <c:pt idx="163" formatCode="0.00">
                        <c:v>3.6</c:v>
                      </c:pt>
                      <c:pt idx="164" formatCode="0.00">
                        <c:v>3.4</c:v>
                      </c:pt>
                      <c:pt idx="165" formatCode="0.00">
                        <c:v>3.38</c:v>
                      </c:pt>
                      <c:pt idx="166" formatCode="0.00">
                        <c:v>3.87</c:v>
                      </c:pt>
                      <c:pt idx="167" formatCode="0.00">
                        <c:v>4.3</c:v>
                      </c:pt>
                      <c:pt idx="168" formatCode="0.00">
                        <c:v>3.77</c:v>
                      </c:pt>
                      <c:pt idx="169" formatCode="0.00">
                        <c:v>4.57</c:v>
                      </c:pt>
                      <c:pt idx="170" formatCode="0.00">
                        <c:v>4.6900000000000004</c:v>
                      </c:pt>
                      <c:pt idx="171" formatCode="0.00">
                        <c:v>4.55</c:v>
                      </c:pt>
                      <c:pt idx="172" formatCode="0.00">
                        <c:v>4.28</c:v>
                      </c:pt>
                      <c:pt idx="173" formatCode="0.00">
                        <c:v>3.77</c:v>
                      </c:pt>
                      <c:pt idx="174" formatCode="0.00">
                        <c:v>3.59</c:v>
                      </c:pt>
                      <c:pt idx="175" formatCode="0.00">
                        <c:v>3.36</c:v>
                      </c:pt>
                      <c:pt idx="176" formatCode="0.00">
                        <c:v>3.59</c:v>
                      </c:pt>
                      <c:pt idx="177" formatCode="0.00">
                        <c:v>3.76</c:v>
                      </c:pt>
                      <c:pt idx="178" formatCode="0.00">
                        <c:v>3.39</c:v>
                      </c:pt>
                      <c:pt idx="179" formatCode="0.00">
                        <c:v>3.37</c:v>
                      </c:pt>
                      <c:pt idx="180" formatCode="0.00">
                        <c:v>3.27</c:v>
                      </c:pt>
                      <c:pt idx="181" formatCode="0.00">
                        <c:v>3.74</c:v>
                      </c:pt>
                      <c:pt idx="182" formatCode="0.00">
                        <c:v>3.56</c:v>
                      </c:pt>
                      <c:pt idx="183" formatCode="0.00">
                        <c:v>3.37</c:v>
                      </c:pt>
                      <c:pt idx="184" formatCode="0.00">
                        <c:v>4</c:v>
                      </c:pt>
                      <c:pt idx="185" formatCode="0.00">
                        <c:v>3.9</c:v>
                      </c:pt>
                      <c:pt idx="186" formatCode="0.00">
                        <c:v>3.3</c:v>
                      </c:pt>
                      <c:pt idx="187" formatCode="0.00">
                        <c:v>3.27</c:v>
                      </c:pt>
                      <c:pt idx="188" formatCode="0.00">
                        <c:v>3.24</c:v>
                      </c:pt>
                      <c:pt idx="189" formatCode="0.00">
                        <c:v>3.5</c:v>
                      </c:pt>
                      <c:pt idx="190" formatCode="0.00">
                        <c:v>3.76</c:v>
                      </c:pt>
                      <c:pt idx="191" formatCode="0.00">
                        <c:v>3.75</c:v>
                      </c:pt>
                      <c:pt idx="192" formatCode="0.00">
                        <c:v>4.79</c:v>
                      </c:pt>
                      <c:pt idx="193" formatCode="0.00">
                        <c:v>5</c:v>
                      </c:pt>
                      <c:pt idx="194" formatCode="0.00">
                        <c:v>4.3</c:v>
                      </c:pt>
                      <c:pt idx="195" formatCode="0.00">
                        <c:v>4.58</c:v>
                      </c:pt>
                      <c:pt idx="196" formatCode="0.00">
                        <c:v>4.3899999999999997</c:v>
                      </c:pt>
                      <c:pt idx="197" formatCode="0.00">
                        <c:v>3</c:v>
                      </c:pt>
                      <c:pt idx="198" formatCode="0.00">
                        <c:v>3.8</c:v>
                      </c:pt>
                      <c:pt idx="199" formatCode="0.00">
                        <c:v>5.0999999999999996</c:v>
                      </c:pt>
                      <c:pt idx="200" formatCode="0.00">
                        <c:v>5.12</c:v>
                      </c:pt>
                      <c:pt idx="201" formatCode="0.00">
                        <c:v>4.95</c:v>
                      </c:pt>
                      <c:pt idx="202" formatCode="0.00">
                        <c:v>4.91</c:v>
                      </c:pt>
                      <c:pt idx="203" formatCode="0.00">
                        <c:v>4.99</c:v>
                      </c:pt>
                      <c:pt idx="204" formatCode="0.00">
                        <c:v>5.5</c:v>
                      </c:pt>
                      <c:pt idx="205" formatCode="0.00">
                        <c:v>5.9</c:v>
                      </c:pt>
                      <c:pt idx="206" formatCode="0.00">
                        <c:v>5.57</c:v>
                      </c:pt>
                      <c:pt idx="207" formatCode="0.00">
                        <c:v>7.5</c:v>
                      </c:pt>
                      <c:pt idx="208" formatCode="0.00">
                        <c:v>7.78</c:v>
                      </c:pt>
                      <c:pt idx="209" formatCode="0.00">
                        <c:v>7</c:v>
                      </c:pt>
                      <c:pt idx="210" formatCode="0.00">
                        <c:v>6.61</c:v>
                      </c:pt>
                      <c:pt idx="211" formatCode="0.00">
                        <c:v>6.47</c:v>
                      </c:pt>
                      <c:pt idx="212" formatCode="0.00">
                        <c:v>5.6</c:v>
                      </c:pt>
                      <c:pt idx="213" formatCode="0.00">
                        <c:v>6.4</c:v>
                      </c:pt>
                      <c:pt idx="214" formatCode="0.00">
                        <c:v>5.8</c:v>
                      </c:pt>
                      <c:pt idx="215" formatCode="0.00">
                        <c:v>5.86</c:v>
                      </c:pt>
                      <c:pt idx="216" formatCode="0.00">
                        <c:v>5.81</c:v>
                      </c:pt>
                      <c:pt idx="217" formatCode="0.00">
                        <c:v>5.56</c:v>
                      </c:pt>
                      <c:pt idx="218" formatCode="0.00">
                        <c:v>5.8</c:v>
                      </c:pt>
                      <c:pt idx="219" formatCode="0.00">
                        <c:v>5.9</c:v>
                      </c:pt>
                      <c:pt idx="220" formatCode="0.00">
                        <c:v>5.7</c:v>
                      </c:pt>
                      <c:pt idx="221" formatCode="0.00">
                        <c:v>6.9</c:v>
                      </c:pt>
                      <c:pt idx="222" formatCode="0.00">
                        <c:v>6.31</c:v>
                      </c:pt>
                      <c:pt idx="223" formatCode="0.00">
                        <c:v>5.46</c:v>
                      </c:pt>
                      <c:pt idx="224" formatCode="0.00">
                        <c:v>5.0999999999999996</c:v>
                      </c:pt>
                      <c:pt idx="225" formatCode="0.00">
                        <c:v>4.93</c:v>
                      </c:pt>
                      <c:pt idx="226" formatCode="0.00">
                        <c:v>5.18</c:v>
                      </c:pt>
                      <c:pt idx="227" formatCode="0.00">
                        <c:v>4.97</c:v>
                      </c:pt>
                      <c:pt idx="228" formatCode="0.00">
                        <c:v>4.95</c:v>
                      </c:pt>
                      <c:pt idx="229" formatCode="0.00">
                        <c:v>4.71</c:v>
                      </c:pt>
                      <c:pt idx="230" formatCode="0.00">
                        <c:v>4.82</c:v>
                      </c:pt>
                      <c:pt idx="231" formatCode="0.00">
                        <c:v>4.7</c:v>
                      </c:pt>
                      <c:pt idx="232" formatCode="0.00">
                        <c:v>4.5</c:v>
                      </c:pt>
                      <c:pt idx="233" formatCode="0.00">
                        <c:v>5.71</c:v>
                      </c:pt>
                      <c:pt idx="234" formatCode="0.00">
                        <c:v>5.3</c:v>
                      </c:pt>
                      <c:pt idx="235" formatCode="0.00">
                        <c:v>5.47</c:v>
                      </c:pt>
                      <c:pt idx="236" formatCode="0.00">
                        <c:v>5.32</c:v>
                      </c:pt>
                      <c:pt idx="237" formatCode="0.00">
                        <c:v>4.7699999999999996</c:v>
                      </c:pt>
                      <c:pt idx="238" formatCode="0.00">
                        <c:v>5.55</c:v>
                      </c:pt>
                      <c:pt idx="239" formatCode="0.00">
                        <c:v>6.25</c:v>
                      </c:pt>
                      <c:pt idx="240" formatCode="0.00">
                        <c:v>5.9</c:v>
                      </c:pt>
                      <c:pt idx="241" formatCode="0.00">
                        <c:v>5.51</c:v>
                      </c:pt>
                      <c:pt idx="242" formatCode="0.00">
                        <c:v>4.5999999999999996</c:v>
                      </c:pt>
                      <c:pt idx="243" formatCode="0.00">
                        <c:v>4.4000000000000004</c:v>
                      </c:pt>
                      <c:pt idx="244" formatCode="0.00">
                        <c:v>4.3</c:v>
                      </c:pt>
                      <c:pt idx="245" formatCode="0.00">
                        <c:v>4.62</c:v>
                      </c:pt>
                      <c:pt idx="246" formatCode="0.00">
                        <c:v>4.12</c:v>
                      </c:pt>
                      <c:pt idx="247" formatCode="0.00">
                        <c:v>4.6900000000000004</c:v>
                      </c:pt>
                      <c:pt idx="248" formatCode="0.00">
                        <c:v>4.1900000000000004</c:v>
                      </c:pt>
                      <c:pt idx="249" formatCode="0.00">
                        <c:v>4.4800000000000004</c:v>
                      </c:pt>
                      <c:pt idx="250" formatCode="0.00">
                        <c:v>5.62</c:v>
                      </c:pt>
                      <c:pt idx="251" formatCode="0.00">
                        <c:v>5.9</c:v>
                      </c:pt>
                      <c:pt idx="252" formatCode="0.00">
                        <c:v>5</c:v>
                      </c:pt>
                      <c:pt idx="253" formatCode="0.00">
                        <c:v>5.4</c:v>
                      </c:pt>
                      <c:pt idx="254" formatCode="0.00">
                        <c:v>5.46</c:v>
                      </c:pt>
                      <c:pt idx="255" formatCode="0.00">
                        <c:v>6.7</c:v>
                      </c:pt>
                      <c:pt idx="256" formatCode="0.00">
                        <c:v>7.5</c:v>
                      </c:pt>
                      <c:pt idx="257" formatCode="0.00">
                        <c:v>7.35</c:v>
                      </c:pt>
                      <c:pt idx="258" formatCode="0.00">
                        <c:v>5.8</c:v>
                      </c:pt>
                      <c:pt idx="259" formatCode="0.00">
                        <c:v>5.34</c:v>
                      </c:pt>
                      <c:pt idx="260" formatCode="0.00">
                        <c:v>5.75</c:v>
                      </c:pt>
                      <c:pt idx="261" formatCode="0.00">
                        <c:v>6.35</c:v>
                      </c:pt>
                      <c:pt idx="262" formatCode="0.00">
                        <c:v>5.74</c:v>
                      </c:pt>
                      <c:pt idx="263" formatCode="0.00">
                        <c:v>5.6</c:v>
                      </c:pt>
                      <c:pt idx="264" formatCode="0.00">
                        <c:v>5.79</c:v>
                      </c:pt>
                      <c:pt idx="265" formatCode="0.00">
                        <c:v>6.24</c:v>
                      </c:pt>
                      <c:pt idx="266" formatCode="0.00">
                        <c:v>5.59</c:v>
                      </c:pt>
                      <c:pt idx="267" formatCode="0.00">
                        <c:v>6</c:v>
                      </c:pt>
                      <c:pt idx="268" formatCode="0.00">
                        <c:v>5.45</c:v>
                      </c:pt>
                      <c:pt idx="269" formatCode="0.00">
                        <c:v>5.29</c:v>
                      </c:pt>
                      <c:pt idx="270" formatCode="0.00">
                        <c:v>5.14</c:v>
                      </c:pt>
                      <c:pt idx="271" formatCode="0.00">
                        <c:v>5.2</c:v>
                      </c:pt>
                      <c:pt idx="272" formatCode="0.00">
                        <c:v>5.28</c:v>
                      </c:pt>
                      <c:pt idx="273" formatCode="0.00">
                        <c:v>5.19</c:v>
                      </c:pt>
                      <c:pt idx="274" formatCode="0.00">
                        <c:v>4.99</c:v>
                      </c:pt>
                      <c:pt idx="275" formatCode="0.00">
                        <c:v>4.8600000000000003</c:v>
                      </c:pt>
                      <c:pt idx="276" formatCode="0.00">
                        <c:v>5.18</c:v>
                      </c:pt>
                      <c:pt idx="277" formatCode="0.00">
                        <c:v>4.74</c:v>
                      </c:pt>
                      <c:pt idx="278" formatCode="0.00">
                        <c:v>4.71</c:v>
                      </c:pt>
                      <c:pt idx="279" formatCode="0.00">
                        <c:v>4.79</c:v>
                      </c:pt>
                      <c:pt idx="280" formatCode="0.00">
                        <c:v>5</c:v>
                      </c:pt>
                      <c:pt idx="281" formatCode="0.00">
                        <c:v>4.49</c:v>
                      </c:pt>
                      <c:pt idx="282" formatCode="0.00">
                        <c:v>5.0999999999999996</c:v>
                      </c:pt>
                      <c:pt idx="283" formatCode="0.00">
                        <c:v>4.8</c:v>
                      </c:pt>
                      <c:pt idx="284" formatCode="0.00">
                        <c:v>4.8899999999999997</c:v>
                      </c:pt>
                      <c:pt idx="285" formatCode="0.00">
                        <c:v>4.76</c:v>
                      </c:pt>
                      <c:pt idx="286" formatCode="0.00">
                        <c:v>4.79</c:v>
                      </c:pt>
                      <c:pt idx="287" formatCode="0.00">
                        <c:v>4.82</c:v>
                      </c:pt>
                      <c:pt idx="288" formatCode="0.00">
                        <c:v>4.5</c:v>
                      </c:pt>
                      <c:pt idx="289" formatCode="0.00">
                        <c:v>4.3899999999999997</c:v>
                      </c:pt>
                      <c:pt idx="290" formatCode="0.00">
                        <c:v>4.2699999999999996</c:v>
                      </c:pt>
                      <c:pt idx="291" formatCode="0.00">
                        <c:v>4</c:v>
                      </c:pt>
                      <c:pt idx="292" formatCode="0.00">
                        <c:v>4.3</c:v>
                      </c:pt>
                      <c:pt idx="293" formatCode="0.00">
                        <c:v>4.4400000000000004</c:v>
                      </c:pt>
                      <c:pt idx="294" formatCode="0.00">
                        <c:v>4.43</c:v>
                      </c:pt>
                      <c:pt idx="295" formatCode="0.00">
                        <c:v>4.29</c:v>
                      </c:pt>
                      <c:pt idx="296" formatCode="0.00">
                        <c:v>4.2</c:v>
                      </c:pt>
                      <c:pt idx="297" formatCode="0.00">
                        <c:v>3.7</c:v>
                      </c:pt>
                      <c:pt idx="298" formatCode="0.00">
                        <c:v>3.68</c:v>
                      </c:pt>
                      <c:pt idx="299" formatCode="0.00">
                        <c:v>3.84</c:v>
                      </c:pt>
                      <c:pt idx="300" formatCode="0.00">
                        <c:v>4.09</c:v>
                      </c:pt>
                      <c:pt idx="301" formatCode="0.00">
                        <c:v>4</c:v>
                      </c:pt>
                      <c:pt idx="302" formatCode="0.00">
                        <c:v>3.86</c:v>
                      </c:pt>
                      <c:pt idx="303" formatCode="0.00">
                        <c:v>3.3</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0-20A8-4045-9D6E-1945F4300A01}"/>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DATOS!$AD$3:$AD$732</c15:sqref>
                        </c15:formulaRef>
                      </c:ext>
                    </c:extLst>
                    <c:numCache>
                      <c:formatCode>0.00</c:formatCode>
                      <c:ptCount val="730"/>
                      <c:pt idx="0">
                        <c:v>2.96</c:v>
                      </c:pt>
                      <c:pt idx="1">
                        <c:v>3.06</c:v>
                      </c:pt>
                      <c:pt idx="2">
                        <c:v>3.04</c:v>
                      </c:pt>
                      <c:pt idx="3">
                        <c:v>3</c:v>
                      </c:pt>
                      <c:pt idx="4">
                        <c:v>3.03</c:v>
                      </c:pt>
                      <c:pt idx="5">
                        <c:v>2.61</c:v>
                      </c:pt>
                      <c:pt idx="6">
                        <c:v>2.5299999999999998</c:v>
                      </c:pt>
                      <c:pt idx="7">
                        <c:v>2.4700000000000002</c:v>
                      </c:pt>
                      <c:pt idx="8">
                        <c:v>2.41</c:v>
                      </c:pt>
                      <c:pt idx="9">
                        <c:v>2.4900000000000002</c:v>
                      </c:pt>
                      <c:pt idx="10">
                        <c:v>2.5099999999999998</c:v>
                      </c:pt>
                      <c:pt idx="11">
                        <c:v>2.63</c:v>
                      </c:pt>
                      <c:pt idx="12">
                        <c:v>2.57</c:v>
                      </c:pt>
                      <c:pt idx="13">
                        <c:v>2.15</c:v>
                      </c:pt>
                      <c:pt idx="14">
                        <c:v>2.31</c:v>
                      </c:pt>
                      <c:pt idx="15">
                        <c:v>2.19</c:v>
                      </c:pt>
                      <c:pt idx="16">
                        <c:v>2.97</c:v>
                      </c:pt>
                      <c:pt idx="17">
                        <c:v>3.06</c:v>
                      </c:pt>
                      <c:pt idx="18">
                        <c:v>3.12</c:v>
                      </c:pt>
                      <c:pt idx="19">
                        <c:v>3.66</c:v>
                      </c:pt>
                      <c:pt idx="20">
                        <c:v>3.05</c:v>
                      </c:pt>
                      <c:pt idx="21">
                        <c:v>2.81</c:v>
                      </c:pt>
                      <c:pt idx="22">
                        <c:v>2.98</c:v>
                      </c:pt>
                      <c:pt idx="23">
                        <c:v>3.37</c:v>
                      </c:pt>
                      <c:pt idx="24">
                        <c:v>2.99</c:v>
                      </c:pt>
                      <c:pt idx="25">
                        <c:v>2.84</c:v>
                      </c:pt>
                      <c:pt idx="26">
                        <c:v>2.75</c:v>
                      </c:pt>
                      <c:pt idx="27">
                        <c:v>2.61</c:v>
                      </c:pt>
                      <c:pt idx="28">
                        <c:v>2.5299999999999998</c:v>
                      </c:pt>
                      <c:pt idx="29">
                        <c:v>2.48</c:v>
                      </c:pt>
                      <c:pt idx="30">
                        <c:v>2.64</c:v>
                      </c:pt>
                      <c:pt idx="31">
                        <c:v>2.66</c:v>
                      </c:pt>
                      <c:pt idx="32">
                        <c:v>2.6</c:v>
                      </c:pt>
                      <c:pt idx="33">
                        <c:v>2.8</c:v>
                      </c:pt>
                      <c:pt idx="34">
                        <c:v>2.62</c:v>
                      </c:pt>
                      <c:pt idx="35">
                        <c:v>2.98</c:v>
                      </c:pt>
                      <c:pt idx="36">
                        <c:v>3.24</c:v>
                      </c:pt>
                      <c:pt idx="37">
                        <c:v>2.79</c:v>
                      </c:pt>
                      <c:pt idx="38">
                        <c:v>3.17</c:v>
                      </c:pt>
                      <c:pt idx="39">
                        <c:v>3.02</c:v>
                      </c:pt>
                      <c:pt idx="40">
                        <c:v>2.5099999999999998</c:v>
                      </c:pt>
                      <c:pt idx="41">
                        <c:v>2.58</c:v>
                      </c:pt>
                      <c:pt idx="42">
                        <c:v>2.42</c:v>
                      </c:pt>
                      <c:pt idx="43">
                        <c:v>2.48</c:v>
                      </c:pt>
                      <c:pt idx="44">
                        <c:v>2.63</c:v>
                      </c:pt>
                      <c:pt idx="45">
                        <c:v>2.69</c:v>
                      </c:pt>
                      <c:pt idx="46">
                        <c:v>2.57</c:v>
                      </c:pt>
                      <c:pt idx="47">
                        <c:v>2.94</c:v>
                      </c:pt>
                      <c:pt idx="48">
                        <c:v>2.96</c:v>
                      </c:pt>
                      <c:pt idx="49">
                        <c:v>2.88</c:v>
                      </c:pt>
                      <c:pt idx="50">
                        <c:v>3.18</c:v>
                      </c:pt>
                      <c:pt idx="51">
                        <c:v>2.97</c:v>
                      </c:pt>
                      <c:pt idx="52">
                        <c:v>2.67</c:v>
                      </c:pt>
                      <c:pt idx="53">
                        <c:v>2.5099999999999998</c:v>
                      </c:pt>
                      <c:pt idx="54">
                        <c:v>2.59</c:v>
                      </c:pt>
                      <c:pt idx="55">
                        <c:v>2.63</c:v>
                      </c:pt>
                      <c:pt idx="56">
                        <c:v>2.7</c:v>
                      </c:pt>
                      <c:pt idx="57">
                        <c:v>3.02</c:v>
                      </c:pt>
                      <c:pt idx="58">
                        <c:v>3.04</c:v>
                      </c:pt>
                      <c:pt idx="59">
                        <c:v>2.95</c:v>
                      </c:pt>
                      <c:pt idx="60">
                        <c:v>2.85</c:v>
                      </c:pt>
                      <c:pt idx="61">
                        <c:v>2.98</c:v>
                      </c:pt>
                      <c:pt idx="62">
                        <c:v>3.01</c:v>
                      </c:pt>
                      <c:pt idx="63">
                        <c:v>2.63</c:v>
                      </c:pt>
                      <c:pt idx="64">
                        <c:v>2.5099999999999998</c:v>
                      </c:pt>
                      <c:pt idx="65">
                        <c:v>2.59</c:v>
                      </c:pt>
                      <c:pt idx="66">
                        <c:v>2.4300000000000002</c:v>
                      </c:pt>
                      <c:pt idx="67">
                        <c:v>2.5</c:v>
                      </c:pt>
                      <c:pt idx="68">
                        <c:v>2.52</c:v>
                      </c:pt>
                      <c:pt idx="69">
                        <c:v>2.41</c:v>
                      </c:pt>
                      <c:pt idx="70">
                        <c:v>2.65</c:v>
                      </c:pt>
                      <c:pt idx="71">
                        <c:v>2.86</c:v>
                      </c:pt>
                      <c:pt idx="72">
                        <c:v>2.88</c:v>
                      </c:pt>
                      <c:pt idx="73">
                        <c:v>2.66</c:v>
                      </c:pt>
                      <c:pt idx="74">
                        <c:v>2.67</c:v>
                      </c:pt>
                      <c:pt idx="75">
                        <c:v>2.2200000000000002</c:v>
                      </c:pt>
                      <c:pt idx="76">
                        <c:v>1.81</c:v>
                      </c:pt>
                      <c:pt idx="77">
                        <c:v>1.97</c:v>
                      </c:pt>
                      <c:pt idx="78">
                        <c:v>1.81</c:v>
                      </c:pt>
                      <c:pt idx="79">
                        <c:v>2.83</c:v>
                      </c:pt>
                      <c:pt idx="80">
                        <c:v>2.9</c:v>
                      </c:pt>
                      <c:pt idx="81">
                        <c:v>2.19</c:v>
                      </c:pt>
                      <c:pt idx="82">
                        <c:v>1.83</c:v>
                      </c:pt>
                      <c:pt idx="83">
                        <c:v>1.78</c:v>
                      </c:pt>
                      <c:pt idx="84">
                        <c:v>1.77</c:v>
                      </c:pt>
                      <c:pt idx="85">
                        <c:v>2.76</c:v>
                      </c:pt>
                      <c:pt idx="86">
                        <c:v>2.8</c:v>
                      </c:pt>
                      <c:pt idx="87">
                        <c:v>2.58</c:v>
                      </c:pt>
                      <c:pt idx="88">
                        <c:v>2.5299999999999998</c:v>
                      </c:pt>
                      <c:pt idx="89">
                        <c:v>2.84</c:v>
                      </c:pt>
                      <c:pt idx="90">
                        <c:v>2.83</c:v>
                      </c:pt>
                      <c:pt idx="91">
                        <c:v>2.88</c:v>
                      </c:pt>
                      <c:pt idx="92">
                        <c:v>2.66</c:v>
                      </c:pt>
                      <c:pt idx="93">
                        <c:v>2.78</c:v>
                      </c:pt>
                      <c:pt idx="94">
                        <c:v>2.75</c:v>
                      </c:pt>
                      <c:pt idx="95">
                        <c:v>2.0299999999999998</c:v>
                      </c:pt>
                      <c:pt idx="96">
                        <c:v>1.63</c:v>
                      </c:pt>
                      <c:pt idx="97">
                        <c:v>2.66</c:v>
                      </c:pt>
                      <c:pt idx="98">
                        <c:v>2.68</c:v>
                      </c:pt>
                      <c:pt idx="99">
                        <c:v>2.65</c:v>
                      </c:pt>
                      <c:pt idx="100">
                        <c:v>2.76</c:v>
                      </c:pt>
                      <c:pt idx="101">
                        <c:v>1.98</c:v>
                      </c:pt>
                      <c:pt idx="102">
                        <c:v>1.93</c:v>
                      </c:pt>
                      <c:pt idx="103">
                        <c:v>1.78</c:v>
                      </c:pt>
                      <c:pt idx="104">
                        <c:v>1.72</c:v>
                      </c:pt>
                      <c:pt idx="105">
                        <c:v>1.8</c:v>
                      </c:pt>
                      <c:pt idx="106">
                        <c:v>1.96</c:v>
                      </c:pt>
                      <c:pt idx="107">
                        <c:v>2.73</c:v>
                      </c:pt>
                      <c:pt idx="108">
                        <c:v>2.54</c:v>
                      </c:pt>
                      <c:pt idx="109">
                        <c:v>2.5</c:v>
                      </c:pt>
                      <c:pt idx="110">
                        <c:v>2.52</c:v>
                      </c:pt>
                      <c:pt idx="111">
                        <c:v>2.91</c:v>
                      </c:pt>
                      <c:pt idx="112">
                        <c:v>2.93</c:v>
                      </c:pt>
                      <c:pt idx="113">
                        <c:v>2.91</c:v>
                      </c:pt>
                      <c:pt idx="114">
                        <c:v>2.83</c:v>
                      </c:pt>
                      <c:pt idx="115">
                        <c:v>2.54</c:v>
                      </c:pt>
                      <c:pt idx="116">
                        <c:v>2.58</c:v>
                      </c:pt>
                      <c:pt idx="117">
                        <c:v>2.92</c:v>
                      </c:pt>
                      <c:pt idx="118">
                        <c:v>2.91</c:v>
                      </c:pt>
                      <c:pt idx="119">
                        <c:v>2.06</c:v>
                      </c:pt>
                      <c:pt idx="120">
                        <c:v>2.14</c:v>
                      </c:pt>
                      <c:pt idx="121">
                        <c:v>1.93</c:v>
                      </c:pt>
                      <c:pt idx="122">
                        <c:v>1.92</c:v>
                      </c:pt>
                      <c:pt idx="123">
                        <c:v>1.87</c:v>
                      </c:pt>
                      <c:pt idx="124">
                        <c:v>1.72</c:v>
                      </c:pt>
                      <c:pt idx="125">
                        <c:v>1.94</c:v>
                      </c:pt>
                      <c:pt idx="126">
                        <c:v>1.72</c:v>
                      </c:pt>
                      <c:pt idx="127">
                        <c:v>1.89</c:v>
                      </c:pt>
                      <c:pt idx="128">
                        <c:v>2</c:v>
                      </c:pt>
                      <c:pt idx="129">
                        <c:v>1.89</c:v>
                      </c:pt>
                      <c:pt idx="130">
                        <c:v>1.93</c:v>
                      </c:pt>
                      <c:pt idx="131">
                        <c:v>1.72</c:v>
                      </c:pt>
                      <c:pt idx="132">
                        <c:v>3</c:v>
                      </c:pt>
                      <c:pt idx="133">
                        <c:v>1.72</c:v>
                      </c:pt>
                      <c:pt idx="134">
                        <c:v>1.72</c:v>
                      </c:pt>
                      <c:pt idx="135">
                        <c:v>1.74</c:v>
                      </c:pt>
                      <c:pt idx="136">
                        <c:v>1.72</c:v>
                      </c:pt>
                      <c:pt idx="137">
                        <c:v>2.9</c:v>
                      </c:pt>
                      <c:pt idx="138">
                        <c:v>1.73</c:v>
                      </c:pt>
                      <c:pt idx="139">
                        <c:v>1.7</c:v>
                      </c:pt>
                      <c:pt idx="140">
                        <c:v>2.84</c:v>
                      </c:pt>
                      <c:pt idx="141">
                        <c:v>2.85</c:v>
                      </c:pt>
                      <c:pt idx="142">
                        <c:v>2.97</c:v>
                      </c:pt>
                      <c:pt idx="143">
                        <c:v>2.2000000000000002</c:v>
                      </c:pt>
                      <c:pt idx="144">
                        <c:v>2.17</c:v>
                      </c:pt>
                      <c:pt idx="145">
                        <c:v>1.6</c:v>
                      </c:pt>
                      <c:pt idx="146">
                        <c:v>2</c:v>
                      </c:pt>
                      <c:pt idx="147">
                        <c:v>2.9</c:v>
                      </c:pt>
                      <c:pt idx="148">
                        <c:v>2.57</c:v>
                      </c:pt>
                      <c:pt idx="149">
                        <c:v>2.8</c:v>
                      </c:pt>
                      <c:pt idx="150">
                        <c:v>2.77</c:v>
                      </c:pt>
                      <c:pt idx="151">
                        <c:v>2.63</c:v>
                      </c:pt>
                      <c:pt idx="152">
                        <c:v>2.5299999999999998</c:v>
                      </c:pt>
                      <c:pt idx="153">
                        <c:v>2.89</c:v>
                      </c:pt>
                      <c:pt idx="154">
                        <c:v>3.9</c:v>
                      </c:pt>
                      <c:pt idx="155">
                        <c:v>2.68</c:v>
                      </c:pt>
                      <c:pt idx="156">
                        <c:v>2.38</c:v>
                      </c:pt>
                      <c:pt idx="157">
                        <c:v>2.78</c:v>
                      </c:pt>
                      <c:pt idx="158">
                        <c:v>2.33</c:v>
                      </c:pt>
                      <c:pt idx="159">
                        <c:v>1.2</c:v>
                      </c:pt>
                      <c:pt idx="160">
                        <c:v>2.38</c:v>
                      </c:pt>
                      <c:pt idx="161">
                        <c:v>3</c:v>
                      </c:pt>
                      <c:pt idx="162">
                        <c:v>2.8</c:v>
                      </c:pt>
                      <c:pt idx="163">
                        <c:v>3.1</c:v>
                      </c:pt>
                      <c:pt idx="164">
                        <c:v>3.8</c:v>
                      </c:pt>
                      <c:pt idx="165">
                        <c:v>4.0199999999999996</c:v>
                      </c:pt>
                      <c:pt idx="166">
                        <c:v>2.02</c:v>
                      </c:pt>
                      <c:pt idx="167">
                        <c:v>4.16</c:v>
                      </c:pt>
                      <c:pt idx="168">
                        <c:v>4.16</c:v>
                      </c:pt>
                      <c:pt idx="169">
                        <c:v>3.3</c:v>
                      </c:pt>
                      <c:pt idx="170">
                        <c:v>3</c:v>
                      </c:pt>
                      <c:pt idx="171">
                        <c:v>2.19</c:v>
                      </c:pt>
                      <c:pt idx="172">
                        <c:v>3.16</c:v>
                      </c:pt>
                      <c:pt idx="173">
                        <c:v>2.86</c:v>
                      </c:pt>
                      <c:pt idx="174">
                        <c:v>4.8</c:v>
                      </c:pt>
                      <c:pt idx="175">
                        <c:v>3.76</c:v>
                      </c:pt>
                      <c:pt idx="176">
                        <c:v>4</c:v>
                      </c:pt>
                      <c:pt idx="177">
                        <c:v>3.39</c:v>
                      </c:pt>
                      <c:pt idx="178">
                        <c:v>2.19</c:v>
                      </c:pt>
                      <c:pt idx="179">
                        <c:v>2.23</c:v>
                      </c:pt>
                      <c:pt idx="180">
                        <c:v>2.8</c:v>
                      </c:pt>
                      <c:pt idx="181">
                        <c:v>2.63</c:v>
                      </c:pt>
                      <c:pt idx="182">
                        <c:v>3.68</c:v>
                      </c:pt>
                      <c:pt idx="183">
                        <c:v>3.37</c:v>
                      </c:pt>
                      <c:pt idx="184">
                        <c:v>3.2</c:v>
                      </c:pt>
                      <c:pt idx="185">
                        <c:v>2.95</c:v>
                      </c:pt>
                      <c:pt idx="186">
                        <c:v>3.9</c:v>
                      </c:pt>
                      <c:pt idx="187">
                        <c:v>3.39</c:v>
                      </c:pt>
                      <c:pt idx="188">
                        <c:v>4.45</c:v>
                      </c:pt>
                      <c:pt idx="189">
                        <c:v>3.15</c:v>
                      </c:pt>
                      <c:pt idx="190">
                        <c:v>4.0199999999999996</c:v>
                      </c:pt>
                      <c:pt idx="191">
                        <c:v>3.79</c:v>
                      </c:pt>
                      <c:pt idx="192">
                        <c:v>4</c:v>
                      </c:pt>
                      <c:pt idx="193">
                        <c:v>4.6900000000000004</c:v>
                      </c:pt>
                      <c:pt idx="194">
                        <c:v>3.98</c:v>
                      </c:pt>
                      <c:pt idx="195">
                        <c:v>3.55</c:v>
                      </c:pt>
                      <c:pt idx="196">
                        <c:v>3.38</c:v>
                      </c:pt>
                      <c:pt idx="197">
                        <c:v>3.14</c:v>
                      </c:pt>
                      <c:pt idx="198">
                        <c:v>3.09</c:v>
                      </c:pt>
                      <c:pt idx="199">
                        <c:v>3.15</c:v>
                      </c:pt>
                      <c:pt idx="200">
                        <c:v>2.97</c:v>
                      </c:pt>
                      <c:pt idx="201">
                        <c:v>3.5</c:v>
                      </c:pt>
                      <c:pt idx="202">
                        <c:v>3.98</c:v>
                      </c:pt>
                      <c:pt idx="203">
                        <c:v>3.3</c:v>
                      </c:pt>
                      <c:pt idx="204">
                        <c:v>3.56</c:v>
                      </c:pt>
                      <c:pt idx="205">
                        <c:v>3.4</c:v>
                      </c:pt>
                      <c:pt idx="206">
                        <c:v>3.16</c:v>
                      </c:pt>
                      <c:pt idx="207">
                        <c:v>3.2</c:v>
                      </c:pt>
                      <c:pt idx="208">
                        <c:v>3.27</c:v>
                      </c:pt>
                      <c:pt idx="209">
                        <c:v>2.4500000000000002</c:v>
                      </c:pt>
                      <c:pt idx="210">
                        <c:v>3.18</c:v>
                      </c:pt>
                      <c:pt idx="211">
                        <c:v>3.4</c:v>
                      </c:pt>
                      <c:pt idx="212">
                        <c:v>2.9</c:v>
                      </c:pt>
                      <c:pt idx="213">
                        <c:v>2.86</c:v>
                      </c:pt>
                      <c:pt idx="214">
                        <c:v>2.89</c:v>
                      </c:pt>
                      <c:pt idx="215">
                        <c:v>2.8</c:v>
                      </c:pt>
                      <c:pt idx="216">
                        <c:v>6.41</c:v>
                      </c:pt>
                      <c:pt idx="217">
                        <c:v>3.38</c:v>
                      </c:pt>
                      <c:pt idx="218">
                        <c:v>4.97</c:v>
                      </c:pt>
                      <c:pt idx="219">
                        <c:v>5.09</c:v>
                      </c:pt>
                      <c:pt idx="220">
                        <c:v>5.72</c:v>
                      </c:pt>
                      <c:pt idx="221">
                        <c:v>5.89</c:v>
                      </c:pt>
                      <c:pt idx="222">
                        <c:v>4.4800000000000004</c:v>
                      </c:pt>
                      <c:pt idx="223">
                        <c:v>5.62</c:v>
                      </c:pt>
                      <c:pt idx="224">
                        <c:v>5.08</c:v>
                      </c:pt>
                      <c:pt idx="225">
                        <c:v>4.3899999999999997</c:v>
                      </c:pt>
                      <c:pt idx="226">
                        <c:v>4.07</c:v>
                      </c:pt>
                      <c:pt idx="227">
                        <c:v>4.05</c:v>
                      </c:pt>
                      <c:pt idx="228">
                        <c:v>4.7</c:v>
                      </c:pt>
                      <c:pt idx="229">
                        <c:v>4.0999999999999996</c:v>
                      </c:pt>
                      <c:pt idx="230">
                        <c:v>3.8</c:v>
                      </c:pt>
                      <c:pt idx="231">
                        <c:v>5.94</c:v>
                      </c:pt>
                      <c:pt idx="232">
                        <c:v>6.36</c:v>
                      </c:pt>
                      <c:pt idx="233">
                        <c:v>6.86</c:v>
                      </c:pt>
                      <c:pt idx="234">
                        <c:v>5.97</c:v>
                      </c:pt>
                      <c:pt idx="235">
                        <c:v>4.78</c:v>
                      </c:pt>
                      <c:pt idx="236">
                        <c:v>4.9800000000000004</c:v>
                      </c:pt>
                      <c:pt idx="237">
                        <c:v>4.68</c:v>
                      </c:pt>
                      <c:pt idx="238">
                        <c:v>4.53</c:v>
                      </c:pt>
                      <c:pt idx="239">
                        <c:v>3.98</c:v>
                      </c:pt>
                      <c:pt idx="240">
                        <c:v>3.98</c:v>
                      </c:pt>
                      <c:pt idx="241">
                        <c:v>3.96</c:v>
                      </c:pt>
                      <c:pt idx="242">
                        <c:v>3.77</c:v>
                      </c:pt>
                      <c:pt idx="243">
                        <c:v>3.61</c:v>
                      </c:pt>
                      <c:pt idx="244">
                        <c:v>3.5</c:v>
                      </c:pt>
                      <c:pt idx="245">
                        <c:v>2.7</c:v>
                      </c:pt>
                      <c:pt idx="246">
                        <c:v>2.71</c:v>
                      </c:pt>
                      <c:pt idx="247">
                        <c:v>2.68</c:v>
                      </c:pt>
                      <c:pt idx="248">
                        <c:v>2.2999999999999998</c:v>
                      </c:pt>
                      <c:pt idx="249">
                        <c:v>2.46</c:v>
                      </c:pt>
                      <c:pt idx="250">
                        <c:v>3.19</c:v>
                      </c:pt>
                      <c:pt idx="251">
                        <c:v>2.9</c:v>
                      </c:pt>
                      <c:pt idx="252">
                        <c:v>3.37</c:v>
                      </c:pt>
                      <c:pt idx="253">
                        <c:v>4.8499999999999996</c:v>
                      </c:pt>
                      <c:pt idx="254">
                        <c:v>4.41</c:v>
                      </c:pt>
                      <c:pt idx="255">
                        <c:v>3.93</c:v>
                      </c:pt>
                      <c:pt idx="256">
                        <c:v>3.62</c:v>
                      </c:pt>
                      <c:pt idx="257">
                        <c:v>3.17</c:v>
                      </c:pt>
                      <c:pt idx="258">
                        <c:v>3.37</c:v>
                      </c:pt>
                      <c:pt idx="259">
                        <c:v>4.09</c:v>
                      </c:pt>
                      <c:pt idx="260">
                        <c:v>3.67</c:v>
                      </c:pt>
                      <c:pt idx="261">
                        <c:v>2.86</c:v>
                      </c:pt>
                      <c:pt idx="262">
                        <c:v>3.1</c:v>
                      </c:pt>
                      <c:pt idx="263">
                        <c:v>3.19</c:v>
                      </c:pt>
                      <c:pt idx="264">
                        <c:v>3.63</c:v>
                      </c:pt>
                      <c:pt idx="265">
                        <c:v>2.93</c:v>
                      </c:pt>
                      <c:pt idx="266">
                        <c:v>3.1</c:v>
                      </c:pt>
                      <c:pt idx="267">
                        <c:v>2.75</c:v>
                      </c:pt>
                      <c:pt idx="268">
                        <c:v>3.61</c:v>
                      </c:pt>
                      <c:pt idx="269">
                        <c:v>3.98</c:v>
                      </c:pt>
                      <c:pt idx="270">
                        <c:v>3.34</c:v>
                      </c:pt>
                      <c:pt idx="271">
                        <c:v>2.73</c:v>
                      </c:pt>
                      <c:pt idx="272">
                        <c:v>3.16</c:v>
                      </c:pt>
                      <c:pt idx="273">
                        <c:v>3.18</c:v>
                      </c:pt>
                      <c:pt idx="274">
                        <c:v>3.49</c:v>
                      </c:pt>
                      <c:pt idx="275">
                        <c:v>4.2300000000000004</c:v>
                      </c:pt>
                      <c:pt idx="276">
                        <c:v>3.18</c:v>
                      </c:pt>
                      <c:pt idx="277">
                        <c:v>3.24</c:v>
                      </c:pt>
                      <c:pt idx="278">
                        <c:v>3.2</c:v>
                      </c:pt>
                      <c:pt idx="279">
                        <c:v>2.84</c:v>
                      </c:pt>
                      <c:pt idx="280">
                        <c:v>4.2300000000000004</c:v>
                      </c:pt>
                      <c:pt idx="281">
                        <c:v>4.29</c:v>
                      </c:pt>
                      <c:pt idx="282">
                        <c:v>2.74</c:v>
                      </c:pt>
                      <c:pt idx="283">
                        <c:v>3.69</c:v>
                      </c:pt>
                      <c:pt idx="284">
                        <c:v>3.64</c:v>
                      </c:pt>
                      <c:pt idx="285">
                        <c:v>3.31</c:v>
                      </c:pt>
                      <c:pt idx="286">
                        <c:v>3.3</c:v>
                      </c:pt>
                      <c:pt idx="287">
                        <c:v>3.44</c:v>
                      </c:pt>
                      <c:pt idx="288">
                        <c:v>3.06</c:v>
                      </c:pt>
                      <c:pt idx="289">
                        <c:v>4.4800000000000004</c:v>
                      </c:pt>
                      <c:pt idx="290">
                        <c:v>3.4</c:v>
                      </c:pt>
                      <c:pt idx="291">
                        <c:v>3.3</c:v>
                      </c:pt>
                      <c:pt idx="292">
                        <c:v>3.42</c:v>
                      </c:pt>
                      <c:pt idx="293">
                        <c:v>3.33</c:v>
                      </c:pt>
                      <c:pt idx="294">
                        <c:v>2.2599999999999998</c:v>
                      </c:pt>
                      <c:pt idx="295">
                        <c:v>3.2</c:v>
                      </c:pt>
                      <c:pt idx="296">
                        <c:v>3.87</c:v>
                      </c:pt>
                      <c:pt idx="297">
                        <c:v>3.68</c:v>
                      </c:pt>
                      <c:pt idx="298">
                        <c:v>4.2</c:v>
                      </c:pt>
                      <c:pt idx="299">
                        <c:v>3.7</c:v>
                      </c:pt>
                      <c:pt idx="300">
                        <c:v>3.75</c:v>
                      </c:pt>
                      <c:pt idx="301">
                        <c:v>4.8</c:v>
                      </c:pt>
                      <c:pt idx="302">
                        <c:v>4.24</c:v>
                      </c:pt>
                      <c:pt idx="303">
                        <c:v>3.76</c:v>
                      </c:pt>
                      <c:pt idx="304">
                        <c:v>3.87</c:v>
                      </c:pt>
                      <c:pt idx="305">
                        <c:v>4.66</c:v>
                      </c:pt>
                      <c:pt idx="306">
                        <c:v>4.0599999999999996</c:v>
                      </c:pt>
                      <c:pt idx="307">
                        <c:v>4.68</c:v>
                      </c:pt>
                      <c:pt idx="308">
                        <c:v>5.08</c:v>
                      </c:pt>
                      <c:pt idx="309">
                        <c:v>4.3</c:v>
                      </c:pt>
                      <c:pt idx="310">
                        <c:v>4.17</c:v>
                      </c:pt>
                      <c:pt idx="311">
                        <c:v>3.98</c:v>
                      </c:pt>
                      <c:pt idx="312">
                        <c:v>3.77</c:v>
                      </c:pt>
                      <c:pt idx="313">
                        <c:v>3.83</c:v>
                      </c:pt>
                      <c:pt idx="314">
                        <c:v>3.43</c:v>
                      </c:pt>
                      <c:pt idx="315">
                        <c:v>3.39</c:v>
                      </c:pt>
                      <c:pt idx="316">
                        <c:v>3.44</c:v>
                      </c:pt>
                      <c:pt idx="317">
                        <c:v>3.37</c:v>
                      </c:pt>
                      <c:pt idx="318">
                        <c:v>3.18</c:v>
                      </c:pt>
                      <c:pt idx="319">
                        <c:v>3.37</c:v>
                      </c:pt>
                      <c:pt idx="320">
                        <c:v>3.37</c:v>
                      </c:pt>
                      <c:pt idx="321">
                        <c:v>3.16</c:v>
                      </c:pt>
                      <c:pt idx="322">
                        <c:v>3.5</c:v>
                      </c:pt>
                      <c:pt idx="323">
                        <c:v>3.55</c:v>
                      </c:pt>
                      <c:pt idx="324">
                        <c:v>3.54</c:v>
                      </c:pt>
                      <c:pt idx="325">
                        <c:v>3.3</c:v>
                      </c:pt>
                      <c:pt idx="326">
                        <c:v>3.2</c:v>
                      </c:pt>
                      <c:pt idx="327">
                        <c:v>3.08</c:v>
                      </c:pt>
                      <c:pt idx="328">
                        <c:v>2.87</c:v>
                      </c:pt>
                      <c:pt idx="329">
                        <c:v>2.5</c:v>
                      </c:pt>
                      <c:pt idx="330">
                        <c:v>2.84</c:v>
                      </c:pt>
                      <c:pt idx="331">
                        <c:v>2.4</c:v>
                      </c:pt>
                      <c:pt idx="332">
                        <c:v>3.8</c:v>
                      </c:pt>
                      <c:pt idx="333">
                        <c:v>3.5</c:v>
                      </c:pt>
                      <c:pt idx="334">
                        <c:v>3.73</c:v>
                      </c:pt>
                      <c:pt idx="335">
                        <c:v>3.56</c:v>
                      </c:pt>
                      <c:pt idx="336">
                        <c:v>3.49</c:v>
                      </c:pt>
                      <c:pt idx="337">
                        <c:v>2.65</c:v>
                      </c:pt>
                      <c:pt idx="338">
                        <c:v>3.5</c:v>
                      </c:pt>
                      <c:pt idx="339">
                        <c:v>2.57</c:v>
                      </c:pt>
                      <c:pt idx="340">
                        <c:v>3.87</c:v>
                      </c:pt>
                      <c:pt idx="341">
                        <c:v>2.5499999999999998</c:v>
                      </c:pt>
                      <c:pt idx="342">
                        <c:v>2.96</c:v>
                      </c:pt>
                      <c:pt idx="343">
                        <c:v>2.5499999999999998</c:v>
                      </c:pt>
                      <c:pt idx="344">
                        <c:v>3.36</c:v>
                      </c:pt>
                      <c:pt idx="345">
                        <c:v>2.84</c:v>
                      </c:pt>
                      <c:pt idx="346">
                        <c:v>3.4</c:v>
                      </c:pt>
                      <c:pt idx="347">
                        <c:v>3.3</c:v>
                      </c:pt>
                      <c:pt idx="348">
                        <c:v>3.2</c:v>
                      </c:pt>
                      <c:pt idx="349">
                        <c:v>3.33</c:v>
                      </c:pt>
                      <c:pt idx="350">
                        <c:v>3.3</c:v>
                      </c:pt>
                      <c:pt idx="351">
                        <c:v>2.2799999999999998</c:v>
                      </c:pt>
                      <c:pt idx="352">
                        <c:v>3.55</c:v>
                      </c:pt>
                      <c:pt idx="353">
                        <c:v>4.18</c:v>
                      </c:pt>
                      <c:pt idx="354">
                        <c:v>3.96</c:v>
                      </c:pt>
                      <c:pt idx="355">
                        <c:v>4.84</c:v>
                      </c:pt>
                      <c:pt idx="356">
                        <c:v>4.88</c:v>
                      </c:pt>
                      <c:pt idx="357">
                        <c:v>4.62</c:v>
                      </c:pt>
                      <c:pt idx="358">
                        <c:v>4.4800000000000004</c:v>
                      </c:pt>
                      <c:pt idx="359">
                        <c:v>4.21</c:v>
                      </c:pt>
                      <c:pt idx="360">
                        <c:v>3.83</c:v>
                      </c:pt>
                      <c:pt idx="361">
                        <c:v>3.62</c:v>
                      </c:pt>
                      <c:pt idx="362">
                        <c:v>3.4</c:v>
                      </c:pt>
                      <c:pt idx="363">
                        <c:v>3.52</c:v>
                      </c:pt>
                      <c:pt idx="364">
                        <c:v>3.43</c:v>
                      </c:pt>
                      <c:pt idx="365">
                        <c:v>3.46</c:v>
                      </c:pt>
                      <c:pt idx="366">
                        <c:v>3.7</c:v>
                      </c:pt>
                      <c:pt idx="367">
                        <c:v>3.65</c:v>
                      </c:pt>
                      <c:pt idx="368">
                        <c:v>3.34</c:v>
                      </c:pt>
                      <c:pt idx="369">
                        <c:v>2.4</c:v>
                      </c:pt>
                      <c:pt idx="370">
                        <c:v>4.8499999999999996</c:v>
                      </c:pt>
                      <c:pt idx="371">
                        <c:v>3.2</c:v>
                      </c:pt>
                      <c:pt idx="372">
                        <c:v>3.77</c:v>
                      </c:pt>
                      <c:pt idx="373">
                        <c:v>2.68</c:v>
                      </c:pt>
                      <c:pt idx="374">
                        <c:v>3.58</c:v>
                      </c:pt>
                      <c:pt idx="375">
                        <c:v>3.15</c:v>
                      </c:pt>
                      <c:pt idx="376">
                        <c:v>3.52</c:v>
                      </c:pt>
                      <c:pt idx="377">
                        <c:v>2.95</c:v>
                      </c:pt>
                      <c:pt idx="378">
                        <c:v>2.93</c:v>
                      </c:pt>
                      <c:pt idx="379">
                        <c:v>3.12</c:v>
                      </c:pt>
                      <c:pt idx="380">
                        <c:v>3.8</c:v>
                      </c:pt>
                      <c:pt idx="381">
                        <c:v>2.85</c:v>
                      </c:pt>
                      <c:pt idx="382">
                        <c:v>3.41</c:v>
                      </c:pt>
                      <c:pt idx="383">
                        <c:v>2.82</c:v>
                      </c:pt>
                      <c:pt idx="384">
                        <c:v>3.4</c:v>
                      </c:pt>
                      <c:pt idx="385">
                        <c:v>3.16</c:v>
                      </c:pt>
                      <c:pt idx="386">
                        <c:v>3</c:v>
                      </c:pt>
                      <c:pt idx="387">
                        <c:v>1.1599999999999999</c:v>
                      </c:pt>
                      <c:pt idx="388">
                        <c:v>3.03</c:v>
                      </c:pt>
                      <c:pt idx="389">
                        <c:v>3.2</c:v>
                      </c:pt>
                      <c:pt idx="390">
                        <c:v>2.92</c:v>
                      </c:pt>
                      <c:pt idx="391">
                        <c:v>1.88</c:v>
                      </c:pt>
                      <c:pt idx="392">
                        <c:v>2.57</c:v>
                      </c:pt>
                      <c:pt idx="393">
                        <c:v>2.59</c:v>
                      </c:pt>
                      <c:pt idx="394">
                        <c:v>2.8</c:v>
                      </c:pt>
                      <c:pt idx="395">
                        <c:v>2.62</c:v>
                      </c:pt>
                      <c:pt idx="396">
                        <c:v>2.7</c:v>
                      </c:pt>
                      <c:pt idx="397">
                        <c:v>2.72</c:v>
                      </c:pt>
                      <c:pt idx="398">
                        <c:v>2.88</c:v>
                      </c:pt>
                      <c:pt idx="399">
                        <c:v>2.2999999999999998</c:v>
                      </c:pt>
                      <c:pt idx="400">
                        <c:v>2.73</c:v>
                      </c:pt>
                      <c:pt idx="401">
                        <c:v>2.7</c:v>
                      </c:pt>
                      <c:pt idx="402">
                        <c:v>2.7</c:v>
                      </c:pt>
                      <c:pt idx="403">
                        <c:v>2.48</c:v>
                      </c:pt>
                      <c:pt idx="404">
                        <c:v>2.72</c:v>
                      </c:pt>
                      <c:pt idx="405">
                        <c:v>2.74</c:v>
                      </c:pt>
                      <c:pt idx="406">
                        <c:v>2.56</c:v>
                      </c:pt>
                      <c:pt idx="407">
                        <c:v>2.5</c:v>
                      </c:pt>
                      <c:pt idx="408">
                        <c:v>3.22</c:v>
                      </c:pt>
                      <c:pt idx="409">
                        <c:v>2.9</c:v>
                      </c:pt>
                      <c:pt idx="410">
                        <c:v>3</c:v>
                      </c:pt>
                      <c:pt idx="411">
                        <c:v>2.9</c:v>
                      </c:pt>
                      <c:pt idx="412">
                        <c:v>2.72</c:v>
                      </c:pt>
                      <c:pt idx="413">
                        <c:v>2.62</c:v>
                      </c:pt>
                      <c:pt idx="414">
                        <c:v>2.59</c:v>
                      </c:pt>
                      <c:pt idx="415">
                        <c:v>2.56</c:v>
                      </c:pt>
                      <c:pt idx="416">
                        <c:v>2.92</c:v>
                      </c:pt>
                      <c:pt idx="417">
                        <c:v>2.98</c:v>
                      </c:pt>
                      <c:pt idx="418">
                        <c:v>2.98</c:v>
                      </c:pt>
                      <c:pt idx="419">
                        <c:v>3.85</c:v>
                      </c:pt>
                      <c:pt idx="420">
                        <c:v>2.78</c:v>
                      </c:pt>
                      <c:pt idx="421">
                        <c:v>2.93</c:v>
                      </c:pt>
                      <c:pt idx="422">
                        <c:v>2.94</c:v>
                      </c:pt>
                      <c:pt idx="423">
                        <c:v>2.4</c:v>
                      </c:pt>
                      <c:pt idx="424">
                        <c:v>2.38</c:v>
                      </c:pt>
                      <c:pt idx="425">
                        <c:v>2.6</c:v>
                      </c:pt>
                      <c:pt idx="426">
                        <c:v>2.58</c:v>
                      </c:pt>
                      <c:pt idx="427">
                        <c:v>2.8</c:v>
                      </c:pt>
                      <c:pt idx="428">
                        <c:v>2.62</c:v>
                      </c:pt>
                      <c:pt idx="429">
                        <c:v>2.48</c:v>
                      </c:pt>
                      <c:pt idx="430">
                        <c:v>2.5499999999999998</c:v>
                      </c:pt>
                      <c:pt idx="431">
                        <c:v>2.4700000000000002</c:v>
                      </c:pt>
                      <c:pt idx="432">
                        <c:v>2.68</c:v>
                      </c:pt>
                      <c:pt idx="433">
                        <c:v>2.85</c:v>
                      </c:pt>
                      <c:pt idx="434">
                        <c:v>2.8</c:v>
                      </c:pt>
                      <c:pt idx="435">
                        <c:v>2.87</c:v>
                      </c:pt>
                      <c:pt idx="436">
                        <c:v>2.69</c:v>
                      </c:pt>
                      <c:pt idx="437">
                        <c:v>2.63</c:v>
                      </c:pt>
                      <c:pt idx="438">
                        <c:v>2.59</c:v>
                      </c:pt>
                      <c:pt idx="439">
                        <c:v>2.5499999999999998</c:v>
                      </c:pt>
                      <c:pt idx="440">
                        <c:v>2.86</c:v>
                      </c:pt>
                      <c:pt idx="441">
                        <c:v>2.87</c:v>
                      </c:pt>
                      <c:pt idx="442">
                        <c:v>2.88</c:v>
                      </c:pt>
                      <c:pt idx="443">
                        <c:v>2.84</c:v>
                      </c:pt>
                      <c:pt idx="444">
                        <c:v>2.88</c:v>
                      </c:pt>
                      <c:pt idx="445">
                        <c:v>2</c:v>
                      </c:pt>
                      <c:pt idx="446">
                        <c:v>1.88</c:v>
                      </c:pt>
                      <c:pt idx="447">
                        <c:v>1.9</c:v>
                      </c:pt>
                      <c:pt idx="448">
                        <c:v>1.68</c:v>
                      </c:pt>
                      <c:pt idx="449">
                        <c:v>1.58</c:v>
                      </c:pt>
                      <c:pt idx="450">
                        <c:v>2.5</c:v>
                      </c:pt>
                      <c:pt idx="451">
                        <c:v>2.63</c:v>
                      </c:pt>
                      <c:pt idx="452">
                        <c:v>2.65</c:v>
                      </c:pt>
                      <c:pt idx="453">
                        <c:v>2.7</c:v>
                      </c:pt>
                      <c:pt idx="454">
                        <c:v>2.98</c:v>
                      </c:pt>
                      <c:pt idx="455">
                        <c:v>2.86</c:v>
                      </c:pt>
                      <c:pt idx="456">
                        <c:v>2.73</c:v>
                      </c:pt>
                      <c:pt idx="457">
                        <c:v>2.92</c:v>
                      </c:pt>
                      <c:pt idx="458">
                        <c:v>2.97</c:v>
                      </c:pt>
                      <c:pt idx="459">
                        <c:v>2.67</c:v>
                      </c:pt>
                      <c:pt idx="460">
                        <c:v>2.98</c:v>
                      </c:pt>
                      <c:pt idx="461">
                        <c:v>2.76</c:v>
                      </c:pt>
                      <c:pt idx="462">
                        <c:v>3.18</c:v>
                      </c:pt>
                      <c:pt idx="463">
                        <c:v>3.12</c:v>
                      </c:pt>
                      <c:pt idx="464">
                        <c:v>3.19</c:v>
                      </c:pt>
                      <c:pt idx="465">
                        <c:v>3.22</c:v>
                      </c:pt>
                      <c:pt idx="466">
                        <c:v>3.15</c:v>
                      </c:pt>
                      <c:pt idx="467">
                        <c:v>2.95</c:v>
                      </c:pt>
                      <c:pt idx="468">
                        <c:v>2.9</c:v>
                      </c:pt>
                      <c:pt idx="469">
                        <c:v>2.7</c:v>
                      </c:pt>
                      <c:pt idx="470">
                        <c:v>2.5</c:v>
                      </c:pt>
                      <c:pt idx="471">
                        <c:v>2.46</c:v>
                      </c:pt>
                      <c:pt idx="472">
                        <c:v>3</c:v>
                      </c:pt>
                      <c:pt idx="473">
                        <c:v>2.8</c:v>
                      </c:pt>
                      <c:pt idx="474">
                        <c:v>3.04</c:v>
                      </c:pt>
                      <c:pt idx="475">
                        <c:v>3.67</c:v>
                      </c:pt>
                      <c:pt idx="476">
                        <c:v>3.35</c:v>
                      </c:pt>
                      <c:pt idx="477">
                        <c:v>3.19</c:v>
                      </c:pt>
                      <c:pt idx="478">
                        <c:v>3.37</c:v>
                      </c:pt>
                      <c:pt idx="479">
                        <c:v>3.35</c:v>
                      </c:pt>
                      <c:pt idx="480">
                        <c:v>3.4</c:v>
                      </c:pt>
                      <c:pt idx="481">
                        <c:v>3.26</c:v>
                      </c:pt>
                      <c:pt idx="482">
                        <c:v>3.18</c:v>
                      </c:pt>
                      <c:pt idx="483">
                        <c:v>3.11</c:v>
                      </c:pt>
                      <c:pt idx="484">
                        <c:v>3.16</c:v>
                      </c:pt>
                      <c:pt idx="485">
                        <c:v>3.08</c:v>
                      </c:pt>
                      <c:pt idx="486">
                        <c:v>3</c:v>
                      </c:pt>
                      <c:pt idx="487">
                        <c:v>2.96</c:v>
                      </c:pt>
                      <c:pt idx="488">
                        <c:v>2.8</c:v>
                      </c:pt>
                      <c:pt idx="489">
                        <c:v>3.42</c:v>
                      </c:pt>
                      <c:pt idx="490">
                        <c:v>3</c:v>
                      </c:pt>
                      <c:pt idx="491">
                        <c:v>2.78</c:v>
                      </c:pt>
                      <c:pt idx="492">
                        <c:v>2.54</c:v>
                      </c:pt>
                      <c:pt idx="493">
                        <c:v>3</c:v>
                      </c:pt>
                      <c:pt idx="494">
                        <c:v>2.13</c:v>
                      </c:pt>
                      <c:pt idx="495">
                        <c:v>2.4</c:v>
                      </c:pt>
                      <c:pt idx="496">
                        <c:v>2.84</c:v>
                      </c:pt>
                      <c:pt idx="497">
                        <c:v>2.6</c:v>
                      </c:pt>
                      <c:pt idx="498">
                        <c:v>2.67</c:v>
                      </c:pt>
                      <c:pt idx="499">
                        <c:v>2.64</c:v>
                      </c:pt>
                      <c:pt idx="500">
                        <c:v>2.84</c:v>
                      </c:pt>
                      <c:pt idx="501">
                        <c:v>1.98</c:v>
                      </c:pt>
                      <c:pt idx="502">
                        <c:v>2.2999999999999998</c:v>
                      </c:pt>
                      <c:pt idx="503">
                        <c:v>2.2599999999999998</c:v>
                      </c:pt>
                      <c:pt idx="504">
                        <c:v>1.84</c:v>
                      </c:pt>
                      <c:pt idx="505">
                        <c:v>1.73</c:v>
                      </c:pt>
                      <c:pt idx="506">
                        <c:v>1.86</c:v>
                      </c:pt>
                      <c:pt idx="507">
                        <c:v>2.77</c:v>
                      </c:pt>
                      <c:pt idx="508">
                        <c:v>2.73</c:v>
                      </c:pt>
                      <c:pt idx="509">
                        <c:v>2.78</c:v>
                      </c:pt>
                      <c:pt idx="510">
                        <c:v>2.63</c:v>
                      </c:pt>
                      <c:pt idx="511">
                        <c:v>2.52</c:v>
                      </c:pt>
                      <c:pt idx="512">
                        <c:v>2.6</c:v>
                      </c:pt>
                      <c:pt idx="513">
                        <c:v>3.5</c:v>
                      </c:pt>
                      <c:pt idx="514">
                        <c:v>2.09</c:v>
                      </c:pt>
                      <c:pt idx="515">
                        <c:v>2.29</c:v>
                      </c:pt>
                      <c:pt idx="516">
                        <c:v>2.6</c:v>
                      </c:pt>
                      <c:pt idx="517">
                        <c:v>3</c:v>
                      </c:pt>
                      <c:pt idx="518">
                        <c:v>3.05</c:v>
                      </c:pt>
                      <c:pt idx="519">
                        <c:v>3.28</c:v>
                      </c:pt>
                      <c:pt idx="520">
                        <c:v>3.05</c:v>
                      </c:pt>
                      <c:pt idx="521">
                        <c:v>3.7</c:v>
                      </c:pt>
                      <c:pt idx="522">
                        <c:v>3</c:v>
                      </c:pt>
                      <c:pt idx="523">
                        <c:v>1.68</c:v>
                      </c:pt>
                      <c:pt idx="524">
                        <c:v>2.2999999999999998</c:v>
                      </c:pt>
                      <c:pt idx="525">
                        <c:v>2.7</c:v>
                      </c:pt>
                      <c:pt idx="526">
                        <c:v>2.7</c:v>
                      </c:pt>
                      <c:pt idx="527">
                        <c:v>2.9</c:v>
                      </c:pt>
                      <c:pt idx="528">
                        <c:v>2.89</c:v>
                      </c:pt>
                      <c:pt idx="529">
                        <c:v>2.84</c:v>
                      </c:pt>
                      <c:pt idx="530">
                        <c:v>2.7</c:v>
                      </c:pt>
                      <c:pt idx="531">
                        <c:v>2.5</c:v>
                      </c:pt>
                      <c:pt idx="532">
                        <c:v>1.68</c:v>
                      </c:pt>
                      <c:pt idx="533">
                        <c:v>2.92</c:v>
                      </c:pt>
                      <c:pt idx="534">
                        <c:v>2.85</c:v>
                      </c:pt>
                      <c:pt idx="535">
                        <c:v>1.78</c:v>
                      </c:pt>
                      <c:pt idx="536">
                        <c:v>2.38</c:v>
                      </c:pt>
                      <c:pt idx="537">
                        <c:v>1.98</c:v>
                      </c:pt>
                      <c:pt idx="538">
                        <c:v>2.2599999999999998</c:v>
                      </c:pt>
                      <c:pt idx="539">
                        <c:v>2.09</c:v>
                      </c:pt>
                      <c:pt idx="540">
                        <c:v>2.58</c:v>
                      </c:pt>
                      <c:pt idx="541">
                        <c:v>2.2000000000000002</c:v>
                      </c:pt>
                      <c:pt idx="542">
                        <c:v>2.23</c:v>
                      </c:pt>
                      <c:pt idx="543">
                        <c:v>2.86</c:v>
                      </c:pt>
                      <c:pt idx="544">
                        <c:v>1.89</c:v>
                      </c:pt>
                      <c:pt idx="545">
                        <c:v>2.23</c:v>
                      </c:pt>
                      <c:pt idx="546">
                        <c:v>1.8</c:v>
                      </c:pt>
                      <c:pt idx="547">
                        <c:v>2.8</c:v>
                      </c:pt>
                      <c:pt idx="548">
                        <c:v>2.82</c:v>
                      </c:pt>
                      <c:pt idx="549">
                        <c:v>2.95</c:v>
                      </c:pt>
                      <c:pt idx="550">
                        <c:v>2.85</c:v>
                      </c:pt>
                      <c:pt idx="551">
                        <c:v>3.1</c:v>
                      </c:pt>
                      <c:pt idx="552">
                        <c:v>3.18</c:v>
                      </c:pt>
                      <c:pt idx="553">
                        <c:v>2.87</c:v>
                      </c:pt>
                      <c:pt idx="554">
                        <c:v>1.87</c:v>
                      </c:pt>
                      <c:pt idx="555">
                        <c:v>3</c:v>
                      </c:pt>
                      <c:pt idx="556">
                        <c:v>2.2999999999999998</c:v>
                      </c:pt>
                      <c:pt idx="557">
                        <c:v>3.7</c:v>
                      </c:pt>
                      <c:pt idx="558">
                        <c:v>3.17</c:v>
                      </c:pt>
                      <c:pt idx="559">
                        <c:v>2.88</c:v>
                      </c:pt>
                      <c:pt idx="560">
                        <c:v>2.57</c:v>
                      </c:pt>
                      <c:pt idx="561">
                        <c:v>3</c:v>
                      </c:pt>
                      <c:pt idx="562">
                        <c:v>3.42</c:v>
                      </c:pt>
                      <c:pt idx="563">
                        <c:v>3.27</c:v>
                      </c:pt>
                      <c:pt idx="564">
                        <c:v>3.85</c:v>
                      </c:pt>
                      <c:pt idx="565">
                        <c:v>3.42</c:v>
                      </c:pt>
                      <c:pt idx="566">
                        <c:v>3.05</c:v>
                      </c:pt>
                      <c:pt idx="567">
                        <c:v>3.02</c:v>
                      </c:pt>
                      <c:pt idx="568">
                        <c:v>3.09</c:v>
                      </c:pt>
                      <c:pt idx="569">
                        <c:v>2.4900000000000002</c:v>
                      </c:pt>
                      <c:pt idx="570">
                        <c:v>2.2799999999999998</c:v>
                      </c:pt>
                      <c:pt idx="571">
                        <c:v>2.17</c:v>
                      </c:pt>
                      <c:pt idx="572">
                        <c:v>3.4</c:v>
                      </c:pt>
                      <c:pt idx="573">
                        <c:v>3.2</c:v>
                      </c:pt>
                      <c:pt idx="574">
                        <c:v>4.2</c:v>
                      </c:pt>
                      <c:pt idx="575">
                        <c:v>4.24</c:v>
                      </c:pt>
                      <c:pt idx="576">
                        <c:v>3.32</c:v>
                      </c:pt>
                      <c:pt idx="577">
                        <c:v>3.68</c:v>
                      </c:pt>
                      <c:pt idx="578">
                        <c:v>4</c:v>
                      </c:pt>
                      <c:pt idx="579">
                        <c:v>3.42</c:v>
                      </c:pt>
                      <c:pt idx="580">
                        <c:v>3.19</c:v>
                      </c:pt>
                      <c:pt idx="581">
                        <c:v>3.4</c:v>
                      </c:pt>
                      <c:pt idx="582">
                        <c:v>3.54</c:v>
                      </c:pt>
                      <c:pt idx="583">
                        <c:v>4.4000000000000004</c:v>
                      </c:pt>
                      <c:pt idx="584">
                        <c:v>5</c:v>
                      </c:pt>
                      <c:pt idx="585">
                        <c:v>5.0999999999999996</c:v>
                      </c:pt>
                      <c:pt idx="586">
                        <c:v>4.0999999999999996</c:v>
                      </c:pt>
                      <c:pt idx="587">
                        <c:v>4.2</c:v>
                      </c:pt>
                      <c:pt idx="588">
                        <c:v>4.28</c:v>
                      </c:pt>
                      <c:pt idx="589">
                        <c:v>5.75</c:v>
                      </c:pt>
                      <c:pt idx="590">
                        <c:v>3.86</c:v>
                      </c:pt>
                      <c:pt idx="591">
                        <c:v>3.89</c:v>
                      </c:pt>
                      <c:pt idx="592">
                        <c:v>4</c:v>
                      </c:pt>
                      <c:pt idx="593">
                        <c:v>4.6399999999999997</c:v>
                      </c:pt>
                      <c:pt idx="594">
                        <c:v>4</c:v>
                      </c:pt>
                      <c:pt idx="595">
                        <c:v>4.76</c:v>
                      </c:pt>
                      <c:pt idx="596">
                        <c:v>4.37</c:v>
                      </c:pt>
                      <c:pt idx="597">
                        <c:v>3.7</c:v>
                      </c:pt>
                      <c:pt idx="598">
                        <c:v>3.98</c:v>
                      </c:pt>
                      <c:pt idx="599">
                        <c:v>4.0999999999999996</c:v>
                      </c:pt>
                      <c:pt idx="600">
                        <c:v>4.97</c:v>
                      </c:pt>
                      <c:pt idx="601">
                        <c:v>4.9400000000000004</c:v>
                      </c:pt>
                      <c:pt idx="602">
                        <c:v>5.77</c:v>
                      </c:pt>
                      <c:pt idx="603">
                        <c:v>6.2</c:v>
                      </c:pt>
                      <c:pt idx="604">
                        <c:v>4.8899999999999997</c:v>
                      </c:pt>
                      <c:pt idx="605">
                        <c:v>5.4</c:v>
                      </c:pt>
                      <c:pt idx="606">
                        <c:v>4.58</c:v>
                      </c:pt>
                      <c:pt idx="607">
                        <c:v>4.5999999999999996</c:v>
                      </c:pt>
                      <c:pt idx="608">
                        <c:v>4.87</c:v>
                      </c:pt>
                      <c:pt idx="609">
                        <c:v>4.6399999999999997</c:v>
                      </c:pt>
                      <c:pt idx="610">
                        <c:v>5.44</c:v>
                      </c:pt>
                      <c:pt idx="611">
                        <c:v>5.08</c:v>
                      </c:pt>
                      <c:pt idx="612">
                        <c:v>5.04</c:v>
                      </c:pt>
                      <c:pt idx="613">
                        <c:v>4.04</c:v>
                      </c:pt>
                      <c:pt idx="614">
                        <c:v>5.34</c:v>
                      </c:pt>
                      <c:pt idx="615">
                        <c:v>5.3</c:v>
                      </c:pt>
                      <c:pt idx="616">
                        <c:v>4.67</c:v>
                      </c:pt>
                      <c:pt idx="617">
                        <c:v>4.47</c:v>
                      </c:pt>
                      <c:pt idx="618">
                        <c:v>5.0999999999999996</c:v>
                      </c:pt>
                      <c:pt idx="619">
                        <c:v>5.34</c:v>
                      </c:pt>
                      <c:pt idx="620">
                        <c:v>5.63</c:v>
                      </c:pt>
                      <c:pt idx="621">
                        <c:v>5.68</c:v>
                      </c:pt>
                      <c:pt idx="622">
                        <c:v>5.7</c:v>
                      </c:pt>
                      <c:pt idx="623">
                        <c:v>5.98</c:v>
                      </c:pt>
                      <c:pt idx="624">
                        <c:v>5.3</c:v>
                      </c:pt>
                      <c:pt idx="625">
                        <c:v>5.2</c:v>
                      </c:pt>
                      <c:pt idx="626">
                        <c:v>4.8899999999999997</c:v>
                      </c:pt>
                      <c:pt idx="627">
                        <c:v>4.7300000000000004</c:v>
                      </c:pt>
                      <c:pt idx="628">
                        <c:v>4.4400000000000004</c:v>
                      </c:pt>
                      <c:pt idx="629">
                        <c:v>4.3899999999999997</c:v>
                      </c:pt>
                      <c:pt idx="630">
                        <c:v>4.3</c:v>
                      </c:pt>
                      <c:pt idx="631">
                        <c:v>4.5599999999999996</c:v>
                      </c:pt>
                      <c:pt idx="632">
                        <c:v>4.5999999999999996</c:v>
                      </c:pt>
                      <c:pt idx="633">
                        <c:v>4.28</c:v>
                      </c:pt>
                      <c:pt idx="634">
                        <c:v>3.78</c:v>
                      </c:pt>
                      <c:pt idx="635">
                        <c:v>4.6500000000000004</c:v>
                      </c:pt>
                      <c:pt idx="636">
                        <c:v>4.4800000000000004</c:v>
                      </c:pt>
                      <c:pt idx="637">
                        <c:v>4.43</c:v>
                      </c:pt>
                      <c:pt idx="638">
                        <c:v>4.5199999999999996</c:v>
                      </c:pt>
                      <c:pt idx="639">
                        <c:v>3.48</c:v>
                      </c:pt>
                      <c:pt idx="640">
                        <c:v>3.59</c:v>
                      </c:pt>
                      <c:pt idx="641">
                        <c:v>3.68</c:v>
                      </c:pt>
                      <c:pt idx="642">
                        <c:v>3.7</c:v>
                      </c:pt>
                      <c:pt idx="643">
                        <c:v>3.62</c:v>
                      </c:pt>
                      <c:pt idx="644">
                        <c:v>3.38</c:v>
                      </c:pt>
                      <c:pt idx="645">
                        <c:v>4.43</c:v>
                      </c:pt>
                      <c:pt idx="646">
                        <c:v>2</c:v>
                      </c:pt>
                      <c:pt idx="647">
                        <c:v>2.4700000000000002</c:v>
                      </c:pt>
                      <c:pt idx="648">
                        <c:v>3.1</c:v>
                      </c:pt>
                      <c:pt idx="649">
                        <c:v>3</c:v>
                      </c:pt>
                      <c:pt idx="650">
                        <c:v>2.1</c:v>
                      </c:pt>
                      <c:pt idx="651">
                        <c:v>3.63</c:v>
                      </c:pt>
                      <c:pt idx="652">
                        <c:v>3.33</c:v>
                      </c:pt>
                      <c:pt idx="668">
                        <c:v>2.8</c:v>
                      </c:pt>
                      <c:pt idx="669">
                        <c:v>2.33</c:v>
                      </c:pt>
                      <c:pt idx="670">
                        <c:v>3.06</c:v>
                      </c:pt>
                      <c:pt idx="671">
                        <c:v>2.7</c:v>
                      </c:pt>
                      <c:pt idx="672">
                        <c:v>3.42</c:v>
                      </c:pt>
                      <c:pt idx="673">
                        <c:v>3.68</c:v>
                      </c:pt>
                      <c:pt idx="674">
                        <c:v>3.18</c:v>
                      </c:pt>
                      <c:pt idx="675">
                        <c:v>3.97</c:v>
                      </c:pt>
                      <c:pt idx="676">
                        <c:v>5.29</c:v>
                      </c:pt>
                      <c:pt idx="677">
                        <c:v>4.3</c:v>
                      </c:pt>
                      <c:pt idx="678">
                        <c:v>3.54</c:v>
                      </c:pt>
                      <c:pt idx="679">
                        <c:v>3.48</c:v>
                      </c:pt>
                      <c:pt idx="680">
                        <c:v>4.46</c:v>
                      </c:pt>
                      <c:pt idx="681">
                        <c:v>3.4</c:v>
                      </c:pt>
                      <c:pt idx="682">
                        <c:v>4.38</c:v>
                      </c:pt>
                      <c:pt idx="683">
                        <c:v>4.32</c:v>
                      </c:pt>
                      <c:pt idx="684">
                        <c:v>4.4800000000000004</c:v>
                      </c:pt>
                      <c:pt idx="685">
                        <c:v>3.63</c:v>
                      </c:pt>
                      <c:pt idx="686">
                        <c:v>5.0999999999999996</c:v>
                      </c:pt>
                      <c:pt idx="687">
                        <c:v>3.62</c:v>
                      </c:pt>
                      <c:pt idx="688">
                        <c:v>3.42</c:v>
                      </c:pt>
                      <c:pt idx="689">
                        <c:v>3.06</c:v>
                      </c:pt>
                      <c:pt idx="690">
                        <c:v>3.57</c:v>
                      </c:pt>
                      <c:pt idx="691">
                        <c:v>3.26</c:v>
                      </c:pt>
                      <c:pt idx="692">
                        <c:v>3.75</c:v>
                      </c:pt>
                      <c:pt idx="693">
                        <c:v>3.6</c:v>
                      </c:pt>
                      <c:pt idx="694">
                        <c:v>4.3</c:v>
                      </c:pt>
                      <c:pt idx="695">
                        <c:v>4.0999999999999996</c:v>
                      </c:pt>
                      <c:pt idx="696">
                        <c:v>4.0999999999999996</c:v>
                      </c:pt>
                      <c:pt idx="697">
                        <c:v>3.65</c:v>
                      </c:pt>
                      <c:pt idx="698">
                        <c:v>3.9</c:v>
                      </c:pt>
                      <c:pt idx="699">
                        <c:v>3.71</c:v>
                      </c:pt>
                      <c:pt idx="700">
                        <c:v>4.5599999999999996</c:v>
                      </c:pt>
                      <c:pt idx="701">
                        <c:v>4.0599999999999996</c:v>
                      </c:pt>
                      <c:pt idx="702">
                        <c:v>5.15</c:v>
                      </c:pt>
                      <c:pt idx="703">
                        <c:v>6.08</c:v>
                      </c:pt>
                      <c:pt idx="704">
                        <c:v>6.46</c:v>
                      </c:pt>
                      <c:pt idx="705">
                        <c:v>6.03</c:v>
                      </c:pt>
                      <c:pt idx="706">
                        <c:v>5.49</c:v>
                      </c:pt>
                      <c:pt idx="707">
                        <c:v>4.78</c:v>
                      </c:pt>
                      <c:pt idx="708">
                        <c:v>4.66</c:v>
                      </c:pt>
                      <c:pt idx="709">
                        <c:v>4.4800000000000004</c:v>
                      </c:pt>
                      <c:pt idx="710">
                        <c:v>4.3</c:v>
                      </c:pt>
                      <c:pt idx="711">
                        <c:v>4.67</c:v>
                      </c:pt>
                      <c:pt idx="712">
                        <c:v>4.47</c:v>
                      </c:pt>
                      <c:pt idx="713">
                        <c:v>3.95</c:v>
                      </c:pt>
                      <c:pt idx="714">
                        <c:v>3.69</c:v>
                      </c:pt>
                      <c:pt idx="715">
                        <c:v>3.63</c:v>
                      </c:pt>
                      <c:pt idx="716">
                        <c:v>4</c:v>
                      </c:pt>
                      <c:pt idx="717">
                        <c:v>4.4000000000000004</c:v>
                      </c:pt>
                      <c:pt idx="718">
                        <c:v>4.2</c:v>
                      </c:pt>
                      <c:pt idx="719">
                        <c:v>4.59</c:v>
                      </c:pt>
                      <c:pt idx="720">
                        <c:v>3.82</c:v>
                      </c:pt>
                      <c:pt idx="721">
                        <c:v>4.08</c:v>
                      </c:pt>
                      <c:pt idx="722">
                        <c:v>4.3</c:v>
                      </c:pt>
                      <c:pt idx="723">
                        <c:v>4.5</c:v>
                      </c:pt>
                      <c:pt idx="724">
                        <c:v>3.7</c:v>
                      </c:pt>
                      <c:pt idx="725">
                        <c:v>3.2</c:v>
                      </c:pt>
                      <c:pt idx="726">
                        <c:v>3.58</c:v>
                      </c:pt>
                      <c:pt idx="727">
                        <c:v>3.6</c:v>
                      </c:pt>
                      <c:pt idx="728">
                        <c:v>3</c:v>
                      </c:pt>
                      <c:pt idx="729">
                        <c:v>3.31</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1-20A8-4045-9D6E-1945F4300A01}"/>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DATOS!$AE$3:$AE$734</c15:sqref>
                        </c15:formulaRef>
                      </c:ext>
                    </c:extLst>
                    <c:numCache>
                      <c:formatCode>0.00</c:formatCode>
                      <c:ptCount val="732"/>
                      <c:pt idx="0">
                        <c:v>3.4</c:v>
                      </c:pt>
                      <c:pt idx="1">
                        <c:v>3.36</c:v>
                      </c:pt>
                      <c:pt idx="2">
                        <c:v>2.74</c:v>
                      </c:pt>
                      <c:pt idx="3">
                        <c:v>2.78</c:v>
                      </c:pt>
                      <c:pt idx="4">
                        <c:v>3.5</c:v>
                      </c:pt>
                      <c:pt idx="5">
                        <c:v>3.55</c:v>
                      </c:pt>
                      <c:pt idx="6">
                        <c:v>3.31</c:v>
                      </c:pt>
                      <c:pt idx="7">
                        <c:v>3.16</c:v>
                      </c:pt>
                      <c:pt idx="8">
                        <c:v>3.12</c:v>
                      </c:pt>
                      <c:pt idx="9">
                        <c:v>3.26</c:v>
                      </c:pt>
                      <c:pt idx="10">
                        <c:v>3.08</c:v>
                      </c:pt>
                      <c:pt idx="11">
                        <c:v>3</c:v>
                      </c:pt>
                      <c:pt idx="12">
                        <c:v>3.1</c:v>
                      </c:pt>
                      <c:pt idx="13">
                        <c:v>2.25</c:v>
                      </c:pt>
                      <c:pt idx="14">
                        <c:v>2.1</c:v>
                      </c:pt>
                      <c:pt idx="15">
                        <c:v>2.56</c:v>
                      </c:pt>
                      <c:pt idx="16">
                        <c:v>3</c:v>
                      </c:pt>
                      <c:pt idx="17">
                        <c:v>2.97</c:v>
                      </c:pt>
                      <c:pt idx="18">
                        <c:v>3.43</c:v>
                      </c:pt>
                      <c:pt idx="19">
                        <c:v>3.62</c:v>
                      </c:pt>
                      <c:pt idx="20">
                        <c:v>4.0999999999999996</c:v>
                      </c:pt>
                      <c:pt idx="21">
                        <c:v>3.65</c:v>
                      </c:pt>
                      <c:pt idx="22">
                        <c:v>3.7</c:v>
                      </c:pt>
                      <c:pt idx="23">
                        <c:v>3.02</c:v>
                      </c:pt>
                      <c:pt idx="24">
                        <c:v>2.8</c:v>
                      </c:pt>
                      <c:pt idx="25">
                        <c:v>3.02</c:v>
                      </c:pt>
                      <c:pt idx="26">
                        <c:v>2.7</c:v>
                      </c:pt>
                      <c:pt idx="27">
                        <c:v>3.65</c:v>
                      </c:pt>
                      <c:pt idx="28">
                        <c:v>3.78</c:v>
                      </c:pt>
                      <c:pt idx="29">
                        <c:v>3.5</c:v>
                      </c:pt>
                      <c:pt idx="30">
                        <c:v>3.25</c:v>
                      </c:pt>
                      <c:pt idx="31">
                        <c:v>5.15</c:v>
                      </c:pt>
                      <c:pt idx="32">
                        <c:v>3.6</c:v>
                      </c:pt>
                      <c:pt idx="33">
                        <c:v>3.22</c:v>
                      </c:pt>
                      <c:pt idx="34">
                        <c:v>3.68</c:v>
                      </c:pt>
                      <c:pt idx="35">
                        <c:v>3.46</c:v>
                      </c:pt>
                      <c:pt idx="36">
                        <c:v>2.88</c:v>
                      </c:pt>
                      <c:pt idx="37">
                        <c:v>2.86</c:v>
                      </c:pt>
                      <c:pt idx="38">
                        <c:v>3.1</c:v>
                      </c:pt>
                      <c:pt idx="39">
                        <c:v>3.22</c:v>
                      </c:pt>
                      <c:pt idx="40">
                        <c:v>3.19</c:v>
                      </c:pt>
                      <c:pt idx="41">
                        <c:v>2.6</c:v>
                      </c:pt>
                      <c:pt idx="42">
                        <c:v>2.97</c:v>
                      </c:pt>
                      <c:pt idx="43">
                        <c:v>3.13</c:v>
                      </c:pt>
                      <c:pt idx="44">
                        <c:v>2.57</c:v>
                      </c:pt>
                      <c:pt idx="45">
                        <c:v>2.62</c:v>
                      </c:pt>
                      <c:pt idx="46">
                        <c:v>2.65</c:v>
                      </c:pt>
                      <c:pt idx="47">
                        <c:v>2.75</c:v>
                      </c:pt>
                      <c:pt idx="48">
                        <c:v>2.8</c:v>
                      </c:pt>
                      <c:pt idx="49">
                        <c:v>2.96</c:v>
                      </c:pt>
                      <c:pt idx="50">
                        <c:v>4.5999999999999996</c:v>
                      </c:pt>
                      <c:pt idx="51">
                        <c:v>4.07</c:v>
                      </c:pt>
                      <c:pt idx="52">
                        <c:v>3.4</c:v>
                      </c:pt>
                      <c:pt idx="53">
                        <c:v>2.7</c:v>
                      </c:pt>
                      <c:pt idx="54">
                        <c:v>2.89</c:v>
                      </c:pt>
                      <c:pt idx="55">
                        <c:v>3.1</c:v>
                      </c:pt>
                      <c:pt idx="56">
                        <c:v>2.93</c:v>
                      </c:pt>
                      <c:pt idx="57">
                        <c:v>3.1</c:v>
                      </c:pt>
                      <c:pt idx="58">
                        <c:v>2.86</c:v>
                      </c:pt>
                      <c:pt idx="59">
                        <c:v>2.95</c:v>
                      </c:pt>
                      <c:pt idx="60">
                        <c:v>2.87</c:v>
                      </c:pt>
                      <c:pt idx="61">
                        <c:v>3.04</c:v>
                      </c:pt>
                      <c:pt idx="62">
                        <c:v>2.9</c:v>
                      </c:pt>
                      <c:pt idx="63">
                        <c:v>2.5</c:v>
                      </c:pt>
                      <c:pt idx="64">
                        <c:v>2.4700000000000002</c:v>
                      </c:pt>
                      <c:pt idx="65">
                        <c:v>2.7</c:v>
                      </c:pt>
                      <c:pt idx="66">
                        <c:v>2.7</c:v>
                      </c:pt>
                      <c:pt idx="67">
                        <c:v>2.68</c:v>
                      </c:pt>
                      <c:pt idx="68">
                        <c:v>2.69</c:v>
                      </c:pt>
                      <c:pt idx="69">
                        <c:v>2.92</c:v>
                      </c:pt>
                      <c:pt idx="70">
                        <c:v>2.9</c:v>
                      </c:pt>
                      <c:pt idx="71">
                        <c:v>2.97</c:v>
                      </c:pt>
                      <c:pt idx="72">
                        <c:v>2.91</c:v>
                      </c:pt>
                      <c:pt idx="73">
                        <c:v>2.96</c:v>
                      </c:pt>
                      <c:pt idx="74">
                        <c:v>2.88</c:v>
                      </c:pt>
                      <c:pt idx="75">
                        <c:v>2.9</c:v>
                      </c:pt>
                      <c:pt idx="76">
                        <c:v>2.92</c:v>
                      </c:pt>
                      <c:pt idx="77">
                        <c:v>2.4</c:v>
                      </c:pt>
                      <c:pt idx="78">
                        <c:v>2.33</c:v>
                      </c:pt>
                      <c:pt idx="79">
                        <c:v>2.2999999999999998</c:v>
                      </c:pt>
                      <c:pt idx="80">
                        <c:v>3.26</c:v>
                      </c:pt>
                      <c:pt idx="81">
                        <c:v>2.82</c:v>
                      </c:pt>
                      <c:pt idx="82">
                        <c:v>2.6</c:v>
                      </c:pt>
                      <c:pt idx="83">
                        <c:v>2.5499999999999998</c:v>
                      </c:pt>
                      <c:pt idx="84">
                        <c:v>2.9</c:v>
                      </c:pt>
                      <c:pt idx="85">
                        <c:v>2.2999999999999998</c:v>
                      </c:pt>
                      <c:pt idx="86">
                        <c:v>2.7</c:v>
                      </c:pt>
                      <c:pt idx="87">
                        <c:v>2.82</c:v>
                      </c:pt>
                      <c:pt idx="88">
                        <c:v>2.86</c:v>
                      </c:pt>
                      <c:pt idx="89">
                        <c:v>2.5499999999999998</c:v>
                      </c:pt>
                      <c:pt idx="90">
                        <c:v>2.96</c:v>
                      </c:pt>
                      <c:pt idx="91">
                        <c:v>2.2999999999999998</c:v>
                      </c:pt>
                      <c:pt idx="92">
                        <c:v>2.89</c:v>
                      </c:pt>
                      <c:pt idx="93">
                        <c:v>2.86</c:v>
                      </c:pt>
                      <c:pt idx="94">
                        <c:v>3</c:v>
                      </c:pt>
                      <c:pt idx="95">
                        <c:v>2.4500000000000002</c:v>
                      </c:pt>
                      <c:pt idx="96">
                        <c:v>2.2999999999999998</c:v>
                      </c:pt>
                      <c:pt idx="97">
                        <c:v>4.12</c:v>
                      </c:pt>
                      <c:pt idx="98">
                        <c:v>3.22</c:v>
                      </c:pt>
                      <c:pt idx="99">
                        <c:v>4.63</c:v>
                      </c:pt>
                      <c:pt idx="100">
                        <c:v>4.13</c:v>
                      </c:pt>
                      <c:pt idx="101">
                        <c:v>4.9000000000000004</c:v>
                      </c:pt>
                      <c:pt idx="102">
                        <c:v>5.0999999999999996</c:v>
                      </c:pt>
                      <c:pt idx="103">
                        <c:v>6.1</c:v>
                      </c:pt>
                      <c:pt idx="104">
                        <c:v>5.85</c:v>
                      </c:pt>
                      <c:pt idx="105">
                        <c:v>4.97</c:v>
                      </c:pt>
                      <c:pt idx="106">
                        <c:v>4.84</c:v>
                      </c:pt>
                      <c:pt idx="107">
                        <c:v>4.8600000000000003</c:v>
                      </c:pt>
                      <c:pt idx="108">
                        <c:v>4.2699999999999996</c:v>
                      </c:pt>
                      <c:pt idx="109">
                        <c:v>4.0999999999999996</c:v>
                      </c:pt>
                      <c:pt idx="110">
                        <c:v>4.07</c:v>
                      </c:pt>
                      <c:pt idx="111">
                        <c:v>3.96</c:v>
                      </c:pt>
                      <c:pt idx="112">
                        <c:v>3.5</c:v>
                      </c:pt>
                      <c:pt idx="113">
                        <c:v>3.42</c:v>
                      </c:pt>
                      <c:pt idx="114">
                        <c:v>3.43</c:v>
                      </c:pt>
                      <c:pt idx="115">
                        <c:v>3.38</c:v>
                      </c:pt>
                      <c:pt idx="116">
                        <c:v>3.28</c:v>
                      </c:pt>
                      <c:pt idx="117">
                        <c:v>3.33</c:v>
                      </c:pt>
                      <c:pt idx="118">
                        <c:v>3.86</c:v>
                      </c:pt>
                      <c:pt idx="119">
                        <c:v>3.32</c:v>
                      </c:pt>
                      <c:pt idx="120">
                        <c:v>3.1</c:v>
                      </c:pt>
                      <c:pt idx="121">
                        <c:v>2.98</c:v>
                      </c:pt>
                      <c:pt idx="122">
                        <c:v>3.07</c:v>
                      </c:pt>
                      <c:pt idx="123">
                        <c:v>3.02</c:v>
                      </c:pt>
                      <c:pt idx="124">
                        <c:v>2.88</c:v>
                      </c:pt>
                      <c:pt idx="125">
                        <c:v>2.84</c:v>
                      </c:pt>
                      <c:pt idx="126">
                        <c:v>3.1</c:v>
                      </c:pt>
                      <c:pt idx="127">
                        <c:v>3.2</c:v>
                      </c:pt>
                      <c:pt idx="128">
                        <c:v>2.89</c:v>
                      </c:pt>
                      <c:pt idx="129">
                        <c:v>3.1</c:v>
                      </c:pt>
                      <c:pt idx="130">
                        <c:v>2.9</c:v>
                      </c:pt>
                      <c:pt idx="131">
                        <c:v>3.26</c:v>
                      </c:pt>
                      <c:pt idx="132">
                        <c:v>3.4</c:v>
                      </c:pt>
                      <c:pt idx="133">
                        <c:v>3.1</c:v>
                      </c:pt>
                      <c:pt idx="134">
                        <c:v>3.2</c:v>
                      </c:pt>
                      <c:pt idx="135">
                        <c:v>3.18</c:v>
                      </c:pt>
                      <c:pt idx="136">
                        <c:v>3.95</c:v>
                      </c:pt>
                      <c:pt idx="137">
                        <c:v>3.75</c:v>
                      </c:pt>
                      <c:pt idx="138">
                        <c:v>3.78</c:v>
                      </c:pt>
                      <c:pt idx="139">
                        <c:v>3.89</c:v>
                      </c:pt>
                      <c:pt idx="140">
                        <c:v>3.65</c:v>
                      </c:pt>
                      <c:pt idx="141">
                        <c:v>5.03</c:v>
                      </c:pt>
                      <c:pt idx="142">
                        <c:v>4.5599999999999996</c:v>
                      </c:pt>
                      <c:pt idx="143">
                        <c:v>5.18</c:v>
                      </c:pt>
                      <c:pt idx="144">
                        <c:v>4.33</c:v>
                      </c:pt>
                      <c:pt idx="145">
                        <c:v>4.38</c:v>
                      </c:pt>
                      <c:pt idx="146">
                        <c:v>4.5599999999999996</c:v>
                      </c:pt>
                      <c:pt idx="147">
                        <c:v>4.96</c:v>
                      </c:pt>
                      <c:pt idx="148">
                        <c:v>5.08</c:v>
                      </c:pt>
                      <c:pt idx="149">
                        <c:v>5</c:v>
                      </c:pt>
                      <c:pt idx="150">
                        <c:v>5.04</c:v>
                      </c:pt>
                      <c:pt idx="151">
                        <c:v>4.9800000000000004</c:v>
                      </c:pt>
                      <c:pt idx="152">
                        <c:v>3.96</c:v>
                      </c:pt>
                      <c:pt idx="153">
                        <c:v>3.53</c:v>
                      </c:pt>
                      <c:pt idx="154">
                        <c:v>3.63</c:v>
                      </c:pt>
                      <c:pt idx="155">
                        <c:v>3.77</c:v>
                      </c:pt>
                      <c:pt idx="156">
                        <c:v>3.63</c:v>
                      </c:pt>
                      <c:pt idx="157">
                        <c:v>3.55</c:v>
                      </c:pt>
                      <c:pt idx="158">
                        <c:v>3.58</c:v>
                      </c:pt>
                      <c:pt idx="159">
                        <c:v>3.42</c:v>
                      </c:pt>
                      <c:pt idx="160">
                        <c:v>3.18</c:v>
                      </c:pt>
                      <c:pt idx="161">
                        <c:v>3.4</c:v>
                      </c:pt>
                      <c:pt idx="162">
                        <c:v>3.26</c:v>
                      </c:pt>
                      <c:pt idx="163">
                        <c:v>3</c:v>
                      </c:pt>
                      <c:pt idx="164">
                        <c:v>3.95</c:v>
                      </c:pt>
                      <c:pt idx="165">
                        <c:v>3.91</c:v>
                      </c:pt>
                      <c:pt idx="166">
                        <c:v>3.48</c:v>
                      </c:pt>
                      <c:pt idx="167">
                        <c:v>2.9</c:v>
                      </c:pt>
                      <c:pt idx="168">
                        <c:v>3.1</c:v>
                      </c:pt>
                      <c:pt idx="169">
                        <c:v>3.2</c:v>
                      </c:pt>
                      <c:pt idx="170">
                        <c:v>3.21</c:v>
                      </c:pt>
                      <c:pt idx="171">
                        <c:v>3.07</c:v>
                      </c:pt>
                      <c:pt idx="172">
                        <c:v>3.13</c:v>
                      </c:pt>
                      <c:pt idx="173">
                        <c:v>2.93</c:v>
                      </c:pt>
                      <c:pt idx="174">
                        <c:v>3.03</c:v>
                      </c:pt>
                      <c:pt idx="175">
                        <c:v>2.9</c:v>
                      </c:pt>
                      <c:pt idx="176">
                        <c:v>2.89</c:v>
                      </c:pt>
                      <c:pt idx="177">
                        <c:v>2.83</c:v>
                      </c:pt>
                      <c:pt idx="178">
                        <c:v>3.82</c:v>
                      </c:pt>
                      <c:pt idx="179">
                        <c:v>4.18</c:v>
                      </c:pt>
                      <c:pt idx="180">
                        <c:v>3.66</c:v>
                      </c:pt>
                      <c:pt idx="181">
                        <c:v>3.32</c:v>
                      </c:pt>
                      <c:pt idx="182">
                        <c:v>3.19</c:v>
                      </c:pt>
                      <c:pt idx="183">
                        <c:v>4.5999999999999996</c:v>
                      </c:pt>
                      <c:pt idx="184">
                        <c:v>5.5</c:v>
                      </c:pt>
                      <c:pt idx="185">
                        <c:v>4.67</c:v>
                      </c:pt>
                      <c:pt idx="186">
                        <c:v>3.65</c:v>
                      </c:pt>
                      <c:pt idx="187">
                        <c:v>3.62</c:v>
                      </c:pt>
                      <c:pt idx="188">
                        <c:v>3.62</c:v>
                      </c:pt>
                      <c:pt idx="189">
                        <c:v>3.82</c:v>
                      </c:pt>
                      <c:pt idx="190">
                        <c:v>3.59</c:v>
                      </c:pt>
                      <c:pt idx="191">
                        <c:v>3.68</c:v>
                      </c:pt>
                      <c:pt idx="192">
                        <c:v>3.23</c:v>
                      </c:pt>
                      <c:pt idx="193">
                        <c:v>3.34</c:v>
                      </c:pt>
                      <c:pt idx="194">
                        <c:v>3.31</c:v>
                      </c:pt>
                      <c:pt idx="195">
                        <c:v>3.95</c:v>
                      </c:pt>
                      <c:pt idx="196">
                        <c:v>4.33</c:v>
                      </c:pt>
                      <c:pt idx="197">
                        <c:v>3.5</c:v>
                      </c:pt>
                      <c:pt idx="198">
                        <c:v>3.3</c:v>
                      </c:pt>
                      <c:pt idx="199">
                        <c:v>3.51</c:v>
                      </c:pt>
                      <c:pt idx="200">
                        <c:v>3.67</c:v>
                      </c:pt>
                      <c:pt idx="201">
                        <c:v>3.41</c:v>
                      </c:pt>
                      <c:pt idx="202">
                        <c:v>3.6</c:v>
                      </c:pt>
                      <c:pt idx="203">
                        <c:v>4.46</c:v>
                      </c:pt>
                      <c:pt idx="204">
                        <c:v>4.6500000000000004</c:v>
                      </c:pt>
                      <c:pt idx="205">
                        <c:v>3.77</c:v>
                      </c:pt>
                      <c:pt idx="206">
                        <c:v>4.12</c:v>
                      </c:pt>
                      <c:pt idx="207">
                        <c:v>3.72</c:v>
                      </c:pt>
                      <c:pt idx="208">
                        <c:v>3.87</c:v>
                      </c:pt>
                      <c:pt idx="209">
                        <c:v>4.0999999999999996</c:v>
                      </c:pt>
                      <c:pt idx="210">
                        <c:v>3.52</c:v>
                      </c:pt>
                      <c:pt idx="211">
                        <c:v>3.45</c:v>
                      </c:pt>
                      <c:pt idx="212">
                        <c:v>4.1100000000000003</c:v>
                      </c:pt>
                      <c:pt idx="213">
                        <c:v>4.5199999999999996</c:v>
                      </c:pt>
                      <c:pt idx="214">
                        <c:v>4.18</c:v>
                      </c:pt>
                      <c:pt idx="215">
                        <c:v>3.14</c:v>
                      </c:pt>
                      <c:pt idx="216">
                        <c:v>3.09</c:v>
                      </c:pt>
                      <c:pt idx="217">
                        <c:v>3.23</c:v>
                      </c:pt>
                      <c:pt idx="218">
                        <c:v>3.23</c:v>
                      </c:pt>
                      <c:pt idx="219">
                        <c:v>3.22</c:v>
                      </c:pt>
                      <c:pt idx="220">
                        <c:v>3.16</c:v>
                      </c:pt>
                      <c:pt idx="221">
                        <c:v>2.94</c:v>
                      </c:pt>
                      <c:pt idx="222">
                        <c:v>2.89</c:v>
                      </c:pt>
                      <c:pt idx="223">
                        <c:v>3.26</c:v>
                      </c:pt>
                      <c:pt idx="224">
                        <c:v>3.83</c:v>
                      </c:pt>
                      <c:pt idx="225">
                        <c:v>3.21</c:v>
                      </c:pt>
                      <c:pt idx="226">
                        <c:v>3.08</c:v>
                      </c:pt>
                      <c:pt idx="227">
                        <c:v>3.22</c:v>
                      </c:pt>
                      <c:pt idx="228">
                        <c:v>2.44</c:v>
                      </c:pt>
                      <c:pt idx="229">
                        <c:v>2.8</c:v>
                      </c:pt>
                      <c:pt idx="230">
                        <c:v>2.66</c:v>
                      </c:pt>
                      <c:pt idx="231">
                        <c:v>2.73</c:v>
                      </c:pt>
                      <c:pt idx="232">
                        <c:v>2.99</c:v>
                      </c:pt>
                      <c:pt idx="233">
                        <c:v>3.75</c:v>
                      </c:pt>
                      <c:pt idx="234">
                        <c:v>5.09</c:v>
                      </c:pt>
                      <c:pt idx="235">
                        <c:v>5.26</c:v>
                      </c:pt>
                      <c:pt idx="236">
                        <c:v>5</c:v>
                      </c:pt>
                      <c:pt idx="237">
                        <c:v>4.25</c:v>
                      </c:pt>
                      <c:pt idx="238">
                        <c:v>3.52</c:v>
                      </c:pt>
                      <c:pt idx="239">
                        <c:v>3.41</c:v>
                      </c:pt>
                      <c:pt idx="240">
                        <c:v>3.43</c:v>
                      </c:pt>
                      <c:pt idx="241">
                        <c:v>3.53</c:v>
                      </c:pt>
                      <c:pt idx="242">
                        <c:v>3.48</c:v>
                      </c:pt>
                      <c:pt idx="243">
                        <c:v>3.33</c:v>
                      </c:pt>
                      <c:pt idx="244">
                        <c:v>4.2</c:v>
                      </c:pt>
                      <c:pt idx="245">
                        <c:v>5.62</c:v>
                      </c:pt>
                      <c:pt idx="246">
                        <c:v>5.56</c:v>
                      </c:pt>
                      <c:pt idx="247">
                        <c:v>4.5599999999999996</c:v>
                      </c:pt>
                      <c:pt idx="248">
                        <c:v>4.58</c:v>
                      </c:pt>
                      <c:pt idx="249">
                        <c:v>5.49</c:v>
                      </c:pt>
                      <c:pt idx="250">
                        <c:v>4.5999999999999996</c:v>
                      </c:pt>
                      <c:pt idx="251">
                        <c:v>4.6500000000000004</c:v>
                      </c:pt>
                      <c:pt idx="252">
                        <c:v>4.4000000000000004</c:v>
                      </c:pt>
                      <c:pt idx="253">
                        <c:v>5.3</c:v>
                      </c:pt>
                      <c:pt idx="254">
                        <c:v>4.4000000000000004</c:v>
                      </c:pt>
                      <c:pt idx="255">
                        <c:v>3.95</c:v>
                      </c:pt>
                      <c:pt idx="256">
                        <c:v>3.79</c:v>
                      </c:pt>
                      <c:pt idx="257">
                        <c:v>3.58</c:v>
                      </c:pt>
                      <c:pt idx="258">
                        <c:v>3.76</c:v>
                      </c:pt>
                      <c:pt idx="259">
                        <c:v>3.67</c:v>
                      </c:pt>
                      <c:pt idx="260">
                        <c:v>3.82</c:v>
                      </c:pt>
                      <c:pt idx="261">
                        <c:v>3.5</c:v>
                      </c:pt>
                      <c:pt idx="262">
                        <c:v>3.6</c:v>
                      </c:pt>
                      <c:pt idx="263">
                        <c:v>3.58</c:v>
                      </c:pt>
                      <c:pt idx="264">
                        <c:v>3.57</c:v>
                      </c:pt>
                      <c:pt idx="265">
                        <c:v>3.64</c:v>
                      </c:pt>
                      <c:pt idx="266">
                        <c:v>3.36</c:v>
                      </c:pt>
                      <c:pt idx="267">
                        <c:v>3.3</c:v>
                      </c:pt>
                      <c:pt idx="268">
                        <c:v>3.28</c:v>
                      </c:pt>
                      <c:pt idx="269">
                        <c:v>3.3</c:v>
                      </c:pt>
                      <c:pt idx="270">
                        <c:v>3.24</c:v>
                      </c:pt>
                      <c:pt idx="271">
                        <c:v>3.1</c:v>
                      </c:pt>
                      <c:pt idx="272">
                        <c:v>3.06</c:v>
                      </c:pt>
                      <c:pt idx="273">
                        <c:v>2.9</c:v>
                      </c:pt>
                      <c:pt idx="274">
                        <c:v>2.96</c:v>
                      </c:pt>
                      <c:pt idx="275">
                        <c:v>2.9</c:v>
                      </c:pt>
                      <c:pt idx="276">
                        <c:v>3.32</c:v>
                      </c:pt>
                      <c:pt idx="277">
                        <c:v>3.1</c:v>
                      </c:pt>
                      <c:pt idx="278">
                        <c:v>2</c:v>
                      </c:pt>
                      <c:pt idx="279">
                        <c:v>2.92</c:v>
                      </c:pt>
                      <c:pt idx="280">
                        <c:v>2.93</c:v>
                      </c:pt>
                      <c:pt idx="281">
                        <c:v>2.95</c:v>
                      </c:pt>
                      <c:pt idx="282">
                        <c:v>4.25</c:v>
                      </c:pt>
                      <c:pt idx="283">
                        <c:v>4.1399999999999997</c:v>
                      </c:pt>
                      <c:pt idx="284">
                        <c:v>4.3</c:v>
                      </c:pt>
                      <c:pt idx="285">
                        <c:v>4.25</c:v>
                      </c:pt>
                      <c:pt idx="286">
                        <c:v>3.96</c:v>
                      </c:pt>
                      <c:pt idx="287">
                        <c:v>5.77</c:v>
                      </c:pt>
                      <c:pt idx="288">
                        <c:v>6.77</c:v>
                      </c:pt>
                      <c:pt idx="293">
                        <c:v>7.5</c:v>
                      </c:pt>
                      <c:pt idx="294">
                        <c:v>6.66</c:v>
                      </c:pt>
                      <c:pt idx="295">
                        <c:v>7.98</c:v>
                      </c:pt>
                      <c:pt idx="296">
                        <c:v>6.53</c:v>
                      </c:pt>
                      <c:pt idx="297">
                        <c:v>7.2</c:v>
                      </c:pt>
                      <c:pt idx="298">
                        <c:v>7.26</c:v>
                      </c:pt>
                      <c:pt idx="299">
                        <c:v>7</c:v>
                      </c:pt>
                      <c:pt idx="300">
                        <c:v>6.1</c:v>
                      </c:pt>
                      <c:pt idx="301">
                        <c:v>5.4</c:v>
                      </c:pt>
                      <c:pt idx="302">
                        <c:v>5</c:v>
                      </c:pt>
                      <c:pt idx="303">
                        <c:v>4.93</c:v>
                      </c:pt>
                      <c:pt idx="304">
                        <c:v>5.18</c:v>
                      </c:pt>
                      <c:pt idx="305">
                        <c:v>4.6399999999999997</c:v>
                      </c:pt>
                      <c:pt idx="306">
                        <c:v>4.72</c:v>
                      </c:pt>
                      <c:pt idx="307">
                        <c:v>4.1900000000000004</c:v>
                      </c:pt>
                      <c:pt idx="308">
                        <c:v>4.59</c:v>
                      </c:pt>
                      <c:pt idx="309">
                        <c:v>4.47</c:v>
                      </c:pt>
                      <c:pt idx="310">
                        <c:v>4.47</c:v>
                      </c:pt>
                      <c:pt idx="311">
                        <c:v>4.47</c:v>
                      </c:pt>
                      <c:pt idx="312">
                        <c:v>4.42</c:v>
                      </c:pt>
                      <c:pt idx="313">
                        <c:v>4.32</c:v>
                      </c:pt>
                      <c:pt idx="314">
                        <c:v>4.18</c:v>
                      </c:pt>
                      <c:pt idx="315">
                        <c:v>4.07</c:v>
                      </c:pt>
                      <c:pt idx="316">
                        <c:v>4</c:v>
                      </c:pt>
                      <c:pt idx="317">
                        <c:v>3.97</c:v>
                      </c:pt>
                      <c:pt idx="318">
                        <c:v>3.9</c:v>
                      </c:pt>
                      <c:pt idx="319">
                        <c:v>3.92</c:v>
                      </c:pt>
                      <c:pt idx="320">
                        <c:v>3.93</c:v>
                      </c:pt>
                      <c:pt idx="321">
                        <c:v>3.93</c:v>
                      </c:pt>
                      <c:pt idx="322">
                        <c:v>3.63</c:v>
                      </c:pt>
                      <c:pt idx="323">
                        <c:v>3.73</c:v>
                      </c:pt>
                      <c:pt idx="324">
                        <c:v>4.49</c:v>
                      </c:pt>
                      <c:pt idx="325">
                        <c:v>4.2</c:v>
                      </c:pt>
                      <c:pt idx="326">
                        <c:v>4.22</c:v>
                      </c:pt>
                      <c:pt idx="327">
                        <c:v>4.04</c:v>
                      </c:pt>
                      <c:pt idx="328">
                        <c:v>3.94</c:v>
                      </c:pt>
                      <c:pt idx="329">
                        <c:v>3.94</c:v>
                      </c:pt>
                      <c:pt idx="330">
                        <c:v>4.38</c:v>
                      </c:pt>
                      <c:pt idx="331">
                        <c:v>3.86</c:v>
                      </c:pt>
                      <c:pt idx="332">
                        <c:v>3.66</c:v>
                      </c:pt>
                      <c:pt idx="333">
                        <c:v>3.66</c:v>
                      </c:pt>
                      <c:pt idx="334">
                        <c:v>3.68</c:v>
                      </c:pt>
                      <c:pt idx="335">
                        <c:v>3.68</c:v>
                      </c:pt>
                      <c:pt idx="336">
                        <c:v>3.66</c:v>
                      </c:pt>
                      <c:pt idx="337">
                        <c:v>3.66</c:v>
                      </c:pt>
                      <c:pt idx="338">
                        <c:v>3.62</c:v>
                      </c:pt>
                      <c:pt idx="339">
                        <c:v>3.72</c:v>
                      </c:pt>
                      <c:pt idx="340">
                        <c:v>3.65</c:v>
                      </c:pt>
                      <c:pt idx="341">
                        <c:v>3.76</c:v>
                      </c:pt>
                      <c:pt idx="342">
                        <c:v>3.91</c:v>
                      </c:pt>
                      <c:pt idx="343">
                        <c:v>4.07</c:v>
                      </c:pt>
                      <c:pt idx="344">
                        <c:v>3.91</c:v>
                      </c:pt>
                      <c:pt idx="345">
                        <c:v>3.72</c:v>
                      </c:pt>
                      <c:pt idx="346">
                        <c:v>3.71</c:v>
                      </c:pt>
                      <c:pt idx="347">
                        <c:v>4.5199999999999996</c:v>
                      </c:pt>
                      <c:pt idx="348">
                        <c:v>4.2</c:v>
                      </c:pt>
                      <c:pt idx="349">
                        <c:v>3.87</c:v>
                      </c:pt>
                      <c:pt idx="350">
                        <c:v>4.18</c:v>
                      </c:pt>
                      <c:pt idx="351">
                        <c:v>3.97</c:v>
                      </c:pt>
                      <c:pt idx="352">
                        <c:v>3.7</c:v>
                      </c:pt>
                      <c:pt idx="353">
                        <c:v>3.4</c:v>
                      </c:pt>
                      <c:pt idx="354">
                        <c:v>4.68</c:v>
                      </c:pt>
                      <c:pt idx="355">
                        <c:v>4.22</c:v>
                      </c:pt>
                      <c:pt idx="356">
                        <c:v>3.84</c:v>
                      </c:pt>
                      <c:pt idx="357">
                        <c:v>4.6399999999999997</c:v>
                      </c:pt>
                      <c:pt idx="358">
                        <c:v>3.87</c:v>
                      </c:pt>
                      <c:pt idx="359">
                        <c:v>3.9</c:v>
                      </c:pt>
                      <c:pt idx="360">
                        <c:v>4.6100000000000003</c:v>
                      </c:pt>
                      <c:pt idx="361">
                        <c:v>4.3899999999999997</c:v>
                      </c:pt>
                      <c:pt idx="362">
                        <c:v>4.1399999999999997</c:v>
                      </c:pt>
                      <c:pt idx="363">
                        <c:v>4.1399999999999997</c:v>
                      </c:pt>
                      <c:pt idx="364">
                        <c:v>3.69</c:v>
                      </c:pt>
                      <c:pt idx="365">
                        <c:v>3.75</c:v>
                      </c:pt>
                      <c:pt idx="366">
                        <c:v>3.62</c:v>
                      </c:pt>
                      <c:pt idx="367">
                        <c:v>3.77</c:v>
                      </c:pt>
                      <c:pt idx="368">
                        <c:v>3.97</c:v>
                      </c:pt>
                      <c:pt idx="369">
                        <c:v>3.8</c:v>
                      </c:pt>
                      <c:pt idx="370">
                        <c:v>3.87</c:v>
                      </c:pt>
                      <c:pt idx="371">
                        <c:v>3.64</c:v>
                      </c:pt>
                      <c:pt idx="372">
                        <c:v>3.52</c:v>
                      </c:pt>
                      <c:pt idx="373">
                        <c:v>3.77</c:v>
                      </c:pt>
                      <c:pt idx="374">
                        <c:v>3.74</c:v>
                      </c:pt>
                      <c:pt idx="375">
                        <c:v>3.53</c:v>
                      </c:pt>
                      <c:pt idx="376">
                        <c:v>3.48</c:v>
                      </c:pt>
                      <c:pt idx="377">
                        <c:v>3.51</c:v>
                      </c:pt>
                      <c:pt idx="378">
                        <c:v>3.64</c:v>
                      </c:pt>
                      <c:pt idx="379">
                        <c:v>3.11</c:v>
                      </c:pt>
                      <c:pt idx="380">
                        <c:v>3.52</c:v>
                      </c:pt>
                      <c:pt idx="381">
                        <c:v>3.47</c:v>
                      </c:pt>
                      <c:pt idx="382">
                        <c:v>3.74</c:v>
                      </c:pt>
                      <c:pt idx="383">
                        <c:v>3.12</c:v>
                      </c:pt>
                      <c:pt idx="384">
                        <c:v>3.95</c:v>
                      </c:pt>
                      <c:pt idx="385">
                        <c:v>3.81</c:v>
                      </c:pt>
                      <c:pt idx="386">
                        <c:v>4.03</c:v>
                      </c:pt>
                      <c:pt idx="387">
                        <c:v>3.8</c:v>
                      </c:pt>
                      <c:pt idx="388">
                        <c:v>3.75</c:v>
                      </c:pt>
                      <c:pt idx="389">
                        <c:v>3.65</c:v>
                      </c:pt>
                      <c:pt idx="390">
                        <c:v>3.55</c:v>
                      </c:pt>
                      <c:pt idx="391">
                        <c:v>4.32</c:v>
                      </c:pt>
                      <c:pt idx="392">
                        <c:v>5.0599999999999996</c:v>
                      </c:pt>
                      <c:pt idx="393">
                        <c:v>4.3899999999999997</c:v>
                      </c:pt>
                      <c:pt idx="394">
                        <c:v>3.78</c:v>
                      </c:pt>
                      <c:pt idx="395">
                        <c:v>3.38</c:v>
                      </c:pt>
                      <c:pt idx="396">
                        <c:v>4.18</c:v>
                      </c:pt>
                      <c:pt idx="397">
                        <c:v>3.43</c:v>
                      </c:pt>
                      <c:pt idx="398">
                        <c:v>3.51</c:v>
                      </c:pt>
                      <c:pt idx="399">
                        <c:v>3.83</c:v>
                      </c:pt>
                      <c:pt idx="400">
                        <c:v>4.0599999999999996</c:v>
                      </c:pt>
                      <c:pt idx="401">
                        <c:v>4.72</c:v>
                      </c:pt>
                      <c:pt idx="402">
                        <c:v>4.59</c:v>
                      </c:pt>
                      <c:pt idx="403">
                        <c:v>4.32</c:v>
                      </c:pt>
                      <c:pt idx="404">
                        <c:v>4.21</c:v>
                      </c:pt>
                      <c:pt idx="405">
                        <c:v>4.0599999999999996</c:v>
                      </c:pt>
                      <c:pt idx="406">
                        <c:v>4.26</c:v>
                      </c:pt>
                      <c:pt idx="407">
                        <c:v>3.99</c:v>
                      </c:pt>
                      <c:pt idx="408">
                        <c:v>4.3899999999999997</c:v>
                      </c:pt>
                      <c:pt idx="409">
                        <c:v>4.17</c:v>
                      </c:pt>
                      <c:pt idx="410">
                        <c:v>3.98</c:v>
                      </c:pt>
                      <c:pt idx="411">
                        <c:v>3.22</c:v>
                      </c:pt>
                      <c:pt idx="412">
                        <c:v>4.21</c:v>
                      </c:pt>
                      <c:pt idx="413">
                        <c:v>3.37</c:v>
                      </c:pt>
                      <c:pt idx="414">
                        <c:v>3.93</c:v>
                      </c:pt>
                      <c:pt idx="415">
                        <c:v>3.61</c:v>
                      </c:pt>
                      <c:pt idx="416">
                        <c:v>3.87</c:v>
                      </c:pt>
                      <c:pt idx="417">
                        <c:v>3.52</c:v>
                      </c:pt>
                      <c:pt idx="418">
                        <c:v>3.54</c:v>
                      </c:pt>
                      <c:pt idx="419">
                        <c:v>3.5</c:v>
                      </c:pt>
                      <c:pt idx="420">
                        <c:v>3.27</c:v>
                      </c:pt>
                      <c:pt idx="421">
                        <c:v>3.39</c:v>
                      </c:pt>
                      <c:pt idx="422">
                        <c:v>3.58</c:v>
                      </c:pt>
                      <c:pt idx="423">
                        <c:v>3.01</c:v>
                      </c:pt>
                      <c:pt idx="424">
                        <c:v>3.31</c:v>
                      </c:pt>
                      <c:pt idx="425">
                        <c:v>2.62</c:v>
                      </c:pt>
                      <c:pt idx="426">
                        <c:v>3.46</c:v>
                      </c:pt>
                      <c:pt idx="427">
                        <c:v>3.18</c:v>
                      </c:pt>
                      <c:pt idx="428">
                        <c:v>3.08</c:v>
                      </c:pt>
                      <c:pt idx="429">
                        <c:v>2.8</c:v>
                      </c:pt>
                      <c:pt idx="430">
                        <c:v>2.96</c:v>
                      </c:pt>
                      <c:pt idx="431">
                        <c:v>3</c:v>
                      </c:pt>
                      <c:pt idx="432">
                        <c:v>3.1</c:v>
                      </c:pt>
                      <c:pt idx="433">
                        <c:v>2.7</c:v>
                      </c:pt>
                      <c:pt idx="434">
                        <c:v>3.4</c:v>
                      </c:pt>
                      <c:pt idx="435">
                        <c:v>3.48</c:v>
                      </c:pt>
                      <c:pt idx="436">
                        <c:v>3.4</c:v>
                      </c:pt>
                      <c:pt idx="437">
                        <c:v>3.2</c:v>
                      </c:pt>
                      <c:pt idx="438">
                        <c:v>3.1</c:v>
                      </c:pt>
                      <c:pt idx="439">
                        <c:v>3.32</c:v>
                      </c:pt>
                      <c:pt idx="440">
                        <c:v>3.87</c:v>
                      </c:pt>
                      <c:pt idx="441">
                        <c:v>3.84</c:v>
                      </c:pt>
                      <c:pt idx="442">
                        <c:v>3.87</c:v>
                      </c:pt>
                      <c:pt idx="443">
                        <c:v>2.76</c:v>
                      </c:pt>
                      <c:pt idx="444">
                        <c:v>3.1</c:v>
                      </c:pt>
                      <c:pt idx="445">
                        <c:v>2.5</c:v>
                      </c:pt>
                      <c:pt idx="446">
                        <c:v>2.6</c:v>
                      </c:pt>
                      <c:pt idx="447">
                        <c:v>2.98</c:v>
                      </c:pt>
                      <c:pt idx="448">
                        <c:v>2.8</c:v>
                      </c:pt>
                      <c:pt idx="449">
                        <c:v>2.76</c:v>
                      </c:pt>
                      <c:pt idx="450">
                        <c:v>2.96</c:v>
                      </c:pt>
                      <c:pt idx="451">
                        <c:v>3</c:v>
                      </c:pt>
                      <c:pt idx="452">
                        <c:v>3.39</c:v>
                      </c:pt>
                      <c:pt idx="453">
                        <c:v>3.3</c:v>
                      </c:pt>
                      <c:pt idx="454">
                        <c:v>3.2</c:v>
                      </c:pt>
                      <c:pt idx="455">
                        <c:v>2.85</c:v>
                      </c:pt>
                      <c:pt idx="456">
                        <c:v>3.2</c:v>
                      </c:pt>
                      <c:pt idx="457">
                        <c:v>3</c:v>
                      </c:pt>
                      <c:pt idx="458">
                        <c:v>3.4</c:v>
                      </c:pt>
                      <c:pt idx="459">
                        <c:v>2.85</c:v>
                      </c:pt>
                      <c:pt idx="460">
                        <c:v>3.3</c:v>
                      </c:pt>
                      <c:pt idx="461">
                        <c:v>3.1</c:v>
                      </c:pt>
                      <c:pt idx="462">
                        <c:v>3</c:v>
                      </c:pt>
                      <c:pt idx="463">
                        <c:v>2.89</c:v>
                      </c:pt>
                      <c:pt idx="464">
                        <c:v>3.9</c:v>
                      </c:pt>
                      <c:pt idx="465">
                        <c:v>3.88</c:v>
                      </c:pt>
                      <c:pt idx="466">
                        <c:v>3.7</c:v>
                      </c:pt>
                      <c:pt idx="467">
                        <c:v>3.58</c:v>
                      </c:pt>
                      <c:pt idx="468">
                        <c:v>3.36</c:v>
                      </c:pt>
                      <c:pt idx="469">
                        <c:v>3.5</c:v>
                      </c:pt>
                      <c:pt idx="470">
                        <c:v>4.05</c:v>
                      </c:pt>
                      <c:pt idx="471">
                        <c:v>4.63</c:v>
                      </c:pt>
                      <c:pt idx="472">
                        <c:v>5.7</c:v>
                      </c:pt>
                      <c:pt idx="473">
                        <c:v>6</c:v>
                      </c:pt>
                      <c:pt idx="474">
                        <c:v>4.43</c:v>
                      </c:pt>
                      <c:pt idx="475">
                        <c:v>3.4</c:v>
                      </c:pt>
                      <c:pt idx="476">
                        <c:v>3.25</c:v>
                      </c:pt>
                      <c:pt idx="477">
                        <c:v>4.25</c:v>
                      </c:pt>
                      <c:pt idx="478">
                        <c:v>4</c:v>
                      </c:pt>
                      <c:pt idx="479">
                        <c:v>4</c:v>
                      </c:pt>
                      <c:pt idx="480">
                        <c:v>3.7</c:v>
                      </c:pt>
                      <c:pt idx="481">
                        <c:v>3.96</c:v>
                      </c:pt>
                      <c:pt idx="482">
                        <c:v>4.26</c:v>
                      </c:pt>
                      <c:pt idx="483">
                        <c:v>3.9</c:v>
                      </c:pt>
                      <c:pt idx="484">
                        <c:v>3.93</c:v>
                      </c:pt>
                      <c:pt idx="485">
                        <c:v>3.89</c:v>
                      </c:pt>
                      <c:pt idx="486">
                        <c:v>3.52</c:v>
                      </c:pt>
                      <c:pt idx="487">
                        <c:v>3.67</c:v>
                      </c:pt>
                      <c:pt idx="488">
                        <c:v>3.63</c:v>
                      </c:pt>
                      <c:pt idx="489">
                        <c:v>3.61</c:v>
                      </c:pt>
                      <c:pt idx="490">
                        <c:v>3.46</c:v>
                      </c:pt>
                      <c:pt idx="491">
                        <c:v>3.6</c:v>
                      </c:pt>
                      <c:pt idx="492">
                        <c:v>3.47</c:v>
                      </c:pt>
                      <c:pt idx="493">
                        <c:v>3.62</c:v>
                      </c:pt>
                      <c:pt idx="494">
                        <c:v>3.98</c:v>
                      </c:pt>
                      <c:pt idx="495">
                        <c:v>3.7</c:v>
                      </c:pt>
                      <c:pt idx="496">
                        <c:v>3.61</c:v>
                      </c:pt>
                      <c:pt idx="497">
                        <c:v>4.0999999999999996</c:v>
                      </c:pt>
                      <c:pt idx="498">
                        <c:v>3.9</c:v>
                      </c:pt>
                      <c:pt idx="499">
                        <c:v>3.85</c:v>
                      </c:pt>
                      <c:pt idx="500">
                        <c:v>3.95</c:v>
                      </c:pt>
                      <c:pt idx="501">
                        <c:v>3.94</c:v>
                      </c:pt>
                      <c:pt idx="502">
                        <c:v>3.6</c:v>
                      </c:pt>
                      <c:pt idx="503">
                        <c:v>3.54</c:v>
                      </c:pt>
                      <c:pt idx="504">
                        <c:v>3.7</c:v>
                      </c:pt>
                      <c:pt idx="505">
                        <c:v>3.95</c:v>
                      </c:pt>
                      <c:pt idx="506">
                        <c:v>3.8</c:v>
                      </c:pt>
                      <c:pt idx="507">
                        <c:v>3.45</c:v>
                      </c:pt>
                      <c:pt idx="508">
                        <c:v>3.48</c:v>
                      </c:pt>
                      <c:pt idx="509">
                        <c:v>3.5</c:v>
                      </c:pt>
                      <c:pt idx="510">
                        <c:v>3.55</c:v>
                      </c:pt>
                      <c:pt idx="511">
                        <c:v>3.39</c:v>
                      </c:pt>
                      <c:pt idx="512">
                        <c:v>3.7</c:v>
                      </c:pt>
                      <c:pt idx="513">
                        <c:v>3.6</c:v>
                      </c:pt>
                      <c:pt idx="514">
                        <c:v>3.19</c:v>
                      </c:pt>
                      <c:pt idx="515">
                        <c:v>3.3</c:v>
                      </c:pt>
                      <c:pt idx="516">
                        <c:v>3.5</c:v>
                      </c:pt>
                      <c:pt idx="517">
                        <c:v>3.2</c:v>
                      </c:pt>
                      <c:pt idx="518">
                        <c:v>3.08</c:v>
                      </c:pt>
                      <c:pt idx="519">
                        <c:v>2.97</c:v>
                      </c:pt>
                      <c:pt idx="520">
                        <c:v>2.89</c:v>
                      </c:pt>
                      <c:pt idx="521">
                        <c:v>2.95</c:v>
                      </c:pt>
                      <c:pt idx="522">
                        <c:v>3.08</c:v>
                      </c:pt>
                      <c:pt idx="523">
                        <c:v>3.23</c:v>
                      </c:pt>
                      <c:pt idx="524">
                        <c:v>3.15</c:v>
                      </c:pt>
                      <c:pt idx="525">
                        <c:v>3.2</c:v>
                      </c:pt>
                      <c:pt idx="526">
                        <c:v>2.98</c:v>
                      </c:pt>
                      <c:pt idx="527">
                        <c:v>3.1</c:v>
                      </c:pt>
                      <c:pt idx="528">
                        <c:v>2.89</c:v>
                      </c:pt>
                      <c:pt idx="529">
                        <c:v>2.8</c:v>
                      </c:pt>
                      <c:pt idx="530">
                        <c:v>2.83</c:v>
                      </c:pt>
                      <c:pt idx="531">
                        <c:v>2.9</c:v>
                      </c:pt>
                      <c:pt idx="532">
                        <c:v>2.87</c:v>
                      </c:pt>
                      <c:pt idx="533">
                        <c:v>3.05</c:v>
                      </c:pt>
                      <c:pt idx="534">
                        <c:v>3</c:v>
                      </c:pt>
                      <c:pt idx="535">
                        <c:v>2.7</c:v>
                      </c:pt>
                      <c:pt idx="536">
                        <c:v>4.2</c:v>
                      </c:pt>
                      <c:pt idx="537">
                        <c:v>3.15</c:v>
                      </c:pt>
                      <c:pt idx="538">
                        <c:v>3.4</c:v>
                      </c:pt>
                      <c:pt idx="539">
                        <c:v>2.9</c:v>
                      </c:pt>
                      <c:pt idx="540">
                        <c:v>2.98</c:v>
                      </c:pt>
                      <c:pt idx="541">
                        <c:v>2.89</c:v>
                      </c:pt>
                      <c:pt idx="542">
                        <c:v>2.38</c:v>
                      </c:pt>
                      <c:pt idx="543">
                        <c:v>2.36</c:v>
                      </c:pt>
                      <c:pt idx="544">
                        <c:v>2.89</c:v>
                      </c:pt>
                      <c:pt idx="545">
                        <c:v>3.08</c:v>
                      </c:pt>
                      <c:pt idx="546">
                        <c:v>3.1</c:v>
                      </c:pt>
                      <c:pt idx="547">
                        <c:v>2.95</c:v>
                      </c:pt>
                      <c:pt idx="548">
                        <c:v>3.1</c:v>
                      </c:pt>
                      <c:pt idx="549">
                        <c:v>2.98</c:v>
                      </c:pt>
                      <c:pt idx="550">
                        <c:v>2.9</c:v>
                      </c:pt>
                      <c:pt idx="551">
                        <c:v>2.7</c:v>
                      </c:pt>
                      <c:pt idx="552">
                        <c:v>2.8</c:v>
                      </c:pt>
                      <c:pt idx="553">
                        <c:v>2.5</c:v>
                      </c:pt>
                      <c:pt idx="554">
                        <c:v>2.71</c:v>
                      </c:pt>
                      <c:pt idx="555">
                        <c:v>2.65</c:v>
                      </c:pt>
                      <c:pt idx="556">
                        <c:v>3.2</c:v>
                      </c:pt>
                      <c:pt idx="557">
                        <c:v>3.26</c:v>
                      </c:pt>
                      <c:pt idx="558">
                        <c:v>3.27</c:v>
                      </c:pt>
                      <c:pt idx="559">
                        <c:v>2.5</c:v>
                      </c:pt>
                      <c:pt idx="560">
                        <c:v>4.58</c:v>
                      </c:pt>
                      <c:pt idx="561">
                        <c:v>3.8</c:v>
                      </c:pt>
                      <c:pt idx="562">
                        <c:v>5.74</c:v>
                      </c:pt>
                      <c:pt idx="563">
                        <c:v>4.32</c:v>
                      </c:pt>
                      <c:pt idx="564">
                        <c:v>3.93</c:v>
                      </c:pt>
                      <c:pt idx="565">
                        <c:v>3.68</c:v>
                      </c:pt>
                      <c:pt idx="566">
                        <c:v>3.76</c:v>
                      </c:pt>
                      <c:pt idx="567">
                        <c:v>3.72</c:v>
                      </c:pt>
                      <c:pt idx="568">
                        <c:v>3.86</c:v>
                      </c:pt>
                      <c:pt idx="569">
                        <c:v>3.6</c:v>
                      </c:pt>
                      <c:pt idx="570">
                        <c:v>5.09</c:v>
                      </c:pt>
                      <c:pt idx="571">
                        <c:v>4.8899999999999997</c:v>
                      </c:pt>
                      <c:pt idx="572">
                        <c:v>4.9000000000000004</c:v>
                      </c:pt>
                      <c:pt idx="573">
                        <c:v>5.0999999999999996</c:v>
                      </c:pt>
                      <c:pt idx="574">
                        <c:v>4.67</c:v>
                      </c:pt>
                      <c:pt idx="575">
                        <c:v>3.58</c:v>
                      </c:pt>
                      <c:pt idx="576">
                        <c:v>4.58</c:v>
                      </c:pt>
                      <c:pt idx="577">
                        <c:v>4.3</c:v>
                      </c:pt>
                      <c:pt idx="578">
                        <c:v>3.82</c:v>
                      </c:pt>
                      <c:pt idx="579">
                        <c:v>4.87</c:v>
                      </c:pt>
                      <c:pt idx="580">
                        <c:v>3.95</c:v>
                      </c:pt>
                      <c:pt idx="581">
                        <c:v>4.55</c:v>
                      </c:pt>
                      <c:pt idx="582">
                        <c:v>3.76</c:v>
                      </c:pt>
                      <c:pt idx="583">
                        <c:v>2.98</c:v>
                      </c:pt>
                      <c:pt idx="584">
                        <c:v>3.8</c:v>
                      </c:pt>
                      <c:pt idx="585">
                        <c:v>3.76</c:v>
                      </c:pt>
                      <c:pt idx="586">
                        <c:v>3.6</c:v>
                      </c:pt>
                      <c:pt idx="587">
                        <c:v>3.68</c:v>
                      </c:pt>
                      <c:pt idx="588">
                        <c:v>3.57</c:v>
                      </c:pt>
                      <c:pt idx="589">
                        <c:v>3.7</c:v>
                      </c:pt>
                      <c:pt idx="590">
                        <c:v>3.58</c:v>
                      </c:pt>
                      <c:pt idx="591">
                        <c:v>3.2</c:v>
                      </c:pt>
                      <c:pt idx="592">
                        <c:v>3.3</c:v>
                      </c:pt>
                      <c:pt idx="593">
                        <c:v>3.25</c:v>
                      </c:pt>
                      <c:pt idx="594">
                        <c:v>3.7</c:v>
                      </c:pt>
                      <c:pt idx="595">
                        <c:v>3.2</c:v>
                      </c:pt>
                      <c:pt idx="596">
                        <c:v>3.29</c:v>
                      </c:pt>
                      <c:pt idx="597">
                        <c:v>3.3</c:v>
                      </c:pt>
                      <c:pt idx="598">
                        <c:v>3.1</c:v>
                      </c:pt>
                      <c:pt idx="599">
                        <c:v>3.25</c:v>
                      </c:pt>
                      <c:pt idx="600">
                        <c:v>3.5</c:v>
                      </c:pt>
                      <c:pt idx="601">
                        <c:v>3</c:v>
                      </c:pt>
                      <c:pt idx="602">
                        <c:v>3.05</c:v>
                      </c:pt>
                      <c:pt idx="603">
                        <c:v>3.58</c:v>
                      </c:pt>
                      <c:pt idx="604">
                        <c:v>4.2300000000000004</c:v>
                      </c:pt>
                      <c:pt idx="605">
                        <c:v>4.68</c:v>
                      </c:pt>
                      <c:pt idx="606">
                        <c:v>4.09</c:v>
                      </c:pt>
                      <c:pt idx="607">
                        <c:v>3.89</c:v>
                      </c:pt>
                      <c:pt idx="608">
                        <c:v>3.3</c:v>
                      </c:pt>
                      <c:pt idx="609">
                        <c:v>3.3</c:v>
                      </c:pt>
                      <c:pt idx="610">
                        <c:v>3.19</c:v>
                      </c:pt>
                      <c:pt idx="611">
                        <c:v>3.39</c:v>
                      </c:pt>
                      <c:pt idx="612">
                        <c:v>5.3</c:v>
                      </c:pt>
                      <c:pt idx="613">
                        <c:v>5.0999999999999996</c:v>
                      </c:pt>
                      <c:pt idx="614">
                        <c:v>5</c:v>
                      </c:pt>
                      <c:pt idx="615">
                        <c:v>5.43</c:v>
                      </c:pt>
                      <c:pt idx="616">
                        <c:v>5.68</c:v>
                      </c:pt>
                      <c:pt idx="617">
                        <c:v>5.62</c:v>
                      </c:pt>
                      <c:pt idx="618">
                        <c:v>5.3</c:v>
                      </c:pt>
                      <c:pt idx="619">
                        <c:v>5.2</c:v>
                      </c:pt>
                      <c:pt idx="620">
                        <c:v>5</c:v>
                      </c:pt>
                      <c:pt idx="621">
                        <c:v>6</c:v>
                      </c:pt>
                      <c:pt idx="622">
                        <c:v>4.8</c:v>
                      </c:pt>
                      <c:pt idx="623">
                        <c:v>4.5</c:v>
                      </c:pt>
                      <c:pt idx="624">
                        <c:v>4.7</c:v>
                      </c:pt>
                      <c:pt idx="625">
                        <c:v>5</c:v>
                      </c:pt>
                      <c:pt idx="626">
                        <c:v>4.9000000000000004</c:v>
                      </c:pt>
                      <c:pt idx="627">
                        <c:v>4.87</c:v>
                      </c:pt>
                      <c:pt idx="628">
                        <c:v>4.7</c:v>
                      </c:pt>
                      <c:pt idx="629">
                        <c:v>4.3</c:v>
                      </c:pt>
                      <c:pt idx="630">
                        <c:v>4.2</c:v>
                      </c:pt>
                      <c:pt idx="631">
                        <c:v>4.03</c:v>
                      </c:pt>
                      <c:pt idx="632">
                        <c:v>4.26</c:v>
                      </c:pt>
                      <c:pt idx="633">
                        <c:v>4.0999999999999996</c:v>
                      </c:pt>
                      <c:pt idx="634">
                        <c:v>3.9</c:v>
                      </c:pt>
                      <c:pt idx="635">
                        <c:v>3.86</c:v>
                      </c:pt>
                      <c:pt idx="636">
                        <c:v>4.3</c:v>
                      </c:pt>
                      <c:pt idx="637">
                        <c:v>4.5</c:v>
                      </c:pt>
                      <c:pt idx="638">
                        <c:v>4.78</c:v>
                      </c:pt>
                      <c:pt idx="639">
                        <c:v>4.5999999999999996</c:v>
                      </c:pt>
                      <c:pt idx="640">
                        <c:v>6.23</c:v>
                      </c:pt>
                      <c:pt idx="641">
                        <c:v>6.2</c:v>
                      </c:pt>
                      <c:pt idx="642">
                        <c:v>6.22</c:v>
                      </c:pt>
                      <c:pt idx="643">
                        <c:v>5.25</c:v>
                      </c:pt>
                      <c:pt idx="644">
                        <c:v>5.23</c:v>
                      </c:pt>
                      <c:pt idx="645">
                        <c:v>5.0999999999999996</c:v>
                      </c:pt>
                      <c:pt idx="646">
                        <c:v>4.74</c:v>
                      </c:pt>
                      <c:pt idx="647">
                        <c:v>4.7</c:v>
                      </c:pt>
                      <c:pt idx="648">
                        <c:v>4.7</c:v>
                      </c:pt>
                      <c:pt idx="649">
                        <c:v>5.0999999999999996</c:v>
                      </c:pt>
                      <c:pt idx="650">
                        <c:v>6</c:v>
                      </c:pt>
                      <c:pt idx="651">
                        <c:v>5.55</c:v>
                      </c:pt>
                      <c:pt idx="652">
                        <c:v>6.1</c:v>
                      </c:pt>
                      <c:pt idx="654">
                        <c:v>7.6</c:v>
                      </c:pt>
                      <c:pt idx="655">
                        <c:v>7.8</c:v>
                      </c:pt>
                      <c:pt idx="656">
                        <c:v>6.3</c:v>
                      </c:pt>
                      <c:pt idx="657">
                        <c:v>6</c:v>
                      </c:pt>
                      <c:pt idx="658">
                        <c:v>5.3</c:v>
                      </c:pt>
                      <c:pt idx="659">
                        <c:v>5.25</c:v>
                      </c:pt>
                      <c:pt idx="660">
                        <c:v>5.7</c:v>
                      </c:pt>
                      <c:pt idx="664">
                        <c:v>7.42</c:v>
                      </c:pt>
                      <c:pt idx="665">
                        <c:v>6.39</c:v>
                      </c:pt>
                      <c:pt idx="666">
                        <c:v>5.5</c:v>
                      </c:pt>
                      <c:pt idx="667">
                        <c:v>6</c:v>
                      </c:pt>
                      <c:pt idx="668">
                        <c:v>6.3</c:v>
                      </c:pt>
                      <c:pt idx="669">
                        <c:v>6.26</c:v>
                      </c:pt>
                      <c:pt idx="670">
                        <c:v>6.13</c:v>
                      </c:pt>
                      <c:pt idx="671">
                        <c:v>7</c:v>
                      </c:pt>
                      <c:pt idx="672">
                        <c:v>6.7</c:v>
                      </c:pt>
                      <c:pt idx="673">
                        <c:v>6.1</c:v>
                      </c:pt>
                      <c:pt idx="676">
                        <c:v>7.6</c:v>
                      </c:pt>
                      <c:pt idx="677">
                        <c:v>7.4</c:v>
                      </c:pt>
                      <c:pt idx="678">
                        <c:v>7.2</c:v>
                      </c:pt>
                      <c:pt idx="679">
                        <c:v>6.33</c:v>
                      </c:pt>
                      <c:pt idx="680">
                        <c:v>5.6</c:v>
                      </c:pt>
                      <c:pt idx="681">
                        <c:v>4.9000000000000004</c:v>
                      </c:pt>
                      <c:pt idx="682">
                        <c:v>5</c:v>
                      </c:pt>
                      <c:pt idx="683">
                        <c:v>5.0999999999999996</c:v>
                      </c:pt>
                      <c:pt idx="684">
                        <c:v>4</c:v>
                      </c:pt>
                      <c:pt idx="685">
                        <c:v>4.5</c:v>
                      </c:pt>
                      <c:pt idx="686">
                        <c:v>4.7</c:v>
                      </c:pt>
                      <c:pt idx="687">
                        <c:v>4</c:v>
                      </c:pt>
                      <c:pt idx="688">
                        <c:v>4.0999999999999996</c:v>
                      </c:pt>
                      <c:pt idx="689">
                        <c:v>3.5</c:v>
                      </c:pt>
                      <c:pt idx="690">
                        <c:v>3.8</c:v>
                      </c:pt>
                      <c:pt idx="691">
                        <c:v>3.78</c:v>
                      </c:pt>
                      <c:pt idx="692">
                        <c:v>3.7</c:v>
                      </c:pt>
                      <c:pt idx="693">
                        <c:v>3.77</c:v>
                      </c:pt>
                      <c:pt idx="694">
                        <c:v>3.9</c:v>
                      </c:pt>
                      <c:pt idx="695">
                        <c:v>3.95</c:v>
                      </c:pt>
                      <c:pt idx="696">
                        <c:v>4.0999999999999996</c:v>
                      </c:pt>
                      <c:pt idx="697">
                        <c:v>4</c:v>
                      </c:pt>
                      <c:pt idx="698">
                        <c:v>4.26</c:v>
                      </c:pt>
                      <c:pt idx="699">
                        <c:v>3.95</c:v>
                      </c:pt>
                      <c:pt idx="700">
                        <c:v>4.68</c:v>
                      </c:pt>
                      <c:pt idx="701">
                        <c:v>4.63</c:v>
                      </c:pt>
                      <c:pt idx="702">
                        <c:v>4.3</c:v>
                      </c:pt>
                      <c:pt idx="703">
                        <c:v>4.5</c:v>
                      </c:pt>
                      <c:pt idx="704">
                        <c:v>4.62</c:v>
                      </c:pt>
                      <c:pt idx="705">
                        <c:v>4.7</c:v>
                      </c:pt>
                      <c:pt idx="706">
                        <c:v>4.12</c:v>
                      </c:pt>
                      <c:pt idx="707">
                        <c:v>4</c:v>
                      </c:pt>
                      <c:pt idx="708">
                        <c:v>3.99</c:v>
                      </c:pt>
                      <c:pt idx="709">
                        <c:v>4</c:v>
                      </c:pt>
                      <c:pt idx="710">
                        <c:v>4.0999999999999996</c:v>
                      </c:pt>
                      <c:pt idx="711">
                        <c:v>4.6500000000000004</c:v>
                      </c:pt>
                      <c:pt idx="712">
                        <c:v>4.04</c:v>
                      </c:pt>
                      <c:pt idx="713">
                        <c:v>4.8</c:v>
                      </c:pt>
                      <c:pt idx="714">
                        <c:v>4.25</c:v>
                      </c:pt>
                      <c:pt idx="715">
                        <c:v>4.45</c:v>
                      </c:pt>
                      <c:pt idx="716">
                        <c:v>4</c:v>
                      </c:pt>
                      <c:pt idx="717">
                        <c:v>4.0999999999999996</c:v>
                      </c:pt>
                      <c:pt idx="718">
                        <c:v>3.68</c:v>
                      </c:pt>
                      <c:pt idx="719">
                        <c:v>3.6</c:v>
                      </c:pt>
                      <c:pt idx="720">
                        <c:v>4.0999999999999996</c:v>
                      </c:pt>
                      <c:pt idx="721">
                        <c:v>3.54</c:v>
                      </c:pt>
                      <c:pt idx="722">
                        <c:v>3.6</c:v>
                      </c:pt>
                      <c:pt idx="723">
                        <c:v>3.45</c:v>
                      </c:pt>
                      <c:pt idx="724">
                        <c:v>3.57</c:v>
                      </c:pt>
                      <c:pt idx="725">
                        <c:v>3.41</c:v>
                      </c:pt>
                      <c:pt idx="726">
                        <c:v>3.44</c:v>
                      </c:pt>
                      <c:pt idx="727">
                        <c:v>3.42</c:v>
                      </c:pt>
                      <c:pt idx="728">
                        <c:v>3</c:v>
                      </c:pt>
                      <c:pt idx="729">
                        <c:v>3.09</c:v>
                      </c:pt>
                      <c:pt idx="730">
                        <c:v>3.15</c:v>
                      </c:pt>
                      <c:pt idx="731">
                        <c:v>3.22</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2-20A8-4045-9D6E-1945F4300A01}"/>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xmlns:c16r2="http://schemas.microsoft.com/office/drawing/2015/06/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xmlns:c16r2="http://schemas.microsoft.com/office/drawing/2015/06/chart">
                      <c:ext xmlns:c15="http://schemas.microsoft.com/office/drawing/2012/chart" uri="{02D57815-91ED-43cb-92C2-25804820EDAC}">
                        <c15:formulaRef>
                          <c15:sqref>DATOS!$AF$3:$AF$734</c15:sqref>
                        </c15:formulaRef>
                      </c:ext>
                    </c:extLst>
                    <c:numCache>
                      <c:formatCode>0.00</c:formatCode>
                      <c:ptCount val="732"/>
                      <c:pt idx="0">
                        <c:v>3.36</c:v>
                      </c:pt>
                      <c:pt idx="1">
                        <c:v>3.3</c:v>
                      </c:pt>
                      <c:pt idx="2">
                        <c:v>3</c:v>
                      </c:pt>
                      <c:pt idx="3">
                        <c:v>2.89</c:v>
                      </c:pt>
                      <c:pt idx="4">
                        <c:v>2.9</c:v>
                      </c:pt>
                      <c:pt idx="5">
                        <c:v>2.96</c:v>
                      </c:pt>
                      <c:pt idx="6">
                        <c:v>2.85</c:v>
                      </c:pt>
                      <c:pt idx="7">
                        <c:v>2.9</c:v>
                      </c:pt>
                      <c:pt idx="8">
                        <c:v>2.95</c:v>
                      </c:pt>
                      <c:pt idx="9">
                        <c:v>2.1</c:v>
                      </c:pt>
                      <c:pt idx="10">
                        <c:v>2.15</c:v>
                      </c:pt>
                      <c:pt idx="11">
                        <c:v>2.4500000000000002</c:v>
                      </c:pt>
                      <c:pt idx="12">
                        <c:v>2.99</c:v>
                      </c:pt>
                      <c:pt idx="13">
                        <c:v>2.39</c:v>
                      </c:pt>
                      <c:pt idx="14">
                        <c:v>2.9</c:v>
                      </c:pt>
                      <c:pt idx="15">
                        <c:v>2.95</c:v>
                      </c:pt>
                      <c:pt idx="16">
                        <c:v>2.99</c:v>
                      </c:pt>
                      <c:pt idx="17">
                        <c:v>2.95</c:v>
                      </c:pt>
                      <c:pt idx="18">
                        <c:v>2.96</c:v>
                      </c:pt>
                      <c:pt idx="19">
                        <c:v>2.94</c:v>
                      </c:pt>
                      <c:pt idx="20">
                        <c:v>2.97</c:v>
                      </c:pt>
                      <c:pt idx="21">
                        <c:v>3.1</c:v>
                      </c:pt>
                      <c:pt idx="22">
                        <c:v>2.98</c:v>
                      </c:pt>
                      <c:pt idx="23">
                        <c:v>3.1</c:v>
                      </c:pt>
                      <c:pt idx="24">
                        <c:v>3</c:v>
                      </c:pt>
                      <c:pt idx="25">
                        <c:v>2.39</c:v>
                      </c:pt>
                      <c:pt idx="26">
                        <c:v>2.2599999999999998</c:v>
                      </c:pt>
                      <c:pt idx="27">
                        <c:v>2.2999999999999998</c:v>
                      </c:pt>
                      <c:pt idx="28">
                        <c:v>2.7</c:v>
                      </c:pt>
                      <c:pt idx="29">
                        <c:v>2.5499999999999998</c:v>
                      </c:pt>
                      <c:pt idx="30">
                        <c:v>2.5</c:v>
                      </c:pt>
                      <c:pt idx="31">
                        <c:v>2.4</c:v>
                      </c:pt>
                      <c:pt idx="32">
                        <c:v>2.1</c:v>
                      </c:pt>
                      <c:pt idx="33">
                        <c:v>3.9</c:v>
                      </c:pt>
                      <c:pt idx="34">
                        <c:v>3.68</c:v>
                      </c:pt>
                      <c:pt idx="35">
                        <c:v>3.7</c:v>
                      </c:pt>
                      <c:pt idx="36">
                        <c:v>3.4</c:v>
                      </c:pt>
                      <c:pt idx="37">
                        <c:v>3.95</c:v>
                      </c:pt>
                      <c:pt idx="38">
                        <c:v>4.5599999999999996</c:v>
                      </c:pt>
                      <c:pt idx="39">
                        <c:v>4.47</c:v>
                      </c:pt>
                      <c:pt idx="40">
                        <c:v>5</c:v>
                      </c:pt>
                      <c:pt idx="41">
                        <c:v>3.9</c:v>
                      </c:pt>
                      <c:pt idx="42">
                        <c:v>3.48</c:v>
                      </c:pt>
                      <c:pt idx="43">
                        <c:v>3.96</c:v>
                      </c:pt>
                      <c:pt idx="44">
                        <c:v>4.7</c:v>
                      </c:pt>
                      <c:pt idx="45">
                        <c:v>5.53</c:v>
                      </c:pt>
                      <c:pt idx="46">
                        <c:v>5.42</c:v>
                      </c:pt>
                      <c:pt idx="47">
                        <c:v>3.9</c:v>
                      </c:pt>
                      <c:pt idx="48">
                        <c:v>4.87</c:v>
                      </c:pt>
                      <c:pt idx="49">
                        <c:v>3.8</c:v>
                      </c:pt>
                      <c:pt idx="50">
                        <c:v>3.9</c:v>
                      </c:pt>
                      <c:pt idx="51">
                        <c:v>3.72</c:v>
                      </c:pt>
                      <c:pt idx="52">
                        <c:v>3.62</c:v>
                      </c:pt>
                      <c:pt idx="53">
                        <c:v>3.65</c:v>
                      </c:pt>
                      <c:pt idx="54">
                        <c:v>3.35</c:v>
                      </c:pt>
                      <c:pt idx="55">
                        <c:v>3.57</c:v>
                      </c:pt>
                      <c:pt idx="56">
                        <c:v>3.2</c:v>
                      </c:pt>
                      <c:pt idx="57">
                        <c:v>3.68</c:v>
                      </c:pt>
                      <c:pt idx="58">
                        <c:v>3.4</c:v>
                      </c:pt>
                      <c:pt idx="59">
                        <c:v>3.44</c:v>
                      </c:pt>
                      <c:pt idx="60">
                        <c:v>3.2</c:v>
                      </c:pt>
                      <c:pt idx="61">
                        <c:v>3</c:v>
                      </c:pt>
                      <c:pt idx="62">
                        <c:v>4.3600000000000003</c:v>
                      </c:pt>
                      <c:pt idx="63">
                        <c:v>3.99</c:v>
                      </c:pt>
                      <c:pt idx="64">
                        <c:v>3.28</c:v>
                      </c:pt>
                      <c:pt idx="65">
                        <c:v>3.3</c:v>
                      </c:pt>
                      <c:pt idx="66">
                        <c:v>3.58</c:v>
                      </c:pt>
                      <c:pt idx="67">
                        <c:v>3.27</c:v>
                      </c:pt>
                      <c:pt idx="68">
                        <c:v>3.2</c:v>
                      </c:pt>
                      <c:pt idx="69">
                        <c:v>3.2</c:v>
                      </c:pt>
                      <c:pt idx="70">
                        <c:v>3.18</c:v>
                      </c:pt>
                      <c:pt idx="71">
                        <c:v>3.2</c:v>
                      </c:pt>
                      <c:pt idx="72">
                        <c:v>3.06</c:v>
                      </c:pt>
                      <c:pt idx="73">
                        <c:v>3</c:v>
                      </c:pt>
                      <c:pt idx="74">
                        <c:v>2.98</c:v>
                      </c:pt>
                      <c:pt idx="75">
                        <c:v>2.9</c:v>
                      </c:pt>
                      <c:pt idx="76">
                        <c:v>2.95</c:v>
                      </c:pt>
                      <c:pt idx="77">
                        <c:v>3.18</c:v>
                      </c:pt>
                      <c:pt idx="78">
                        <c:v>3.25</c:v>
                      </c:pt>
                      <c:pt idx="79">
                        <c:v>3.1</c:v>
                      </c:pt>
                      <c:pt idx="80">
                        <c:v>3.08</c:v>
                      </c:pt>
                      <c:pt idx="81">
                        <c:v>3.05</c:v>
                      </c:pt>
                      <c:pt idx="82">
                        <c:v>3.1</c:v>
                      </c:pt>
                      <c:pt idx="83">
                        <c:v>3</c:v>
                      </c:pt>
                      <c:pt idx="84">
                        <c:v>3</c:v>
                      </c:pt>
                      <c:pt idx="85">
                        <c:v>2.2999999999999998</c:v>
                      </c:pt>
                      <c:pt idx="86">
                        <c:v>2.5</c:v>
                      </c:pt>
                      <c:pt idx="87">
                        <c:v>2.7</c:v>
                      </c:pt>
                      <c:pt idx="88">
                        <c:v>3.1</c:v>
                      </c:pt>
                      <c:pt idx="89">
                        <c:v>2.78</c:v>
                      </c:pt>
                      <c:pt idx="90">
                        <c:v>2.98</c:v>
                      </c:pt>
                      <c:pt idx="91">
                        <c:v>2.96</c:v>
                      </c:pt>
                      <c:pt idx="92">
                        <c:v>2.95</c:v>
                      </c:pt>
                      <c:pt idx="93">
                        <c:v>3.39</c:v>
                      </c:pt>
                      <c:pt idx="94">
                        <c:v>3.64</c:v>
                      </c:pt>
                      <c:pt idx="95">
                        <c:v>3.49</c:v>
                      </c:pt>
                      <c:pt idx="96">
                        <c:v>3.46</c:v>
                      </c:pt>
                      <c:pt idx="97">
                        <c:v>3.26</c:v>
                      </c:pt>
                      <c:pt idx="98">
                        <c:v>3</c:v>
                      </c:pt>
                      <c:pt idx="99">
                        <c:v>3.1</c:v>
                      </c:pt>
                      <c:pt idx="100">
                        <c:v>3.34</c:v>
                      </c:pt>
                      <c:pt idx="101">
                        <c:v>3.28</c:v>
                      </c:pt>
                      <c:pt idx="102">
                        <c:v>3.7</c:v>
                      </c:pt>
                      <c:pt idx="103">
                        <c:v>3.68</c:v>
                      </c:pt>
                      <c:pt idx="104">
                        <c:v>3.39</c:v>
                      </c:pt>
                      <c:pt idx="105">
                        <c:v>3.36</c:v>
                      </c:pt>
                      <c:pt idx="106">
                        <c:v>3.08</c:v>
                      </c:pt>
                      <c:pt idx="107">
                        <c:v>2.98</c:v>
                      </c:pt>
                      <c:pt idx="108">
                        <c:v>3.9</c:v>
                      </c:pt>
                      <c:pt idx="109">
                        <c:v>4.0999999999999996</c:v>
                      </c:pt>
                      <c:pt idx="110">
                        <c:v>3.18</c:v>
                      </c:pt>
                      <c:pt idx="111">
                        <c:v>2.87</c:v>
                      </c:pt>
                      <c:pt idx="112">
                        <c:v>3.3</c:v>
                      </c:pt>
                      <c:pt idx="113">
                        <c:v>3.63</c:v>
                      </c:pt>
                      <c:pt idx="114">
                        <c:v>3.47</c:v>
                      </c:pt>
                      <c:pt idx="115">
                        <c:v>3.8</c:v>
                      </c:pt>
                      <c:pt idx="116">
                        <c:v>3.83</c:v>
                      </c:pt>
                      <c:pt idx="117">
                        <c:v>3.76</c:v>
                      </c:pt>
                      <c:pt idx="118">
                        <c:v>4</c:v>
                      </c:pt>
                      <c:pt idx="119">
                        <c:v>3.9</c:v>
                      </c:pt>
                      <c:pt idx="120">
                        <c:v>3.67</c:v>
                      </c:pt>
                      <c:pt idx="121">
                        <c:v>3.76</c:v>
                      </c:pt>
                      <c:pt idx="122">
                        <c:v>3.34</c:v>
                      </c:pt>
                      <c:pt idx="123">
                        <c:v>5.7</c:v>
                      </c:pt>
                      <c:pt idx="124">
                        <c:v>3.7</c:v>
                      </c:pt>
                      <c:pt idx="125">
                        <c:v>3.42</c:v>
                      </c:pt>
                      <c:pt idx="126">
                        <c:v>3.6</c:v>
                      </c:pt>
                      <c:pt idx="127">
                        <c:v>3</c:v>
                      </c:pt>
                      <c:pt idx="128">
                        <c:v>3</c:v>
                      </c:pt>
                      <c:pt idx="129">
                        <c:v>3.93</c:v>
                      </c:pt>
                      <c:pt idx="130">
                        <c:v>3.48</c:v>
                      </c:pt>
                      <c:pt idx="131">
                        <c:v>3.7</c:v>
                      </c:pt>
                      <c:pt idx="132">
                        <c:v>3</c:v>
                      </c:pt>
                      <c:pt idx="133">
                        <c:v>3.87</c:v>
                      </c:pt>
                      <c:pt idx="134">
                        <c:v>2.9</c:v>
                      </c:pt>
                      <c:pt idx="135">
                        <c:v>3.22</c:v>
                      </c:pt>
                      <c:pt idx="136">
                        <c:v>3.2</c:v>
                      </c:pt>
                      <c:pt idx="137">
                        <c:v>3.2</c:v>
                      </c:pt>
                      <c:pt idx="138">
                        <c:v>3.22</c:v>
                      </c:pt>
                      <c:pt idx="139">
                        <c:v>2.99</c:v>
                      </c:pt>
                      <c:pt idx="140">
                        <c:v>2.98</c:v>
                      </c:pt>
                      <c:pt idx="141">
                        <c:v>3.3</c:v>
                      </c:pt>
                      <c:pt idx="142">
                        <c:v>3</c:v>
                      </c:pt>
                      <c:pt idx="143">
                        <c:v>3.2</c:v>
                      </c:pt>
                      <c:pt idx="144">
                        <c:v>3.4</c:v>
                      </c:pt>
                      <c:pt idx="145">
                        <c:v>3.41</c:v>
                      </c:pt>
                      <c:pt idx="146">
                        <c:v>4.82</c:v>
                      </c:pt>
                      <c:pt idx="147">
                        <c:v>4.2</c:v>
                      </c:pt>
                      <c:pt idx="148">
                        <c:v>3.47</c:v>
                      </c:pt>
                      <c:pt idx="149">
                        <c:v>3.24</c:v>
                      </c:pt>
                      <c:pt idx="150">
                        <c:v>3.1</c:v>
                      </c:pt>
                      <c:pt idx="151">
                        <c:v>3.1</c:v>
                      </c:pt>
                      <c:pt idx="152">
                        <c:v>3.38</c:v>
                      </c:pt>
                      <c:pt idx="153">
                        <c:v>4.5999999999999996</c:v>
                      </c:pt>
                      <c:pt idx="154">
                        <c:v>4.47</c:v>
                      </c:pt>
                      <c:pt idx="155">
                        <c:v>5.16</c:v>
                      </c:pt>
                      <c:pt idx="156">
                        <c:v>4.5</c:v>
                      </c:pt>
                      <c:pt idx="157">
                        <c:v>4.6399999999999997</c:v>
                      </c:pt>
                      <c:pt idx="158">
                        <c:v>3.3</c:v>
                      </c:pt>
                      <c:pt idx="159">
                        <c:v>3.78</c:v>
                      </c:pt>
                      <c:pt idx="160">
                        <c:v>3.9</c:v>
                      </c:pt>
                      <c:pt idx="161">
                        <c:v>4.93</c:v>
                      </c:pt>
                      <c:pt idx="162">
                        <c:v>4.9800000000000004</c:v>
                      </c:pt>
                      <c:pt idx="163">
                        <c:v>5.4</c:v>
                      </c:pt>
                      <c:pt idx="164">
                        <c:v>4.5</c:v>
                      </c:pt>
                      <c:pt idx="165">
                        <c:v>4.2699999999999996</c:v>
                      </c:pt>
                      <c:pt idx="166">
                        <c:v>4.5</c:v>
                      </c:pt>
                      <c:pt idx="167">
                        <c:v>6.55</c:v>
                      </c:pt>
                      <c:pt idx="168">
                        <c:v>6.8</c:v>
                      </c:pt>
                      <c:pt idx="169">
                        <c:v>5.53</c:v>
                      </c:pt>
                      <c:pt idx="170">
                        <c:v>5</c:v>
                      </c:pt>
                      <c:pt idx="171">
                        <c:v>4.97</c:v>
                      </c:pt>
                      <c:pt idx="172">
                        <c:v>6.2</c:v>
                      </c:pt>
                      <c:pt idx="173">
                        <c:v>5.2</c:v>
                      </c:pt>
                      <c:pt idx="174">
                        <c:v>5.18</c:v>
                      </c:pt>
                      <c:pt idx="175">
                        <c:v>5.38</c:v>
                      </c:pt>
                      <c:pt idx="176">
                        <c:v>5.2</c:v>
                      </c:pt>
                      <c:pt idx="177">
                        <c:v>5.2</c:v>
                      </c:pt>
                      <c:pt idx="178">
                        <c:v>6</c:v>
                      </c:pt>
                      <c:pt idx="179">
                        <c:v>5.4</c:v>
                      </c:pt>
                      <c:pt idx="180">
                        <c:v>5.22</c:v>
                      </c:pt>
                      <c:pt idx="181">
                        <c:v>5.29</c:v>
                      </c:pt>
                      <c:pt idx="182">
                        <c:v>6.66</c:v>
                      </c:pt>
                      <c:pt idx="183">
                        <c:v>6.63</c:v>
                      </c:pt>
                      <c:pt idx="184">
                        <c:v>6.68</c:v>
                      </c:pt>
                      <c:pt idx="185">
                        <c:v>6.4</c:v>
                      </c:pt>
                      <c:pt idx="186">
                        <c:v>5</c:v>
                      </c:pt>
                      <c:pt idx="187">
                        <c:v>4.9800000000000004</c:v>
                      </c:pt>
                      <c:pt idx="188">
                        <c:v>5.3</c:v>
                      </c:pt>
                      <c:pt idx="189">
                        <c:v>5.22</c:v>
                      </c:pt>
                      <c:pt idx="190">
                        <c:v>4.5</c:v>
                      </c:pt>
                      <c:pt idx="191">
                        <c:v>4.47</c:v>
                      </c:pt>
                      <c:pt idx="192">
                        <c:v>3.63</c:v>
                      </c:pt>
                      <c:pt idx="193">
                        <c:v>3.74</c:v>
                      </c:pt>
                      <c:pt idx="194">
                        <c:v>3.9</c:v>
                      </c:pt>
                      <c:pt idx="195">
                        <c:v>4.4000000000000004</c:v>
                      </c:pt>
                      <c:pt idx="196">
                        <c:v>6.2</c:v>
                      </c:pt>
                      <c:pt idx="197">
                        <c:v>6.4</c:v>
                      </c:pt>
                      <c:pt idx="198">
                        <c:v>5.2</c:v>
                      </c:pt>
                      <c:pt idx="199">
                        <c:v>4.68</c:v>
                      </c:pt>
                      <c:pt idx="200">
                        <c:v>4.28</c:v>
                      </c:pt>
                      <c:pt idx="201">
                        <c:v>4.6399999999999997</c:v>
                      </c:pt>
                      <c:pt idx="202">
                        <c:v>4.13</c:v>
                      </c:pt>
                      <c:pt idx="203">
                        <c:v>5.48</c:v>
                      </c:pt>
                      <c:pt idx="204">
                        <c:v>5.43</c:v>
                      </c:pt>
                      <c:pt idx="205">
                        <c:v>5.27</c:v>
                      </c:pt>
                      <c:pt idx="206">
                        <c:v>4.3899999999999997</c:v>
                      </c:pt>
                      <c:pt idx="207">
                        <c:v>3.8</c:v>
                      </c:pt>
                      <c:pt idx="208">
                        <c:v>3.9</c:v>
                      </c:pt>
                      <c:pt idx="209">
                        <c:v>4.25</c:v>
                      </c:pt>
                      <c:pt idx="210">
                        <c:v>4.46</c:v>
                      </c:pt>
                      <c:pt idx="211">
                        <c:v>4.28</c:v>
                      </c:pt>
                      <c:pt idx="212">
                        <c:v>4.25</c:v>
                      </c:pt>
                      <c:pt idx="213">
                        <c:v>4.07</c:v>
                      </c:pt>
                      <c:pt idx="214">
                        <c:v>3.99</c:v>
                      </c:pt>
                      <c:pt idx="215">
                        <c:v>4.1900000000000004</c:v>
                      </c:pt>
                      <c:pt idx="216">
                        <c:v>3.65</c:v>
                      </c:pt>
                      <c:pt idx="217">
                        <c:v>3.57</c:v>
                      </c:pt>
                      <c:pt idx="218">
                        <c:v>3.49</c:v>
                      </c:pt>
                      <c:pt idx="219">
                        <c:v>3.39</c:v>
                      </c:pt>
                      <c:pt idx="220">
                        <c:v>3.24</c:v>
                      </c:pt>
                      <c:pt idx="221">
                        <c:v>3.37</c:v>
                      </c:pt>
                      <c:pt idx="222">
                        <c:v>3.34</c:v>
                      </c:pt>
                      <c:pt idx="223">
                        <c:v>3.33</c:v>
                      </c:pt>
                      <c:pt idx="224">
                        <c:v>3.15</c:v>
                      </c:pt>
                      <c:pt idx="225">
                        <c:v>2.98</c:v>
                      </c:pt>
                      <c:pt idx="226">
                        <c:v>3.05</c:v>
                      </c:pt>
                      <c:pt idx="227">
                        <c:v>3.54</c:v>
                      </c:pt>
                      <c:pt idx="228">
                        <c:v>3.49</c:v>
                      </c:pt>
                      <c:pt idx="229">
                        <c:v>3.19</c:v>
                      </c:pt>
                      <c:pt idx="230">
                        <c:v>3.24</c:v>
                      </c:pt>
                      <c:pt idx="231">
                        <c:v>3.39</c:v>
                      </c:pt>
                      <c:pt idx="232">
                        <c:v>3.39</c:v>
                      </c:pt>
                      <c:pt idx="233">
                        <c:v>3.14</c:v>
                      </c:pt>
                      <c:pt idx="234">
                        <c:v>2.98</c:v>
                      </c:pt>
                      <c:pt idx="235">
                        <c:v>3.1</c:v>
                      </c:pt>
                      <c:pt idx="236">
                        <c:v>3.12</c:v>
                      </c:pt>
                      <c:pt idx="237">
                        <c:v>3.15</c:v>
                      </c:pt>
                      <c:pt idx="238">
                        <c:v>3.3</c:v>
                      </c:pt>
                      <c:pt idx="239">
                        <c:v>4.09</c:v>
                      </c:pt>
                      <c:pt idx="240">
                        <c:v>3.42</c:v>
                      </c:pt>
                      <c:pt idx="241">
                        <c:v>3.25</c:v>
                      </c:pt>
                      <c:pt idx="242">
                        <c:v>4.88</c:v>
                      </c:pt>
                      <c:pt idx="243">
                        <c:v>3.62</c:v>
                      </c:pt>
                      <c:pt idx="244">
                        <c:v>3.51</c:v>
                      </c:pt>
                      <c:pt idx="245">
                        <c:v>5.64</c:v>
                      </c:pt>
                      <c:pt idx="246">
                        <c:v>3.86</c:v>
                      </c:pt>
                      <c:pt idx="247">
                        <c:v>4.01</c:v>
                      </c:pt>
                      <c:pt idx="248">
                        <c:v>4.92</c:v>
                      </c:pt>
                      <c:pt idx="249">
                        <c:v>3.86</c:v>
                      </c:pt>
                      <c:pt idx="250">
                        <c:v>3.68</c:v>
                      </c:pt>
                      <c:pt idx="251">
                        <c:v>4.4000000000000004</c:v>
                      </c:pt>
                      <c:pt idx="252">
                        <c:v>4.3899999999999997</c:v>
                      </c:pt>
                      <c:pt idx="253">
                        <c:v>4.79</c:v>
                      </c:pt>
                      <c:pt idx="254">
                        <c:v>4.33</c:v>
                      </c:pt>
                      <c:pt idx="255">
                        <c:v>4.09</c:v>
                      </c:pt>
                      <c:pt idx="256">
                        <c:v>3.8</c:v>
                      </c:pt>
                      <c:pt idx="257">
                        <c:v>3.62</c:v>
                      </c:pt>
                      <c:pt idx="258">
                        <c:v>3.62</c:v>
                      </c:pt>
                      <c:pt idx="259">
                        <c:v>3.91</c:v>
                      </c:pt>
                      <c:pt idx="260">
                        <c:v>3.78</c:v>
                      </c:pt>
                      <c:pt idx="261">
                        <c:v>3.51</c:v>
                      </c:pt>
                      <c:pt idx="262">
                        <c:v>3.75</c:v>
                      </c:pt>
                      <c:pt idx="263">
                        <c:v>3.44</c:v>
                      </c:pt>
                      <c:pt idx="264">
                        <c:v>4.0599999999999996</c:v>
                      </c:pt>
                      <c:pt idx="265">
                        <c:v>4.79</c:v>
                      </c:pt>
                      <c:pt idx="266">
                        <c:v>3.65</c:v>
                      </c:pt>
                      <c:pt idx="267">
                        <c:v>3.3</c:v>
                      </c:pt>
                      <c:pt idx="268">
                        <c:v>3.23</c:v>
                      </c:pt>
                      <c:pt idx="269">
                        <c:v>3.19</c:v>
                      </c:pt>
                      <c:pt idx="270">
                        <c:v>3.13</c:v>
                      </c:pt>
                      <c:pt idx="271">
                        <c:v>4.03</c:v>
                      </c:pt>
                      <c:pt idx="272">
                        <c:v>3.43</c:v>
                      </c:pt>
                      <c:pt idx="273">
                        <c:v>4.88</c:v>
                      </c:pt>
                      <c:pt idx="274">
                        <c:v>3.66</c:v>
                      </c:pt>
                      <c:pt idx="275">
                        <c:v>3.2</c:v>
                      </c:pt>
                      <c:pt idx="276">
                        <c:v>2.85</c:v>
                      </c:pt>
                      <c:pt idx="277">
                        <c:v>4.04</c:v>
                      </c:pt>
                      <c:pt idx="278">
                        <c:v>3.81</c:v>
                      </c:pt>
                      <c:pt idx="279">
                        <c:v>3.4</c:v>
                      </c:pt>
                      <c:pt idx="280">
                        <c:v>3.29</c:v>
                      </c:pt>
                      <c:pt idx="281">
                        <c:v>3.28</c:v>
                      </c:pt>
                      <c:pt idx="282">
                        <c:v>3.26</c:v>
                      </c:pt>
                      <c:pt idx="283">
                        <c:v>3.25</c:v>
                      </c:pt>
                      <c:pt idx="284">
                        <c:v>3.22</c:v>
                      </c:pt>
                      <c:pt idx="285">
                        <c:v>2.4700000000000002</c:v>
                      </c:pt>
                      <c:pt idx="286">
                        <c:v>2.37</c:v>
                      </c:pt>
                      <c:pt idx="287">
                        <c:v>2.2200000000000002</c:v>
                      </c:pt>
                      <c:pt idx="288">
                        <c:v>2.19</c:v>
                      </c:pt>
                      <c:pt idx="289">
                        <c:v>2.17</c:v>
                      </c:pt>
                      <c:pt idx="290">
                        <c:v>2.1800000000000002</c:v>
                      </c:pt>
                      <c:pt idx="291">
                        <c:v>2.44</c:v>
                      </c:pt>
                      <c:pt idx="292">
                        <c:v>2.73</c:v>
                      </c:pt>
                      <c:pt idx="293">
                        <c:v>2.75</c:v>
                      </c:pt>
                      <c:pt idx="294">
                        <c:v>2.8</c:v>
                      </c:pt>
                      <c:pt idx="295">
                        <c:v>2.73</c:v>
                      </c:pt>
                      <c:pt idx="296">
                        <c:v>2.79</c:v>
                      </c:pt>
                      <c:pt idx="297">
                        <c:v>2.78</c:v>
                      </c:pt>
                      <c:pt idx="298">
                        <c:v>2.79</c:v>
                      </c:pt>
                      <c:pt idx="299">
                        <c:v>2.75</c:v>
                      </c:pt>
                      <c:pt idx="300">
                        <c:v>2.76</c:v>
                      </c:pt>
                      <c:pt idx="301">
                        <c:v>2.7</c:v>
                      </c:pt>
                      <c:pt idx="302">
                        <c:v>2.73</c:v>
                      </c:pt>
                      <c:pt idx="303">
                        <c:v>3.05</c:v>
                      </c:pt>
                      <c:pt idx="304">
                        <c:v>3.05</c:v>
                      </c:pt>
                      <c:pt idx="305">
                        <c:v>2.8</c:v>
                      </c:pt>
                      <c:pt idx="306">
                        <c:v>2.69</c:v>
                      </c:pt>
                      <c:pt idx="307">
                        <c:v>2.67</c:v>
                      </c:pt>
                      <c:pt idx="308">
                        <c:v>2.72</c:v>
                      </c:pt>
                      <c:pt idx="309">
                        <c:v>2.7</c:v>
                      </c:pt>
                      <c:pt idx="310">
                        <c:v>2.7</c:v>
                      </c:pt>
                      <c:pt idx="311">
                        <c:v>2.7</c:v>
                      </c:pt>
                      <c:pt idx="312">
                        <c:v>2.73</c:v>
                      </c:pt>
                      <c:pt idx="313">
                        <c:v>2.68</c:v>
                      </c:pt>
                      <c:pt idx="314">
                        <c:v>2.92</c:v>
                      </c:pt>
                      <c:pt idx="315">
                        <c:v>2.79</c:v>
                      </c:pt>
                      <c:pt idx="316">
                        <c:v>2.72</c:v>
                      </c:pt>
                      <c:pt idx="317">
                        <c:v>2.8</c:v>
                      </c:pt>
                      <c:pt idx="318">
                        <c:v>3.27</c:v>
                      </c:pt>
                      <c:pt idx="319">
                        <c:v>3.12</c:v>
                      </c:pt>
                      <c:pt idx="320">
                        <c:v>2.87</c:v>
                      </c:pt>
                      <c:pt idx="321">
                        <c:v>2.95</c:v>
                      </c:pt>
                      <c:pt idx="322">
                        <c:v>2.78</c:v>
                      </c:pt>
                      <c:pt idx="323">
                        <c:v>2.81</c:v>
                      </c:pt>
                      <c:pt idx="324">
                        <c:v>3.36</c:v>
                      </c:pt>
                      <c:pt idx="325">
                        <c:v>3.74</c:v>
                      </c:pt>
                      <c:pt idx="326">
                        <c:v>3.31</c:v>
                      </c:pt>
                      <c:pt idx="327">
                        <c:v>3.49</c:v>
                      </c:pt>
                      <c:pt idx="328">
                        <c:v>4.0999999999999996</c:v>
                      </c:pt>
                      <c:pt idx="329">
                        <c:v>3.44</c:v>
                      </c:pt>
                      <c:pt idx="330">
                        <c:v>3.33</c:v>
                      </c:pt>
                      <c:pt idx="331">
                        <c:v>3.28</c:v>
                      </c:pt>
                      <c:pt idx="332">
                        <c:v>3.22</c:v>
                      </c:pt>
                      <c:pt idx="333">
                        <c:v>4.7699999999999996</c:v>
                      </c:pt>
                      <c:pt idx="334">
                        <c:v>3.53</c:v>
                      </c:pt>
                      <c:pt idx="335">
                        <c:v>3.17</c:v>
                      </c:pt>
                      <c:pt idx="336">
                        <c:v>3.05</c:v>
                      </c:pt>
                      <c:pt idx="337">
                        <c:v>3.19</c:v>
                      </c:pt>
                      <c:pt idx="338">
                        <c:v>3.15</c:v>
                      </c:pt>
                      <c:pt idx="339">
                        <c:v>3.26</c:v>
                      </c:pt>
                      <c:pt idx="340">
                        <c:v>3.22</c:v>
                      </c:pt>
                      <c:pt idx="341">
                        <c:v>2.97</c:v>
                      </c:pt>
                      <c:pt idx="342">
                        <c:v>2.76</c:v>
                      </c:pt>
                      <c:pt idx="343">
                        <c:v>2.84</c:v>
                      </c:pt>
                      <c:pt idx="344">
                        <c:v>2.4900000000000002</c:v>
                      </c:pt>
                      <c:pt idx="345">
                        <c:v>3.46</c:v>
                      </c:pt>
                      <c:pt idx="346">
                        <c:v>3.11</c:v>
                      </c:pt>
                      <c:pt idx="347">
                        <c:v>3.01</c:v>
                      </c:pt>
                      <c:pt idx="348">
                        <c:v>3.49</c:v>
                      </c:pt>
                      <c:pt idx="349">
                        <c:v>2.96</c:v>
                      </c:pt>
                      <c:pt idx="350">
                        <c:v>2.84</c:v>
                      </c:pt>
                      <c:pt idx="351">
                        <c:v>2.82</c:v>
                      </c:pt>
                      <c:pt idx="352">
                        <c:v>2.77</c:v>
                      </c:pt>
                      <c:pt idx="353">
                        <c:v>2.72</c:v>
                      </c:pt>
                      <c:pt idx="354">
                        <c:v>2.79</c:v>
                      </c:pt>
                      <c:pt idx="355">
                        <c:v>2.61</c:v>
                      </c:pt>
                      <c:pt idx="356">
                        <c:v>2.69</c:v>
                      </c:pt>
                      <c:pt idx="357">
                        <c:v>2.67</c:v>
                      </c:pt>
                      <c:pt idx="358">
                        <c:v>2.62</c:v>
                      </c:pt>
                      <c:pt idx="359">
                        <c:v>2.58</c:v>
                      </c:pt>
                      <c:pt idx="360">
                        <c:v>2.58</c:v>
                      </c:pt>
                      <c:pt idx="361">
                        <c:v>2.54</c:v>
                      </c:pt>
                      <c:pt idx="362">
                        <c:v>2.61</c:v>
                      </c:pt>
                      <c:pt idx="363">
                        <c:v>2.6</c:v>
                      </c:pt>
                      <c:pt idx="364">
                        <c:v>2.66</c:v>
                      </c:pt>
                      <c:pt idx="365">
                        <c:v>3.01</c:v>
                      </c:pt>
                      <c:pt idx="366">
                        <c:v>2.66</c:v>
                      </c:pt>
                      <c:pt idx="367">
                        <c:v>2.73</c:v>
                      </c:pt>
                      <c:pt idx="368">
                        <c:v>3.07</c:v>
                      </c:pt>
                      <c:pt idx="369">
                        <c:v>3.42</c:v>
                      </c:pt>
                      <c:pt idx="370">
                        <c:v>3.26</c:v>
                      </c:pt>
                      <c:pt idx="371">
                        <c:v>2.89</c:v>
                      </c:pt>
                      <c:pt idx="372">
                        <c:v>2.83</c:v>
                      </c:pt>
                      <c:pt idx="373">
                        <c:v>2.82</c:v>
                      </c:pt>
                      <c:pt idx="374">
                        <c:v>2.93</c:v>
                      </c:pt>
                      <c:pt idx="375">
                        <c:v>3.15</c:v>
                      </c:pt>
                      <c:pt idx="376">
                        <c:v>3.13</c:v>
                      </c:pt>
                      <c:pt idx="377">
                        <c:v>3.14</c:v>
                      </c:pt>
                      <c:pt idx="378">
                        <c:v>3.54</c:v>
                      </c:pt>
                      <c:pt idx="379">
                        <c:v>3.54</c:v>
                      </c:pt>
                      <c:pt idx="380">
                        <c:v>3.32</c:v>
                      </c:pt>
                      <c:pt idx="381">
                        <c:v>3.23</c:v>
                      </c:pt>
                      <c:pt idx="382">
                        <c:v>3.2</c:v>
                      </c:pt>
                      <c:pt idx="383">
                        <c:v>3.18</c:v>
                      </c:pt>
                      <c:pt idx="384">
                        <c:v>2.85</c:v>
                      </c:pt>
                      <c:pt idx="385">
                        <c:v>3.16</c:v>
                      </c:pt>
                      <c:pt idx="386">
                        <c:v>3.15</c:v>
                      </c:pt>
                      <c:pt idx="387">
                        <c:v>2.81</c:v>
                      </c:pt>
                      <c:pt idx="388">
                        <c:v>2.78</c:v>
                      </c:pt>
                      <c:pt idx="389">
                        <c:v>2.8</c:v>
                      </c:pt>
                      <c:pt idx="390">
                        <c:v>2.56</c:v>
                      </c:pt>
                      <c:pt idx="391">
                        <c:v>2.74</c:v>
                      </c:pt>
                      <c:pt idx="392">
                        <c:v>2.89</c:v>
                      </c:pt>
                      <c:pt idx="393">
                        <c:v>2.95</c:v>
                      </c:pt>
                      <c:pt idx="394">
                        <c:v>3</c:v>
                      </c:pt>
                      <c:pt idx="395">
                        <c:v>3.26</c:v>
                      </c:pt>
                      <c:pt idx="396">
                        <c:v>3.14</c:v>
                      </c:pt>
                      <c:pt idx="397">
                        <c:v>3.11</c:v>
                      </c:pt>
                      <c:pt idx="398">
                        <c:v>2.77</c:v>
                      </c:pt>
                      <c:pt idx="399">
                        <c:v>2.8</c:v>
                      </c:pt>
                      <c:pt idx="400">
                        <c:v>2.73</c:v>
                      </c:pt>
                      <c:pt idx="401">
                        <c:v>3.08</c:v>
                      </c:pt>
                      <c:pt idx="402">
                        <c:v>3.12</c:v>
                      </c:pt>
                      <c:pt idx="403">
                        <c:v>3</c:v>
                      </c:pt>
                      <c:pt idx="404">
                        <c:v>2.74</c:v>
                      </c:pt>
                      <c:pt idx="405">
                        <c:v>2.94</c:v>
                      </c:pt>
                      <c:pt idx="406">
                        <c:v>2.99</c:v>
                      </c:pt>
                      <c:pt idx="407">
                        <c:v>2.77</c:v>
                      </c:pt>
                      <c:pt idx="408">
                        <c:v>2.7</c:v>
                      </c:pt>
                      <c:pt idx="409">
                        <c:v>2.83</c:v>
                      </c:pt>
                      <c:pt idx="410">
                        <c:v>2.7</c:v>
                      </c:pt>
                      <c:pt idx="411">
                        <c:v>2.88</c:v>
                      </c:pt>
                      <c:pt idx="412">
                        <c:v>2.89</c:v>
                      </c:pt>
                      <c:pt idx="413">
                        <c:v>2.91</c:v>
                      </c:pt>
                      <c:pt idx="414">
                        <c:v>2.93</c:v>
                      </c:pt>
                      <c:pt idx="415">
                        <c:v>2.62</c:v>
                      </c:pt>
                      <c:pt idx="416">
                        <c:v>2.48</c:v>
                      </c:pt>
                      <c:pt idx="417">
                        <c:v>2.5099999999999998</c:v>
                      </c:pt>
                      <c:pt idx="418">
                        <c:v>2.57</c:v>
                      </c:pt>
                      <c:pt idx="419">
                        <c:v>2.82</c:v>
                      </c:pt>
                      <c:pt idx="420">
                        <c:v>2.87</c:v>
                      </c:pt>
                      <c:pt idx="421">
                        <c:v>2.85</c:v>
                      </c:pt>
                      <c:pt idx="422">
                        <c:v>2.84</c:v>
                      </c:pt>
                      <c:pt idx="423">
                        <c:v>2.82</c:v>
                      </c:pt>
                      <c:pt idx="424">
                        <c:v>2.85</c:v>
                      </c:pt>
                      <c:pt idx="425">
                        <c:v>2.84</c:v>
                      </c:pt>
                      <c:pt idx="426">
                        <c:v>2.89</c:v>
                      </c:pt>
                      <c:pt idx="427">
                        <c:v>2.6</c:v>
                      </c:pt>
                      <c:pt idx="428">
                        <c:v>2.5499999999999998</c:v>
                      </c:pt>
                      <c:pt idx="429">
                        <c:v>2.2799999999999998</c:v>
                      </c:pt>
                      <c:pt idx="430">
                        <c:v>2.08</c:v>
                      </c:pt>
                      <c:pt idx="431">
                        <c:v>2.2599999999999998</c:v>
                      </c:pt>
                      <c:pt idx="432">
                        <c:v>2.88</c:v>
                      </c:pt>
                      <c:pt idx="433">
                        <c:v>2.77</c:v>
                      </c:pt>
                      <c:pt idx="434">
                        <c:v>2.82</c:v>
                      </c:pt>
                      <c:pt idx="435">
                        <c:v>2.81</c:v>
                      </c:pt>
                      <c:pt idx="436">
                        <c:v>2.84</c:v>
                      </c:pt>
                      <c:pt idx="437">
                        <c:v>2.56</c:v>
                      </c:pt>
                      <c:pt idx="438">
                        <c:v>2.4700000000000002</c:v>
                      </c:pt>
                      <c:pt idx="439">
                        <c:v>2.82</c:v>
                      </c:pt>
                      <c:pt idx="440">
                        <c:v>2.89</c:v>
                      </c:pt>
                      <c:pt idx="441">
                        <c:v>2.88</c:v>
                      </c:pt>
                      <c:pt idx="442">
                        <c:v>2.88</c:v>
                      </c:pt>
                      <c:pt idx="443">
                        <c:v>2.86</c:v>
                      </c:pt>
                      <c:pt idx="444">
                        <c:v>2.88</c:v>
                      </c:pt>
                      <c:pt idx="445">
                        <c:v>2.85</c:v>
                      </c:pt>
                      <c:pt idx="446">
                        <c:v>2.85</c:v>
                      </c:pt>
                      <c:pt idx="447">
                        <c:v>2.6</c:v>
                      </c:pt>
                      <c:pt idx="448">
                        <c:v>2.65</c:v>
                      </c:pt>
                      <c:pt idx="449">
                        <c:v>2.81</c:v>
                      </c:pt>
                      <c:pt idx="450">
                        <c:v>2.84</c:v>
                      </c:pt>
                      <c:pt idx="451">
                        <c:v>2.83</c:v>
                      </c:pt>
                      <c:pt idx="452">
                        <c:v>2.88</c:v>
                      </c:pt>
                      <c:pt idx="453">
                        <c:v>2.84</c:v>
                      </c:pt>
                      <c:pt idx="454">
                        <c:v>2.84</c:v>
                      </c:pt>
                      <c:pt idx="455">
                        <c:v>2.87</c:v>
                      </c:pt>
                      <c:pt idx="456">
                        <c:v>2.89</c:v>
                      </c:pt>
                      <c:pt idx="457">
                        <c:v>2.36</c:v>
                      </c:pt>
                      <c:pt idx="458">
                        <c:v>2.4300000000000002</c:v>
                      </c:pt>
                      <c:pt idx="459">
                        <c:v>2.81</c:v>
                      </c:pt>
                      <c:pt idx="460">
                        <c:v>2.85</c:v>
                      </c:pt>
                      <c:pt idx="461">
                        <c:v>2.89</c:v>
                      </c:pt>
                      <c:pt idx="462">
                        <c:v>2.86</c:v>
                      </c:pt>
                      <c:pt idx="463">
                        <c:v>2.57</c:v>
                      </c:pt>
                      <c:pt idx="464">
                        <c:v>2.62</c:v>
                      </c:pt>
                      <c:pt idx="465">
                        <c:v>2.91</c:v>
                      </c:pt>
                      <c:pt idx="466">
                        <c:v>2.39</c:v>
                      </c:pt>
                      <c:pt idx="467">
                        <c:v>2.1</c:v>
                      </c:pt>
                      <c:pt idx="468">
                        <c:v>2.0499999999999998</c:v>
                      </c:pt>
                      <c:pt idx="469">
                        <c:v>2.04</c:v>
                      </c:pt>
                      <c:pt idx="470">
                        <c:v>2.04</c:v>
                      </c:pt>
                      <c:pt idx="471">
                        <c:v>2.25</c:v>
                      </c:pt>
                      <c:pt idx="472">
                        <c:v>2.04</c:v>
                      </c:pt>
                      <c:pt idx="473">
                        <c:v>2.04</c:v>
                      </c:pt>
                      <c:pt idx="474">
                        <c:v>2.04</c:v>
                      </c:pt>
                      <c:pt idx="475">
                        <c:v>2.2000000000000002</c:v>
                      </c:pt>
                      <c:pt idx="476">
                        <c:v>2.36</c:v>
                      </c:pt>
                      <c:pt idx="477">
                        <c:v>2.79</c:v>
                      </c:pt>
                      <c:pt idx="478">
                        <c:v>2.76</c:v>
                      </c:pt>
                      <c:pt idx="479">
                        <c:v>2.64</c:v>
                      </c:pt>
                      <c:pt idx="480">
                        <c:v>2.57</c:v>
                      </c:pt>
                      <c:pt idx="481">
                        <c:v>2.81</c:v>
                      </c:pt>
                      <c:pt idx="482">
                        <c:v>2.85</c:v>
                      </c:pt>
                      <c:pt idx="483">
                        <c:v>2.86</c:v>
                      </c:pt>
                      <c:pt idx="484">
                        <c:v>2.89</c:v>
                      </c:pt>
                      <c:pt idx="485">
                        <c:v>2.8</c:v>
                      </c:pt>
                      <c:pt idx="486">
                        <c:v>2.77</c:v>
                      </c:pt>
                      <c:pt idx="487">
                        <c:v>2.82</c:v>
                      </c:pt>
                      <c:pt idx="488">
                        <c:v>2.8</c:v>
                      </c:pt>
                      <c:pt idx="489">
                        <c:v>2.84</c:v>
                      </c:pt>
                      <c:pt idx="490">
                        <c:v>2.83</c:v>
                      </c:pt>
                      <c:pt idx="491">
                        <c:v>2.54</c:v>
                      </c:pt>
                      <c:pt idx="492">
                        <c:v>2.5299999999999998</c:v>
                      </c:pt>
                      <c:pt idx="493">
                        <c:v>2.61</c:v>
                      </c:pt>
                      <c:pt idx="494">
                        <c:v>2.72</c:v>
                      </c:pt>
                      <c:pt idx="495">
                        <c:v>2.31</c:v>
                      </c:pt>
                      <c:pt idx="496">
                        <c:v>2.5499999999999998</c:v>
                      </c:pt>
                      <c:pt idx="497">
                        <c:v>2.17</c:v>
                      </c:pt>
                      <c:pt idx="498">
                        <c:v>2.0499999999999998</c:v>
                      </c:pt>
                      <c:pt idx="499">
                        <c:v>2.0499999999999998</c:v>
                      </c:pt>
                      <c:pt idx="500">
                        <c:v>2.65</c:v>
                      </c:pt>
                      <c:pt idx="501">
                        <c:v>2.13</c:v>
                      </c:pt>
                      <c:pt idx="502">
                        <c:v>2.0499999999999998</c:v>
                      </c:pt>
                      <c:pt idx="503">
                        <c:v>2.08</c:v>
                      </c:pt>
                      <c:pt idx="504">
                        <c:v>2.0499999999999998</c:v>
                      </c:pt>
                      <c:pt idx="505">
                        <c:v>2.0499999999999998</c:v>
                      </c:pt>
                      <c:pt idx="506">
                        <c:v>2.41</c:v>
                      </c:pt>
                      <c:pt idx="507">
                        <c:v>2.09</c:v>
                      </c:pt>
                      <c:pt idx="508">
                        <c:v>2.35</c:v>
                      </c:pt>
                      <c:pt idx="509">
                        <c:v>2.13</c:v>
                      </c:pt>
                      <c:pt idx="510">
                        <c:v>2.0499999999999998</c:v>
                      </c:pt>
                      <c:pt idx="511">
                        <c:v>2.0499999999999998</c:v>
                      </c:pt>
                      <c:pt idx="512">
                        <c:v>2.0499999999999998</c:v>
                      </c:pt>
                      <c:pt idx="513">
                        <c:v>2.71</c:v>
                      </c:pt>
                      <c:pt idx="514">
                        <c:v>2.42</c:v>
                      </c:pt>
                      <c:pt idx="515">
                        <c:v>2.37</c:v>
                      </c:pt>
                      <c:pt idx="516">
                        <c:v>2.6</c:v>
                      </c:pt>
                      <c:pt idx="517">
                        <c:v>2.74</c:v>
                      </c:pt>
                      <c:pt idx="518">
                        <c:v>2.75</c:v>
                      </c:pt>
                      <c:pt idx="519">
                        <c:v>2.99</c:v>
                      </c:pt>
                      <c:pt idx="520">
                        <c:v>3.24</c:v>
                      </c:pt>
                      <c:pt idx="521">
                        <c:v>2.73</c:v>
                      </c:pt>
                      <c:pt idx="522">
                        <c:v>2.76</c:v>
                      </c:pt>
                      <c:pt idx="523">
                        <c:v>2.89</c:v>
                      </c:pt>
                      <c:pt idx="524">
                        <c:v>2.88</c:v>
                      </c:pt>
                      <c:pt idx="525">
                        <c:v>2.91</c:v>
                      </c:pt>
                      <c:pt idx="526">
                        <c:v>2.68</c:v>
                      </c:pt>
                      <c:pt idx="527">
                        <c:v>2.66</c:v>
                      </c:pt>
                      <c:pt idx="528">
                        <c:v>2.6</c:v>
                      </c:pt>
                      <c:pt idx="529">
                        <c:v>2.62</c:v>
                      </c:pt>
                      <c:pt idx="530">
                        <c:v>2.9</c:v>
                      </c:pt>
                      <c:pt idx="531">
                        <c:v>2.88</c:v>
                      </c:pt>
                      <c:pt idx="532">
                        <c:v>2.88</c:v>
                      </c:pt>
                      <c:pt idx="533">
                        <c:v>2.84</c:v>
                      </c:pt>
                      <c:pt idx="534">
                        <c:v>2.56</c:v>
                      </c:pt>
                      <c:pt idx="535">
                        <c:v>2.58</c:v>
                      </c:pt>
                      <c:pt idx="536">
                        <c:v>2.87</c:v>
                      </c:pt>
                      <c:pt idx="537">
                        <c:v>2.86</c:v>
                      </c:pt>
                      <c:pt idx="538">
                        <c:v>2.08</c:v>
                      </c:pt>
                      <c:pt idx="539">
                        <c:v>2.82</c:v>
                      </c:pt>
                      <c:pt idx="540">
                        <c:v>2.77</c:v>
                      </c:pt>
                      <c:pt idx="541">
                        <c:v>2.84</c:v>
                      </c:pt>
                      <c:pt idx="542">
                        <c:v>2.08</c:v>
                      </c:pt>
                      <c:pt idx="543">
                        <c:v>2.0699999999999998</c:v>
                      </c:pt>
                      <c:pt idx="544">
                        <c:v>2.0699999999999998</c:v>
                      </c:pt>
                      <c:pt idx="545">
                        <c:v>2.0499999999999998</c:v>
                      </c:pt>
                      <c:pt idx="546">
                        <c:v>2.0499999999999998</c:v>
                      </c:pt>
                      <c:pt idx="547">
                        <c:v>2.29</c:v>
                      </c:pt>
                      <c:pt idx="548">
                        <c:v>2.0499999999999998</c:v>
                      </c:pt>
                      <c:pt idx="549">
                        <c:v>2.73</c:v>
                      </c:pt>
                      <c:pt idx="550">
                        <c:v>2.0499999999999998</c:v>
                      </c:pt>
                      <c:pt idx="551">
                        <c:v>2.0499999999999998</c:v>
                      </c:pt>
                      <c:pt idx="552">
                        <c:v>2.0499999999999998</c:v>
                      </c:pt>
                      <c:pt idx="553">
                        <c:v>2.27</c:v>
                      </c:pt>
                      <c:pt idx="554">
                        <c:v>1.98</c:v>
                      </c:pt>
                      <c:pt idx="555">
                        <c:v>1.98</c:v>
                      </c:pt>
                      <c:pt idx="556">
                        <c:v>3.16</c:v>
                      </c:pt>
                      <c:pt idx="557">
                        <c:v>2.98</c:v>
                      </c:pt>
                      <c:pt idx="558">
                        <c:v>3.18</c:v>
                      </c:pt>
                      <c:pt idx="559">
                        <c:v>3.08</c:v>
                      </c:pt>
                      <c:pt idx="560">
                        <c:v>2.77</c:v>
                      </c:pt>
                      <c:pt idx="561">
                        <c:v>2.74</c:v>
                      </c:pt>
                      <c:pt idx="562">
                        <c:v>3.1</c:v>
                      </c:pt>
                      <c:pt idx="563">
                        <c:v>2.4500000000000002</c:v>
                      </c:pt>
                      <c:pt idx="564">
                        <c:v>2.4700000000000002</c:v>
                      </c:pt>
                      <c:pt idx="565">
                        <c:v>2.52</c:v>
                      </c:pt>
                      <c:pt idx="566">
                        <c:v>2.52</c:v>
                      </c:pt>
                      <c:pt idx="567">
                        <c:v>2.52</c:v>
                      </c:pt>
                      <c:pt idx="568">
                        <c:v>2.5099999999999998</c:v>
                      </c:pt>
                      <c:pt idx="569">
                        <c:v>2.5099999999999998</c:v>
                      </c:pt>
                      <c:pt idx="570">
                        <c:v>2.2999999999999998</c:v>
                      </c:pt>
                      <c:pt idx="571">
                        <c:v>2.2999999999999998</c:v>
                      </c:pt>
                      <c:pt idx="572">
                        <c:v>2.29</c:v>
                      </c:pt>
                      <c:pt idx="573">
                        <c:v>3</c:v>
                      </c:pt>
                      <c:pt idx="574">
                        <c:v>3.47</c:v>
                      </c:pt>
                      <c:pt idx="575">
                        <c:v>3.19</c:v>
                      </c:pt>
                      <c:pt idx="576">
                        <c:v>3.06</c:v>
                      </c:pt>
                      <c:pt idx="577">
                        <c:v>3.29</c:v>
                      </c:pt>
                      <c:pt idx="578">
                        <c:v>3.72</c:v>
                      </c:pt>
                      <c:pt idx="579">
                        <c:v>3.56</c:v>
                      </c:pt>
                      <c:pt idx="580">
                        <c:v>3.38</c:v>
                      </c:pt>
                      <c:pt idx="581">
                        <c:v>3.25</c:v>
                      </c:pt>
                      <c:pt idx="582">
                        <c:v>3.26</c:v>
                      </c:pt>
                      <c:pt idx="583">
                        <c:v>3.25</c:v>
                      </c:pt>
                      <c:pt idx="584">
                        <c:v>3.03</c:v>
                      </c:pt>
                      <c:pt idx="585">
                        <c:v>2.81</c:v>
                      </c:pt>
                      <c:pt idx="586">
                        <c:v>3.03</c:v>
                      </c:pt>
                      <c:pt idx="587">
                        <c:v>3.4</c:v>
                      </c:pt>
                      <c:pt idx="588">
                        <c:v>4.03</c:v>
                      </c:pt>
                      <c:pt idx="589">
                        <c:v>3.81</c:v>
                      </c:pt>
                      <c:pt idx="590">
                        <c:v>3.75</c:v>
                      </c:pt>
                      <c:pt idx="591">
                        <c:v>3.44</c:v>
                      </c:pt>
                      <c:pt idx="592">
                        <c:v>3.54</c:v>
                      </c:pt>
                      <c:pt idx="593">
                        <c:v>3.39</c:v>
                      </c:pt>
                      <c:pt idx="594">
                        <c:v>3.35</c:v>
                      </c:pt>
                      <c:pt idx="595">
                        <c:v>3.37</c:v>
                      </c:pt>
                      <c:pt idx="596">
                        <c:v>3.31</c:v>
                      </c:pt>
                      <c:pt idx="597">
                        <c:v>3.38</c:v>
                      </c:pt>
                      <c:pt idx="598">
                        <c:v>3.78</c:v>
                      </c:pt>
                      <c:pt idx="599">
                        <c:v>3.44</c:v>
                      </c:pt>
                      <c:pt idx="600">
                        <c:v>3.36</c:v>
                      </c:pt>
                      <c:pt idx="601">
                        <c:v>3.18</c:v>
                      </c:pt>
                      <c:pt idx="602">
                        <c:v>3.12</c:v>
                      </c:pt>
                      <c:pt idx="603">
                        <c:v>3</c:v>
                      </c:pt>
                      <c:pt idx="604">
                        <c:v>2.88</c:v>
                      </c:pt>
                      <c:pt idx="605">
                        <c:v>2.65</c:v>
                      </c:pt>
                      <c:pt idx="606">
                        <c:v>2.93</c:v>
                      </c:pt>
                      <c:pt idx="607">
                        <c:v>3.03</c:v>
                      </c:pt>
                      <c:pt idx="608">
                        <c:v>2.79</c:v>
                      </c:pt>
                      <c:pt idx="609">
                        <c:v>2.65</c:v>
                      </c:pt>
                      <c:pt idx="610">
                        <c:v>2.5099999999999998</c:v>
                      </c:pt>
                      <c:pt idx="611">
                        <c:v>2.84</c:v>
                      </c:pt>
                      <c:pt idx="612">
                        <c:v>2.76</c:v>
                      </c:pt>
                      <c:pt idx="613">
                        <c:v>2.75</c:v>
                      </c:pt>
                      <c:pt idx="614">
                        <c:v>2.85</c:v>
                      </c:pt>
                      <c:pt idx="615">
                        <c:v>3.12</c:v>
                      </c:pt>
                      <c:pt idx="616">
                        <c:v>3.1</c:v>
                      </c:pt>
                      <c:pt idx="617">
                        <c:v>2.71</c:v>
                      </c:pt>
                      <c:pt idx="618">
                        <c:v>2.8</c:v>
                      </c:pt>
                      <c:pt idx="619">
                        <c:v>3.57</c:v>
                      </c:pt>
                      <c:pt idx="620">
                        <c:v>4.54</c:v>
                      </c:pt>
                      <c:pt idx="621">
                        <c:v>3.88</c:v>
                      </c:pt>
                      <c:pt idx="622">
                        <c:v>3.84</c:v>
                      </c:pt>
                      <c:pt idx="623">
                        <c:v>3.46</c:v>
                      </c:pt>
                      <c:pt idx="624">
                        <c:v>3.81</c:v>
                      </c:pt>
                      <c:pt idx="625">
                        <c:v>3.89</c:v>
                      </c:pt>
                      <c:pt idx="626">
                        <c:v>3.84</c:v>
                      </c:pt>
                      <c:pt idx="627">
                        <c:v>3.57</c:v>
                      </c:pt>
                      <c:pt idx="628">
                        <c:v>3.62</c:v>
                      </c:pt>
                      <c:pt idx="629">
                        <c:v>3.49</c:v>
                      </c:pt>
                      <c:pt idx="630">
                        <c:v>3.25</c:v>
                      </c:pt>
                      <c:pt idx="631">
                        <c:v>3.24</c:v>
                      </c:pt>
                      <c:pt idx="632">
                        <c:v>3.09</c:v>
                      </c:pt>
                      <c:pt idx="633">
                        <c:v>2.83</c:v>
                      </c:pt>
                      <c:pt idx="634">
                        <c:v>2.83</c:v>
                      </c:pt>
                      <c:pt idx="635">
                        <c:v>2.8</c:v>
                      </c:pt>
                      <c:pt idx="636">
                        <c:v>2.95</c:v>
                      </c:pt>
                      <c:pt idx="637">
                        <c:v>2.82</c:v>
                      </c:pt>
                      <c:pt idx="638">
                        <c:v>2.76</c:v>
                      </c:pt>
                      <c:pt idx="639">
                        <c:v>2.82</c:v>
                      </c:pt>
                      <c:pt idx="640">
                        <c:v>2.98</c:v>
                      </c:pt>
                      <c:pt idx="641">
                        <c:v>3.71</c:v>
                      </c:pt>
                      <c:pt idx="642">
                        <c:v>3.71</c:v>
                      </c:pt>
                      <c:pt idx="643">
                        <c:v>4.7699999999999996</c:v>
                      </c:pt>
                      <c:pt idx="644">
                        <c:v>4.3</c:v>
                      </c:pt>
                      <c:pt idx="645">
                        <c:v>3.71</c:v>
                      </c:pt>
                      <c:pt idx="646">
                        <c:v>3.71</c:v>
                      </c:pt>
                      <c:pt idx="647">
                        <c:v>3.12</c:v>
                      </c:pt>
                      <c:pt idx="648">
                        <c:v>3.16</c:v>
                      </c:pt>
                      <c:pt idx="649">
                        <c:v>3.11</c:v>
                      </c:pt>
                      <c:pt idx="650">
                        <c:v>2.8</c:v>
                      </c:pt>
                      <c:pt idx="651">
                        <c:v>2.77</c:v>
                      </c:pt>
                      <c:pt idx="652">
                        <c:v>2.69</c:v>
                      </c:pt>
                      <c:pt idx="653">
                        <c:v>2.73</c:v>
                      </c:pt>
                      <c:pt idx="654">
                        <c:v>2.7</c:v>
                      </c:pt>
                      <c:pt idx="655">
                        <c:v>2.76</c:v>
                      </c:pt>
                      <c:pt idx="656">
                        <c:v>2.7</c:v>
                      </c:pt>
                      <c:pt idx="657">
                        <c:v>2.67</c:v>
                      </c:pt>
                      <c:pt idx="658">
                        <c:v>2.78</c:v>
                      </c:pt>
                      <c:pt idx="659">
                        <c:v>2.83</c:v>
                      </c:pt>
                      <c:pt idx="660">
                        <c:v>2.6</c:v>
                      </c:pt>
                      <c:pt idx="661">
                        <c:v>2.52</c:v>
                      </c:pt>
                      <c:pt idx="662">
                        <c:v>2.58</c:v>
                      </c:pt>
                      <c:pt idx="663">
                        <c:v>2.63</c:v>
                      </c:pt>
                      <c:pt idx="664">
                        <c:v>2.7</c:v>
                      </c:pt>
                      <c:pt idx="665">
                        <c:v>2.74</c:v>
                      </c:pt>
                      <c:pt idx="666">
                        <c:v>2.75</c:v>
                      </c:pt>
                      <c:pt idx="667">
                        <c:v>2.77</c:v>
                      </c:pt>
                      <c:pt idx="668">
                        <c:v>2.67</c:v>
                      </c:pt>
                      <c:pt idx="669">
                        <c:v>2.66</c:v>
                      </c:pt>
                      <c:pt idx="670">
                        <c:v>2.62</c:v>
                      </c:pt>
                      <c:pt idx="671">
                        <c:v>2.61</c:v>
                      </c:pt>
                      <c:pt idx="672">
                        <c:v>2.6</c:v>
                      </c:pt>
                      <c:pt idx="673">
                        <c:v>2.66</c:v>
                      </c:pt>
                      <c:pt idx="674">
                        <c:v>2.66</c:v>
                      </c:pt>
                      <c:pt idx="675">
                        <c:v>2.63</c:v>
                      </c:pt>
                      <c:pt idx="676">
                        <c:v>2.65</c:v>
                      </c:pt>
                      <c:pt idx="677">
                        <c:v>2.62</c:v>
                      </c:pt>
                      <c:pt idx="678">
                        <c:v>2.61</c:v>
                      </c:pt>
                      <c:pt idx="679">
                        <c:v>2.66</c:v>
                      </c:pt>
                      <c:pt idx="680">
                        <c:v>2.6</c:v>
                      </c:pt>
                      <c:pt idx="681">
                        <c:v>2.57</c:v>
                      </c:pt>
                      <c:pt idx="682">
                        <c:v>2.59</c:v>
                      </c:pt>
                      <c:pt idx="683">
                        <c:v>2.5499999999999998</c:v>
                      </c:pt>
                      <c:pt idx="684">
                        <c:v>2.58</c:v>
                      </c:pt>
                      <c:pt idx="685">
                        <c:v>2.61</c:v>
                      </c:pt>
                      <c:pt idx="686">
                        <c:v>2.63</c:v>
                      </c:pt>
                      <c:pt idx="687">
                        <c:v>2.5</c:v>
                      </c:pt>
                      <c:pt idx="688">
                        <c:v>2.5299999999999998</c:v>
                      </c:pt>
                      <c:pt idx="689">
                        <c:v>2.5099999999999998</c:v>
                      </c:pt>
                      <c:pt idx="692">
                        <c:v>2.81</c:v>
                      </c:pt>
                      <c:pt idx="693">
                        <c:v>2.88</c:v>
                      </c:pt>
                      <c:pt idx="694">
                        <c:v>2.82</c:v>
                      </c:pt>
                      <c:pt idx="695">
                        <c:v>2.65</c:v>
                      </c:pt>
                      <c:pt idx="696">
                        <c:v>2.61</c:v>
                      </c:pt>
                      <c:pt idx="697">
                        <c:v>2.74</c:v>
                      </c:pt>
                      <c:pt idx="698">
                        <c:v>2.86</c:v>
                      </c:pt>
                      <c:pt idx="699">
                        <c:v>2.5299999999999998</c:v>
                      </c:pt>
                      <c:pt idx="700">
                        <c:v>2.2999999999999998</c:v>
                      </c:pt>
                      <c:pt idx="701">
                        <c:v>2</c:v>
                      </c:pt>
                      <c:pt idx="702">
                        <c:v>2.65</c:v>
                      </c:pt>
                      <c:pt idx="703">
                        <c:v>2.7</c:v>
                      </c:pt>
                      <c:pt idx="704">
                        <c:v>2.5</c:v>
                      </c:pt>
                      <c:pt idx="705">
                        <c:v>3</c:v>
                      </c:pt>
                      <c:pt idx="706">
                        <c:v>3.7</c:v>
                      </c:pt>
                      <c:pt idx="707">
                        <c:v>3.9</c:v>
                      </c:pt>
                      <c:pt idx="708">
                        <c:v>3.3</c:v>
                      </c:pt>
                      <c:pt idx="709">
                        <c:v>3.5</c:v>
                      </c:pt>
                      <c:pt idx="710">
                        <c:v>3.76</c:v>
                      </c:pt>
                      <c:pt idx="711">
                        <c:v>2.6</c:v>
                      </c:pt>
                      <c:pt idx="712">
                        <c:v>2.65</c:v>
                      </c:pt>
                      <c:pt idx="713">
                        <c:v>2.6</c:v>
                      </c:pt>
                      <c:pt idx="714">
                        <c:v>2.08</c:v>
                      </c:pt>
                      <c:pt idx="715">
                        <c:v>2.13</c:v>
                      </c:pt>
                      <c:pt idx="716">
                        <c:v>2.16</c:v>
                      </c:pt>
                      <c:pt idx="717">
                        <c:v>2.19</c:v>
                      </c:pt>
                      <c:pt idx="718">
                        <c:v>2.1</c:v>
                      </c:pt>
                      <c:pt idx="719">
                        <c:v>2.15</c:v>
                      </c:pt>
                      <c:pt idx="720">
                        <c:v>2.11</c:v>
                      </c:pt>
                      <c:pt idx="721">
                        <c:v>2.64</c:v>
                      </c:pt>
                      <c:pt idx="722">
                        <c:v>2.67</c:v>
                      </c:pt>
                      <c:pt idx="723">
                        <c:v>2.7</c:v>
                      </c:pt>
                      <c:pt idx="724">
                        <c:v>2.68</c:v>
                      </c:pt>
                      <c:pt idx="725">
                        <c:v>2.87</c:v>
                      </c:pt>
                      <c:pt idx="726">
                        <c:v>2.89</c:v>
                      </c:pt>
                      <c:pt idx="727">
                        <c:v>2.81</c:v>
                      </c:pt>
                      <c:pt idx="728">
                        <c:v>2.82</c:v>
                      </c:pt>
                      <c:pt idx="729">
                        <c:v>2.69</c:v>
                      </c:pt>
                    </c:numCache>
                  </c:numRef>
                </c:val>
                <c:smooth val="1"/>
                <c:extLst xmlns:c15="http://schemas.microsoft.com/office/drawing/2012/chart" xmlns:c16r2="http://schemas.microsoft.com/office/drawing/2015/06/chart">
                  <c:ext xmlns:c16="http://schemas.microsoft.com/office/drawing/2014/chart" uri="{C3380CC4-5D6E-409C-BE32-E72D297353CC}">
                    <c16:uniqueId val="{00000013-20A8-4045-9D6E-1945F4300A01}"/>
                  </c:ext>
                </c:extLst>
              </c15:ser>
            </c15:filteredLineSeries>
          </c:ext>
        </c:extLst>
      </c:lineChart>
      <c:dateAx>
        <c:axId val="213061064"/>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NIVEL (mts)</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214064552"/>
        <c:crossesAt val="0"/>
        <c:auto val="0"/>
        <c:lblOffset val="100"/>
        <c:baseTimeUnit val="days"/>
        <c:majorUnit val="1"/>
        <c:majorTimeUnit val="months"/>
        <c:minorUnit val="1"/>
        <c:minorTimeUnit val="months"/>
      </c:dateAx>
      <c:valAx>
        <c:axId val="214064552"/>
        <c:scaling>
          <c:orientation val="minMax"/>
          <c:max val="9"/>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213061064"/>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7-04-04T10:15:59.601" idx="2">
    <p:pos x="10" y="10"/>
    <p:text>La MJO transita hacia una fase subsidente los primeros 10 dias y luego llegara una fase convectiva que predominara el resto del mes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4-04T10:19:02.905" idx="5">
    <p:pos x="10" y="10"/>
    <p:text>los vientos en 850 hPa oscilan, al oriente de la cuenca, entre valores oestes, asociados con el calentamiento en superficie, y tenues del este. La parte media de la cuenca registra ultimamente valores cercanos a los climatologicos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4-04T10:22:09.256" idx="7">
    <p:pos x="10" y="10"/>
    <p:text>izq. proyeccion del modelo CFS para la TSM. la derecha es una proyeccion del centro australiano.</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4ABAD2-B168-4778-95F9-D7A4E74F4A8B}" type="datetimeFigureOut">
              <a:rPr lang="es-CO" smtClean="0"/>
              <a:pPr/>
              <a:t>09/11/2017</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639F4C-7723-4B29-BD7E-30179B25A244}" type="slidenum">
              <a:rPr lang="es-CO" smtClean="0"/>
              <a:pPr/>
              <a:t>‹Nº›</a:t>
            </a:fld>
            <a:endParaRPr lang="es-CO"/>
          </a:p>
        </p:txBody>
      </p:sp>
    </p:spTree>
    <p:extLst>
      <p:ext uri="{BB962C8B-B14F-4D97-AF65-F5344CB8AC3E}">
        <p14:creationId xmlns:p14="http://schemas.microsoft.com/office/powerpoint/2010/main" val="41467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pc.noaa.gov/products/analysis_monitoring/lanina/enso_evolution-status-fcsts-web.pp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iri.columbia.edu/our-expertise/climate/forecasts/enso/current/?enso_tab=enso-sst_tabl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xfrm>
            <a:off x="381000" y="685800"/>
            <a:ext cx="6096000" cy="3429000"/>
          </a:xfrm>
          <a:ln/>
        </p:spPr>
      </p:sp>
      <p:sp>
        <p:nvSpPr>
          <p:cNvPr id="26627" name="2 Marcador de notas"/>
          <p:cNvSpPr txBox="1">
            <a:spLocks noGrp="1"/>
          </p:cNvSpPr>
          <p:nvPr>
            <p:ph type="body" sz="quarter" idx="1"/>
          </p:nvPr>
        </p:nvSpPr>
        <p:spPr bwMode="auto">
          <a:noFill/>
        </p:spPr>
        <p:txBody>
          <a:bodyPr numCol="1">
            <a:prstTxWarp prst="textNoShape">
              <a:avLst/>
            </a:prstTxWarp>
          </a:bodyPr>
          <a:lstStyle/>
          <a:p>
            <a:pPr eaLnBrk="1"/>
            <a:endParaRPr dirty="0" smtClean="0">
              <a:latin typeface="Calibri" pitchFamily="34" charset="0"/>
            </a:endParaRPr>
          </a:p>
        </p:txBody>
      </p:sp>
      <p:sp>
        <p:nvSpPr>
          <p:cNvPr id="26628" name="3 Marcador de número de diapositiva"/>
          <p:cNvSpPr txBox="1">
            <a:spLocks noChangeArrowheads="1"/>
          </p:cNvSpPr>
          <p:nvPr/>
        </p:nvSpPr>
        <p:spPr bwMode="auto">
          <a:xfrm>
            <a:off x="3884613" y="8685214"/>
            <a:ext cx="2971800" cy="457200"/>
          </a:xfrm>
          <a:prstGeom prst="rect">
            <a:avLst/>
          </a:prstGeom>
          <a:noFill/>
          <a:ln w="9525">
            <a:noFill/>
            <a:miter lim="800000"/>
            <a:headEnd/>
            <a:tailEnd/>
          </a:ln>
        </p:spPr>
        <p:txBody>
          <a:bodyPr anchor="b"/>
          <a:lstStyle/>
          <a:p>
            <a:pPr algn="r"/>
            <a:fld id="{B80E1981-7FF5-4B63-AE0D-CD783BDD5334}" type="slidenum">
              <a:rPr lang="es-CO" sz="1200">
                <a:solidFill>
                  <a:srgbClr val="000000"/>
                </a:solidFill>
                <a:latin typeface="Calibri" pitchFamily="34" charset="0"/>
              </a:rPr>
              <a:pPr algn="r"/>
              <a:t>1</a:t>
            </a:fld>
            <a:endParaRPr lang="es-CO" sz="1200">
              <a:solidFill>
                <a:srgbClr val="000000"/>
              </a:solidFill>
              <a:latin typeface="Calibri" pitchFamily="34" charset="0"/>
            </a:endParaRPr>
          </a:p>
        </p:txBody>
      </p:sp>
    </p:spTree>
    <p:extLst>
      <p:ext uri="{BB962C8B-B14F-4D97-AF65-F5344CB8AC3E}">
        <p14:creationId xmlns:p14="http://schemas.microsoft.com/office/powerpoint/2010/main" val="2186500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Gráfica Derecha:</a:t>
            </a:r>
          </a:p>
          <a:p>
            <a:pPr eaLnBrk="1"/>
            <a:r>
              <a:rPr lang="es-ES" altLang="es-CO" dirty="0" smtClean="0">
                <a:latin typeface="Calibri" pitchFamily="34" charset="0"/>
              </a:rPr>
              <a:t>http://www.cpc.noaa.gov/products/precip/CWlink/MJO/enso.shtml</a:t>
            </a:r>
          </a:p>
          <a:p>
            <a:pPr marL="0" marR="0" indent="0" algn="l" defTabSz="914400" rtl="0" eaLnBrk="1" fontAlgn="auto" latinLnBrk="0" hangingPunct="1">
              <a:lnSpc>
                <a:spcPct val="100000"/>
              </a:lnSpc>
              <a:spcBef>
                <a:spcPts val="0"/>
              </a:spcBef>
              <a:spcAft>
                <a:spcPts val="0"/>
              </a:spcAft>
              <a:buClrTx/>
              <a:buSzTx/>
              <a:buFontTx/>
              <a:buNone/>
              <a:tabLst/>
              <a:defRPr/>
            </a:pPr>
            <a:r>
              <a:rPr lang="es-ES" altLang="es-CO" dirty="0" smtClean="0">
                <a:latin typeface="Calibri" pitchFamily="34" charset="0"/>
              </a:rPr>
              <a:t>En:</a:t>
            </a:r>
            <a:r>
              <a:rPr lang="es-ES" altLang="es-CO" baseline="0" dirty="0" smtClean="0">
                <a:latin typeface="Calibri" pitchFamily="34" charset="0"/>
              </a:rPr>
              <a:t> </a:t>
            </a:r>
            <a:r>
              <a:rPr lang="es-CO" sz="1200" b="1" i="0" kern="1200" dirty="0" err="1" smtClean="0">
                <a:solidFill>
                  <a:schemeClr val="tx1"/>
                </a:solidFill>
                <a:effectLst/>
                <a:latin typeface="+mn-lt"/>
                <a:ea typeface="+mn-ea"/>
                <a:cs typeface="+mn-cs"/>
              </a:rPr>
              <a:t>Expert</a:t>
            </a:r>
            <a:r>
              <a:rPr lang="es-CO" sz="1200" b="1" i="0" kern="1200" dirty="0" smtClean="0">
                <a:solidFill>
                  <a:schemeClr val="tx1"/>
                </a:solidFill>
                <a:effectLst/>
                <a:latin typeface="+mn-lt"/>
                <a:ea typeface="+mn-ea"/>
                <a:cs typeface="+mn-cs"/>
              </a:rPr>
              <a:t> </a:t>
            </a:r>
            <a:r>
              <a:rPr lang="es-CO" sz="1200" b="1" i="0" kern="1200" dirty="0" err="1" smtClean="0">
                <a:solidFill>
                  <a:schemeClr val="tx1"/>
                </a:solidFill>
                <a:effectLst/>
                <a:latin typeface="+mn-lt"/>
                <a:ea typeface="+mn-ea"/>
                <a:cs typeface="+mn-cs"/>
              </a:rPr>
              <a:t>Discussions</a:t>
            </a:r>
            <a:r>
              <a:rPr lang="es-CO" sz="1200" b="1" i="0" kern="1200" dirty="0" smtClean="0">
                <a:solidFill>
                  <a:schemeClr val="tx1"/>
                </a:solidFill>
                <a:effectLst/>
                <a:latin typeface="+mn-lt"/>
                <a:ea typeface="+mn-ea"/>
                <a:cs typeface="+mn-cs"/>
              </a:rPr>
              <a:t>/</a:t>
            </a:r>
            <a:r>
              <a:rPr lang="es-CO" sz="1200" b="1" i="0" kern="1200" dirty="0" err="1" smtClean="0">
                <a:solidFill>
                  <a:schemeClr val="tx1"/>
                </a:solidFill>
                <a:effectLst/>
                <a:latin typeface="+mn-lt"/>
                <a:ea typeface="+mn-ea"/>
                <a:cs typeface="+mn-cs"/>
              </a:rPr>
              <a:t>Assessments</a:t>
            </a:r>
            <a:r>
              <a:rPr lang="es-ES" sz="1200" b="0" i="0" kern="1200" baseline="0" dirty="0" smtClean="0">
                <a:solidFill>
                  <a:schemeClr val="tx1"/>
                </a:solidFill>
                <a:effectLst/>
                <a:latin typeface="Calibri" pitchFamily="34" charset="0"/>
                <a:ea typeface="+mn-ea"/>
                <a:cs typeface="+mn-cs"/>
              </a:rPr>
              <a:t> descargar la presentación EN POWER POINT (</a:t>
            </a:r>
            <a:r>
              <a:rPr lang="en-US" sz="1200" b="1" i="0" kern="1200" dirty="0" smtClean="0">
                <a:solidFill>
                  <a:schemeClr val="tx1"/>
                </a:solidFill>
                <a:effectLst/>
                <a:latin typeface="+mn-lt"/>
                <a:ea typeface="+mn-ea"/>
                <a:cs typeface="+mn-cs"/>
                <a:hlinkClick r:id="rId3"/>
              </a:rPr>
              <a:t>Weekly ENSO Evolution, Status, and Prediction Presentation (</a:t>
            </a:r>
            <a:r>
              <a:rPr lang="en-US" sz="1200" b="1" i="0" kern="1200" dirty="0" err="1" smtClean="0">
                <a:solidFill>
                  <a:schemeClr val="tx1"/>
                </a:solidFill>
                <a:effectLst/>
                <a:latin typeface="+mn-lt"/>
                <a:ea typeface="+mn-ea"/>
                <a:cs typeface="+mn-cs"/>
                <a:hlinkClick r:id="rId3"/>
              </a:rPr>
              <a:t>powerpoint</a:t>
            </a:r>
            <a:r>
              <a:rPr lang="en-US" sz="1200" b="1" i="0" kern="1200" dirty="0" smtClean="0">
                <a:solidFill>
                  <a:schemeClr val="tx1"/>
                </a:solidFill>
                <a:effectLst/>
                <a:latin typeface="+mn-lt"/>
                <a:ea typeface="+mn-ea"/>
                <a:cs typeface="+mn-cs"/>
                <a:hlinkClick r:id="rId3"/>
              </a:rPr>
              <a:t>)</a:t>
            </a:r>
            <a:r>
              <a:rPr lang="en-US" sz="1200" b="1"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La imagen se </a:t>
            </a:r>
            <a:r>
              <a:rPr lang="en-US" sz="1200" b="1" i="0" kern="1200" dirty="0" err="1" smtClean="0">
                <a:solidFill>
                  <a:schemeClr val="tx1"/>
                </a:solidFill>
                <a:effectLst/>
                <a:latin typeface="+mn-lt"/>
                <a:ea typeface="+mn-ea"/>
                <a:cs typeface="+mn-cs"/>
              </a:rPr>
              <a:t>encuentra</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en</a:t>
            </a:r>
            <a:r>
              <a:rPr lang="en-US" sz="1200" b="1" i="0" kern="1200" dirty="0" smtClean="0">
                <a:solidFill>
                  <a:schemeClr val="tx1"/>
                </a:solidFill>
                <a:effectLst/>
                <a:latin typeface="+mn-lt"/>
                <a:ea typeface="+mn-ea"/>
                <a:cs typeface="+mn-cs"/>
              </a:rPr>
              <a:t> la </a:t>
            </a:r>
            <a:r>
              <a:rPr lang="en-US" sz="1200" b="1" i="0" kern="1200" dirty="0" err="1" smtClean="0">
                <a:solidFill>
                  <a:schemeClr val="tx1"/>
                </a:solidFill>
                <a:effectLst/>
                <a:latin typeface="+mn-lt"/>
                <a:ea typeface="+mn-ea"/>
                <a:cs typeface="+mn-cs"/>
              </a:rPr>
              <a:t>diapositiva</a:t>
            </a:r>
            <a:r>
              <a:rPr lang="en-US" sz="1200" b="1" i="0" kern="1200" dirty="0" smtClean="0">
                <a:solidFill>
                  <a:schemeClr val="tx1"/>
                </a:solidFill>
                <a:effectLst/>
                <a:latin typeface="+mn-lt"/>
                <a:ea typeface="+mn-ea"/>
                <a:cs typeface="+mn-cs"/>
              </a:rPr>
              <a:t> 8.</a:t>
            </a:r>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20</a:t>
            </a:fld>
            <a:endParaRPr lang="es-CO"/>
          </a:p>
        </p:txBody>
      </p:sp>
    </p:spTree>
    <p:extLst>
      <p:ext uri="{BB962C8B-B14F-4D97-AF65-F5344CB8AC3E}">
        <p14:creationId xmlns:p14="http://schemas.microsoft.com/office/powerpoint/2010/main" val="4020792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r>
              <a:rPr lang="es-CO" dirty="0" smtClean="0"/>
              <a:t>Imagen</a:t>
            </a:r>
            <a:r>
              <a:rPr lang="es-CO" baseline="0" dirty="0" smtClean="0"/>
              <a:t> Superior: https://www.ecmwf.int/en/forecasts/charts/catalogue/seasonal_charts_public_ecmwf_sst?time=2017060100,2904,2017093000</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23</a:t>
            </a:fld>
            <a:endParaRPr lang="es-CO"/>
          </a:p>
        </p:txBody>
      </p:sp>
    </p:spTree>
    <p:extLst>
      <p:ext uri="{BB962C8B-B14F-4D97-AF65-F5344CB8AC3E}">
        <p14:creationId xmlns:p14="http://schemas.microsoft.com/office/powerpoint/2010/main" val="1317694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r>
              <a:rPr lang="es-CO" dirty="0" smtClean="0"/>
              <a:t>Oficina de Pronósticos</a:t>
            </a:r>
            <a:r>
              <a:rPr lang="es-CO" baseline="0" dirty="0" smtClean="0"/>
              <a:t> y Alertas (Clúster Jerárquico). JB.</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25</a:t>
            </a:fld>
            <a:endParaRPr lang="es-CO"/>
          </a:p>
        </p:txBody>
      </p:sp>
    </p:spTree>
    <p:extLst>
      <p:ext uri="{BB962C8B-B14F-4D97-AF65-F5344CB8AC3E}">
        <p14:creationId xmlns:p14="http://schemas.microsoft.com/office/powerpoint/2010/main" val="3146347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Mapa</a:t>
            </a:r>
            <a:r>
              <a:rPr lang="es-CO" baseline="0" dirty="0" smtClean="0"/>
              <a:t> Anomalía Mes Actual (hasta el máximo día).</a:t>
            </a:r>
          </a:p>
          <a:p>
            <a:endParaRPr lang="es-CO" baseline="0" dirty="0" smtClean="0"/>
          </a:p>
          <a:p>
            <a:r>
              <a:rPr lang="es-CO" baseline="0" dirty="0" smtClean="0"/>
              <a:t>Mapas de anomalías que corresponden al resultado del clúster jerárquico. Mapas en:</a:t>
            </a:r>
          </a:p>
          <a:p>
            <a:endParaRPr lang="es-CO" baseline="0" dirty="0" smtClean="0"/>
          </a:p>
          <a:p>
            <a:r>
              <a:rPr lang="es-CO" dirty="0" smtClean="0"/>
              <a:t>http://www.ideam.gov.co/web/tiempo-y-clima/anomalia-de-la-precipitacion-mensual-por-ano</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26</a:t>
            </a:fld>
            <a:endParaRPr lang="es-CO"/>
          </a:p>
        </p:txBody>
      </p:sp>
    </p:spTree>
    <p:extLst>
      <p:ext uri="{BB962C8B-B14F-4D97-AF65-F5344CB8AC3E}">
        <p14:creationId xmlns:p14="http://schemas.microsoft.com/office/powerpoint/2010/main" val="1759391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1" u="sng" kern="1200" dirty="0" smtClean="0">
                <a:solidFill>
                  <a:schemeClr val="tx1"/>
                </a:solidFill>
                <a:effectLst/>
                <a:latin typeface="+mn-lt"/>
                <a:ea typeface="+mn-ea"/>
                <a:cs typeface="+mn-cs"/>
                <a:hlinkClick r:id="rId3"/>
              </a:rPr>
              <a:t>http://iri.columbia.edu/our-expertise/climate/forecasts/enso/current/?enso_tab=enso-sst_table</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29</a:t>
            </a:fld>
            <a:endParaRPr lang="es-CO"/>
          </a:p>
        </p:txBody>
      </p:sp>
    </p:spTree>
    <p:extLst>
      <p:ext uri="{BB962C8B-B14F-4D97-AF65-F5344CB8AC3E}">
        <p14:creationId xmlns:p14="http://schemas.microsoft.com/office/powerpoint/2010/main" val="3044811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r>
              <a:rPr lang="es-CO" dirty="0" smtClean="0"/>
              <a:t>Modificar</a:t>
            </a:r>
            <a:r>
              <a:rPr lang="es-CO" baseline="0" dirty="0" smtClean="0"/>
              <a:t> los meses de los círculos negros (los meses corresponden a los productos de la página)</a:t>
            </a:r>
            <a:endParaRPr lang="es-CO" dirty="0" smtClean="0"/>
          </a:p>
          <a:p>
            <a:r>
              <a:rPr lang="es-CO" dirty="0" smtClean="0"/>
              <a:t>Imágenes Izquierda: http://www.bom.gov.au/climate/model-summary/#tabs=Pacific-Ocean</a:t>
            </a:r>
          </a:p>
          <a:p>
            <a:endParaRPr lang="es-CO" dirty="0" smtClean="0"/>
          </a:p>
          <a:p>
            <a:r>
              <a:rPr lang="es-CO" dirty="0" smtClean="0"/>
              <a:t>Imagen Derecha:</a:t>
            </a:r>
            <a:r>
              <a:rPr lang="es-CO" baseline="0" dirty="0" smtClean="0"/>
              <a:t> http://www.bom.gov.au/climate/model-summary/#tabs=POAMA (Verificar NINO34)</a:t>
            </a:r>
          </a:p>
          <a:p>
            <a:endParaRPr lang="es-CO" baseline="0" dirty="0" smtClean="0"/>
          </a:p>
          <a:p>
            <a:r>
              <a:rPr lang="es-CO" baseline="0" dirty="0" smtClean="0"/>
              <a:t>Tabla: http://www.bom.gov.au/climate/model-summary/#tabs=POAMA (Recortar toda la tabla)</a:t>
            </a:r>
            <a:endParaRPr lang="es-CO" dirty="0" smtClean="0"/>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30</a:t>
            </a:fld>
            <a:endParaRPr lang="es-CO"/>
          </a:p>
        </p:txBody>
      </p:sp>
    </p:spTree>
    <p:extLst>
      <p:ext uri="{BB962C8B-B14F-4D97-AF65-F5344CB8AC3E}">
        <p14:creationId xmlns:p14="http://schemas.microsoft.com/office/powerpoint/2010/main" val="766656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Imagen</a:t>
            </a:r>
            <a:r>
              <a:rPr lang="es-CO" baseline="0" dirty="0" smtClean="0"/>
              <a:t> Superior (Recortar Título): https://www.ecmwf.int/en/forecasts/charts/catalogue/seasonal_charts_public_ecmwf_sst?time=2017060100,2904,2017093000</a:t>
            </a:r>
            <a:endParaRPr lang="es-CO" dirty="0" smtClean="0"/>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32</a:t>
            </a:fld>
            <a:endParaRPr lang="es-CO"/>
          </a:p>
        </p:txBody>
      </p:sp>
    </p:spTree>
    <p:extLst>
      <p:ext uri="{BB962C8B-B14F-4D97-AF65-F5344CB8AC3E}">
        <p14:creationId xmlns:p14="http://schemas.microsoft.com/office/powerpoint/2010/main" val="1735830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endParaRPr lang="es-CO" dirty="0" smtClean="0"/>
          </a:p>
          <a:p>
            <a:r>
              <a:rPr lang="es-CO" dirty="0" smtClean="0"/>
              <a:t>Enlace:</a:t>
            </a:r>
            <a:r>
              <a:rPr lang="es-CO" baseline="0" dirty="0" smtClean="0"/>
              <a:t> http://iri.columbia.edu/our-expertise/climate/forecasts/seasonal-climate-forecasts/</a:t>
            </a:r>
          </a:p>
          <a:p>
            <a:endParaRPr lang="es-CO" baseline="0" dirty="0" smtClean="0"/>
          </a:p>
          <a:p>
            <a:r>
              <a:rPr lang="es-CO" baseline="0" dirty="0" smtClean="0"/>
              <a:t>Escoger en:</a:t>
            </a:r>
          </a:p>
          <a:p>
            <a:r>
              <a:rPr lang="es-CO" baseline="0" dirty="0" err="1" smtClean="0"/>
              <a:t>Region</a:t>
            </a:r>
            <a:r>
              <a:rPr lang="es-CO" baseline="0" dirty="0" smtClean="0"/>
              <a:t>: South </a:t>
            </a:r>
            <a:r>
              <a:rPr lang="es-CO" baseline="0" dirty="0" err="1" smtClean="0"/>
              <a:t>America</a:t>
            </a:r>
            <a:endParaRPr lang="es-CO" baseline="0" dirty="0" smtClean="0"/>
          </a:p>
          <a:p>
            <a:r>
              <a:rPr lang="es-CO" baseline="0" dirty="0" smtClean="0"/>
              <a:t>Leads: Trimestre actual y siguiente.</a:t>
            </a:r>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34</a:t>
            </a:fld>
            <a:endParaRPr lang="es-CO"/>
          </a:p>
        </p:txBody>
      </p:sp>
    </p:spTree>
    <p:extLst>
      <p:ext uri="{BB962C8B-B14F-4D97-AF65-F5344CB8AC3E}">
        <p14:creationId xmlns:p14="http://schemas.microsoft.com/office/powerpoint/2010/main" val="2365468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r>
              <a:rPr lang="es-CO" dirty="0" smtClean="0"/>
              <a:t>(Recortar</a:t>
            </a:r>
            <a:r>
              <a:rPr lang="es-CO" baseline="0" dirty="0" smtClean="0"/>
              <a:t> el Título)(Escoger trimestre actual y siguiente).</a:t>
            </a:r>
            <a:endParaRPr lang="es-CO" dirty="0" smtClean="0"/>
          </a:p>
          <a:p>
            <a:r>
              <a:rPr lang="es-CO" dirty="0" smtClean="0"/>
              <a:t>https://www.ecmwf.int/en/forecasts/charts/catalogue/seasonal_charts_public_ecmwf_precipitation?time=2017060100,3648,2017103100&amp;area=South%20America&amp;forecast_type_and_skill_measures=ensemble%20mean</a:t>
            </a:r>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35</a:t>
            </a:fld>
            <a:endParaRPr lang="es-CO"/>
          </a:p>
        </p:txBody>
      </p:sp>
    </p:spTree>
    <p:extLst>
      <p:ext uri="{BB962C8B-B14F-4D97-AF65-F5344CB8AC3E}">
        <p14:creationId xmlns:p14="http://schemas.microsoft.com/office/powerpoint/2010/main" val="3349469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solidFill>
                  <a:srgbClr val="FF0000"/>
                </a:solidFill>
              </a:rPr>
              <a:t>*Mensual*</a:t>
            </a:r>
          </a:p>
          <a:p>
            <a:endParaRPr lang="es-CO" dirty="0" smtClean="0"/>
          </a:p>
          <a:p>
            <a:r>
              <a:rPr lang="es-CO" dirty="0" smtClean="0"/>
              <a:t>Mapa</a:t>
            </a:r>
            <a:r>
              <a:rPr lang="es-CO" baseline="0" dirty="0" smtClean="0"/>
              <a:t> Colombia: Hacer zoom en el mapa de Suramérica y Recortar Colombia</a:t>
            </a:r>
            <a:endParaRPr lang="es-CO" dirty="0" smtClean="0"/>
          </a:p>
          <a:p>
            <a:endParaRPr lang="es-CO" dirty="0" smtClean="0"/>
          </a:p>
          <a:p>
            <a:r>
              <a:rPr lang="es-CO" dirty="0" smtClean="0"/>
              <a:t>http://clima1.cptec.inpe.br/gpc/pt</a:t>
            </a:r>
          </a:p>
          <a:p>
            <a:endParaRPr lang="es-CO" dirty="0" smtClean="0"/>
          </a:p>
          <a:p>
            <a:r>
              <a:rPr lang="es-CO" dirty="0" smtClean="0"/>
              <a:t>En </a:t>
            </a:r>
            <a:r>
              <a:rPr lang="es-CO" dirty="0" err="1" smtClean="0"/>
              <a:t>Model</a:t>
            </a:r>
            <a:r>
              <a:rPr lang="es-CO" dirty="0" smtClean="0"/>
              <a:t>: se escoge Eta.</a:t>
            </a:r>
          </a:p>
          <a:p>
            <a:r>
              <a:rPr lang="es-CO" dirty="0" smtClean="0"/>
              <a:t>En</a:t>
            </a:r>
            <a:r>
              <a:rPr lang="es-CO" baseline="0" dirty="0" smtClean="0"/>
              <a:t> </a:t>
            </a:r>
            <a:r>
              <a:rPr lang="es-CO" baseline="0" dirty="0" err="1" smtClean="0"/>
              <a:t>Region</a:t>
            </a:r>
            <a:r>
              <a:rPr lang="es-CO" baseline="0" dirty="0" smtClean="0"/>
              <a:t>: South </a:t>
            </a:r>
            <a:r>
              <a:rPr lang="es-CO" baseline="0" dirty="0" err="1" smtClean="0"/>
              <a:t>America</a:t>
            </a:r>
            <a:r>
              <a:rPr lang="es-CO" baseline="0" dirty="0" smtClean="0"/>
              <a:t>.</a:t>
            </a:r>
            <a:endParaRPr lang="es-CO" dirty="0" smtClean="0"/>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36</a:t>
            </a:fld>
            <a:endParaRPr lang="es-CO"/>
          </a:p>
        </p:txBody>
      </p:sp>
    </p:spTree>
    <p:extLst>
      <p:ext uri="{BB962C8B-B14F-4D97-AF65-F5344CB8AC3E}">
        <p14:creationId xmlns:p14="http://schemas.microsoft.com/office/powerpoint/2010/main" val="372613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xfrm>
            <a:off x="381000" y="685800"/>
            <a:ext cx="6096000" cy="3429000"/>
          </a:xfrm>
          <a:ln/>
        </p:spPr>
      </p:sp>
      <p:sp>
        <p:nvSpPr>
          <p:cNvPr id="26627" name="2 Marcador de notas"/>
          <p:cNvSpPr txBox="1">
            <a:spLocks noGrp="1"/>
          </p:cNvSpPr>
          <p:nvPr>
            <p:ph type="body" sz="quarter" idx="1"/>
          </p:nvPr>
        </p:nvSpPr>
        <p:spPr bwMode="auto">
          <a:noFill/>
        </p:spPr>
        <p:txBody>
          <a:bodyPr numCol="1">
            <a:prstTxWarp prst="textNoShape">
              <a:avLst/>
            </a:prstTxWarp>
          </a:bodyPr>
          <a:lstStyle/>
          <a:p>
            <a:pPr eaLnBrk="1"/>
            <a:endParaRPr dirty="0" smtClean="0">
              <a:latin typeface="Calibri" pitchFamily="34" charset="0"/>
            </a:endParaRPr>
          </a:p>
        </p:txBody>
      </p:sp>
      <p:sp>
        <p:nvSpPr>
          <p:cNvPr id="26628" name="3 Marcador de número de diapositiva"/>
          <p:cNvSpPr txBox="1">
            <a:spLocks noChangeArrowheads="1"/>
          </p:cNvSpPr>
          <p:nvPr/>
        </p:nvSpPr>
        <p:spPr bwMode="auto">
          <a:xfrm>
            <a:off x="3884613" y="8685214"/>
            <a:ext cx="2971800" cy="457200"/>
          </a:xfrm>
          <a:prstGeom prst="rect">
            <a:avLst/>
          </a:prstGeom>
          <a:noFill/>
          <a:ln w="9525">
            <a:noFill/>
            <a:miter lim="800000"/>
            <a:headEnd/>
            <a:tailEnd/>
          </a:ln>
        </p:spPr>
        <p:txBody>
          <a:bodyPr anchor="b"/>
          <a:lstStyle/>
          <a:p>
            <a:pPr algn="r"/>
            <a:fld id="{B80E1981-7FF5-4B63-AE0D-CD783BDD5334}" type="slidenum">
              <a:rPr lang="es-CO" sz="1200">
                <a:solidFill>
                  <a:srgbClr val="000000"/>
                </a:solidFill>
                <a:latin typeface="Calibri" pitchFamily="34" charset="0"/>
              </a:rPr>
              <a:pPr algn="r"/>
              <a:t>2</a:t>
            </a:fld>
            <a:endParaRPr lang="es-CO" sz="1200">
              <a:solidFill>
                <a:srgbClr val="000000"/>
              </a:solidFill>
              <a:latin typeface="Calibri" pitchFamily="34" charset="0"/>
            </a:endParaRPr>
          </a:p>
        </p:txBody>
      </p:sp>
    </p:spTree>
    <p:extLst>
      <p:ext uri="{BB962C8B-B14F-4D97-AF65-F5344CB8AC3E}">
        <p14:creationId xmlns:p14="http://schemas.microsoft.com/office/powerpoint/2010/main" val="30290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40</a:t>
            </a:fld>
            <a:endParaRPr lang="es-CO"/>
          </a:p>
        </p:txBody>
      </p:sp>
    </p:spTree>
    <p:extLst>
      <p:ext uri="{BB962C8B-B14F-4D97-AF65-F5344CB8AC3E}">
        <p14:creationId xmlns:p14="http://schemas.microsoft.com/office/powerpoint/2010/main" val="2506245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41</a:t>
            </a:fld>
            <a:endParaRPr lang="es-CO"/>
          </a:p>
        </p:txBody>
      </p:sp>
    </p:spTree>
    <p:extLst>
      <p:ext uri="{BB962C8B-B14F-4D97-AF65-F5344CB8AC3E}">
        <p14:creationId xmlns:p14="http://schemas.microsoft.com/office/powerpoint/2010/main" val="607386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*No actualizar hasta la</a:t>
            </a:r>
            <a:r>
              <a:rPr lang="es-CO" baseline="0" dirty="0" smtClean="0"/>
              <a:t> entrega de Franklyn (con nuevo nivel)</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42</a:t>
            </a:fld>
            <a:endParaRPr lang="es-CO"/>
          </a:p>
        </p:txBody>
      </p:sp>
    </p:spTree>
    <p:extLst>
      <p:ext uri="{BB962C8B-B14F-4D97-AF65-F5344CB8AC3E}">
        <p14:creationId xmlns:p14="http://schemas.microsoft.com/office/powerpoint/2010/main" val="2829609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Consenso</a:t>
            </a:r>
            <a:r>
              <a:rPr lang="es-CO" baseline="0" dirty="0" smtClean="0"/>
              <a:t> Quincenal:</a:t>
            </a:r>
          </a:p>
          <a:p>
            <a:r>
              <a:rPr lang="es-CO" baseline="0" dirty="0" smtClean="0"/>
              <a:t> M:\SUBDIR_METEOROLOGIA\Compartida\1.PRODUCTO\--- MAPAS METEOROLOGIA ---\CONSENSO - Predicción </a:t>
            </a:r>
            <a:r>
              <a:rPr lang="es-CO" baseline="0" dirty="0" err="1" smtClean="0"/>
              <a:t>Climatica</a:t>
            </a:r>
            <a:r>
              <a:rPr lang="es-CO" baseline="0" dirty="0" smtClean="0"/>
              <a:t> Mensual\Quincenal</a:t>
            </a:r>
          </a:p>
          <a:p>
            <a:endParaRPr lang="es-CO" baseline="0" dirty="0" smtClean="0"/>
          </a:p>
          <a:p>
            <a:r>
              <a:rPr lang="es-CO" baseline="0" dirty="0" smtClean="0"/>
              <a:t>Consenso Inicial:</a:t>
            </a:r>
          </a:p>
          <a:p>
            <a:r>
              <a:rPr lang="es-CO" dirty="0" smtClean="0"/>
              <a:t>M:\SUBDIR_METEOROLOGIA\Compartida\1.PRODUCTO\--- MAPAS METEOROLOGIA ---\CONSENSO - Predicción </a:t>
            </a:r>
            <a:r>
              <a:rPr lang="es-CO" dirty="0" err="1" smtClean="0"/>
              <a:t>Climatica</a:t>
            </a:r>
            <a:r>
              <a:rPr lang="es-CO" dirty="0" smtClean="0"/>
              <a:t> Mensual\Mensual\2017</a:t>
            </a:r>
          </a:p>
          <a:p>
            <a:endParaRPr lang="es-CO" dirty="0" smtClean="0"/>
          </a:p>
          <a:p>
            <a:r>
              <a:rPr lang="es-CO" dirty="0" smtClean="0"/>
              <a:t>Análogo Promedio:</a:t>
            </a:r>
          </a:p>
          <a:p>
            <a:r>
              <a:rPr lang="es-CO" dirty="0" smtClean="0"/>
              <a:t>M:\SUBDIR_METEOROLOGIA\Compartida\1.PRODUCTO\--- MAPAS METEOROLOGIA ---\ANOMALÍA – Análogos</a:t>
            </a:r>
          </a:p>
          <a:p>
            <a:endParaRPr lang="es-CO" dirty="0" smtClean="0"/>
          </a:p>
          <a:p>
            <a:r>
              <a:rPr lang="es-CO" dirty="0" smtClean="0"/>
              <a:t>Anomalías:</a:t>
            </a:r>
            <a:r>
              <a:rPr lang="es-CO" baseline="0" dirty="0" smtClean="0"/>
              <a:t> Mapa de anomalía de la Subdirección y de la OSPA (Lo más actualizado).</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45</a:t>
            </a:fld>
            <a:endParaRPr lang="es-CO"/>
          </a:p>
        </p:txBody>
      </p:sp>
    </p:spTree>
    <p:extLst>
      <p:ext uri="{BB962C8B-B14F-4D97-AF65-F5344CB8AC3E}">
        <p14:creationId xmlns:p14="http://schemas.microsoft.com/office/powerpoint/2010/main" val="4053640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dirty="0" smtClean="0"/>
              <a:t>Climatología:</a:t>
            </a:r>
          </a:p>
          <a:p>
            <a:r>
              <a:rPr lang="es-CO" dirty="0" smtClean="0"/>
              <a:t>Mapas</a:t>
            </a:r>
            <a:r>
              <a:rPr lang="es-CO" baseline="0" dirty="0" smtClean="0"/>
              <a:t> Climatológico.</a:t>
            </a:r>
            <a:endParaRPr lang="es-CO" dirty="0" smtClean="0"/>
          </a:p>
          <a:p>
            <a:endParaRPr lang="es-CO" dirty="0" smtClean="0"/>
          </a:p>
          <a:p>
            <a:r>
              <a:rPr lang="es-CO" dirty="0" smtClean="0"/>
              <a:t>Análogo Promedio:</a:t>
            </a:r>
          </a:p>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M:\SUBDIR_METEOROLOGIA\Compartida\1.PRODUCTO\--- MAPAS METEOROLOGIA ---\ANOMALÍA – Análogos</a:t>
            </a:r>
          </a:p>
          <a:p>
            <a:endParaRPr lang="es-CO" dirty="0" smtClean="0"/>
          </a:p>
          <a:p>
            <a:r>
              <a:rPr lang="es-CO" dirty="0" smtClean="0"/>
              <a:t>CFSv2:</a:t>
            </a:r>
            <a:r>
              <a:rPr lang="es-CO" baseline="0" dirty="0" smtClean="0"/>
              <a:t> Franklyn.</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46</a:t>
            </a:fld>
            <a:endParaRPr lang="es-CO"/>
          </a:p>
        </p:txBody>
      </p:sp>
    </p:spTree>
    <p:extLst>
      <p:ext uri="{BB962C8B-B14F-4D97-AF65-F5344CB8AC3E}">
        <p14:creationId xmlns:p14="http://schemas.microsoft.com/office/powerpoint/2010/main" val="4246309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dirty="0" smtClean="0"/>
              <a:t>Climatología:</a:t>
            </a:r>
          </a:p>
          <a:p>
            <a:r>
              <a:rPr lang="es-CO" dirty="0" smtClean="0"/>
              <a:t>Mapas</a:t>
            </a:r>
            <a:r>
              <a:rPr lang="es-CO" baseline="0" dirty="0" smtClean="0"/>
              <a:t> Climatológico.</a:t>
            </a:r>
            <a:endParaRPr lang="es-CO" dirty="0" smtClean="0"/>
          </a:p>
          <a:p>
            <a:endParaRPr lang="es-CO" dirty="0" smtClean="0"/>
          </a:p>
          <a:p>
            <a:r>
              <a:rPr lang="es-CO" dirty="0" smtClean="0"/>
              <a:t>Análogo Promedio:</a:t>
            </a:r>
          </a:p>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M:\SUBDIR_METEOROLOGIA\Compartida\1.PRODUCTO\--- MAPAS METEOROLOGIA ---\ANOMALÍA – Análogos</a:t>
            </a:r>
          </a:p>
          <a:p>
            <a:endParaRPr lang="es-CO" dirty="0" smtClean="0"/>
          </a:p>
          <a:p>
            <a:r>
              <a:rPr lang="es-CO" dirty="0" smtClean="0"/>
              <a:t>CFSv2:</a:t>
            </a:r>
            <a:r>
              <a:rPr lang="es-CO" baseline="0" dirty="0" smtClean="0"/>
              <a:t> Franklyn.</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49</a:t>
            </a:fld>
            <a:endParaRPr lang="es-CO"/>
          </a:p>
        </p:txBody>
      </p:sp>
    </p:spTree>
    <p:extLst>
      <p:ext uri="{BB962C8B-B14F-4D97-AF65-F5344CB8AC3E}">
        <p14:creationId xmlns:p14="http://schemas.microsoft.com/office/powerpoint/2010/main" val="1351871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dirty="0" smtClean="0"/>
              <a:t>Climatología:</a:t>
            </a:r>
          </a:p>
          <a:p>
            <a:r>
              <a:rPr lang="es-CO" dirty="0" smtClean="0"/>
              <a:t>Mapas</a:t>
            </a:r>
            <a:r>
              <a:rPr lang="es-CO" baseline="0" dirty="0" smtClean="0"/>
              <a:t> Climatológico.</a:t>
            </a:r>
            <a:endParaRPr lang="es-CO" dirty="0" smtClean="0"/>
          </a:p>
          <a:p>
            <a:endParaRPr lang="es-CO" dirty="0" smtClean="0"/>
          </a:p>
          <a:p>
            <a:r>
              <a:rPr lang="es-CO" dirty="0" smtClean="0"/>
              <a:t>Análogo Promedio:</a:t>
            </a:r>
          </a:p>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M:\SUBDIR_METEOROLOGIA\Compartida\1.PRODUCTO\--- MAPAS METEOROLOGIA ---\ANOMALÍA – Análogos</a:t>
            </a:r>
          </a:p>
          <a:p>
            <a:endParaRPr lang="es-CO" dirty="0" smtClean="0"/>
          </a:p>
          <a:p>
            <a:r>
              <a:rPr lang="es-CO" dirty="0" smtClean="0"/>
              <a:t>CFSv2:</a:t>
            </a:r>
            <a:r>
              <a:rPr lang="es-CO" baseline="0" dirty="0" smtClean="0"/>
              <a:t> Franklyn.</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51</a:t>
            </a:fld>
            <a:endParaRPr lang="es-CO"/>
          </a:p>
        </p:txBody>
      </p:sp>
    </p:spTree>
    <p:extLst>
      <p:ext uri="{BB962C8B-B14F-4D97-AF65-F5344CB8AC3E}">
        <p14:creationId xmlns:p14="http://schemas.microsoft.com/office/powerpoint/2010/main" val="2401784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dirty="0" smtClean="0"/>
              <a:t>Recorte</a:t>
            </a:r>
            <a:r>
              <a:rPr lang="es-CO" baseline="0" dirty="0" smtClean="0"/>
              <a:t> de las diapositivas (32,33,34).</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53</a:t>
            </a:fld>
            <a:endParaRPr lang="es-CO"/>
          </a:p>
        </p:txBody>
      </p:sp>
    </p:spTree>
    <p:extLst>
      <p:ext uri="{BB962C8B-B14F-4D97-AF65-F5344CB8AC3E}">
        <p14:creationId xmlns:p14="http://schemas.microsoft.com/office/powerpoint/2010/main" val="1778109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endParaRPr lang="es-CO" dirty="0" smtClean="0"/>
          </a:p>
          <a:p>
            <a:r>
              <a:rPr lang="es-CO" dirty="0" smtClean="0"/>
              <a:t>http://iri.columbia.edu/our-expertise/climate/forecasts/seasonal-climate-forecasts/</a:t>
            </a:r>
          </a:p>
          <a:p>
            <a:endParaRPr lang="es-CO" dirty="0" smtClean="0"/>
          </a:p>
          <a:p>
            <a:r>
              <a:rPr lang="es-CO" dirty="0" smtClean="0"/>
              <a:t>Escoger en:</a:t>
            </a:r>
          </a:p>
          <a:p>
            <a:r>
              <a:rPr lang="es-CO" dirty="0" err="1" smtClean="0"/>
              <a:t>Region</a:t>
            </a:r>
            <a:r>
              <a:rPr lang="es-CO" dirty="0" smtClean="0"/>
              <a:t>: South </a:t>
            </a:r>
            <a:r>
              <a:rPr lang="es-CO" dirty="0" err="1" smtClean="0"/>
              <a:t>America</a:t>
            </a:r>
            <a:r>
              <a:rPr lang="es-CO" dirty="0" smtClean="0"/>
              <a:t>.</a:t>
            </a:r>
          </a:p>
          <a:p>
            <a:r>
              <a:rPr lang="es-CO" dirty="0" err="1" smtClean="0"/>
              <a:t>Type</a:t>
            </a:r>
            <a:r>
              <a:rPr lang="es-CO" dirty="0" smtClean="0"/>
              <a:t>: </a:t>
            </a:r>
            <a:r>
              <a:rPr lang="es-CO" dirty="0" err="1" smtClean="0"/>
              <a:t>Temp</a:t>
            </a:r>
            <a:r>
              <a:rPr lang="es-CO" dirty="0" smtClean="0"/>
              <a:t>.</a:t>
            </a:r>
          </a:p>
          <a:p>
            <a:r>
              <a:rPr lang="es-CO" dirty="0" smtClean="0"/>
              <a:t>Leads: Trimestre actual y siguiente.</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57</a:t>
            </a:fld>
            <a:endParaRPr lang="es-CO"/>
          </a:p>
        </p:txBody>
      </p:sp>
    </p:spTree>
    <p:extLst>
      <p:ext uri="{BB962C8B-B14F-4D97-AF65-F5344CB8AC3E}">
        <p14:creationId xmlns:p14="http://schemas.microsoft.com/office/powerpoint/2010/main" val="2252517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endParaRPr lang="es-CO" dirty="0" smtClean="0"/>
          </a:p>
          <a:p>
            <a:r>
              <a:rPr lang="es-CO" dirty="0" smtClean="0"/>
              <a:t>https://www.ecmwf.int/en/forecasts/charts/catalogue/seasonal_charts_public_ecmwf_2tm?time=2017060100,2904,2017093000&amp;area=South%20America&amp;forecast_type_and_skill_measures=ensemble%20mean</a:t>
            </a:r>
          </a:p>
          <a:p>
            <a:endParaRPr lang="es-CO" dirty="0" smtClean="0"/>
          </a:p>
          <a:p>
            <a:r>
              <a:rPr lang="es-CO" dirty="0" smtClean="0"/>
              <a:t>Escoger en:</a:t>
            </a:r>
            <a:r>
              <a:rPr lang="es-CO" baseline="0" dirty="0" smtClean="0"/>
              <a:t> </a:t>
            </a:r>
            <a:r>
              <a:rPr lang="es-CO" dirty="0" smtClean="0"/>
              <a:t>Trimestre actual y siguiente.</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58</a:t>
            </a:fld>
            <a:endParaRPr lang="es-CO"/>
          </a:p>
        </p:txBody>
      </p:sp>
    </p:spTree>
    <p:extLst>
      <p:ext uri="{BB962C8B-B14F-4D97-AF65-F5344CB8AC3E}">
        <p14:creationId xmlns:p14="http://schemas.microsoft.com/office/powerpoint/2010/main" val="692143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a:xfrm>
            <a:off x="381000" y="685800"/>
            <a:ext cx="6096000" cy="3429000"/>
          </a:xfrm>
          <a:ln/>
        </p:spPr>
      </p:sp>
      <p:sp>
        <p:nvSpPr>
          <p:cNvPr id="59395" name="2 Marcador de notas"/>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s-CO" altLang="es-CO" dirty="0" smtClean="0">
                <a:latin typeface="Times New Roman" pitchFamily="18" charset="0"/>
              </a:rPr>
              <a:t>*Semanal*</a:t>
            </a:r>
          </a:p>
          <a:p>
            <a:endParaRPr lang="es-CO" altLang="es-CO" dirty="0" smtClean="0">
              <a:latin typeface="Times New Roman" pitchFamily="18" charset="0"/>
            </a:endParaRPr>
          </a:p>
          <a:p>
            <a:r>
              <a:rPr lang="es-CO" altLang="es-CO" dirty="0" smtClean="0">
                <a:latin typeface="Times New Roman" pitchFamily="18" charset="0"/>
              </a:rPr>
              <a:t>Modificar los días.</a:t>
            </a:r>
          </a:p>
          <a:p>
            <a:endParaRPr lang="es-CO" altLang="es-CO" dirty="0" smtClean="0">
              <a:latin typeface="Times New Roman" pitchFamily="18" charset="0"/>
            </a:endParaRPr>
          </a:p>
          <a:p>
            <a:r>
              <a:rPr lang="es-CO" altLang="es-CO" dirty="0" smtClean="0">
                <a:latin typeface="Times New Roman" pitchFamily="18" charset="0"/>
              </a:rPr>
              <a:t>Gráfica EWP: http://www.cpc.ncep.noaa.gov/products/people/wd52qz/mjo/chi/ewp.gif</a:t>
            </a:r>
          </a:p>
          <a:p>
            <a:r>
              <a:rPr lang="es-CO" altLang="es-CO" dirty="0" smtClean="0">
                <a:latin typeface="Times New Roman" pitchFamily="18" charset="0"/>
              </a:rPr>
              <a:t>Gráfica NCEP – GFS: http://www.cpc.ncep.noaa.gov/products/people/wd52qz/mjo/chi/gfs.gif</a:t>
            </a:r>
          </a:p>
          <a:p>
            <a:r>
              <a:rPr lang="es-CO" altLang="es-CO" dirty="0" smtClean="0">
                <a:latin typeface="Times New Roman" pitchFamily="18" charset="0"/>
              </a:rPr>
              <a:t>Gráfica CFSv2:http://www.cpc.ncep.noaa.gov/products/people/wd52qz/mjo/chi/cfs.gif</a:t>
            </a:r>
          </a:p>
        </p:txBody>
      </p:sp>
    </p:spTree>
    <p:extLst>
      <p:ext uri="{BB962C8B-B14F-4D97-AF65-F5344CB8AC3E}">
        <p14:creationId xmlns:p14="http://schemas.microsoft.com/office/powerpoint/2010/main" val="67561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a:xfrm>
            <a:off x="381000" y="685800"/>
            <a:ext cx="6096000" cy="3429000"/>
          </a:xfrm>
          <a:ln/>
        </p:spPr>
      </p:sp>
      <p:sp>
        <p:nvSpPr>
          <p:cNvPr id="59395" name="2 Marcador de notas"/>
          <p:cNvSpPr>
            <a:spLocks noGrp="1"/>
          </p:cNvSpPr>
          <p:nvPr>
            <p:ph type="body" idx="1"/>
          </p:nvPr>
        </p:nvSpPr>
        <p:spPr>
          <a:noFill/>
          <a:extLst>
            <a:ext uri="{91240B29-F687-4f45-9708-019B960494DF}">
              <a14:hiddenLine xmlns:a14="http://schemas.microsoft.com/office/drawing/2010/main" xmlns="" w="9525">
                <a:solidFill>
                  <a:srgbClr val="808080"/>
                </a:solidFill>
                <a:miter lim="800000"/>
                <a:headEnd/>
                <a:tailEnd/>
              </a14:hiddenLine>
            </a:ext>
          </a:extLst>
        </p:spPr>
        <p:txBody>
          <a:bodyPr/>
          <a:lstStyle/>
          <a:p>
            <a:endParaRPr lang="es-CO" altLang="es-CO" dirty="0" smtClean="0">
              <a:latin typeface="Times New Roman" pitchFamily="18" charset="0"/>
            </a:endParaRPr>
          </a:p>
        </p:txBody>
      </p:sp>
    </p:spTree>
    <p:extLst>
      <p:ext uri="{BB962C8B-B14F-4D97-AF65-F5344CB8AC3E}">
        <p14:creationId xmlns:p14="http://schemas.microsoft.com/office/powerpoint/2010/main" val="207493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*Semanal*</a:t>
            </a:r>
          </a:p>
          <a:p>
            <a:r>
              <a:rPr lang="es-CO" dirty="0" smtClean="0"/>
              <a:t>Gráfica TSM: Imagen Superior (SST) http://www.cpc.ncep.noaa.gov/products/analysis_monitoring/enso_update/sstanim.shtml</a:t>
            </a:r>
          </a:p>
          <a:p>
            <a:r>
              <a:rPr lang="es-CO" dirty="0" smtClean="0"/>
              <a:t>Gráfica</a:t>
            </a:r>
            <a:r>
              <a:rPr lang="es-CO" baseline="0" dirty="0" smtClean="0"/>
              <a:t> ATSM: Imagen Inferior (SST </a:t>
            </a:r>
            <a:r>
              <a:rPr lang="es-CO" baseline="0" dirty="0" err="1" smtClean="0"/>
              <a:t>Anomalies</a:t>
            </a:r>
            <a:r>
              <a:rPr lang="es-CO" baseline="0" dirty="0" smtClean="0"/>
              <a:t>)</a:t>
            </a:r>
            <a:r>
              <a:rPr lang="es-CO" dirty="0" smtClean="0"/>
              <a:t>http://www.cpc.ncep.noaa.gov/products/analysis_monitoring/enso_update/sstanim.shtml</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15</a:t>
            </a:fld>
            <a:endParaRPr lang="es-CO"/>
          </a:p>
        </p:txBody>
      </p:sp>
    </p:spTree>
    <p:extLst>
      <p:ext uri="{BB962C8B-B14F-4D97-AF65-F5344CB8AC3E}">
        <p14:creationId xmlns:p14="http://schemas.microsoft.com/office/powerpoint/2010/main" val="3020364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*Semanal*</a:t>
            </a:r>
          </a:p>
          <a:p>
            <a:r>
              <a:rPr lang="es-CO" dirty="0" smtClean="0"/>
              <a:t>Gráfica TSM: Imagen Superior (SST) http://www.cpc.ncep.noaa.gov/products/analysis_monitoring/enso_update/sstanim.shtml</a:t>
            </a:r>
          </a:p>
          <a:p>
            <a:r>
              <a:rPr lang="es-CO" dirty="0" smtClean="0"/>
              <a:t>Gráfica</a:t>
            </a:r>
            <a:r>
              <a:rPr lang="es-CO" baseline="0" dirty="0" smtClean="0"/>
              <a:t> ATSM: Imagen Inferior (SST </a:t>
            </a:r>
            <a:r>
              <a:rPr lang="es-CO" baseline="0" dirty="0" err="1" smtClean="0"/>
              <a:t>Anomalies</a:t>
            </a:r>
            <a:r>
              <a:rPr lang="es-CO" baseline="0" dirty="0" smtClean="0"/>
              <a:t>)</a:t>
            </a:r>
            <a:r>
              <a:rPr lang="es-CO" dirty="0" smtClean="0"/>
              <a:t>http://www.cpc.ncep.noaa.gov/products/analysis_monitoring/enso_update/sstanim.shtml</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16</a:t>
            </a:fld>
            <a:endParaRPr lang="es-CO"/>
          </a:p>
        </p:txBody>
      </p:sp>
    </p:spTree>
    <p:extLst>
      <p:ext uri="{BB962C8B-B14F-4D97-AF65-F5344CB8AC3E}">
        <p14:creationId xmlns:p14="http://schemas.microsoft.com/office/powerpoint/2010/main" val="4190526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*semanal – mensual*</a:t>
            </a:r>
          </a:p>
          <a:p>
            <a:endParaRPr lang="es-CO" dirty="0" smtClean="0"/>
          </a:p>
          <a:p>
            <a:r>
              <a:rPr lang="es-CO" dirty="0" smtClean="0"/>
              <a:t>Buscar</a:t>
            </a:r>
            <a:r>
              <a:rPr lang="es-CO" baseline="0" dirty="0" smtClean="0"/>
              <a:t> en la siguiente ruta:</a:t>
            </a:r>
          </a:p>
          <a:p>
            <a:r>
              <a:rPr lang="pt-BR" dirty="0" smtClean="0"/>
              <a:t>M:\SUBDIR_METEOROLOGIA\Compartida\1.PRODUCTO\--- MAPAS </a:t>
            </a:r>
          </a:p>
          <a:p>
            <a:endParaRPr lang="pt-BR" dirty="0" smtClean="0"/>
          </a:p>
          <a:p>
            <a:r>
              <a:rPr lang="pt-BR" dirty="0" smtClean="0"/>
              <a:t>METEOROLOGIA ---\TSM - Semanal</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17</a:t>
            </a:fld>
            <a:endParaRPr lang="es-CO"/>
          </a:p>
        </p:txBody>
      </p:sp>
    </p:spTree>
    <p:extLst>
      <p:ext uri="{BB962C8B-B14F-4D97-AF65-F5344CB8AC3E}">
        <p14:creationId xmlns:p14="http://schemas.microsoft.com/office/powerpoint/2010/main" val="102603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xfrm>
            <a:off x="381000" y="685800"/>
            <a:ext cx="6096000" cy="3429000"/>
          </a:xfrm>
          <a:ln/>
        </p:spPr>
      </p:sp>
      <p:sp>
        <p:nvSpPr>
          <p:cNvPr id="49155" name="2 Marcador de notas"/>
          <p:cNvSpPr>
            <a:spLocks noGrp="1"/>
          </p:cNvSpPr>
          <p:nvPr>
            <p:ph type="body" sz="quarter" idx="1"/>
          </p:nvPr>
        </p:nvSpPr>
        <p:spPr>
          <a:noFill/>
          <a:extLst>
            <a:ext uri="{91240B29-F687-4f45-9708-019B960494DF}">
              <a14:hiddenLine xmlns:a14="http://schemas.microsoft.com/office/drawing/2010/main" xmlns="" w="9525">
                <a:solidFill>
                  <a:srgbClr val="808080"/>
                </a:solidFill>
                <a:miter lim="800000"/>
                <a:headEnd/>
                <a:tailEnd/>
              </a14:hiddenLine>
            </a:ext>
          </a:extLst>
        </p:spPr>
        <p:txBody>
          <a:bodyPr/>
          <a:lstStyle/>
          <a:p>
            <a:pPr eaLnBrk="1"/>
            <a:endParaRPr lang="es-ES" altLang="es-CO" dirty="0" smtClean="0">
              <a:latin typeface="Calibri" pitchFamily="34" charset="0"/>
            </a:endParaRPr>
          </a:p>
        </p:txBody>
      </p:sp>
      <p:sp>
        <p:nvSpPr>
          <p:cNvPr id="49156" name="3 Marcador de número de diapositiva"/>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defTabSz="914400" fontAlgn="auto">
              <a:spcBef>
                <a:spcPts val="0"/>
              </a:spcBef>
              <a:spcAft>
                <a:spcPts val="0"/>
              </a:spcAft>
              <a:buClrTx/>
              <a:buSzTx/>
              <a:buFontTx/>
              <a:buNone/>
            </a:pPr>
            <a:fld id="{CAEF67D1-A0CF-49A2-9717-AD000BEA9677}" type="slidenum">
              <a:rPr lang="es-CO" altLang="es-CO" sz="1200">
                <a:solidFill>
                  <a:srgbClr val="000000"/>
                </a:solidFill>
                <a:latin typeface="Calibri" pitchFamily="34" charset="0"/>
                <a:ea typeface="+mn-ea"/>
                <a:cs typeface="+mn-cs"/>
              </a:rPr>
              <a:pPr algn="r" defTabSz="914400" fontAlgn="auto">
                <a:spcBef>
                  <a:spcPts val="0"/>
                </a:spcBef>
                <a:spcAft>
                  <a:spcPts val="0"/>
                </a:spcAft>
                <a:buClrTx/>
                <a:buSzTx/>
                <a:buFontTx/>
                <a:buNone/>
              </a:pPr>
              <a:t>18</a:t>
            </a:fld>
            <a:endParaRPr lang="es-CO" altLang="es-CO" sz="1200">
              <a:solidFill>
                <a:srgbClr val="000000"/>
              </a:solidFill>
              <a:latin typeface="Calibri" pitchFamily="34" charset="0"/>
              <a:ea typeface="+mn-ea"/>
              <a:cs typeface="+mn-cs"/>
            </a:endParaRPr>
          </a:p>
        </p:txBody>
      </p:sp>
    </p:spTree>
    <p:extLst>
      <p:ext uri="{BB962C8B-B14F-4D97-AF65-F5344CB8AC3E}">
        <p14:creationId xmlns:p14="http://schemas.microsoft.com/office/powerpoint/2010/main" val="27278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xfrm>
            <a:off x="381000" y="685800"/>
            <a:ext cx="6096000" cy="3429000"/>
          </a:xfrm>
          <a:ln/>
        </p:spPr>
      </p:sp>
      <p:sp>
        <p:nvSpPr>
          <p:cNvPr id="49155" name="2 Marcador de notas"/>
          <p:cNvSpPr>
            <a:spLocks noGrp="1"/>
          </p:cNvSpPr>
          <p:nvPr>
            <p:ph type="body" sz="quarter"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eaLnBrk="1"/>
            <a:endParaRPr lang="es-ES" altLang="es-CO" dirty="0" smtClean="0">
              <a:latin typeface="Calibri" pitchFamily="34" charset="0"/>
            </a:endParaRPr>
          </a:p>
        </p:txBody>
      </p:sp>
      <p:sp>
        <p:nvSpPr>
          <p:cNvPr id="49156" name="3 Marcador de número de diapositiva"/>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defTabSz="914400" fontAlgn="auto">
              <a:spcBef>
                <a:spcPts val="0"/>
              </a:spcBef>
              <a:spcAft>
                <a:spcPts val="0"/>
              </a:spcAft>
              <a:buClrTx/>
              <a:buSzTx/>
              <a:buFontTx/>
              <a:buNone/>
            </a:pPr>
            <a:fld id="{CAEF67D1-A0CF-49A2-9717-AD000BEA9677}" type="slidenum">
              <a:rPr lang="es-CO" altLang="es-CO" sz="1200">
                <a:solidFill>
                  <a:srgbClr val="000000"/>
                </a:solidFill>
                <a:latin typeface="Calibri" pitchFamily="34" charset="0"/>
                <a:ea typeface="+mn-ea"/>
                <a:cs typeface="+mn-cs"/>
              </a:rPr>
              <a:pPr algn="r" defTabSz="914400" fontAlgn="auto">
                <a:spcBef>
                  <a:spcPts val="0"/>
                </a:spcBef>
                <a:spcAft>
                  <a:spcPts val="0"/>
                </a:spcAft>
                <a:buClrTx/>
                <a:buSzTx/>
                <a:buFontTx/>
                <a:buNone/>
              </a:pPr>
              <a:t>19</a:t>
            </a:fld>
            <a:endParaRPr lang="es-CO" altLang="es-CO" sz="1200">
              <a:solidFill>
                <a:srgbClr val="000000"/>
              </a:solidFill>
              <a:latin typeface="Calibri" pitchFamily="34" charset="0"/>
              <a:ea typeface="+mn-ea"/>
              <a:cs typeface="+mn-cs"/>
            </a:endParaRPr>
          </a:p>
        </p:txBody>
      </p:sp>
    </p:spTree>
    <p:extLst>
      <p:ext uri="{BB962C8B-B14F-4D97-AF65-F5344CB8AC3E}">
        <p14:creationId xmlns:p14="http://schemas.microsoft.com/office/powerpoint/2010/main" val="1849623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62437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p:cNvSpPr/>
          <p:nvPr userDrawn="1"/>
        </p:nvSpPr>
        <p:spPr>
          <a:xfrm>
            <a:off x="1199456" y="6093296"/>
            <a:ext cx="10992544" cy="764704"/>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 name="Grupo 3"/>
          <p:cNvGrpSpPr/>
          <p:nvPr userDrawn="1"/>
        </p:nvGrpSpPr>
        <p:grpSpPr>
          <a:xfrm>
            <a:off x="8276701" y="6184319"/>
            <a:ext cx="3651947" cy="557049"/>
            <a:chOff x="3647728" y="5733256"/>
            <a:chExt cx="5828282" cy="889016"/>
          </a:xfrm>
        </p:grpSpPr>
        <p:pic>
          <p:nvPicPr>
            <p:cNvPr id="5" name="Imagen 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6" name="Imagen 5"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grpSp>
    </p:spTree>
    <p:extLst>
      <p:ext uri="{BB962C8B-B14F-4D97-AF65-F5344CB8AC3E}">
        <p14:creationId xmlns:p14="http://schemas.microsoft.com/office/powerpoint/2010/main" val="22480310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80206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649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98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186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6902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5" r:id="rId3"/>
    <p:sldLayoutId id="2147483668" r:id="rId4"/>
    <p:sldLayoutId id="2147483673" r:id="rId5"/>
    <p:sldLayoutId id="2147483674"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gif"/></Relationships>
</file>

<file path=ppt/slides/_rels/slide1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0.gif"/></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7.gif"/><Relationship Id="rId3" Type="http://schemas.openxmlformats.org/officeDocument/2006/relationships/image" Target="../media/image37.gif"/><Relationship Id="rId7" Type="http://schemas.openxmlformats.org/officeDocument/2006/relationships/image" Target="../media/image41.gif"/><Relationship Id="rId12" Type="http://schemas.openxmlformats.org/officeDocument/2006/relationships/image" Target="../media/image46.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gif"/><Relationship Id="rId11" Type="http://schemas.openxmlformats.org/officeDocument/2006/relationships/image" Target="../media/image45.gif"/><Relationship Id="rId5" Type="http://schemas.openxmlformats.org/officeDocument/2006/relationships/image" Target="../media/image39.gif"/><Relationship Id="rId10" Type="http://schemas.openxmlformats.org/officeDocument/2006/relationships/image" Target="../media/image44.gif"/><Relationship Id="rId4" Type="http://schemas.openxmlformats.org/officeDocument/2006/relationships/image" Target="../media/image38.gif"/><Relationship Id="rId9" Type="http://schemas.openxmlformats.org/officeDocument/2006/relationships/image" Target="../media/image43.gif"/><Relationship Id="rId14" Type="http://schemas.openxmlformats.org/officeDocument/2006/relationships/image" Target="../media/image48.gif"/></Relationships>
</file>

<file path=ppt/slides/_rels/slide1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6.gif"/></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image" Target="../media/image59.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gif"/><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5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5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99456" y="5626107"/>
            <a:ext cx="10992544" cy="1231893"/>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17" name="Imagen 16"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18" name="Imagen 1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sp>
        <p:nvSpPr>
          <p:cNvPr id="19" name="CuadroTexto 18"/>
          <p:cNvSpPr txBox="1"/>
          <p:nvPr/>
        </p:nvSpPr>
        <p:spPr>
          <a:xfrm>
            <a:off x="2316529" y="1587288"/>
            <a:ext cx="8352928" cy="1474571"/>
          </a:xfrm>
          <a:prstGeom prst="rect">
            <a:avLst/>
          </a:prstGeom>
          <a:noFill/>
        </p:spPr>
        <p:txBody>
          <a:bodyPr wrap="square" rtlCol="0">
            <a:spAutoFit/>
          </a:bodyPr>
          <a:lstStyle/>
          <a:p>
            <a:pPr algn="ctr">
              <a:lnSpc>
                <a:spcPct val="90000"/>
              </a:lnSpc>
            </a:pPr>
            <a:r>
              <a:rPr lang="es-CO" sz="2280" dirty="0">
                <a:solidFill>
                  <a:srgbClr val="375160"/>
                </a:solidFill>
                <a:latin typeface="Impact" panose="020B0806030902050204" pitchFamily="34" charset="0"/>
              </a:rPr>
              <a:t>CONDICIONES HIDROCLIMÁTICAS ACTUALES</a:t>
            </a:r>
          </a:p>
          <a:p>
            <a:pPr algn="ctr">
              <a:lnSpc>
                <a:spcPct val="90000"/>
              </a:lnSpc>
            </a:pPr>
            <a:r>
              <a:rPr lang="es-CO" sz="3200" dirty="0" smtClean="0">
                <a:solidFill>
                  <a:srgbClr val="375160"/>
                </a:solidFill>
                <a:latin typeface="Impact" panose="020B0806030902050204" pitchFamily="34" charset="0"/>
              </a:rPr>
              <a:t>Y </a:t>
            </a:r>
            <a:r>
              <a:rPr lang="es-CO" sz="3200" dirty="0">
                <a:solidFill>
                  <a:srgbClr val="375160"/>
                </a:solidFill>
                <a:latin typeface="Impact" panose="020B0806030902050204" pitchFamily="34" charset="0"/>
              </a:rPr>
              <a:t>PREDICCIÓN CLIMÁTICA PARA</a:t>
            </a:r>
          </a:p>
          <a:p>
            <a:pPr algn="ctr">
              <a:lnSpc>
                <a:spcPct val="90000"/>
              </a:lnSpc>
            </a:pPr>
            <a:r>
              <a:rPr lang="es-CO" sz="4500" dirty="0">
                <a:solidFill>
                  <a:srgbClr val="375160"/>
                </a:solidFill>
                <a:latin typeface="Impact" panose="020B0806030902050204" pitchFamily="34" charset="0"/>
              </a:rPr>
              <a:t>LOS PRÓXIMOS </a:t>
            </a:r>
            <a:r>
              <a:rPr lang="es-CO" sz="4500" dirty="0" smtClean="0">
                <a:solidFill>
                  <a:srgbClr val="375160"/>
                </a:solidFill>
                <a:latin typeface="Impact" panose="020B0806030902050204" pitchFamily="34" charset="0"/>
              </a:rPr>
              <a:t>MESES</a:t>
            </a:r>
            <a:endParaRPr lang="es-CO" sz="4500" dirty="0">
              <a:solidFill>
                <a:srgbClr val="375160"/>
              </a:solidFill>
              <a:latin typeface="Impact" panose="020B0806030902050204" pitchFamily="34" charset="0"/>
            </a:endParaRPr>
          </a:p>
        </p:txBody>
      </p:sp>
      <p:sp>
        <p:nvSpPr>
          <p:cNvPr id="9" name="CuadroTexto 8"/>
          <p:cNvSpPr txBox="1"/>
          <p:nvPr/>
        </p:nvSpPr>
        <p:spPr>
          <a:xfrm>
            <a:off x="4204117" y="2985632"/>
            <a:ext cx="4878259" cy="461665"/>
          </a:xfrm>
          <a:prstGeom prst="rect">
            <a:avLst/>
          </a:prstGeom>
          <a:noFill/>
        </p:spPr>
        <p:txBody>
          <a:bodyPr wrap="none" rtlCol="0">
            <a:spAutoFit/>
          </a:bodyPr>
          <a:lstStyle/>
          <a:p>
            <a:pPr algn="ctr"/>
            <a:r>
              <a:rPr lang="es-CO" sz="2400" dirty="0" smtClean="0">
                <a:solidFill>
                  <a:srgbClr val="375160"/>
                </a:solidFill>
                <a:latin typeface="Myriad Pro" panose="020B0503030403020204" pitchFamily="34" charset="0"/>
              </a:rPr>
              <a:t>Predicción Climática – NOVIEMBRE / NDE - 2017 </a:t>
            </a:r>
            <a:endParaRPr lang="es-CO" sz="2400" dirty="0">
              <a:solidFill>
                <a:srgbClr val="375160"/>
              </a:solidFill>
              <a:latin typeface="Myriad Pro" panose="020B0503030403020204" pitchFamily="34" charset="0"/>
            </a:endParaRPr>
          </a:p>
        </p:txBody>
      </p:sp>
      <p:cxnSp>
        <p:nvCxnSpPr>
          <p:cNvPr id="12" name="Conector recto 11"/>
          <p:cNvCxnSpPr/>
          <p:nvPr/>
        </p:nvCxnSpPr>
        <p:spPr>
          <a:xfrm>
            <a:off x="1164401" y="2969983"/>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3878497" y="3837616"/>
            <a:ext cx="4860786" cy="598625"/>
          </a:xfrm>
          <a:prstGeom prst="rect">
            <a:avLst/>
          </a:prstGeom>
          <a:noFill/>
        </p:spPr>
        <p:txBody>
          <a:bodyPr wrap="square" lIns="91440" tIns="45720" rIns="91440" bIns="45720">
            <a:spAutoFit/>
          </a:bodyPr>
          <a:lstStyle/>
          <a:p>
            <a:pPr algn="ctr">
              <a:lnSpc>
                <a:spcPct val="70000"/>
              </a:lnSpc>
            </a:pPr>
            <a:r>
              <a:rPr lang="es-ES" sz="3200" dirty="0" smtClean="0">
                <a:latin typeface="Impact" panose="020B0806030902050204" pitchFamily="34" charset="0"/>
              </a:rPr>
              <a:t>C.N.O</a:t>
            </a:r>
            <a:endParaRPr lang="es-ES" sz="3200" dirty="0" smtClean="0">
              <a:latin typeface="Impact" panose="020B0806030902050204" pitchFamily="34" charset="0"/>
            </a:endParaRPr>
          </a:p>
          <a:p>
            <a:pPr algn="ctr">
              <a:lnSpc>
                <a:spcPct val="70000"/>
              </a:lnSpc>
            </a:pPr>
            <a:r>
              <a:rPr lang="es-ES" sz="1500" dirty="0" smtClean="0">
                <a:latin typeface="Impact" panose="020B0806030902050204" pitchFamily="34" charset="0"/>
              </a:rPr>
              <a:t>Noviembre</a:t>
            </a:r>
            <a:endParaRPr lang="es-ES" sz="1500" dirty="0">
              <a:latin typeface="Impact" panose="020B0806030902050204" pitchFamily="34" charset="0"/>
            </a:endParaRPr>
          </a:p>
        </p:txBody>
      </p:sp>
      <p:sp>
        <p:nvSpPr>
          <p:cNvPr id="2" name="Rectángulo 1"/>
          <p:cNvSpPr/>
          <p:nvPr/>
        </p:nvSpPr>
        <p:spPr>
          <a:xfrm>
            <a:off x="3706211" y="5002715"/>
            <a:ext cx="5682966" cy="286232"/>
          </a:xfrm>
          <a:prstGeom prst="rect">
            <a:avLst/>
          </a:prstGeom>
        </p:spPr>
        <p:txBody>
          <a:bodyPr wrap="none">
            <a:spAutoFit/>
          </a:bodyPr>
          <a:lstStyle/>
          <a:p>
            <a:pPr algn="ctr">
              <a:lnSpc>
                <a:spcPct val="90000"/>
              </a:lnSpc>
            </a:pPr>
            <a:r>
              <a:rPr lang="es-ES" sz="1400" dirty="0" smtClean="0">
                <a:solidFill>
                  <a:schemeClr val="accent6">
                    <a:lumMod val="50000"/>
                  </a:schemeClr>
                </a:solidFill>
                <a:latin typeface="Impact" panose="020B0806030902050204" pitchFamily="34" charset="0"/>
              </a:rPr>
              <a:t>Subdirección de Meteorología – Grupo de Modelamiento de Tiempo y Clima</a:t>
            </a:r>
          </a:p>
        </p:txBody>
      </p:sp>
      <p:sp>
        <p:nvSpPr>
          <p:cNvPr id="13" name="Rectángulo 12"/>
          <p:cNvSpPr/>
          <p:nvPr/>
        </p:nvSpPr>
        <p:spPr>
          <a:xfrm>
            <a:off x="4499320" y="4805068"/>
            <a:ext cx="3499612" cy="286232"/>
          </a:xfrm>
          <a:prstGeom prst="rect">
            <a:avLst/>
          </a:prstGeom>
        </p:spPr>
        <p:txBody>
          <a:bodyPr wrap="none">
            <a:spAutoFit/>
          </a:bodyPr>
          <a:lstStyle/>
          <a:p>
            <a:pPr algn="ctr">
              <a:lnSpc>
                <a:spcPct val="90000"/>
              </a:lnSpc>
            </a:pPr>
            <a:r>
              <a:rPr lang="es-ES" sz="1400" dirty="0" smtClean="0">
                <a:solidFill>
                  <a:srgbClr val="1E2F13"/>
                </a:solidFill>
                <a:latin typeface="Impact" panose="020B0806030902050204" pitchFamily="34" charset="0"/>
              </a:rPr>
              <a:t>Julieta Serna Cuenca - nserna@ideam.gov.co</a:t>
            </a:r>
          </a:p>
        </p:txBody>
      </p:sp>
    </p:spTree>
    <p:extLst>
      <p:ext uri="{BB962C8B-B14F-4D97-AF65-F5344CB8AC3E}">
        <p14:creationId xmlns:p14="http://schemas.microsoft.com/office/powerpoint/2010/main" val="426827969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08" y="260648"/>
            <a:ext cx="8712968" cy="5454606"/>
          </a:xfrm>
          <a:prstGeom prst="rect">
            <a:avLst/>
          </a:prstGeom>
        </p:spPr>
      </p:pic>
    </p:spTree>
    <p:extLst>
      <p:ext uri="{BB962C8B-B14F-4D97-AF65-F5344CB8AC3E}">
        <p14:creationId xmlns:p14="http://schemas.microsoft.com/office/powerpoint/2010/main" val="17582900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0841" y="81406"/>
            <a:ext cx="2275527" cy="294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magen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3723" y="81406"/>
            <a:ext cx="2275527" cy="294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449" y="98445"/>
            <a:ext cx="2275527" cy="294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ángulo redondeado 13"/>
          <p:cNvSpPr/>
          <p:nvPr/>
        </p:nvSpPr>
        <p:spPr>
          <a:xfrm>
            <a:off x="9413356" y="4018293"/>
            <a:ext cx="2016224" cy="648072"/>
          </a:xfrm>
          <a:prstGeom prst="roundRect">
            <a:avLst/>
          </a:prstGeom>
          <a:solidFill>
            <a:srgbClr val="3FCDFF"/>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a:p>
        </p:txBody>
      </p:sp>
      <p:sp>
        <p:nvSpPr>
          <p:cNvPr id="15" name="Rectángulo redondeado 14"/>
          <p:cNvSpPr/>
          <p:nvPr/>
        </p:nvSpPr>
        <p:spPr>
          <a:xfrm>
            <a:off x="9408368" y="1442834"/>
            <a:ext cx="2016224" cy="64807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a:p>
        </p:txBody>
      </p:sp>
      <p:sp>
        <p:nvSpPr>
          <p:cNvPr id="5" name="CuadroTexto 4"/>
          <p:cNvSpPr txBox="1"/>
          <p:nvPr/>
        </p:nvSpPr>
        <p:spPr>
          <a:xfrm>
            <a:off x="-168696" y="6319764"/>
            <a:ext cx="9463025" cy="387798"/>
          </a:xfrm>
          <a:prstGeom prst="rect">
            <a:avLst/>
          </a:prstGeom>
          <a:noFill/>
        </p:spPr>
        <p:txBody>
          <a:bodyPr wrap="square" rtlCol="0">
            <a:spAutoFit/>
          </a:bodyPr>
          <a:lstStyle/>
          <a:p>
            <a:pPr algn="ctr">
              <a:lnSpc>
                <a:spcPct val="80000"/>
              </a:lnSpc>
            </a:pPr>
            <a:r>
              <a:rPr lang="es-CO" sz="2400" dirty="0">
                <a:solidFill>
                  <a:srgbClr val="375160"/>
                </a:solidFill>
                <a:latin typeface="Impact" panose="020B0806030902050204" pitchFamily="34" charset="0"/>
              </a:rPr>
              <a:t>Í</a:t>
            </a:r>
            <a:r>
              <a:rPr lang="es-CO" sz="2400" dirty="0" smtClean="0">
                <a:solidFill>
                  <a:srgbClr val="375160"/>
                </a:solidFill>
                <a:latin typeface="Impact" panose="020B0806030902050204" pitchFamily="34" charset="0"/>
              </a:rPr>
              <a:t>NDICE </a:t>
            </a:r>
            <a:r>
              <a:rPr lang="es-CO" sz="2400" dirty="0">
                <a:solidFill>
                  <a:srgbClr val="375160"/>
                </a:solidFill>
                <a:latin typeface="Impact" panose="020B0806030902050204" pitchFamily="34" charset="0"/>
              </a:rPr>
              <a:t>DE DISPONIBILIDAD </a:t>
            </a:r>
            <a:r>
              <a:rPr lang="es-CO" sz="2400" dirty="0" smtClean="0">
                <a:solidFill>
                  <a:srgbClr val="375160"/>
                </a:solidFill>
                <a:latin typeface="Impact" panose="020B0806030902050204" pitchFamily="34" charset="0"/>
              </a:rPr>
              <a:t>HIDRICA –  </a:t>
            </a:r>
            <a:r>
              <a:rPr lang="es-CO" sz="2400" dirty="0" smtClean="0">
                <a:latin typeface="Impact" panose="020B0806030902050204" pitchFamily="34" charset="0"/>
              </a:rPr>
              <a:t>Décadas</a:t>
            </a:r>
            <a:endParaRPr lang="es-CO" sz="2400" dirty="0">
              <a:latin typeface="Impact" panose="020B0806030902050204" pitchFamily="34" charset="0"/>
            </a:endParaRPr>
          </a:p>
        </p:txBody>
      </p:sp>
      <p:sp>
        <p:nvSpPr>
          <p:cNvPr id="7" name="Rectángulo 6"/>
          <p:cNvSpPr/>
          <p:nvPr/>
        </p:nvSpPr>
        <p:spPr>
          <a:xfrm>
            <a:off x="9526973" y="1606943"/>
            <a:ext cx="1779013" cy="363176"/>
          </a:xfrm>
          <a:prstGeom prst="rect">
            <a:avLst/>
          </a:prstGeom>
        </p:spPr>
        <p:txBody>
          <a:bodyPr wrap="none">
            <a:spAutoFit/>
          </a:bodyPr>
          <a:lstStyle/>
          <a:p>
            <a:pPr algn="ctr">
              <a:lnSpc>
                <a:spcPct val="80000"/>
              </a:lnSpc>
            </a:pPr>
            <a:r>
              <a:rPr lang="es-CO" sz="2200" dirty="0" smtClean="0">
                <a:latin typeface="Impact" panose="020B0806030902050204" pitchFamily="34" charset="0"/>
              </a:rPr>
              <a:t>CLIMATOLOGÍA</a:t>
            </a:r>
            <a:endParaRPr lang="es-CO" sz="2200" dirty="0">
              <a:latin typeface="Impact" panose="020B0806030902050204" pitchFamily="34" charset="0"/>
            </a:endParaRPr>
          </a:p>
        </p:txBody>
      </p:sp>
      <p:sp>
        <p:nvSpPr>
          <p:cNvPr id="6" name="Rectángulo 5"/>
          <p:cNvSpPr/>
          <p:nvPr/>
        </p:nvSpPr>
        <p:spPr>
          <a:xfrm>
            <a:off x="9696400" y="4187357"/>
            <a:ext cx="1505027" cy="363176"/>
          </a:xfrm>
          <a:prstGeom prst="rect">
            <a:avLst/>
          </a:prstGeom>
        </p:spPr>
        <p:txBody>
          <a:bodyPr wrap="none">
            <a:spAutoFit/>
          </a:bodyPr>
          <a:lstStyle/>
          <a:p>
            <a:pPr algn="ctr">
              <a:lnSpc>
                <a:spcPct val="80000"/>
              </a:lnSpc>
            </a:pPr>
            <a:r>
              <a:rPr lang="es-CO" sz="2200" dirty="0" smtClean="0">
                <a:latin typeface="Impact" panose="020B0806030902050204" pitchFamily="34" charset="0"/>
              </a:rPr>
              <a:t>OBSERVADO</a:t>
            </a:r>
            <a:endParaRPr lang="es-CO" sz="2200" dirty="0">
              <a:latin typeface="Impact" panose="020B0806030902050204" pitchFamily="34" charset="0"/>
            </a:endParaRPr>
          </a:p>
        </p:txBody>
      </p:sp>
      <p:sp>
        <p:nvSpPr>
          <p:cNvPr id="4" name="CuadroTexto 3"/>
          <p:cNvSpPr txBox="1"/>
          <p:nvPr/>
        </p:nvSpPr>
        <p:spPr>
          <a:xfrm>
            <a:off x="3546345" y="133333"/>
            <a:ext cx="288032" cy="477054"/>
          </a:xfrm>
          <a:prstGeom prst="rect">
            <a:avLst/>
          </a:prstGeom>
          <a:noFill/>
        </p:spPr>
        <p:txBody>
          <a:bodyPr wrap="square" rtlCol="0">
            <a:spAutoFit/>
          </a:bodyPr>
          <a:lstStyle/>
          <a:p>
            <a:r>
              <a:rPr lang="es-CO" sz="2500" dirty="0" smtClean="0">
                <a:latin typeface="Impact" panose="020B0806030902050204" pitchFamily="34" charset="0"/>
              </a:rPr>
              <a:t>1</a:t>
            </a:r>
            <a:endParaRPr lang="es-CO" sz="2500" dirty="0">
              <a:latin typeface="Impact" panose="020B0806030902050204" pitchFamily="34" charset="0"/>
            </a:endParaRPr>
          </a:p>
        </p:txBody>
      </p:sp>
      <p:sp>
        <p:nvSpPr>
          <p:cNvPr id="12" name="CuadroTexto 11"/>
          <p:cNvSpPr txBox="1"/>
          <p:nvPr/>
        </p:nvSpPr>
        <p:spPr>
          <a:xfrm>
            <a:off x="6023992" y="113299"/>
            <a:ext cx="288032" cy="477054"/>
          </a:xfrm>
          <a:prstGeom prst="rect">
            <a:avLst/>
          </a:prstGeom>
          <a:noFill/>
        </p:spPr>
        <p:txBody>
          <a:bodyPr wrap="square" rtlCol="0">
            <a:spAutoFit/>
          </a:bodyPr>
          <a:lstStyle/>
          <a:p>
            <a:r>
              <a:rPr lang="es-CO" sz="2500" dirty="0" smtClean="0">
                <a:latin typeface="Impact" panose="020B0806030902050204" pitchFamily="34" charset="0"/>
              </a:rPr>
              <a:t>2</a:t>
            </a:r>
            <a:endParaRPr lang="es-CO" sz="2500" dirty="0">
              <a:latin typeface="Impact" panose="020B0806030902050204" pitchFamily="34" charset="0"/>
            </a:endParaRPr>
          </a:p>
        </p:txBody>
      </p:sp>
      <p:sp>
        <p:nvSpPr>
          <p:cNvPr id="13" name="CuadroTexto 12"/>
          <p:cNvSpPr txBox="1"/>
          <p:nvPr/>
        </p:nvSpPr>
        <p:spPr>
          <a:xfrm>
            <a:off x="8688288" y="133333"/>
            <a:ext cx="72008" cy="477054"/>
          </a:xfrm>
          <a:prstGeom prst="rect">
            <a:avLst/>
          </a:prstGeom>
          <a:noFill/>
        </p:spPr>
        <p:txBody>
          <a:bodyPr wrap="square" rtlCol="0">
            <a:spAutoFit/>
          </a:bodyPr>
          <a:lstStyle/>
          <a:p>
            <a:r>
              <a:rPr lang="es-CO" sz="2500" dirty="0" smtClean="0">
                <a:latin typeface="Impact" panose="020B0806030902050204" pitchFamily="34" charset="0"/>
              </a:rPr>
              <a:t>3</a:t>
            </a:r>
            <a:endParaRPr lang="es-CO" sz="2500" dirty="0">
              <a:latin typeface="Impact" panose="020B0806030902050204" pitchFamily="34" charset="0"/>
            </a:endParaRPr>
          </a:p>
        </p:txBody>
      </p:sp>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6159" y="3078133"/>
            <a:ext cx="2275527" cy="294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723" y="3078133"/>
            <a:ext cx="2275527" cy="294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8465" y="3078133"/>
            <a:ext cx="2275527" cy="294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8115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879891"/>
            <a:ext cx="8856984" cy="758606"/>
          </a:xfrm>
          <a:prstGeom prst="rect">
            <a:avLst/>
          </a:prstGeom>
          <a:noFill/>
        </p:spPr>
        <p:txBody>
          <a:bodyPr wrap="square" rtlCol="0">
            <a:spAutoFit/>
          </a:bodyPr>
          <a:lstStyle/>
          <a:p>
            <a:pPr algn="ctr">
              <a:lnSpc>
                <a:spcPct val="80000"/>
              </a:lnSpc>
            </a:pPr>
            <a:r>
              <a:rPr lang="es-CO" sz="5400" dirty="0">
                <a:solidFill>
                  <a:srgbClr val="375160"/>
                </a:solidFill>
                <a:latin typeface="Impact" panose="020B0806030902050204" pitchFamily="34" charset="0"/>
              </a:rPr>
              <a:t>2. </a:t>
            </a:r>
            <a:r>
              <a:rPr lang="es-CO" sz="5400" dirty="0" smtClean="0">
                <a:solidFill>
                  <a:srgbClr val="375160"/>
                </a:solidFill>
                <a:latin typeface="Impact" panose="020B0806030902050204" pitchFamily="34" charset="0"/>
              </a:rPr>
              <a:t>CONDICIONES ACTUALES </a:t>
            </a:r>
            <a:endParaRPr lang="es-CO" sz="5400" dirty="0">
              <a:solidFill>
                <a:srgbClr val="375160"/>
              </a:solidFill>
              <a:latin typeface="Impact" panose="020B0806030902050204" pitchFamily="34" charset="0"/>
            </a:endParaRPr>
          </a:p>
        </p:txBody>
      </p:sp>
      <p:sp>
        <p:nvSpPr>
          <p:cNvPr id="2" name="Rectángulo 1"/>
          <p:cNvSpPr/>
          <p:nvPr/>
        </p:nvSpPr>
        <p:spPr>
          <a:xfrm>
            <a:off x="5447928" y="4529373"/>
            <a:ext cx="2914516" cy="861774"/>
          </a:xfrm>
          <a:prstGeom prst="rect">
            <a:avLst/>
          </a:prstGeom>
        </p:spPr>
        <p:txBody>
          <a:bodyPr wrap="none">
            <a:spAutoFit/>
          </a:bodyPr>
          <a:lstStyle/>
          <a:p>
            <a:r>
              <a:rPr lang="es-CO" sz="2500" dirty="0" smtClean="0">
                <a:latin typeface="Impact" panose="020B0806030902050204" pitchFamily="34" charset="0"/>
              </a:rPr>
              <a:t>OCÉANO – ATMÓSFERA</a:t>
            </a:r>
          </a:p>
          <a:p>
            <a:pPr algn="ctr"/>
            <a:r>
              <a:rPr lang="es-CO" sz="2500" dirty="0" smtClean="0">
                <a:solidFill>
                  <a:srgbClr val="375160"/>
                </a:solidFill>
                <a:latin typeface="Impact" panose="020B0806030902050204" pitchFamily="34" charset="0"/>
              </a:rPr>
              <a:t>GLOBAL</a:t>
            </a:r>
            <a:endParaRPr lang="es-CO" sz="25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947020852"/>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www.cpc.ncep.noaa.gov/products/people/wd52qz/mjo/chi/cf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6183" y="3016130"/>
            <a:ext cx="2365000" cy="3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www.cpc.ncep.noaa.gov/products/people/wd52qz/mjo/chi/gf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8187" y="3016130"/>
            <a:ext cx="2365000" cy="309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www.cpc.ncep.noaa.gov/products/people/wd52qz/mjo/chi/ew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300" y="3016130"/>
            <a:ext cx="2364999" cy="3096000"/>
          </a:xfrm>
          <a:prstGeom prst="rect">
            <a:avLst/>
          </a:prstGeom>
          <a:noFill/>
          <a:extLst>
            <a:ext uri="{909E8E84-426E-40DD-AFC4-6F175D3DCCD1}">
              <a14:hiddenFill xmlns:a14="http://schemas.microsoft.com/office/drawing/2010/main">
                <a:solidFill>
                  <a:srgbClr val="FFFFFF"/>
                </a:solidFill>
              </a14:hiddenFill>
            </a:ext>
          </a:extLst>
        </p:spPr>
      </p:pic>
      <p:sp>
        <p:nvSpPr>
          <p:cNvPr id="41989" name="8 Rectángulo"/>
          <p:cNvSpPr>
            <a:spLocks noChangeArrowheads="1"/>
          </p:cNvSpPr>
          <p:nvPr/>
        </p:nvSpPr>
        <p:spPr bwMode="auto">
          <a:xfrm>
            <a:off x="6042619" y="3370284"/>
            <a:ext cx="5208588" cy="3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s-ES" altLang="es-CO">
              <a:solidFill>
                <a:srgbClr val="FFFFFF"/>
              </a:solidFill>
            </a:endParaRPr>
          </a:p>
        </p:txBody>
      </p:sp>
      <p:sp>
        <p:nvSpPr>
          <p:cNvPr id="6" name="AutoShape 6" descr="http://www.cpc.ncep.noaa.gov/products/people/wd52qz/mjo/chi/ewp.gif"/>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rgbClr val="FFFFFF"/>
              </a:solidFill>
            </a:endParaRPr>
          </a:p>
        </p:txBody>
      </p:sp>
      <p:sp>
        <p:nvSpPr>
          <p:cNvPr id="4" name="CuadroTexto 3"/>
          <p:cNvSpPr txBox="1"/>
          <p:nvPr/>
        </p:nvSpPr>
        <p:spPr>
          <a:xfrm>
            <a:off x="2020228" y="2756817"/>
            <a:ext cx="2228026" cy="276999"/>
          </a:xfrm>
          <a:prstGeom prst="rect">
            <a:avLst/>
          </a:prstGeom>
          <a:noFill/>
        </p:spPr>
        <p:txBody>
          <a:bodyPr wrap="square" rtlCol="0">
            <a:spAutoFit/>
          </a:bodyPr>
          <a:lstStyle/>
          <a:p>
            <a:pPr algn="ctr"/>
            <a:r>
              <a:rPr lang="es-CO" sz="1200" dirty="0">
                <a:solidFill>
                  <a:srgbClr val="375160"/>
                </a:solidFill>
                <a:latin typeface="Impact" panose="020B0806030902050204" pitchFamily="34" charset="0"/>
              </a:rPr>
              <a:t>EWP – Spherical Harmonics</a:t>
            </a:r>
          </a:p>
        </p:txBody>
      </p:sp>
      <p:sp>
        <p:nvSpPr>
          <p:cNvPr id="27" name="CuadroTexto 26"/>
          <p:cNvSpPr txBox="1"/>
          <p:nvPr/>
        </p:nvSpPr>
        <p:spPr>
          <a:xfrm>
            <a:off x="5421966" y="2786295"/>
            <a:ext cx="2164618" cy="276999"/>
          </a:xfrm>
          <a:prstGeom prst="rect">
            <a:avLst/>
          </a:prstGeom>
          <a:noFill/>
        </p:spPr>
        <p:txBody>
          <a:bodyPr wrap="square" rtlCol="0">
            <a:spAutoFit/>
          </a:bodyPr>
          <a:lstStyle/>
          <a:p>
            <a:pPr algn="ctr"/>
            <a:r>
              <a:rPr lang="es-CO" sz="1200" dirty="0">
                <a:solidFill>
                  <a:srgbClr val="375160"/>
                </a:solidFill>
                <a:latin typeface="Impact" panose="020B0806030902050204" pitchFamily="34" charset="0"/>
              </a:rPr>
              <a:t>NCEP - GFS</a:t>
            </a:r>
          </a:p>
        </p:txBody>
      </p:sp>
      <p:sp>
        <p:nvSpPr>
          <p:cNvPr id="40" name="CuadroTexto 39"/>
          <p:cNvSpPr txBox="1">
            <a:spLocks noChangeAspect="1"/>
          </p:cNvSpPr>
          <p:nvPr/>
        </p:nvSpPr>
        <p:spPr>
          <a:xfrm>
            <a:off x="10693968" y="3281766"/>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05</a:t>
            </a:r>
            <a:endParaRPr lang="es-CO" sz="1200" b="1" dirty="0">
              <a:solidFill>
                <a:srgbClr val="FF0000"/>
              </a:solidFill>
              <a:latin typeface="Cambria" panose="02040503050406030204" pitchFamily="18" charset="0"/>
            </a:endParaRPr>
          </a:p>
        </p:txBody>
      </p:sp>
      <p:sp>
        <p:nvSpPr>
          <p:cNvPr id="41" name="CuadroTexto 40"/>
          <p:cNvSpPr txBox="1">
            <a:spLocks noChangeAspect="1"/>
          </p:cNvSpPr>
          <p:nvPr/>
        </p:nvSpPr>
        <p:spPr>
          <a:xfrm>
            <a:off x="10700689" y="3564948"/>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10</a:t>
            </a:r>
            <a:endParaRPr lang="es-CO" sz="1200" b="1" dirty="0">
              <a:solidFill>
                <a:srgbClr val="FF0000"/>
              </a:solidFill>
              <a:latin typeface="Cambria" panose="02040503050406030204" pitchFamily="18" charset="0"/>
            </a:endParaRPr>
          </a:p>
        </p:txBody>
      </p:sp>
      <p:sp>
        <p:nvSpPr>
          <p:cNvPr id="42" name="CuadroTexto 41"/>
          <p:cNvSpPr txBox="1">
            <a:spLocks noChangeAspect="1"/>
          </p:cNvSpPr>
          <p:nvPr/>
        </p:nvSpPr>
        <p:spPr>
          <a:xfrm>
            <a:off x="10700689" y="3852786"/>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15</a:t>
            </a:r>
            <a:endParaRPr lang="es-CO" sz="1200" b="1" dirty="0">
              <a:solidFill>
                <a:srgbClr val="FF0000"/>
              </a:solidFill>
              <a:latin typeface="Cambria" panose="02040503050406030204" pitchFamily="18" charset="0"/>
            </a:endParaRPr>
          </a:p>
        </p:txBody>
      </p:sp>
      <p:sp>
        <p:nvSpPr>
          <p:cNvPr id="43" name="CuadroTexto 42"/>
          <p:cNvSpPr txBox="1">
            <a:spLocks noChangeAspect="1"/>
          </p:cNvSpPr>
          <p:nvPr/>
        </p:nvSpPr>
        <p:spPr>
          <a:xfrm>
            <a:off x="10704586" y="4122307"/>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20</a:t>
            </a:r>
            <a:endParaRPr lang="es-CO" sz="1200" b="1" dirty="0">
              <a:solidFill>
                <a:srgbClr val="FF0000"/>
              </a:solidFill>
              <a:latin typeface="Cambria" panose="02040503050406030204" pitchFamily="18" charset="0"/>
            </a:endParaRPr>
          </a:p>
        </p:txBody>
      </p:sp>
      <p:sp>
        <p:nvSpPr>
          <p:cNvPr id="44" name="CuadroTexto 43"/>
          <p:cNvSpPr txBox="1">
            <a:spLocks noChangeAspect="1"/>
          </p:cNvSpPr>
          <p:nvPr/>
        </p:nvSpPr>
        <p:spPr>
          <a:xfrm>
            <a:off x="10700689" y="4410686"/>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25</a:t>
            </a:r>
            <a:endParaRPr lang="es-CO" sz="1200" b="1" dirty="0">
              <a:solidFill>
                <a:srgbClr val="FF0000"/>
              </a:solidFill>
              <a:latin typeface="Cambria" panose="02040503050406030204" pitchFamily="18" charset="0"/>
            </a:endParaRPr>
          </a:p>
        </p:txBody>
      </p:sp>
      <p:sp>
        <p:nvSpPr>
          <p:cNvPr id="45" name="CuadroTexto 44"/>
          <p:cNvSpPr txBox="1">
            <a:spLocks noChangeAspect="1"/>
          </p:cNvSpPr>
          <p:nvPr/>
        </p:nvSpPr>
        <p:spPr>
          <a:xfrm>
            <a:off x="10710461" y="4693927"/>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30</a:t>
            </a:r>
            <a:endParaRPr lang="es-CO" sz="1200" b="1" dirty="0">
              <a:solidFill>
                <a:srgbClr val="FF0000"/>
              </a:solidFill>
              <a:latin typeface="Cambria" panose="02040503050406030204" pitchFamily="18" charset="0"/>
            </a:endParaRPr>
          </a:p>
        </p:txBody>
      </p:sp>
      <p:sp>
        <p:nvSpPr>
          <p:cNvPr id="46" name="CuadroTexto 45"/>
          <p:cNvSpPr txBox="1">
            <a:spLocks noChangeAspect="1"/>
          </p:cNvSpPr>
          <p:nvPr/>
        </p:nvSpPr>
        <p:spPr>
          <a:xfrm>
            <a:off x="10703997" y="4977240"/>
            <a:ext cx="406850" cy="276999"/>
          </a:xfrm>
          <a:prstGeom prst="rect">
            <a:avLst/>
          </a:prstGeom>
          <a:noFill/>
        </p:spPr>
        <p:txBody>
          <a:bodyPr wrap="square" rtlCol="0">
            <a:spAutoFit/>
          </a:bodyPr>
          <a:lstStyle/>
          <a:p>
            <a:r>
              <a:rPr lang="es-CO" sz="1200" b="1" dirty="0" smtClean="0">
                <a:solidFill>
                  <a:srgbClr val="278ACA"/>
                </a:solidFill>
                <a:latin typeface="Cambria" panose="02040503050406030204" pitchFamily="18" charset="0"/>
              </a:rPr>
              <a:t>05</a:t>
            </a:r>
            <a:endParaRPr lang="es-CO" sz="1200" b="1" dirty="0">
              <a:solidFill>
                <a:srgbClr val="278ACA"/>
              </a:solidFill>
              <a:latin typeface="Cambria" panose="02040503050406030204" pitchFamily="18" charset="0"/>
            </a:endParaRPr>
          </a:p>
        </p:txBody>
      </p:sp>
      <p:sp>
        <p:nvSpPr>
          <p:cNvPr id="47" name="CuadroTexto 46"/>
          <p:cNvSpPr txBox="1">
            <a:spLocks noChangeAspect="1"/>
          </p:cNvSpPr>
          <p:nvPr/>
        </p:nvSpPr>
        <p:spPr>
          <a:xfrm>
            <a:off x="10710461" y="5258858"/>
            <a:ext cx="369864" cy="276999"/>
          </a:xfrm>
          <a:prstGeom prst="rect">
            <a:avLst/>
          </a:prstGeom>
          <a:noFill/>
        </p:spPr>
        <p:txBody>
          <a:bodyPr wrap="square" rtlCol="0">
            <a:spAutoFit/>
          </a:bodyPr>
          <a:lstStyle/>
          <a:p>
            <a:r>
              <a:rPr lang="es-CO" sz="1200" b="1" dirty="0" smtClean="0">
                <a:solidFill>
                  <a:srgbClr val="0070C0"/>
                </a:solidFill>
                <a:latin typeface="Cambria" panose="02040503050406030204" pitchFamily="18" charset="0"/>
              </a:rPr>
              <a:t>10</a:t>
            </a:r>
            <a:endParaRPr lang="es-CO" sz="1200" b="1" dirty="0">
              <a:solidFill>
                <a:srgbClr val="0070C0"/>
              </a:solidFill>
              <a:latin typeface="Cambria" panose="02040503050406030204" pitchFamily="18" charset="0"/>
            </a:endParaRPr>
          </a:p>
        </p:txBody>
      </p:sp>
      <p:sp>
        <p:nvSpPr>
          <p:cNvPr id="48" name="CuadroTexto 47"/>
          <p:cNvSpPr txBox="1">
            <a:spLocks noChangeAspect="1"/>
          </p:cNvSpPr>
          <p:nvPr/>
        </p:nvSpPr>
        <p:spPr>
          <a:xfrm>
            <a:off x="7214183" y="3277520"/>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06</a:t>
            </a:r>
            <a:endParaRPr lang="es-CO" sz="1200" b="1" dirty="0">
              <a:solidFill>
                <a:srgbClr val="FF0000"/>
              </a:solidFill>
              <a:latin typeface="Cambria" panose="02040503050406030204" pitchFamily="18" charset="0"/>
            </a:endParaRPr>
          </a:p>
        </p:txBody>
      </p:sp>
      <p:sp>
        <p:nvSpPr>
          <p:cNvPr id="49" name="CuadroTexto 48"/>
          <p:cNvSpPr txBox="1">
            <a:spLocks noChangeAspect="1"/>
          </p:cNvSpPr>
          <p:nvPr/>
        </p:nvSpPr>
        <p:spPr>
          <a:xfrm>
            <a:off x="7216720" y="3585267"/>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11</a:t>
            </a:r>
            <a:endParaRPr lang="es-CO" sz="1200" b="1" dirty="0">
              <a:solidFill>
                <a:srgbClr val="FF0000"/>
              </a:solidFill>
              <a:latin typeface="Cambria" panose="02040503050406030204" pitchFamily="18" charset="0"/>
            </a:endParaRPr>
          </a:p>
        </p:txBody>
      </p:sp>
      <p:sp>
        <p:nvSpPr>
          <p:cNvPr id="37" name="Rectángulo 36"/>
          <p:cNvSpPr/>
          <p:nvPr/>
        </p:nvSpPr>
        <p:spPr>
          <a:xfrm>
            <a:off x="191344" y="6343197"/>
            <a:ext cx="5313919" cy="523220"/>
          </a:xfrm>
          <a:prstGeom prst="rect">
            <a:avLst/>
          </a:prstGeom>
          <a:noFill/>
        </p:spPr>
        <p:txBody>
          <a:bodyPr wrap="square" lIns="91440" tIns="45720" rIns="91440" bIns="45720">
            <a:spAutoFit/>
          </a:bodyPr>
          <a:lstStyle/>
          <a:p>
            <a:pPr algn="ctr">
              <a:lnSpc>
                <a:spcPct val="80000"/>
              </a:lnSpc>
            </a:pPr>
            <a:r>
              <a:rPr lang="es-ES" sz="3500" dirty="0" smtClean="0">
                <a:ln w="0"/>
                <a:solidFill>
                  <a:srgbClr val="375160"/>
                </a:solidFill>
                <a:latin typeface="Impact" panose="020B0806030902050204" pitchFamily="34" charset="0"/>
              </a:rPr>
              <a:t>PROYECCIÓN </a:t>
            </a:r>
            <a:r>
              <a:rPr lang="es-ES" sz="3500" dirty="0" err="1" smtClean="0">
                <a:ln w="0"/>
                <a:solidFill>
                  <a:srgbClr val="375160"/>
                </a:solidFill>
                <a:latin typeface="Impact" panose="020B0806030902050204" pitchFamily="34" charset="0"/>
              </a:rPr>
              <a:t>MJO</a:t>
            </a:r>
            <a:endParaRPr lang="es-ES" sz="3500" dirty="0">
              <a:ln w="0"/>
              <a:solidFill>
                <a:srgbClr val="375160"/>
              </a:solidFill>
              <a:latin typeface="Impact" panose="020B0806030902050204" pitchFamily="34" charset="0"/>
            </a:endParaRPr>
          </a:p>
        </p:txBody>
      </p:sp>
      <p:sp>
        <p:nvSpPr>
          <p:cNvPr id="7" name="Rectángulo 6"/>
          <p:cNvSpPr/>
          <p:nvPr/>
        </p:nvSpPr>
        <p:spPr>
          <a:xfrm>
            <a:off x="1847528" y="3497211"/>
            <a:ext cx="9793088" cy="8396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CuadroTexto 29"/>
          <p:cNvSpPr txBox="1">
            <a:spLocks noChangeAspect="1"/>
          </p:cNvSpPr>
          <p:nvPr/>
        </p:nvSpPr>
        <p:spPr>
          <a:xfrm>
            <a:off x="3787676" y="3268961"/>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06</a:t>
            </a:r>
            <a:endParaRPr lang="es-CO" sz="1200" b="1" dirty="0">
              <a:solidFill>
                <a:srgbClr val="FF0000"/>
              </a:solidFill>
              <a:latin typeface="Cambria" panose="02040503050406030204" pitchFamily="18" charset="0"/>
            </a:endParaRPr>
          </a:p>
        </p:txBody>
      </p:sp>
      <p:sp>
        <p:nvSpPr>
          <p:cNvPr id="31" name="CuadroTexto 30"/>
          <p:cNvSpPr txBox="1">
            <a:spLocks noChangeAspect="1"/>
          </p:cNvSpPr>
          <p:nvPr/>
        </p:nvSpPr>
        <p:spPr>
          <a:xfrm>
            <a:off x="3787676" y="3558013"/>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11</a:t>
            </a:r>
            <a:endParaRPr lang="es-CO" sz="1200" b="1" dirty="0">
              <a:solidFill>
                <a:srgbClr val="FF0000"/>
              </a:solidFill>
              <a:latin typeface="Cambria" panose="02040503050406030204" pitchFamily="18" charset="0"/>
            </a:endParaRPr>
          </a:p>
        </p:txBody>
      </p:sp>
      <p:sp>
        <p:nvSpPr>
          <p:cNvPr id="32" name="CuadroTexto 31"/>
          <p:cNvSpPr txBox="1">
            <a:spLocks noChangeAspect="1"/>
          </p:cNvSpPr>
          <p:nvPr/>
        </p:nvSpPr>
        <p:spPr>
          <a:xfrm>
            <a:off x="3787676" y="3840784"/>
            <a:ext cx="369864" cy="276999"/>
          </a:xfrm>
          <a:prstGeom prst="rect">
            <a:avLst/>
          </a:prstGeom>
          <a:noFill/>
        </p:spPr>
        <p:txBody>
          <a:bodyPr wrap="square" rtlCol="0">
            <a:spAutoFit/>
          </a:bodyPr>
          <a:lstStyle/>
          <a:p>
            <a:r>
              <a:rPr lang="es-CO" sz="1200" b="1" dirty="0">
                <a:solidFill>
                  <a:srgbClr val="FF0000"/>
                </a:solidFill>
                <a:latin typeface="Cambria" panose="02040503050406030204" pitchFamily="18" charset="0"/>
              </a:rPr>
              <a:t>1</a:t>
            </a:r>
            <a:r>
              <a:rPr lang="es-CO" sz="1200" b="1" dirty="0" smtClean="0">
                <a:solidFill>
                  <a:srgbClr val="FF0000"/>
                </a:solidFill>
                <a:latin typeface="Cambria" panose="02040503050406030204" pitchFamily="18" charset="0"/>
              </a:rPr>
              <a:t>6</a:t>
            </a:r>
            <a:endParaRPr lang="es-CO" sz="1200" b="1" dirty="0">
              <a:solidFill>
                <a:srgbClr val="FF0000"/>
              </a:solidFill>
              <a:latin typeface="Cambria" panose="02040503050406030204" pitchFamily="18" charset="0"/>
            </a:endParaRPr>
          </a:p>
        </p:txBody>
      </p:sp>
      <p:sp>
        <p:nvSpPr>
          <p:cNvPr id="33" name="CuadroTexto 32"/>
          <p:cNvSpPr txBox="1">
            <a:spLocks noChangeAspect="1"/>
          </p:cNvSpPr>
          <p:nvPr/>
        </p:nvSpPr>
        <p:spPr>
          <a:xfrm>
            <a:off x="3790740" y="4114969"/>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21</a:t>
            </a:r>
            <a:endParaRPr lang="es-CO" sz="1200" b="1" dirty="0">
              <a:solidFill>
                <a:srgbClr val="FF0000"/>
              </a:solidFill>
              <a:latin typeface="Cambria" panose="02040503050406030204" pitchFamily="18" charset="0"/>
            </a:endParaRPr>
          </a:p>
        </p:txBody>
      </p:sp>
      <p:sp>
        <p:nvSpPr>
          <p:cNvPr id="34" name="CuadroTexto 33"/>
          <p:cNvSpPr txBox="1">
            <a:spLocks noChangeAspect="1"/>
          </p:cNvSpPr>
          <p:nvPr/>
        </p:nvSpPr>
        <p:spPr>
          <a:xfrm>
            <a:off x="3787676" y="4402659"/>
            <a:ext cx="369864" cy="276999"/>
          </a:xfrm>
          <a:prstGeom prst="rect">
            <a:avLst/>
          </a:prstGeom>
          <a:noFill/>
        </p:spPr>
        <p:txBody>
          <a:bodyPr wrap="square" rtlCol="0">
            <a:spAutoFit/>
          </a:bodyPr>
          <a:lstStyle/>
          <a:p>
            <a:r>
              <a:rPr lang="es-CO" sz="1200" b="1" dirty="0">
                <a:solidFill>
                  <a:srgbClr val="FF0000"/>
                </a:solidFill>
                <a:latin typeface="Cambria" panose="02040503050406030204" pitchFamily="18" charset="0"/>
              </a:rPr>
              <a:t>2</a:t>
            </a:r>
            <a:r>
              <a:rPr lang="es-CO" sz="1200" b="1" dirty="0" smtClean="0">
                <a:solidFill>
                  <a:srgbClr val="FF0000"/>
                </a:solidFill>
                <a:latin typeface="Cambria" panose="02040503050406030204" pitchFamily="18" charset="0"/>
              </a:rPr>
              <a:t>6</a:t>
            </a:r>
            <a:endParaRPr lang="es-CO" sz="1200" b="1" dirty="0">
              <a:solidFill>
                <a:srgbClr val="FF0000"/>
              </a:solidFill>
              <a:latin typeface="Cambria" panose="02040503050406030204" pitchFamily="18" charset="0"/>
            </a:endParaRPr>
          </a:p>
        </p:txBody>
      </p:sp>
      <p:sp>
        <p:nvSpPr>
          <p:cNvPr id="35" name="CuadroTexto 34"/>
          <p:cNvSpPr txBox="1">
            <a:spLocks noChangeAspect="1"/>
          </p:cNvSpPr>
          <p:nvPr/>
        </p:nvSpPr>
        <p:spPr>
          <a:xfrm>
            <a:off x="3797026" y="4682060"/>
            <a:ext cx="369864" cy="276999"/>
          </a:xfrm>
          <a:prstGeom prst="rect">
            <a:avLst/>
          </a:prstGeom>
          <a:noFill/>
        </p:spPr>
        <p:txBody>
          <a:bodyPr wrap="square" rtlCol="0">
            <a:spAutoFit/>
          </a:bodyPr>
          <a:lstStyle/>
          <a:p>
            <a:r>
              <a:rPr lang="es-CO" sz="1200" b="1" dirty="0" smtClean="0">
                <a:solidFill>
                  <a:srgbClr val="278ACA"/>
                </a:solidFill>
                <a:latin typeface="Cambria" panose="02040503050406030204" pitchFamily="18" charset="0"/>
              </a:rPr>
              <a:t>01</a:t>
            </a:r>
            <a:endParaRPr lang="es-CO" sz="1200" b="1" dirty="0">
              <a:solidFill>
                <a:srgbClr val="278ACA"/>
              </a:solidFill>
              <a:latin typeface="Cambria" panose="02040503050406030204" pitchFamily="18" charset="0"/>
            </a:endParaRPr>
          </a:p>
        </p:txBody>
      </p:sp>
      <p:sp>
        <p:nvSpPr>
          <p:cNvPr id="36" name="CuadroTexto 35"/>
          <p:cNvSpPr txBox="1">
            <a:spLocks noChangeAspect="1"/>
          </p:cNvSpPr>
          <p:nvPr/>
        </p:nvSpPr>
        <p:spPr>
          <a:xfrm>
            <a:off x="3797150" y="4960977"/>
            <a:ext cx="369864" cy="276999"/>
          </a:xfrm>
          <a:prstGeom prst="rect">
            <a:avLst/>
          </a:prstGeom>
          <a:noFill/>
        </p:spPr>
        <p:txBody>
          <a:bodyPr wrap="square" rtlCol="0">
            <a:spAutoFit/>
          </a:bodyPr>
          <a:lstStyle/>
          <a:p>
            <a:r>
              <a:rPr lang="es-CO" sz="1200" b="1" dirty="0" smtClean="0">
                <a:solidFill>
                  <a:srgbClr val="278ACA"/>
                </a:solidFill>
                <a:latin typeface="Cambria" panose="02040503050406030204" pitchFamily="18" charset="0"/>
              </a:rPr>
              <a:t>06</a:t>
            </a:r>
            <a:endParaRPr lang="es-CO" sz="1200" b="1" dirty="0">
              <a:solidFill>
                <a:srgbClr val="278ACA"/>
              </a:solidFill>
              <a:latin typeface="Cambria" panose="02040503050406030204" pitchFamily="18" charset="0"/>
            </a:endParaRPr>
          </a:p>
        </p:txBody>
      </p:sp>
      <p:sp>
        <p:nvSpPr>
          <p:cNvPr id="38" name="CuadroTexto 37"/>
          <p:cNvSpPr txBox="1">
            <a:spLocks noChangeAspect="1"/>
          </p:cNvSpPr>
          <p:nvPr/>
        </p:nvSpPr>
        <p:spPr>
          <a:xfrm>
            <a:off x="3787676" y="5247049"/>
            <a:ext cx="369864" cy="276999"/>
          </a:xfrm>
          <a:prstGeom prst="rect">
            <a:avLst/>
          </a:prstGeom>
          <a:noFill/>
        </p:spPr>
        <p:txBody>
          <a:bodyPr wrap="square" rtlCol="0">
            <a:spAutoFit/>
          </a:bodyPr>
          <a:lstStyle/>
          <a:p>
            <a:r>
              <a:rPr lang="es-CO" sz="1200" b="1" dirty="0" smtClean="0">
                <a:solidFill>
                  <a:srgbClr val="278ACA"/>
                </a:solidFill>
                <a:latin typeface="Cambria" panose="02040503050406030204" pitchFamily="18" charset="0"/>
              </a:rPr>
              <a:t>11</a:t>
            </a:r>
            <a:endParaRPr lang="es-CO" sz="1200" b="1" dirty="0">
              <a:solidFill>
                <a:srgbClr val="278ACA"/>
              </a:solidFill>
              <a:latin typeface="Cambria" panose="02040503050406030204" pitchFamily="18" charset="0"/>
            </a:endParaRPr>
          </a:p>
        </p:txBody>
      </p:sp>
      <p:sp>
        <p:nvSpPr>
          <p:cNvPr id="26" name="CuadroTexto 25"/>
          <p:cNvSpPr txBox="1"/>
          <p:nvPr/>
        </p:nvSpPr>
        <p:spPr>
          <a:xfrm>
            <a:off x="5303912" y="5008273"/>
            <a:ext cx="2376264" cy="276999"/>
          </a:xfrm>
          <a:prstGeom prst="rect">
            <a:avLst/>
          </a:prstGeom>
          <a:noFill/>
        </p:spPr>
        <p:txBody>
          <a:bodyPr wrap="square" rtlCol="0">
            <a:spAutoFit/>
          </a:bodyPr>
          <a:lstStyle/>
          <a:p>
            <a:pPr algn="ctr"/>
            <a:r>
              <a:rPr lang="es-CO" sz="1200" dirty="0" smtClean="0">
                <a:solidFill>
                  <a:srgbClr val="FF0000"/>
                </a:solidFill>
                <a:latin typeface="Impact" panose="020B0806030902050204" pitchFamily="34" charset="0"/>
              </a:rPr>
              <a:t>06 </a:t>
            </a:r>
            <a:r>
              <a:rPr lang="es-CO" sz="1200" dirty="0">
                <a:solidFill>
                  <a:srgbClr val="FF0000"/>
                </a:solidFill>
                <a:latin typeface="Impact" panose="020B0806030902050204" pitchFamily="34" charset="0"/>
              </a:rPr>
              <a:t>de </a:t>
            </a:r>
            <a:r>
              <a:rPr lang="es-CO" sz="1200" dirty="0" smtClean="0">
                <a:solidFill>
                  <a:srgbClr val="FF0000"/>
                </a:solidFill>
                <a:latin typeface="Impact" panose="020B0806030902050204" pitchFamily="34" charset="0"/>
              </a:rPr>
              <a:t>Noviembre </a:t>
            </a:r>
            <a:r>
              <a:rPr lang="es-CO" sz="1200" dirty="0">
                <a:latin typeface="Impact" panose="020B0806030902050204" pitchFamily="34" charset="0"/>
              </a:rPr>
              <a:t>–</a:t>
            </a:r>
            <a:r>
              <a:rPr lang="es-CO" sz="1200" dirty="0">
                <a:solidFill>
                  <a:srgbClr val="00B0F0"/>
                </a:solidFill>
                <a:latin typeface="Impact" panose="020B0806030902050204" pitchFamily="34" charset="0"/>
              </a:rPr>
              <a:t> </a:t>
            </a:r>
            <a:r>
              <a:rPr lang="es-CO" sz="1200" dirty="0" smtClean="0">
                <a:latin typeface="Impact" panose="020B0806030902050204" pitchFamily="34" charset="0"/>
              </a:rPr>
              <a:t>16 </a:t>
            </a:r>
            <a:r>
              <a:rPr lang="es-CO" sz="1200" dirty="0">
                <a:latin typeface="Impact" panose="020B0806030902050204" pitchFamily="34" charset="0"/>
              </a:rPr>
              <a:t>de </a:t>
            </a:r>
            <a:r>
              <a:rPr lang="es-CO" sz="1200" dirty="0" smtClean="0">
                <a:latin typeface="Impact" panose="020B0806030902050204" pitchFamily="34" charset="0"/>
              </a:rPr>
              <a:t>Diciembre</a:t>
            </a:r>
            <a:endParaRPr lang="es-CO" sz="1200" dirty="0">
              <a:latin typeface="Impact" panose="020B0806030902050204" pitchFamily="34" charset="0"/>
            </a:endParaRPr>
          </a:p>
        </p:txBody>
      </p:sp>
      <p:sp>
        <p:nvSpPr>
          <p:cNvPr id="39" name="CuadroTexto 37"/>
          <p:cNvSpPr txBox="1">
            <a:spLocks noChangeAspect="1"/>
          </p:cNvSpPr>
          <p:nvPr/>
        </p:nvSpPr>
        <p:spPr>
          <a:xfrm>
            <a:off x="3787676" y="5532367"/>
            <a:ext cx="369864" cy="276999"/>
          </a:xfrm>
          <a:prstGeom prst="rect">
            <a:avLst/>
          </a:prstGeom>
          <a:noFill/>
        </p:spPr>
        <p:txBody>
          <a:bodyPr wrap="square" rtlCol="0">
            <a:spAutoFit/>
          </a:bodyPr>
          <a:lstStyle/>
          <a:p>
            <a:r>
              <a:rPr lang="es-CO" sz="1200" b="1" dirty="0" smtClean="0">
                <a:solidFill>
                  <a:srgbClr val="278ACA"/>
                </a:solidFill>
                <a:latin typeface="Cambria" panose="02040503050406030204" pitchFamily="18" charset="0"/>
              </a:rPr>
              <a:t>16</a:t>
            </a:r>
            <a:endParaRPr lang="es-CO" sz="1200" b="1" dirty="0">
              <a:solidFill>
                <a:srgbClr val="278ACA"/>
              </a:solidFill>
              <a:latin typeface="Cambria" panose="02040503050406030204" pitchFamily="18" charset="0"/>
            </a:endParaRPr>
          </a:p>
        </p:txBody>
      </p:sp>
      <p:sp>
        <p:nvSpPr>
          <p:cNvPr id="54" name="CuadroTexto 46"/>
          <p:cNvSpPr txBox="1">
            <a:spLocks noChangeAspect="1"/>
          </p:cNvSpPr>
          <p:nvPr/>
        </p:nvSpPr>
        <p:spPr>
          <a:xfrm>
            <a:off x="10716925" y="5532366"/>
            <a:ext cx="369864" cy="276999"/>
          </a:xfrm>
          <a:prstGeom prst="rect">
            <a:avLst/>
          </a:prstGeom>
          <a:noFill/>
        </p:spPr>
        <p:txBody>
          <a:bodyPr wrap="square" rtlCol="0">
            <a:spAutoFit/>
          </a:bodyPr>
          <a:lstStyle/>
          <a:p>
            <a:r>
              <a:rPr lang="es-CO" sz="1200" b="1" dirty="0" smtClean="0">
                <a:solidFill>
                  <a:srgbClr val="0070C0"/>
                </a:solidFill>
                <a:latin typeface="Cambria" panose="02040503050406030204" pitchFamily="18" charset="0"/>
              </a:rPr>
              <a:t>15</a:t>
            </a:r>
            <a:endParaRPr lang="es-CO" sz="1200" b="1" dirty="0">
              <a:solidFill>
                <a:srgbClr val="0070C0"/>
              </a:solidFill>
              <a:latin typeface="Cambria" panose="02040503050406030204" pitchFamily="18" charset="0"/>
            </a:endParaRPr>
          </a:p>
        </p:txBody>
      </p:sp>
      <p:sp>
        <p:nvSpPr>
          <p:cNvPr id="9" name="Rectángulo 8"/>
          <p:cNvSpPr/>
          <p:nvPr/>
        </p:nvSpPr>
        <p:spPr>
          <a:xfrm>
            <a:off x="9691475" y="2747663"/>
            <a:ext cx="554960" cy="276999"/>
          </a:xfrm>
          <a:prstGeom prst="rect">
            <a:avLst/>
          </a:prstGeom>
        </p:spPr>
        <p:txBody>
          <a:bodyPr wrap="none">
            <a:spAutoFit/>
          </a:bodyPr>
          <a:lstStyle/>
          <a:p>
            <a:r>
              <a:rPr lang="es-CO" sz="1200" dirty="0">
                <a:solidFill>
                  <a:srgbClr val="375160"/>
                </a:solidFill>
                <a:latin typeface="Impact" panose="020B0806030902050204" pitchFamily="34" charset="0"/>
              </a:rPr>
              <a:t>CFSv2</a:t>
            </a:r>
            <a:endParaRPr lang="es-CO" sz="1200" dirty="0"/>
          </a:p>
        </p:txBody>
      </p:sp>
      <p:sp>
        <p:nvSpPr>
          <p:cNvPr id="50" name="CuadroTexto 49"/>
          <p:cNvSpPr txBox="1">
            <a:spLocks noChangeAspect="1"/>
          </p:cNvSpPr>
          <p:nvPr/>
        </p:nvSpPr>
        <p:spPr>
          <a:xfrm>
            <a:off x="7212823" y="3829919"/>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16</a:t>
            </a:r>
            <a:endParaRPr lang="es-CO" sz="1200" b="1" dirty="0">
              <a:solidFill>
                <a:srgbClr val="FF0000"/>
              </a:solidFill>
              <a:latin typeface="Cambria" panose="02040503050406030204" pitchFamily="18" charset="0"/>
            </a:endParaRPr>
          </a:p>
        </p:txBody>
      </p:sp>
      <p:sp>
        <p:nvSpPr>
          <p:cNvPr id="51" name="CuadroTexto 50"/>
          <p:cNvSpPr txBox="1">
            <a:spLocks noChangeAspect="1"/>
          </p:cNvSpPr>
          <p:nvPr/>
        </p:nvSpPr>
        <p:spPr>
          <a:xfrm>
            <a:off x="7218455" y="4112829"/>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21</a:t>
            </a:r>
            <a:endParaRPr lang="es-CO" sz="1200" b="1" dirty="0">
              <a:solidFill>
                <a:srgbClr val="FF0000"/>
              </a:solidFill>
              <a:latin typeface="Cambria" panose="02040503050406030204" pitchFamily="18" charset="0"/>
            </a:endParaRPr>
          </a:p>
        </p:txBody>
      </p:sp>
      <p:pic>
        <p:nvPicPr>
          <p:cNvPr id="8" name="Picture 2" descr="200 hecto Pascals Velocity Potential Anomal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542" y="12842"/>
            <a:ext cx="5334000" cy="2752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94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AutoShape 6" descr="http://www.cpc.ncep.noaa.gov/products/people/wd52qz/mjo/chi/ewp.gif"/>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rgbClr val="FFFFFF"/>
              </a:solidFill>
            </a:endParaRPr>
          </a:p>
        </p:txBody>
      </p:sp>
      <p:sp>
        <p:nvSpPr>
          <p:cNvPr id="37" name="Rectángulo 36"/>
          <p:cNvSpPr/>
          <p:nvPr/>
        </p:nvSpPr>
        <p:spPr>
          <a:xfrm>
            <a:off x="1059770" y="6291423"/>
            <a:ext cx="5313919" cy="523220"/>
          </a:xfrm>
          <a:prstGeom prst="rect">
            <a:avLst/>
          </a:prstGeom>
          <a:noFill/>
        </p:spPr>
        <p:txBody>
          <a:bodyPr wrap="square" lIns="91440" tIns="45720" rIns="91440" bIns="45720">
            <a:spAutoFit/>
          </a:bodyPr>
          <a:lstStyle/>
          <a:p>
            <a:pPr algn="ctr">
              <a:lnSpc>
                <a:spcPct val="80000"/>
              </a:lnSpc>
            </a:pPr>
            <a:r>
              <a:rPr lang="es-ES" sz="3500" dirty="0" smtClean="0">
                <a:ln w="0"/>
                <a:solidFill>
                  <a:srgbClr val="375160"/>
                </a:solidFill>
                <a:latin typeface="Impact" panose="020B0806030902050204" pitchFamily="34" charset="0"/>
              </a:rPr>
              <a:t>PROYECCIÓN </a:t>
            </a:r>
            <a:r>
              <a:rPr lang="es-ES" sz="3500" dirty="0" err="1" smtClean="0">
                <a:ln w="0"/>
                <a:solidFill>
                  <a:srgbClr val="375160"/>
                </a:solidFill>
                <a:latin typeface="Impact" panose="020B0806030902050204" pitchFamily="34" charset="0"/>
              </a:rPr>
              <a:t>MJO</a:t>
            </a:r>
            <a:endParaRPr lang="es-ES" sz="3500" dirty="0">
              <a:ln w="0"/>
              <a:solidFill>
                <a:srgbClr val="375160"/>
              </a:solidFill>
              <a:latin typeface="Impact" panose="020B0806030902050204" pitchFamily="34" charset="0"/>
            </a:endParaRPr>
          </a:p>
        </p:txBody>
      </p:sp>
      <p:pic>
        <p:nvPicPr>
          <p:cNvPr id="7" name="Picture 2" descr="200 hecto Pascals Velocity Potential Anomal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229" y="1484784"/>
            <a:ext cx="4883045"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cpc.ncep.noaa.gov/products/people/wd52qz/mjo/chi/cf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6120" y="168275"/>
            <a:ext cx="4399999" cy="57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153332"/>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ángulo 11"/>
          <p:cNvSpPr/>
          <p:nvPr/>
        </p:nvSpPr>
        <p:spPr>
          <a:xfrm>
            <a:off x="5879976" y="692697"/>
            <a:ext cx="1771804" cy="584775"/>
          </a:xfrm>
          <a:prstGeom prst="rect">
            <a:avLst/>
          </a:prstGeom>
          <a:noFill/>
        </p:spPr>
        <p:txBody>
          <a:bodyPr wrap="square" lIns="91440" tIns="45720" rIns="91440" bIns="45720">
            <a:spAutoFit/>
          </a:bodyPr>
          <a:lstStyle/>
          <a:p>
            <a:pPr algn="ctr"/>
            <a:r>
              <a:rPr lang="es-ES" sz="3200" dirty="0">
                <a:ln w="0"/>
                <a:solidFill>
                  <a:srgbClr val="375160"/>
                </a:solidFill>
                <a:latin typeface="Impact" panose="020B0806030902050204" pitchFamily="34" charset="0"/>
              </a:rPr>
              <a:t>ATSM</a:t>
            </a:r>
          </a:p>
        </p:txBody>
      </p:sp>
      <p:sp>
        <p:nvSpPr>
          <p:cNvPr id="3" name="AutoShape 2" descr="Tropical Pacific Sea Surface Temperature Animatio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Rectángulo 10"/>
          <p:cNvSpPr/>
          <p:nvPr/>
        </p:nvSpPr>
        <p:spPr>
          <a:xfrm>
            <a:off x="780059" y="6376333"/>
            <a:ext cx="8458976" cy="437043"/>
          </a:xfrm>
          <a:prstGeom prst="rect">
            <a:avLst/>
          </a:prstGeom>
          <a:noFill/>
        </p:spPr>
        <p:txBody>
          <a:bodyPr wrap="square" lIns="91440" tIns="45720" rIns="91440" bIns="45720">
            <a:spAutoFit/>
          </a:bodyPr>
          <a:lstStyle/>
          <a:p>
            <a:pPr lvl="1">
              <a:lnSpc>
                <a:spcPct val="70000"/>
              </a:lnSpc>
            </a:pPr>
            <a:r>
              <a:rPr lang="es-ES" sz="3200" dirty="0" smtClean="0">
                <a:ln w="0"/>
                <a:solidFill>
                  <a:srgbClr val="375160"/>
                </a:solidFill>
                <a:latin typeface="Impact" panose="020B0806030902050204" pitchFamily="34" charset="0"/>
              </a:rPr>
              <a:t>SEGUIMIENTO OCÉANO PACÍFICO TROPICAL</a:t>
            </a:r>
            <a:endParaRPr lang="es-ES" sz="3200" dirty="0">
              <a:ln w="0"/>
              <a:solidFill>
                <a:srgbClr val="375160"/>
              </a:solidFill>
              <a:latin typeface="Impact" panose="020B0806030902050204" pitchFamily="34" charset="0"/>
            </a:endParaRPr>
          </a:p>
        </p:txBody>
      </p:sp>
      <p:pic>
        <p:nvPicPr>
          <p:cNvPr id="3074" name="Picture 2" descr="Tropical Pacific Sea Surface Temperature Anomalie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3712" y="1556792"/>
            <a:ext cx="6336704" cy="3802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01754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415479" y="1439980"/>
            <a:ext cx="10332637" cy="391461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p:cNvSpPr/>
          <p:nvPr/>
        </p:nvSpPr>
        <p:spPr>
          <a:xfrm>
            <a:off x="3522970" y="1609636"/>
            <a:ext cx="1486577" cy="584775"/>
          </a:xfrm>
          <a:prstGeom prst="rect">
            <a:avLst/>
          </a:prstGeom>
          <a:noFill/>
        </p:spPr>
        <p:txBody>
          <a:bodyPr wrap="square" lIns="91440" tIns="45720" rIns="91440" bIns="45720">
            <a:spAutoFit/>
          </a:bodyPr>
          <a:lstStyle/>
          <a:p>
            <a:pPr algn="ctr"/>
            <a:r>
              <a:rPr lang="es-ES" sz="3200" dirty="0">
                <a:ln w="0"/>
                <a:solidFill>
                  <a:srgbClr val="375160"/>
                </a:solidFill>
                <a:latin typeface="Impact" panose="020B0806030902050204" pitchFamily="34" charset="0"/>
              </a:rPr>
              <a:t>TSM</a:t>
            </a:r>
          </a:p>
        </p:txBody>
      </p:sp>
      <p:sp>
        <p:nvSpPr>
          <p:cNvPr id="12" name="Rectángulo 11"/>
          <p:cNvSpPr/>
          <p:nvPr/>
        </p:nvSpPr>
        <p:spPr>
          <a:xfrm>
            <a:off x="8118034" y="1601235"/>
            <a:ext cx="1771804" cy="584775"/>
          </a:xfrm>
          <a:prstGeom prst="rect">
            <a:avLst/>
          </a:prstGeom>
          <a:noFill/>
        </p:spPr>
        <p:txBody>
          <a:bodyPr wrap="square" lIns="91440" tIns="45720" rIns="91440" bIns="45720">
            <a:spAutoFit/>
          </a:bodyPr>
          <a:lstStyle/>
          <a:p>
            <a:pPr algn="ctr"/>
            <a:r>
              <a:rPr lang="es-ES" sz="3200" dirty="0">
                <a:ln w="0"/>
                <a:solidFill>
                  <a:srgbClr val="375160"/>
                </a:solidFill>
                <a:latin typeface="Impact" panose="020B0806030902050204" pitchFamily="34" charset="0"/>
              </a:rPr>
              <a:t>ATSM</a:t>
            </a:r>
          </a:p>
        </p:txBody>
      </p:sp>
      <p:sp>
        <p:nvSpPr>
          <p:cNvPr id="3" name="AutoShape 2" descr="Tropical Pacific Sea Surface Temperature Animatio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Rectángulo 10"/>
          <p:cNvSpPr/>
          <p:nvPr/>
        </p:nvSpPr>
        <p:spPr>
          <a:xfrm>
            <a:off x="780059" y="6376333"/>
            <a:ext cx="8458976" cy="437043"/>
          </a:xfrm>
          <a:prstGeom prst="rect">
            <a:avLst/>
          </a:prstGeom>
          <a:noFill/>
        </p:spPr>
        <p:txBody>
          <a:bodyPr wrap="square" lIns="91440" tIns="45720" rIns="91440" bIns="45720">
            <a:spAutoFit/>
          </a:bodyPr>
          <a:lstStyle/>
          <a:p>
            <a:pPr lvl="1">
              <a:lnSpc>
                <a:spcPct val="70000"/>
              </a:lnSpc>
            </a:pPr>
            <a:r>
              <a:rPr lang="es-ES" sz="3200" dirty="0" smtClean="0">
                <a:ln w="0"/>
                <a:solidFill>
                  <a:srgbClr val="375160"/>
                </a:solidFill>
                <a:latin typeface="Impact" panose="020B0806030902050204" pitchFamily="34" charset="0"/>
              </a:rPr>
              <a:t>SEGUIMIENTO OCÉANO PACÍFICO TROPICAL</a:t>
            </a:r>
            <a:endParaRPr lang="es-ES" sz="3200" dirty="0">
              <a:ln w="0"/>
              <a:solidFill>
                <a:srgbClr val="375160"/>
              </a:solidFill>
              <a:latin typeface="Impact" panose="020B0806030902050204" pitchFamily="34" charset="0"/>
            </a:endParaRPr>
          </a:p>
        </p:txBody>
      </p:sp>
      <p:pic>
        <p:nvPicPr>
          <p:cNvPr id="4098" name="Picture 2" descr="Tropical Pacific Sea Surface Temperature Anomalie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03684" y="2361929"/>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opical Pacific Sea Surface Temperature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85008" y="2361929"/>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52937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500803" y="467398"/>
            <a:ext cx="9596224" cy="5585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p:cNvSpPr/>
          <p:nvPr/>
        </p:nvSpPr>
        <p:spPr>
          <a:xfrm>
            <a:off x="5496214" y="4570"/>
            <a:ext cx="1982081" cy="430887"/>
          </a:xfrm>
          <a:prstGeom prst="rect">
            <a:avLst/>
          </a:prstGeom>
          <a:noFill/>
        </p:spPr>
        <p:txBody>
          <a:bodyPr wrap="none" lIns="91440" tIns="45720" rIns="91440" bIns="45720">
            <a:spAutoFit/>
          </a:bodyPr>
          <a:lstStyle/>
          <a:p>
            <a:pPr algn="ctr"/>
            <a:r>
              <a:rPr lang="es-ES" sz="2200" dirty="0" err="1" smtClean="0">
                <a:ln w="0"/>
                <a:latin typeface="Impact" panose="020B0806030902050204" pitchFamily="34" charset="0"/>
              </a:rPr>
              <a:t>ATSM</a:t>
            </a:r>
            <a:r>
              <a:rPr lang="es-ES" sz="2200" dirty="0" smtClean="0">
                <a:ln w="0"/>
                <a:latin typeface="Impact" panose="020B0806030902050204" pitchFamily="34" charset="0"/>
              </a:rPr>
              <a:t> - SEMANAL</a:t>
            </a:r>
            <a:endParaRPr lang="es-ES" sz="2200" dirty="0">
              <a:ln w="0"/>
              <a:latin typeface="Impact" panose="020B0806030902050204" pitchFamily="34" charset="0"/>
            </a:endParaRPr>
          </a:p>
        </p:txBody>
      </p:sp>
      <p:sp>
        <p:nvSpPr>
          <p:cNvPr id="34" name="Rectángulo 33"/>
          <p:cNvSpPr/>
          <p:nvPr/>
        </p:nvSpPr>
        <p:spPr>
          <a:xfrm>
            <a:off x="-729055" y="6484705"/>
            <a:ext cx="10513168"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sp>
        <p:nvSpPr>
          <p:cNvPr id="71" name="Rectángulo 70"/>
          <p:cNvSpPr/>
          <p:nvPr/>
        </p:nvSpPr>
        <p:spPr>
          <a:xfrm flipH="1">
            <a:off x="1651116" y="5181372"/>
            <a:ext cx="1963864" cy="323165"/>
          </a:xfrm>
          <a:prstGeom prst="rect">
            <a:avLst/>
          </a:prstGeom>
          <a:noFill/>
        </p:spPr>
        <p:txBody>
          <a:bodyPr wrap="square" lIns="91440" tIns="45720" rIns="91440" bIns="45720">
            <a:spAutoFit/>
          </a:bodyPr>
          <a:lstStyle/>
          <a:p>
            <a:pPr algn="ctr"/>
            <a:r>
              <a:rPr lang="es-ES" sz="1500" dirty="0" smtClean="0">
                <a:ln w="0"/>
                <a:latin typeface="Impact" panose="020B0806030902050204" pitchFamily="34" charset="0"/>
              </a:rPr>
              <a:t>Agosto - 2017</a:t>
            </a:r>
            <a:endParaRPr lang="es-ES" sz="1500" dirty="0">
              <a:ln w="0"/>
              <a:latin typeface="Impact" panose="020B0806030902050204" pitchFamily="34" charset="0"/>
            </a:endParaRPr>
          </a:p>
        </p:txBody>
      </p:sp>
      <p:pic>
        <p:nvPicPr>
          <p:cNvPr id="5124" name="Picture 4" descr="http://img0.cptec.inpe.br/~rclima/enso/tsm/semanal/plan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0508" y="511513"/>
            <a:ext cx="2241351" cy="173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mg0.cptec.inpe.br/~rclima/enso/tsm/semanal/plan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7740" y="1959629"/>
            <a:ext cx="2241351" cy="1731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emperatu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7533" y="3496261"/>
            <a:ext cx="2129517" cy="1645200"/>
          </a:xfrm>
          <a:prstGeom prst="rect">
            <a:avLst/>
          </a:prstGeom>
          <a:noFill/>
          <a:extLst>
            <a:ext uri="{909E8E84-426E-40DD-AFC4-6F175D3DCCD1}">
              <a14:hiddenFill xmlns:a14="http://schemas.microsoft.com/office/drawing/2010/main">
                <a:solidFill>
                  <a:srgbClr val="FFFFFF"/>
                </a:solidFill>
              </a14:hiddenFill>
            </a:ext>
          </a:extLst>
        </p:spPr>
      </p:pic>
      <p:sp>
        <p:nvSpPr>
          <p:cNvPr id="54" name="Rectángulo 53"/>
          <p:cNvSpPr/>
          <p:nvPr/>
        </p:nvSpPr>
        <p:spPr>
          <a:xfrm flipH="1">
            <a:off x="5172935" y="5181372"/>
            <a:ext cx="1963864" cy="323165"/>
          </a:xfrm>
          <a:prstGeom prst="rect">
            <a:avLst/>
          </a:prstGeom>
          <a:noFill/>
        </p:spPr>
        <p:txBody>
          <a:bodyPr wrap="square" lIns="91440" tIns="45720" rIns="91440" bIns="45720">
            <a:spAutoFit/>
          </a:bodyPr>
          <a:lstStyle/>
          <a:p>
            <a:pPr algn="ctr"/>
            <a:r>
              <a:rPr lang="es-ES" sz="1500" dirty="0" smtClean="0">
                <a:ln w="0"/>
                <a:latin typeface="Impact" panose="020B0806030902050204" pitchFamily="34" charset="0"/>
              </a:rPr>
              <a:t>Septiembre </a:t>
            </a:r>
            <a:r>
              <a:rPr lang="es-ES" sz="1500" dirty="0">
                <a:ln w="0"/>
                <a:latin typeface="Impact" panose="020B0806030902050204" pitchFamily="34" charset="0"/>
              </a:rPr>
              <a:t>- 2017</a:t>
            </a:r>
          </a:p>
        </p:txBody>
      </p:sp>
      <p:pic>
        <p:nvPicPr>
          <p:cNvPr id="2050" name="Picture 2" descr="Temperatur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3425" y="422454"/>
            <a:ext cx="2241351" cy="1731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emperatu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1652" y="1915894"/>
            <a:ext cx="2173215" cy="172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emperatur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843" y="3453372"/>
            <a:ext cx="2209975" cy="172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emperatur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3349" y="407474"/>
            <a:ext cx="2204774" cy="1656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37"/>
          <p:cNvSpPr/>
          <p:nvPr/>
        </p:nvSpPr>
        <p:spPr>
          <a:xfrm>
            <a:off x="6773408" y="762761"/>
            <a:ext cx="295274"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7</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25" name="Rectángulo 37"/>
          <p:cNvSpPr/>
          <p:nvPr/>
        </p:nvSpPr>
        <p:spPr>
          <a:xfrm>
            <a:off x="4371654" y="3915183"/>
            <a:ext cx="336952"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6</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26" name="Rectángulo 37"/>
          <p:cNvSpPr/>
          <p:nvPr/>
        </p:nvSpPr>
        <p:spPr>
          <a:xfrm>
            <a:off x="2015226" y="3875849"/>
            <a:ext cx="333746"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3</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27" name="Rectángulo 37"/>
          <p:cNvSpPr/>
          <p:nvPr/>
        </p:nvSpPr>
        <p:spPr>
          <a:xfrm>
            <a:off x="4382979" y="2377705"/>
            <a:ext cx="335349"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5</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28" name="Rectángulo 37"/>
          <p:cNvSpPr/>
          <p:nvPr/>
        </p:nvSpPr>
        <p:spPr>
          <a:xfrm>
            <a:off x="2126076" y="2363812"/>
            <a:ext cx="325730"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2</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29" name="Rectángulo 37"/>
          <p:cNvSpPr/>
          <p:nvPr/>
        </p:nvSpPr>
        <p:spPr>
          <a:xfrm>
            <a:off x="4423450" y="762761"/>
            <a:ext cx="325730"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4</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35" name="Rectángulo 37"/>
          <p:cNvSpPr/>
          <p:nvPr/>
        </p:nvSpPr>
        <p:spPr>
          <a:xfrm>
            <a:off x="2182099" y="868644"/>
            <a:ext cx="292067"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38" name="Rectángulo 37"/>
          <p:cNvSpPr/>
          <p:nvPr/>
        </p:nvSpPr>
        <p:spPr>
          <a:xfrm flipH="1">
            <a:off x="8668521" y="5181372"/>
            <a:ext cx="1963864" cy="323165"/>
          </a:xfrm>
          <a:prstGeom prst="rect">
            <a:avLst/>
          </a:prstGeom>
          <a:noFill/>
        </p:spPr>
        <p:txBody>
          <a:bodyPr wrap="square" lIns="91440" tIns="45720" rIns="91440" bIns="45720">
            <a:spAutoFit/>
          </a:bodyPr>
          <a:lstStyle/>
          <a:p>
            <a:pPr algn="ctr"/>
            <a:r>
              <a:rPr lang="es-ES" sz="1500" dirty="0" smtClean="0">
                <a:ln w="0"/>
                <a:latin typeface="Impact" panose="020B0806030902050204" pitchFamily="34" charset="0"/>
              </a:rPr>
              <a:t>Octubre </a:t>
            </a:r>
            <a:r>
              <a:rPr lang="es-ES" sz="1500" dirty="0">
                <a:ln w="0"/>
                <a:latin typeface="Impact" panose="020B0806030902050204" pitchFamily="34" charset="0"/>
              </a:rPr>
              <a:t>- 2017</a:t>
            </a:r>
          </a:p>
        </p:txBody>
      </p:sp>
      <p:pic>
        <p:nvPicPr>
          <p:cNvPr id="6148" name="Picture 4" descr="Temperatur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2225" y="1923477"/>
            <a:ext cx="2143496" cy="1656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emperatur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64176" y="3439479"/>
            <a:ext cx="2143496" cy="1656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mperatur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10630" y="400874"/>
            <a:ext cx="2143496" cy="165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emperatur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21099" y="1923477"/>
            <a:ext cx="2143496" cy="16560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ángulo 37"/>
          <p:cNvSpPr/>
          <p:nvPr/>
        </p:nvSpPr>
        <p:spPr>
          <a:xfrm>
            <a:off x="8945152" y="2278762"/>
            <a:ext cx="399469"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11</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36" name="Rectángulo 37"/>
          <p:cNvSpPr/>
          <p:nvPr/>
        </p:nvSpPr>
        <p:spPr>
          <a:xfrm>
            <a:off x="8919956" y="771989"/>
            <a:ext cx="442750"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10</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39" name="Rectángulo 37"/>
          <p:cNvSpPr/>
          <p:nvPr/>
        </p:nvSpPr>
        <p:spPr>
          <a:xfrm>
            <a:off x="6736614" y="2278763"/>
            <a:ext cx="336952"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8</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41" name="Rectángulo 37"/>
          <p:cNvSpPr/>
          <p:nvPr/>
        </p:nvSpPr>
        <p:spPr>
          <a:xfrm>
            <a:off x="6731730" y="3875849"/>
            <a:ext cx="336952"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9</a:t>
            </a:r>
            <a:endParaRPr lang="es-ES" sz="2200" cap="none" spc="0" dirty="0">
              <a:ln w="0"/>
              <a:effectLst>
                <a:reflection blurRad="6350" stA="53000" endA="300" endPos="35500" dir="5400000" sy="-90000" algn="bl" rotWithShape="0"/>
              </a:effectLst>
              <a:latin typeface="Impact" panose="020B0806030902050204" pitchFamily="34" charset="0"/>
            </a:endParaRPr>
          </a:p>
        </p:txBody>
      </p:sp>
      <p:pic>
        <p:nvPicPr>
          <p:cNvPr id="1026" name="Picture 2" descr="Temperatur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16280" y="3407998"/>
            <a:ext cx="2143496" cy="16560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ángulo 37"/>
          <p:cNvSpPr/>
          <p:nvPr/>
        </p:nvSpPr>
        <p:spPr>
          <a:xfrm>
            <a:off x="8911489" y="3845329"/>
            <a:ext cx="433132"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12</a:t>
            </a:r>
            <a:endParaRPr lang="es-ES" sz="2200" cap="none" spc="0" dirty="0">
              <a:ln w="0"/>
              <a:effectLst>
                <a:reflection blurRad="6350" stA="53000" endA="300" endPos="35500" dir="5400000" sy="-90000" algn="bl" rotWithShape="0"/>
              </a:effectLst>
              <a:latin typeface="Impact" panose="020B0806030902050204" pitchFamily="34" charset="0"/>
            </a:endParaRPr>
          </a:p>
        </p:txBody>
      </p:sp>
    </p:spTree>
    <p:extLst>
      <p:ext uri="{BB962C8B-B14F-4D97-AF65-F5344CB8AC3E}">
        <p14:creationId xmlns:p14="http://schemas.microsoft.com/office/powerpoint/2010/main" val="2054992596"/>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ángulo redondeado 6"/>
          <p:cNvSpPr/>
          <p:nvPr/>
        </p:nvSpPr>
        <p:spPr>
          <a:xfrm>
            <a:off x="1537795" y="765997"/>
            <a:ext cx="10332637" cy="483612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2 Rectángulo"/>
          <p:cNvSpPr/>
          <p:nvPr/>
        </p:nvSpPr>
        <p:spPr bwMode="auto">
          <a:xfrm>
            <a:off x="6498127" y="1158413"/>
            <a:ext cx="3434400" cy="1395144"/>
          </a:xfrm>
          <a:prstGeom prst="rect">
            <a:avLst/>
          </a:prstGeom>
          <a:noFill/>
          <a:ln w="9525" cap="flat" cmpd="sng" algn="ctr">
            <a:noFill/>
            <a:prstDash val="solid"/>
            <a:round/>
            <a:headEnd type="none" w="med" len="med"/>
            <a:tailEnd type="none" w="med" len="med"/>
          </a:ln>
          <a:effectLst/>
          <a:extLst/>
        </p:spPr>
        <p:txBody>
          <a:bodyPr vert="horz" wrap="square" lIns="82944" tIns="41472" rIns="82944" bIns="41472" numCol="1" rtlCol="0" anchor="t" anchorCtr="0" compatLnSpc="1">
            <a:prstTxWarp prst="textNoShape">
              <a:avLst/>
            </a:prstTxWarp>
          </a:bodyPr>
          <a:lstStyle/>
          <a:p>
            <a:pPr>
              <a:buFontTx/>
              <a:buNone/>
            </a:pPr>
            <a:endParaRPr lang="es-ES">
              <a:solidFill>
                <a:prstClr val="white"/>
              </a:solidFill>
              <a:latin typeface="Arial" charset="0"/>
            </a:endParaRPr>
          </a:p>
        </p:txBody>
      </p:sp>
      <p:sp>
        <p:nvSpPr>
          <p:cNvPr id="6" name="Rectángulo 5"/>
          <p:cNvSpPr/>
          <p:nvPr/>
        </p:nvSpPr>
        <p:spPr>
          <a:xfrm>
            <a:off x="780059" y="6407205"/>
            <a:ext cx="8458976" cy="437043"/>
          </a:xfrm>
          <a:prstGeom prst="rect">
            <a:avLst/>
          </a:prstGeom>
          <a:noFill/>
        </p:spPr>
        <p:txBody>
          <a:bodyPr wrap="square" lIns="91440" tIns="45720" rIns="91440" bIns="45720">
            <a:spAutoFit/>
          </a:bodyPr>
          <a:lstStyle/>
          <a:p>
            <a:pPr lvl="1">
              <a:lnSpc>
                <a:spcPct val="70000"/>
              </a:lnSpc>
            </a:pPr>
            <a:r>
              <a:rPr lang="es-ES" sz="3200" dirty="0" smtClean="0">
                <a:ln w="0"/>
                <a:solidFill>
                  <a:srgbClr val="375160"/>
                </a:solidFill>
                <a:latin typeface="Impact" panose="020B0806030902050204" pitchFamily="34" charset="0"/>
              </a:rPr>
              <a:t>SEGUIMIENTO OCÉANO PACÍFICO TROPICAL</a:t>
            </a:r>
            <a:endParaRPr lang="es-ES" sz="3200" dirty="0">
              <a:ln w="0"/>
              <a:solidFill>
                <a:srgbClr val="375160"/>
              </a:solidFill>
              <a:latin typeface="Impact" panose="020B0806030902050204" pitchFamily="34" charset="0"/>
            </a:endParaRPr>
          </a:p>
        </p:txBody>
      </p:sp>
      <p:sp>
        <p:nvSpPr>
          <p:cNvPr id="8" name="Rectángulo 7"/>
          <p:cNvSpPr/>
          <p:nvPr/>
        </p:nvSpPr>
        <p:spPr>
          <a:xfrm>
            <a:off x="5818211" y="765998"/>
            <a:ext cx="1771804" cy="784830"/>
          </a:xfrm>
          <a:prstGeom prst="rect">
            <a:avLst/>
          </a:prstGeom>
          <a:noFill/>
        </p:spPr>
        <p:txBody>
          <a:bodyPr wrap="square" lIns="91440" tIns="45720" rIns="91440" bIns="45720">
            <a:spAutoFit/>
          </a:bodyPr>
          <a:lstStyle/>
          <a:p>
            <a:pPr algn="ctr"/>
            <a:r>
              <a:rPr lang="es-ES" sz="4500" dirty="0">
                <a:ln w="0"/>
                <a:solidFill>
                  <a:srgbClr val="375160"/>
                </a:solidFill>
                <a:latin typeface="Impact" panose="020B0806030902050204" pitchFamily="34" charset="0"/>
              </a:rPr>
              <a:t>ATSM</a:t>
            </a:r>
          </a:p>
        </p:txBody>
      </p:sp>
      <p:pic>
        <p:nvPicPr>
          <p:cNvPr id="2050" name="Picture 2" descr="Temperatu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927" y="1213848"/>
            <a:ext cx="5293401" cy="4089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593981"/>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2135560" y="884617"/>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bwMode="auto">
          <a:xfrm>
            <a:off x="6498127" y="1158413"/>
            <a:ext cx="3434400" cy="1395144"/>
          </a:xfrm>
          <a:prstGeom prst="rect">
            <a:avLst/>
          </a:prstGeom>
          <a:noFill/>
          <a:ln w="9525" cap="flat" cmpd="sng" algn="ctr">
            <a:noFill/>
            <a:prstDash val="solid"/>
            <a:round/>
            <a:headEnd type="none" w="med" len="med"/>
            <a:tailEnd type="none" w="med" len="med"/>
          </a:ln>
          <a:effectLst/>
          <a:extLst/>
        </p:spPr>
        <p:txBody>
          <a:bodyPr vert="horz" wrap="square" lIns="82944" tIns="41472" rIns="82944" bIns="41472" numCol="1" rtlCol="0" anchor="t" anchorCtr="0" compatLnSpc="1">
            <a:prstTxWarp prst="textNoShape">
              <a:avLst/>
            </a:prstTxWarp>
          </a:bodyPr>
          <a:lstStyle/>
          <a:p>
            <a:pPr>
              <a:buFontTx/>
              <a:buNone/>
            </a:pPr>
            <a:endParaRPr lang="es-ES">
              <a:solidFill>
                <a:prstClr val="white"/>
              </a:solidFill>
              <a:latin typeface="Arial" charset="0"/>
            </a:endParaRPr>
          </a:p>
        </p:txBody>
      </p:sp>
      <p:cxnSp>
        <p:nvCxnSpPr>
          <p:cNvPr id="5" name="4 Conector recto"/>
          <p:cNvCxnSpPr/>
          <p:nvPr/>
        </p:nvCxnSpPr>
        <p:spPr bwMode="auto">
          <a:xfrm>
            <a:off x="6960096" y="1171553"/>
            <a:ext cx="0" cy="4688370"/>
          </a:xfrm>
          <a:prstGeom prst="line">
            <a:avLst/>
          </a:prstGeom>
          <a:ln w="28575">
            <a:solidFill>
              <a:srgbClr val="375160"/>
            </a:solidFill>
            <a:headEnd type="oval" w="med" len="med"/>
            <a:tailEnd type="oval" w="med" len="med"/>
          </a:ln>
          <a:extLst/>
        </p:spPr>
        <p:style>
          <a:lnRef idx="2">
            <a:schemeClr val="dk1"/>
          </a:lnRef>
          <a:fillRef idx="0">
            <a:schemeClr val="dk1"/>
          </a:fillRef>
          <a:effectRef idx="1">
            <a:schemeClr val="dk1"/>
          </a:effectRef>
          <a:fontRef idx="minor">
            <a:schemeClr val="tx1"/>
          </a:fontRef>
        </p:style>
      </p:cxnSp>
      <p:pic>
        <p:nvPicPr>
          <p:cNvPr id="2" name="Imagen 1"/>
          <p:cNvPicPr>
            <a:picLocks noChangeAspect="1"/>
          </p:cNvPicPr>
          <p:nvPr/>
        </p:nvPicPr>
        <p:blipFill>
          <a:blip r:embed="rId4" cstate="print"/>
          <a:stretch>
            <a:fillRect/>
          </a:stretch>
        </p:blipFill>
        <p:spPr>
          <a:xfrm>
            <a:off x="7730753" y="871521"/>
            <a:ext cx="3530230" cy="1693383"/>
          </a:xfrm>
          <a:prstGeom prst="rect">
            <a:avLst/>
          </a:prstGeom>
        </p:spPr>
      </p:pic>
      <p:pic>
        <p:nvPicPr>
          <p:cNvPr id="4" name="Imagen 3"/>
          <p:cNvPicPr>
            <a:picLocks noChangeAspect="1"/>
          </p:cNvPicPr>
          <p:nvPr/>
        </p:nvPicPr>
        <p:blipFill>
          <a:blip r:embed="rId5" cstate="print"/>
          <a:stretch>
            <a:fillRect/>
          </a:stretch>
        </p:blipFill>
        <p:spPr>
          <a:xfrm>
            <a:off x="8112224" y="4293096"/>
            <a:ext cx="2991934" cy="1816000"/>
          </a:xfrm>
          <a:prstGeom prst="rect">
            <a:avLst/>
          </a:prstGeom>
        </p:spPr>
      </p:pic>
      <p:sp>
        <p:nvSpPr>
          <p:cNvPr id="8" name="CuadroTexto 7"/>
          <p:cNvSpPr txBox="1"/>
          <p:nvPr/>
        </p:nvSpPr>
        <p:spPr>
          <a:xfrm>
            <a:off x="8794598" y="2564904"/>
            <a:ext cx="1402537" cy="307777"/>
          </a:xfrm>
          <a:prstGeom prst="rect">
            <a:avLst/>
          </a:prstGeom>
          <a:noFill/>
        </p:spPr>
        <p:txBody>
          <a:bodyPr wrap="square" rtlCol="0">
            <a:spAutoFit/>
          </a:bodyPr>
          <a:lstStyle/>
          <a:p>
            <a:pPr algn="ctr"/>
            <a:r>
              <a:rPr lang="es-CO" sz="1400" dirty="0">
                <a:latin typeface="Impact" panose="020B0806030902050204" pitchFamily="34" charset="0"/>
              </a:rPr>
              <a:t>Anomalía </a:t>
            </a:r>
            <a:r>
              <a:rPr lang="es-CO" sz="1400" dirty="0" smtClean="0">
                <a:latin typeface="Impact" panose="020B0806030902050204" pitchFamily="34" charset="0"/>
              </a:rPr>
              <a:t>TSM</a:t>
            </a:r>
            <a:endParaRPr lang="es-CO" sz="1400" dirty="0">
              <a:latin typeface="Impact" panose="020B0806030902050204" pitchFamily="34" charset="0"/>
            </a:endParaRPr>
          </a:p>
        </p:txBody>
      </p:sp>
      <p:sp>
        <p:nvSpPr>
          <p:cNvPr id="21" name="Rectángulo redondeado 20"/>
          <p:cNvSpPr/>
          <p:nvPr/>
        </p:nvSpPr>
        <p:spPr>
          <a:xfrm>
            <a:off x="8165767" y="5281063"/>
            <a:ext cx="2892170" cy="196385"/>
          </a:xfrm>
          <a:prstGeom prst="roundRect">
            <a:avLst/>
          </a:prstGeom>
          <a:solidFill>
            <a:srgbClr val="92D05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p:cNvSpPr/>
          <p:nvPr/>
        </p:nvSpPr>
        <p:spPr>
          <a:xfrm>
            <a:off x="1901274" y="415993"/>
            <a:ext cx="9036681" cy="445250"/>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grpSp>
        <p:nvGrpSpPr>
          <p:cNvPr id="7" name="6 Grupo"/>
          <p:cNvGrpSpPr/>
          <p:nvPr/>
        </p:nvGrpSpPr>
        <p:grpSpPr>
          <a:xfrm>
            <a:off x="2351584" y="2564902"/>
            <a:ext cx="3521778" cy="555010"/>
            <a:chOff x="2074345" y="2452672"/>
            <a:chExt cx="4021655" cy="529984"/>
          </a:xfrm>
        </p:grpSpPr>
        <p:sp>
          <p:nvSpPr>
            <p:cNvPr id="6" name="Rectángulo redondeado 5"/>
            <p:cNvSpPr/>
            <p:nvPr/>
          </p:nvSpPr>
          <p:spPr>
            <a:xfrm>
              <a:off x="2074345" y="2452672"/>
              <a:ext cx="4021655" cy="504056"/>
            </a:xfrm>
            <a:prstGeom prst="roundRect">
              <a:avLst/>
            </a:prstGeom>
            <a:solidFill>
              <a:srgbClr val="20EC8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9 CuadroTexto"/>
            <p:cNvSpPr txBox="1"/>
            <p:nvPr/>
          </p:nvSpPr>
          <p:spPr>
            <a:xfrm>
              <a:off x="3307776" y="2618971"/>
              <a:ext cx="1815557" cy="363685"/>
            </a:xfrm>
            <a:prstGeom prst="rect">
              <a:avLst/>
            </a:prstGeom>
            <a:noFill/>
          </p:spPr>
          <p:txBody>
            <a:bodyPr wrap="square">
              <a:spAutoFit/>
            </a:bodyPr>
            <a:lstStyle/>
            <a:p>
              <a:pPr algn="ctr" defTabSz="829452">
                <a:defRPr/>
              </a:pPr>
              <a:r>
                <a:rPr lang="es-ES" sz="900" b="1" dirty="0">
                  <a:effectLst>
                    <a:outerShdw blurRad="38100" dist="38100" dir="2700000" algn="tl">
                      <a:srgbClr val="000000">
                        <a:alpha val="43137"/>
                      </a:srgbClr>
                    </a:outerShdw>
                  </a:effectLst>
                  <a:latin typeface="Myriad Pro"/>
                </a:rPr>
                <a:t>Umbral de neutralidad</a:t>
              </a:r>
            </a:p>
          </p:txBody>
        </p:sp>
      </p:grpSp>
      <p:graphicFrame>
        <p:nvGraphicFramePr>
          <p:cNvPr id="11" name="Tabla 10"/>
          <p:cNvGraphicFramePr>
            <a:graphicFrameLocks noGrp="1"/>
          </p:cNvGraphicFramePr>
          <p:nvPr>
            <p:extLst>
              <p:ext uri="{D42A27DB-BD31-4B8C-83A1-F6EECF244321}">
                <p14:modId xmlns:p14="http://schemas.microsoft.com/office/powerpoint/2010/main" val="792422750"/>
              </p:ext>
            </p:extLst>
          </p:nvPr>
        </p:nvGraphicFramePr>
        <p:xfrm>
          <a:off x="7602742" y="2807691"/>
          <a:ext cx="3786251" cy="1410395"/>
        </p:xfrm>
        <a:graphic>
          <a:graphicData uri="http://schemas.openxmlformats.org/drawingml/2006/table">
            <a:tbl>
              <a:tblPr firstRow="1" bandRow="1">
                <a:tableStyleId>{F5AB1C69-6EDB-4FF4-983F-18BD219EF322}</a:tableStyleId>
              </a:tblPr>
              <a:tblGrid>
                <a:gridCol w="919094">
                  <a:extLst>
                    <a:ext uri="{9D8B030D-6E8A-4147-A177-3AD203B41FA5}">
                      <a16:colId xmlns="" xmlns:a16="http://schemas.microsoft.com/office/drawing/2014/main" val="3876037351"/>
                    </a:ext>
                  </a:extLst>
                </a:gridCol>
                <a:gridCol w="1368416">
                  <a:extLst>
                    <a:ext uri="{9D8B030D-6E8A-4147-A177-3AD203B41FA5}">
                      <a16:colId xmlns="" xmlns:a16="http://schemas.microsoft.com/office/drawing/2014/main" val="3948429222"/>
                    </a:ext>
                  </a:extLst>
                </a:gridCol>
                <a:gridCol w="1498741">
                  <a:extLst>
                    <a:ext uri="{9D8B030D-6E8A-4147-A177-3AD203B41FA5}">
                      <a16:colId xmlns="" xmlns:a16="http://schemas.microsoft.com/office/drawing/2014/main" val="3512389341"/>
                    </a:ext>
                  </a:extLst>
                </a:gridCol>
              </a:tblGrid>
              <a:tr h="282079">
                <a:tc>
                  <a:txBody>
                    <a:bodyPr/>
                    <a:lstStyle/>
                    <a:p>
                      <a:pPr algn="ctr"/>
                      <a:r>
                        <a:rPr lang="es-CO" sz="1000" b="0" dirty="0" smtClean="0">
                          <a:latin typeface="Impact" panose="020B0806030902050204" pitchFamily="34" charset="0"/>
                        </a:rPr>
                        <a:t>REGIÓN</a:t>
                      </a:r>
                      <a:endParaRPr lang="es-CO" sz="1000" b="0" dirty="0">
                        <a:latin typeface="Impact" panose="020B0806030902050204" pitchFamily="34" charset="0"/>
                      </a:endParaRPr>
                    </a:p>
                  </a:txBody>
                  <a:tcPr/>
                </a:tc>
                <a:tc>
                  <a:txBody>
                    <a:bodyPr/>
                    <a:lstStyle/>
                    <a:p>
                      <a:pPr algn="ctr"/>
                      <a:r>
                        <a:rPr lang="es-CO" sz="1000" b="0" dirty="0" smtClean="0">
                          <a:latin typeface="Impact" panose="020B0806030902050204" pitchFamily="34" charset="0"/>
                        </a:rPr>
                        <a:t>SEMANA ANTERIOR</a:t>
                      </a:r>
                      <a:endParaRPr lang="es-CO" sz="1000" b="0" dirty="0">
                        <a:latin typeface="Impact" panose="020B0806030902050204" pitchFamily="34" charset="0"/>
                      </a:endParaRPr>
                    </a:p>
                  </a:txBody>
                  <a:tcPr/>
                </a:tc>
                <a:tc>
                  <a:txBody>
                    <a:bodyPr/>
                    <a:lstStyle/>
                    <a:p>
                      <a:pPr algn="ctr"/>
                      <a:r>
                        <a:rPr lang="es-CO" sz="1000" b="0" dirty="0" smtClean="0">
                          <a:latin typeface="Impact" panose="020B0806030902050204" pitchFamily="34" charset="0"/>
                        </a:rPr>
                        <a:t>SEMANA ACTUAL</a:t>
                      </a:r>
                      <a:endParaRPr lang="es-CO" sz="1000" b="0" dirty="0">
                        <a:latin typeface="Impact" panose="020B0806030902050204" pitchFamily="34" charset="0"/>
                      </a:endParaRPr>
                    </a:p>
                  </a:txBody>
                  <a:tcPr/>
                </a:tc>
                <a:extLst>
                  <a:ext uri="{0D108BD9-81ED-4DB2-BD59-A6C34878D82A}">
                    <a16:rowId xmlns="" xmlns:a16="http://schemas.microsoft.com/office/drawing/2014/main" val="1192462967"/>
                  </a:ext>
                </a:extLst>
              </a:tr>
              <a:tr h="282079">
                <a:tc>
                  <a:txBody>
                    <a:bodyPr/>
                    <a:lstStyle/>
                    <a:p>
                      <a:pPr algn="ctr"/>
                      <a:r>
                        <a:rPr lang="es-CO" sz="1000" b="0" dirty="0" smtClean="0">
                          <a:latin typeface="Impact" panose="020B0806030902050204" pitchFamily="34" charset="0"/>
                        </a:rPr>
                        <a:t>Niño 4</a:t>
                      </a:r>
                      <a:endParaRPr lang="es-CO" sz="1000" b="0" dirty="0">
                        <a:latin typeface="Impact" panose="020B0806030902050204" pitchFamily="34" charset="0"/>
                      </a:endParaRPr>
                    </a:p>
                  </a:txBody>
                  <a:tcPr/>
                </a:tc>
                <a:tc>
                  <a:txBody>
                    <a:bodyPr/>
                    <a:lstStyle/>
                    <a:p>
                      <a:pPr algn="ctr"/>
                      <a:r>
                        <a:rPr lang="es-CO" sz="1000" b="0" dirty="0" smtClean="0">
                          <a:solidFill>
                            <a:schemeClr val="tx1"/>
                          </a:solidFill>
                          <a:latin typeface="Impact" panose="020B0806030902050204" pitchFamily="34" charset="0"/>
                        </a:rPr>
                        <a:t>-02</a:t>
                      </a:r>
                      <a:endParaRPr lang="es-CO" sz="1000" b="0" dirty="0">
                        <a:solidFill>
                          <a:schemeClr val="tx1"/>
                        </a:solidFill>
                        <a:latin typeface="Impact" panose="020B0806030902050204" pitchFamily="34" charset="0"/>
                      </a:endParaRPr>
                    </a:p>
                  </a:txBody>
                  <a:tcPr/>
                </a:tc>
                <a:tc>
                  <a:txBody>
                    <a:bodyPr/>
                    <a:lstStyle/>
                    <a:p>
                      <a:pPr algn="ctr"/>
                      <a:r>
                        <a:rPr lang="es-CO" sz="1000" b="0" dirty="0" smtClean="0">
                          <a:solidFill>
                            <a:schemeClr val="tx1"/>
                          </a:solidFill>
                          <a:latin typeface="Impact" panose="020B0806030902050204" pitchFamily="34" charset="0"/>
                        </a:rPr>
                        <a:t>0.1</a:t>
                      </a:r>
                      <a:endParaRPr lang="es-CO" sz="1000" b="0" dirty="0">
                        <a:solidFill>
                          <a:schemeClr val="tx1"/>
                        </a:solidFill>
                        <a:latin typeface="Impact" panose="020B0806030902050204" pitchFamily="34" charset="0"/>
                      </a:endParaRPr>
                    </a:p>
                  </a:txBody>
                  <a:tcPr/>
                </a:tc>
                <a:extLst>
                  <a:ext uri="{0D108BD9-81ED-4DB2-BD59-A6C34878D82A}">
                    <a16:rowId xmlns="" xmlns:a16="http://schemas.microsoft.com/office/drawing/2014/main" val="1400722948"/>
                  </a:ext>
                </a:extLst>
              </a:tr>
              <a:tr h="2820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dirty="0" smtClean="0">
                          <a:solidFill>
                            <a:schemeClr val="tx1"/>
                          </a:solidFill>
                          <a:latin typeface="Impact" panose="020B0806030902050204" pitchFamily="34" charset="0"/>
                        </a:rPr>
                        <a:t>Niño 3.4</a:t>
                      </a:r>
                      <a:endParaRPr lang="es-CO" sz="1000" b="0" dirty="0">
                        <a:solidFill>
                          <a:schemeClr val="tx1"/>
                        </a:solidFill>
                        <a:latin typeface="Impact" panose="020B0806030902050204" pitchFamily="34" charset="0"/>
                      </a:endParaRPr>
                    </a:p>
                  </a:txBody>
                  <a:tcPr>
                    <a:solidFill>
                      <a:schemeClr val="tx2">
                        <a:lumMod val="40000"/>
                        <a:lumOff val="60000"/>
                      </a:schemeClr>
                    </a:solidFill>
                  </a:tcPr>
                </a:tc>
                <a:tc>
                  <a:txBody>
                    <a:bodyPr/>
                    <a:lstStyle/>
                    <a:p>
                      <a:pPr algn="ctr"/>
                      <a:r>
                        <a:rPr lang="es-CO" sz="1000" b="0" dirty="0" smtClean="0">
                          <a:solidFill>
                            <a:schemeClr val="tx1"/>
                          </a:solidFill>
                          <a:latin typeface="Impact" panose="020B0806030902050204" pitchFamily="34" charset="0"/>
                        </a:rPr>
                        <a:t>-0.5</a:t>
                      </a:r>
                      <a:endParaRPr lang="es-CO" sz="1000" b="0" dirty="0">
                        <a:solidFill>
                          <a:schemeClr val="tx1"/>
                        </a:solidFill>
                        <a:latin typeface="Impact" panose="020B0806030902050204" pitchFamily="34" charset="0"/>
                      </a:endParaRPr>
                    </a:p>
                  </a:txBody>
                  <a:tcPr>
                    <a:solidFill>
                      <a:schemeClr val="tx2">
                        <a:lumMod val="40000"/>
                        <a:lumOff val="60000"/>
                      </a:schemeClr>
                    </a:solidFill>
                  </a:tcPr>
                </a:tc>
                <a:tc>
                  <a:txBody>
                    <a:bodyPr/>
                    <a:lstStyle/>
                    <a:p>
                      <a:pPr algn="ctr"/>
                      <a:r>
                        <a:rPr lang="es-CO" sz="1000" b="0" dirty="0" smtClean="0">
                          <a:solidFill>
                            <a:schemeClr val="tx1"/>
                          </a:solidFill>
                          <a:latin typeface="Impact" panose="020B0806030902050204" pitchFamily="34" charset="0"/>
                        </a:rPr>
                        <a:t>-0.4</a:t>
                      </a:r>
                      <a:endParaRPr lang="es-CO" sz="1000" b="0" dirty="0">
                        <a:solidFill>
                          <a:schemeClr val="tx1"/>
                        </a:solidFill>
                        <a:latin typeface="Impact" panose="020B0806030902050204" pitchFamily="34" charset="0"/>
                      </a:endParaRPr>
                    </a:p>
                  </a:txBody>
                  <a:tcPr>
                    <a:solidFill>
                      <a:schemeClr val="tx2">
                        <a:lumMod val="40000"/>
                        <a:lumOff val="60000"/>
                      </a:schemeClr>
                    </a:solidFill>
                  </a:tcPr>
                </a:tc>
                <a:extLst>
                  <a:ext uri="{0D108BD9-81ED-4DB2-BD59-A6C34878D82A}">
                    <a16:rowId xmlns="" xmlns:a16="http://schemas.microsoft.com/office/drawing/2014/main" val="1494792499"/>
                  </a:ext>
                </a:extLst>
              </a:tr>
              <a:tr h="2820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dirty="0" smtClean="0">
                          <a:latin typeface="Impact" panose="020B0806030902050204" pitchFamily="34" charset="0"/>
                        </a:rPr>
                        <a:t>Niño 3</a:t>
                      </a:r>
                      <a:endParaRPr lang="es-CO" sz="1000" b="0" dirty="0">
                        <a:latin typeface="Impact" panose="020B0806030902050204" pitchFamily="34" charset="0"/>
                      </a:endParaRPr>
                    </a:p>
                  </a:txBody>
                  <a:tcPr/>
                </a:tc>
                <a:tc>
                  <a:txBody>
                    <a:bodyPr/>
                    <a:lstStyle/>
                    <a:p>
                      <a:pPr algn="ctr"/>
                      <a:r>
                        <a:rPr lang="es-CO" sz="1000" b="0" dirty="0" smtClean="0">
                          <a:latin typeface="Impact" panose="020B0806030902050204" pitchFamily="34" charset="0"/>
                        </a:rPr>
                        <a:t>-0.8</a:t>
                      </a:r>
                      <a:endParaRPr lang="es-CO" sz="1000" b="0" dirty="0">
                        <a:latin typeface="Impact" panose="020B0806030902050204" pitchFamily="34" charset="0"/>
                      </a:endParaRPr>
                    </a:p>
                  </a:txBody>
                  <a:tcPr/>
                </a:tc>
                <a:tc>
                  <a:txBody>
                    <a:bodyPr/>
                    <a:lstStyle/>
                    <a:p>
                      <a:pPr algn="ctr"/>
                      <a:r>
                        <a:rPr lang="es-CO" sz="1000" b="0" dirty="0" smtClean="0">
                          <a:latin typeface="Impact" panose="020B0806030902050204" pitchFamily="34" charset="0"/>
                        </a:rPr>
                        <a:t>-0.6</a:t>
                      </a:r>
                      <a:endParaRPr lang="es-CO" sz="1000" b="0" dirty="0">
                        <a:latin typeface="Impact" panose="020B0806030902050204" pitchFamily="34" charset="0"/>
                      </a:endParaRPr>
                    </a:p>
                  </a:txBody>
                  <a:tcPr/>
                </a:tc>
                <a:extLst>
                  <a:ext uri="{0D108BD9-81ED-4DB2-BD59-A6C34878D82A}">
                    <a16:rowId xmlns="" xmlns:a16="http://schemas.microsoft.com/office/drawing/2014/main" val="949998251"/>
                  </a:ext>
                </a:extLst>
              </a:tr>
              <a:tr h="2820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dirty="0" smtClean="0">
                          <a:latin typeface="Impact" panose="020B0806030902050204" pitchFamily="34" charset="0"/>
                        </a:rPr>
                        <a:t>Niño 1+2</a:t>
                      </a:r>
                    </a:p>
                  </a:txBody>
                  <a:tcPr/>
                </a:tc>
                <a:tc>
                  <a:txBody>
                    <a:bodyPr/>
                    <a:lstStyle/>
                    <a:p>
                      <a:pPr algn="ctr"/>
                      <a:r>
                        <a:rPr lang="es-CO" sz="1000" b="0" dirty="0" smtClean="0">
                          <a:latin typeface="Impact" panose="020B0806030902050204" pitchFamily="34" charset="0"/>
                        </a:rPr>
                        <a:t>-1.4</a:t>
                      </a:r>
                      <a:endParaRPr lang="es-CO" sz="1000" b="0" dirty="0">
                        <a:latin typeface="Impact" panose="020B0806030902050204" pitchFamily="34" charset="0"/>
                      </a:endParaRPr>
                    </a:p>
                  </a:txBody>
                  <a:tcPr/>
                </a:tc>
                <a:tc>
                  <a:txBody>
                    <a:bodyPr/>
                    <a:lstStyle/>
                    <a:p>
                      <a:pPr algn="ctr"/>
                      <a:r>
                        <a:rPr lang="es-CO" sz="1000" b="0" dirty="0" smtClean="0">
                          <a:latin typeface="Impact" panose="020B0806030902050204" pitchFamily="34" charset="0"/>
                        </a:rPr>
                        <a:t>-0.8</a:t>
                      </a:r>
                      <a:endParaRPr lang="es-CO" sz="1000" b="0" dirty="0">
                        <a:latin typeface="Impact" panose="020B0806030902050204" pitchFamily="34" charset="0"/>
                      </a:endParaRPr>
                    </a:p>
                  </a:txBody>
                  <a:tcPr/>
                </a:tc>
                <a:extLst>
                  <a:ext uri="{0D108BD9-81ED-4DB2-BD59-A6C34878D82A}">
                    <a16:rowId xmlns="" xmlns:a16="http://schemas.microsoft.com/office/drawing/2014/main" val="2139501978"/>
                  </a:ext>
                </a:extLst>
              </a:tr>
            </a:tbl>
          </a:graphicData>
        </a:graphic>
      </p:graphicFrame>
    </p:spTree>
    <p:extLst>
      <p:ext uri="{BB962C8B-B14F-4D97-AF65-F5344CB8AC3E}">
        <p14:creationId xmlns:p14="http://schemas.microsoft.com/office/powerpoint/2010/main" val="343143127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99456" y="5626107"/>
            <a:ext cx="10992544" cy="1231893"/>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17" name="Imagen 16"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18" name="Imagen 1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sp>
        <p:nvSpPr>
          <p:cNvPr id="2" name="Rectángulo 1"/>
          <p:cNvSpPr/>
          <p:nvPr/>
        </p:nvSpPr>
        <p:spPr>
          <a:xfrm>
            <a:off x="6096000" y="2636912"/>
            <a:ext cx="5646711" cy="1815882"/>
          </a:xfrm>
          <a:prstGeom prst="rect">
            <a:avLst/>
          </a:prstGeom>
        </p:spPr>
        <p:txBody>
          <a:bodyPr wrap="square">
            <a:spAutoFit/>
          </a:bodyPr>
          <a:lstStyle/>
          <a:p>
            <a:pPr algn="r">
              <a:lnSpc>
                <a:spcPct val="80000"/>
              </a:lnSpc>
            </a:pPr>
            <a:r>
              <a:rPr lang="es-CO" sz="2000" dirty="0">
                <a:solidFill>
                  <a:srgbClr val="527A90"/>
                </a:solidFill>
                <a:latin typeface="Myriad Pro" panose="020B0503030403020204" pitchFamily="34" charset="0"/>
              </a:rPr>
              <a:t>Subdirección de </a:t>
            </a:r>
            <a:r>
              <a:rPr lang="es-CO" sz="2000" dirty="0" smtClean="0">
                <a:solidFill>
                  <a:srgbClr val="527A90"/>
                </a:solidFill>
                <a:latin typeface="Myriad Pro" panose="020B0503030403020204" pitchFamily="34" charset="0"/>
              </a:rPr>
              <a:t>Meteorología</a:t>
            </a:r>
          </a:p>
          <a:p>
            <a:pPr algn="r">
              <a:lnSpc>
                <a:spcPct val="80000"/>
              </a:lnSpc>
            </a:pPr>
            <a:r>
              <a:rPr lang="es-CO" sz="2000" dirty="0" smtClean="0">
                <a:solidFill>
                  <a:srgbClr val="527A90"/>
                </a:solidFill>
                <a:latin typeface="Myriad Pro" panose="020B0503030403020204" pitchFamily="34" charset="0"/>
              </a:rPr>
              <a:t>Grupo </a:t>
            </a:r>
            <a:r>
              <a:rPr lang="es-CO" sz="2000" dirty="0">
                <a:solidFill>
                  <a:srgbClr val="527A90"/>
                </a:solidFill>
                <a:latin typeface="Myriad Pro" panose="020B0503030403020204" pitchFamily="34" charset="0"/>
              </a:rPr>
              <a:t>de Modelamiento de Tiempo y </a:t>
            </a:r>
            <a:r>
              <a:rPr lang="es-CO" sz="2000" dirty="0" smtClean="0">
                <a:solidFill>
                  <a:srgbClr val="527A90"/>
                </a:solidFill>
                <a:latin typeface="Myriad Pro" panose="020B0503030403020204" pitchFamily="34" charset="0"/>
              </a:rPr>
              <a:t>Clima</a:t>
            </a:r>
          </a:p>
          <a:p>
            <a:pPr algn="r">
              <a:lnSpc>
                <a:spcPct val="80000"/>
              </a:lnSpc>
            </a:pPr>
            <a:r>
              <a:rPr lang="es-CO" sz="2000" dirty="0" smtClean="0">
                <a:solidFill>
                  <a:srgbClr val="527A90"/>
                </a:solidFill>
                <a:latin typeface="Myriad Pro" panose="020B0503030403020204" pitchFamily="34" charset="0"/>
              </a:rPr>
              <a:t>Grupo de Climatología</a:t>
            </a:r>
            <a:endParaRPr lang="es-CO" sz="2000" dirty="0">
              <a:solidFill>
                <a:srgbClr val="527A90"/>
              </a:solidFill>
              <a:latin typeface="Myriad Pro" panose="020B0503030403020204" pitchFamily="34" charset="0"/>
            </a:endParaRPr>
          </a:p>
          <a:p>
            <a:pPr algn="r">
              <a:lnSpc>
                <a:spcPct val="80000"/>
              </a:lnSpc>
            </a:pPr>
            <a:endParaRPr lang="es-CO" sz="2000" b="1" dirty="0" smtClean="0">
              <a:solidFill>
                <a:srgbClr val="375160"/>
              </a:solidFill>
              <a:latin typeface="Myriad Pro" panose="020B0503030403020204" pitchFamily="34" charset="0"/>
            </a:endParaRPr>
          </a:p>
          <a:p>
            <a:pPr algn="r">
              <a:lnSpc>
                <a:spcPct val="80000"/>
              </a:lnSpc>
            </a:pPr>
            <a:endParaRPr lang="es-CO" sz="2000" b="1" dirty="0">
              <a:solidFill>
                <a:srgbClr val="375160"/>
              </a:solidFill>
              <a:latin typeface="Myriad Pro" panose="020B0503030403020204" pitchFamily="34" charset="0"/>
            </a:endParaRPr>
          </a:p>
          <a:p>
            <a:pPr algn="r">
              <a:lnSpc>
                <a:spcPct val="80000"/>
              </a:lnSpc>
            </a:pPr>
            <a:r>
              <a:rPr lang="es-CO" dirty="0" smtClean="0">
                <a:solidFill>
                  <a:srgbClr val="375160"/>
                </a:solidFill>
                <a:latin typeface="Myriad Pro" panose="020B0503030403020204" pitchFamily="34" charset="0"/>
              </a:rPr>
              <a:t>Con el apoyo:</a:t>
            </a:r>
          </a:p>
          <a:p>
            <a:pPr algn="r">
              <a:lnSpc>
                <a:spcPct val="80000"/>
              </a:lnSpc>
            </a:pPr>
            <a:r>
              <a:rPr lang="es-CO" dirty="0" smtClean="0">
                <a:solidFill>
                  <a:srgbClr val="375160"/>
                </a:solidFill>
                <a:latin typeface="Myriad Pro" panose="020B0503030403020204" pitchFamily="34" charset="0"/>
              </a:rPr>
              <a:t>Oficina de Pronósticos y Alertas</a:t>
            </a:r>
            <a:endParaRPr lang="es-CO" dirty="0">
              <a:solidFill>
                <a:srgbClr val="375160"/>
              </a:solidFill>
              <a:latin typeface="Myriad Pro" panose="020B0503030403020204" pitchFamily="34" charset="0"/>
            </a:endParaRPr>
          </a:p>
        </p:txBody>
      </p:sp>
      <p:cxnSp>
        <p:nvCxnSpPr>
          <p:cNvPr id="11" name="Conector recto 10"/>
          <p:cNvCxnSpPr/>
          <p:nvPr/>
        </p:nvCxnSpPr>
        <p:spPr>
          <a:xfrm>
            <a:off x="1199456" y="2564904"/>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29511"/>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7412682" y="1485974"/>
            <a:ext cx="3744416" cy="461665"/>
          </a:xfrm>
          <a:prstGeom prst="rect">
            <a:avLst/>
          </a:prstGeom>
          <a:noFill/>
          <a:ln w="9525">
            <a:noFill/>
            <a:miter lim="800000"/>
            <a:headEnd/>
            <a:tailEnd/>
          </a:ln>
          <a:effectLst/>
        </p:spPr>
        <p:txBody>
          <a:bodyPr wrap="square">
            <a:spAutoFit/>
          </a:bodyPr>
          <a:lstStyle/>
          <a:p>
            <a:pPr algn="ctr" defTabSz="829452"/>
            <a:r>
              <a:rPr lang="es-ES" altLang="es-CO" sz="2400" dirty="0">
                <a:ln w="0"/>
                <a:latin typeface="Impact" panose="020B0806030902050204" pitchFamily="34" charset="0"/>
              </a:rPr>
              <a:t>ANOMALÍA TsSM</a:t>
            </a:r>
          </a:p>
        </p:txBody>
      </p:sp>
      <p:sp>
        <p:nvSpPr>
          <p:cNvPr id="11" name="Rectángulo 10"/>
          <p:cNvSpPr/>
          <p:nvPr/>
        </p:nvSpPr>
        <p:spPr>
          <a:xfrm>
            <a:off x="2083406" y="461384"/>
            <a:ext cx="9036681"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sp>
        <p:nvSpPr>
          <p:cNvPr id="3" name="Rectángulo redondeado 2"/>
          <p:cNvSpPr/>
          <p:nvPr/>
        </p:nvSpPr>
        <p:spPr>
          <a:xfrm>
            <a:off x="1415480" y="980728"/>
            <a:ext cx="4752528" cy="5616624"/>
          </a:xfrm>
          <a:prstGeom prst="roundRect">
            <a:avLst/>
          </a:prstGeom>
          <a:solidFill>
            <a:srgbClr val="85B98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074" name="Picture 2" descr="Equatorial Pacific Temperature Depth Anomaly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01746" y="1947639"/>
            <a:ext cx="5143500" cy="3857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Picture 2"/>
          <p:cNvPicPr>
            <a:picLocks/>
          </p:cNvPicPr>
          <p:nvPr/>
        </p:nvPicPr>
        <p:blipFill>
          <a:blip r:embed="rId4">
            <a:extLst>
              <a:ext uri="{28A0092B-C50C-407E-A947-70E740481C1C}">
                <a14:useLocalDpi xmlns:a14="http://schemas.microsoft.com/office/drawing/2010/main" val="0"/>
              </a:ext>
            </a:extLst>
          </a:blip>
          <a:srcRect l="17261" t="2499" r="15102" b="20000"/>
          <a:stretch>
            <a:fillRect/>
          </a:stretch>
        </p:blipFill>
        <p:spPr bwMode="auto">
          <a:xfrm>
            <a:off x="1847528" y="1052736"/>
            <a:ext cx="3581400" cy="5118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060010"/>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6756125" y="528183"/>
            <a:ext cx="394838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eaLnBrk="0" hangingPunct="0">
              <a:spcBef>
                <a:spcPts val="800"/>
              </a:spcBef>
              <a:defRPr sz="3200">
                <a:solidFill>
                  <a:srgbClr val="000000"/>
                </a:solidFill>
                <a:latin typeface="Calibri" pitchFamily="34" charset="0"/>
                <a:ea typeface="WenQuanYi Micro Hei" charset="0"/>
                <a:cs typeface="WenQuanYi Micro Hei" charset="0"/>
              </a:defRPr>
            </a:lvl1pPr>
            <a:lvl2pPr eaLnBrk="0" hangingPunct="0">
              <a:spcBef>
                <a:spcPts val="700"/>
              </a:spcBef>
              <a:defRPr sz="2800">
                <a:solidFill>
                  <a:srgbClr val="000000"/>
                </a:solidFill>
                <a:latin typeface="Calibri" pitchFamily="34" charset="0"/>
                <a:ea typeface="WenQuanYi Micro Hei" charset="0"/>
                <a:cs typeface="WenQuanYi Micro Hei" charset="0"/>
              </a:defRPr>
            </a:lvl2pPr>
            <a:lvl3pPr eaLnBrk="0" hangingPunct="0">
              <a:spcBef>
                <a:spcPts val="600"/>
              </a:spcBef>
              <a:defRPr sz="2400">
                <a:solidFill>
                  <a:srgbClr val="000000"/>
                </a:solidFill>
                <a:latin typeface="Calibri" pitchFamily="34" charset="0"/>
                <a:ea typeface="WenQuanYi Micro Hei" charset="0"/>
                <a:cs typeface="WenQuanYi Micro Hei" charset="0"/>
              </a:defRPr>
            </a:lvl3pPr>
            <a:lvl4pPr eaLnBrk="0" hangingPunct="0">
              <a:spcBef>
                <a:spcPts val="500"/>
              </a:spcBef>
              <a:defRPr sz="2000">
                <a:solidFill>
                  <a:srgbClr val="000000"/>
                </a:solidFill>
                <a:latin typeface="Calibri" pitchFamily="34" charset="0"/>
                <a:ea typeface="WenQuanYi Micro Hei" charset="0"/>
                <a:cs typeface="WenQuanYi Micro Hei" charset="0"/>
              </a:defRPr>
            </a:lvl4pPr>
            <a:lvl5pPr eaLnBrk="0" hangingPunct="0">
              <a:spcBef>
                <a:spcPts val="500"/>
              </a:spcBef>
              <a:defRPr sz="2000">
                <a:solidFill>
                  <a:srgbClr val="000000"/>
                </a:solidFill>
                <a:latin typeface="Calibri" pitchFamily="34" charset="0"/>
                <a:ea typeface="WenQuanYi Micro Hei" charset="0"/>
                <a:cs typeface="WenQuanYi Micro Hei"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9pPr>
          </a:lstStyle>
          <a:p>
            <a:pPr algn="ctr" eaLnBrk="1" hangingPunct="1">
              <a:lnSpc>
                <a:spcPct val="80000"/>
              </a:lnSpc>
              <a:spcBef>
                <a:spcPct val="0"/>
              </a:spcBef>
            </a:pPr>
            <a:r>
              <a:rPr lang="es-ES" altLang="es-CO" sz="2000" dirty="0" smtClean="0">
                <a:ln w="0"/>
                <a:solidFill>
                  <a:schemeClr val="tx1"/>
                </a:solidFill>
                <a:latin typeface="Impact" panose="020B0806030902050204" pitchFamily="34" charset="0"/>
                <a:ea typeface="+mn-ea"/>
                <a:cs typeface="+mn-cs"/>
              </a:rPr>
              <a:t>Anomalía del Viento </a:t>
            </a:r>
            <a:r>
              <a:rPr lang="es-ES" altLang="es-CO" sz="2000" dirty="0">
                <a:ln w="0"/>
                <a:solidFill>
                  <a:schemeClr val="tx1"/>
                </a:solidFill>
                <a:latin typeface="Impact" panose="020B0806030902050204" pitchFamily="34" charset="0"/>
                <a:ea typeface="+mn-ea"/>
                <a:cs typeface="+mn-cs"/>
              </a:rPr>
              <a:t>Zonal</a:t>
            </a:r>
          </a:p>
        </p:txBody>
      </p:sp>
      <p:sp>
        <p:nvSpPr>
          <p:cNvPr id="9" name="Text Box 3"/>
          <p:cNvSpPr txBox="1">
            <a:spLocks noChangeArrowheads="1"/>
          </p:cNvSpPr>
          <p:nvPr/>
        </p:nvSpPr>
        <p:spPr bwMode="auto">
          <a:xfrm>
            <a:off x="1976554" y="528183"/>
            <a:ext cx="394838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eaLnBrk="0" hangingPunct="0">
              <a:spcBef>
                <a:spcPts val="800"/>
              </a:spcBef>
              <a:defRPr sz="3200">
                <a:solidFill>
                  <a:srgbClr val="000000"/>
                </a:solidFill>
                <a:latin typeface="Calibri" pitchFamily="34" charset="0"/>
                <a:ea typeface="WenQuanYi Micro Hei" charset="0"/>
                <a:cs typeface="WenQuanYi Micro Hei" charset="0"/>
              </a:defRPr>
            </a:lvl1pPr>
            <a:lvl2pPr eaLnBrk="0" hangingPunct="0">
              <a:spcBef>
                <a:spcPts val="700"/>
              </a:spcBef>
              <a:defRPr sz="2800">
                <a:solidFill>
                  <a:srgbClr val="000000"/>
                </a:solidFill>
                <a:latin typeface="Calibri" pitchFamily="34" charset="0"/>
                <a:ea typeface="WenQuanYi Micro Hei" charset="0"/>
                <a:cs typeface="WenQuanYi Micro Hei" charset="0"/>
              </a:defRPr>
            </a:lvl2pPr>
            <a:lvl3pPr eaLnBrk="0" hangingPunct="0">
              <a:spcBef>
                <a:spcPts val="600"/>
              </a:spcBef>
              <a:defRPr sz="2400">
                <a:solidFill>
                  <a:srgbClr val="000000"/>
                </a:solidFill>
                <a:latin typeface="Calibri" pitchFamily="34" charset="0"/>
                <a:ea typeface="WenQuanYi Micro Hei" charset="0"/>
                <a:cs typeface="WenQuanYi Micro Hei" charset="0"/>
              </a:defRPr>
            </a:lvl3pPr>
            <a:lvl4pPr eaLnBrk="0" hangingPunct="0">
              <a:spcBef>
                <a:spcPts val="500"/>
              </a:spcBef>
              <a:defRPr sz="2000">
                <a:solidFill>
                  <a:srgbClr val="000000"/>
                </a:solidFill>
                <a:latin typeface="Calibri" pitchFamily="34" charset="0"/>
                <a:ea typeface="WenQuanYi Micro Hei" charset="0"/>
                <a:cs typeface="WenQuanYi Micro Hei" charset="0"/>
              </a:defRPr>
            </a:lvl4pPr>
            <a:lvl5pPr eaLnBrk="0" hangingPunct="0">
              <a:spcBef>
                <a:spcPts val="500"/>
              </a:spcBef>
              <a:defRPr sz="2000">
                <a:solidFill>
                  <a:srgbClr val="000000"/>
                </a:solidFill>
                <a:latin typeface="Calibri" pitchFamily="34" charset="0"/>
                <a:ea typeface="WenQuanYi Micro Hei" charset="0"/>
                <a:cs typeface="WenQuanYi Micro Hei"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9pPr>
          </a:lstStyle>
          <a:p>
            <a:pPr algn="ctr" eaLnBrk="1" hangingPunct="1">
              <a:lnSpc>
                <a:spcPct val="80000"/>
              </a:lnSpc>
              <a:spcBef>
                <a:spcPct val="0"/>
              </a:spcBef>
            </a:pPr>
            <a:r>
              <a:rPr lang="es-ES" altLang="es-CO" sz="2000" dirty="0" smtClean="0">
                <a:ln w="0"/>
                <a:solidFill>
                  <a:schemeClr val="tx1"/>
                </a:solidFill>
                <a:latin typeface="Impact" panose="020B0806030902050204" pitchFamily="34" charset="0"/>
                <a:ea typeface="+mn-ea"/>
                <a:cs typeface="+mn-cs"/>
              </a:rPr>
              <a:t>Viento </a:t>
            </a:r>
            <a:r>
              <a:rPr lang="es-ES" altLang="es-CO" sz="2000" dirty="0">
                <a:ln w="0"/>
                <a:solidFill>
                  <a:schemeClr val="tx1"/>
                </a:solidFill>
                <a:latin typeface="Impact" panose="020B0806030902050204" pitchFamily="34" charset="0"/>
                <a:ea typeface="+mn-ea"/>
                <a:cs typeface="+mn-cs"/>
              </a:rPr>
              <a:t>Zonal</a:t>
            </a:r>
          </a:p>
        </p:txBody>
      </p:sp>
      <p:sp>
        <p:nvSpPr>
          <p:cNvPr id="12" name="Text Box 3"/>
          <p:cNvSpPr txBox="1">
            <a:spLocks noChangeArrowheads="1"/>
          </p:cNvSpPr>
          <p:nvPr/>
        </p:nvSpPr>
        <p:spPr bwMode="auto">
          <a:xfrm>
            <a:off x="1328483" y="6360529"/>
            <a:ext cx="26222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eaLnBrk="0" hangingPunct="0">
              <a:spcBef>
                <a:spcPts val="800"/>
              </a:spcBef>
              <a:defRPr sz="3200">
                <a:solidFill>
                  <a:srgbClr val="000000"/>
                </a:solidFill>
                <a:latin typeface="Calibri" pitchFamily="34" charset="0"/>
                <a:ea typeface="WenQuanYi Micro Hei" charset="0"/>
                <a:cs typeface="WenQuanYi Micro Hei" charset="0"/>
              </a:defRPr>
            </a:lvl1pPr>
            <a:lvl2pPr eaLnBrk="0" hangingPunct="0">
              <a:spcBef>
                <a:spcPts val="700"/>
              </a:spcBef>
              <a:defRPr sz="2800">
                <a:solidFill>
                  <a:srgbClr val="000000"/>
                </a:solidFill>
                <a:latin typeface="Calibri" pitchFamily="34" charset="0"/>
                <a:ea typeface="WenQuanYi Micro Hei" charset="0"/>
                <a:cs typeface="WenQuanYi Micro Hei" charset="0"/>
              </a:defRPr>
            </a:lvl2pPr>
            <a:lvl3pPr eaLnBrk="0" hangingPunct="0">
              <a:spcBef>
                <a:spcPts val="600"/>
              </a:spcBef>
              <a:defRPr sz="2400">
                <a:solidFill>
                  <a:srgbClr val="000000"/>
                </a:solidFill>
                <a:latin typeface="Calibri" pitchFamily="34" charset="0"/>
                <a:ea typeface="WenQuanYi Micro Hei" charset="0"/>
                <a:cs typeface="WenQuanYi Micro Hei" charset="0"/>
              </a:defRPr>
            </a:lvl3pPr>
            <a:lvl4pPr eaLnBrk="0" hangingPunct="0">
              <a:spcBef>
                <a:spcPts val="500"/>
              </a:spcBef>
              <a:defRPr sz="2000">
                <a:solidFill>
                  <a:srgbClr val="000000"/>
                </a:solidFill>
                <a:latin typeface="Calibri" pitchFamily="34" charset="0"/>
                <a:ea typeface="WenQuanYi Micro Hei" charset="0"/>
                <a:cs typeface="WenQuanYi Micro Hei" charset="0"/>
              </a:defRPr>
            </a:lvl4pPr>
            <a:lvl5pPr eaLnBrk="0" hangingPunct="0">
              <a:spcBef>
                <a:spcPts val="500"/>
              </a:spcBef>
              <a:defRPr sz="2000">
                <a:solidFill>
                  <a:srgbClr val="000000"/>
                </a:solidFill>
                <a:latin typeface="Calibri" pitchFamily="34" charset="0"/>
                <a:ea typeface="WenQuanYi Micro Hei" charset="0"/>
                <a:cs typeface="WenQuanYi Micro Hei"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9pPr>
          </a:lstStyle>
          <a:p>
            <a:pPr eaLnBrk="1" hangingPunct="1">
              <a:lnSpc>
                <a:spcPct val="80000"/>
              </a:lnSpc>
              <a:spcBef>
                <a:spcPct val="0"/>
              </a:spcBef>
            </a:pPr>
            <a:r>
              <a:rPr lang="es-ES" altLang="es-CO" sz="3000" dirty="0" smtClean="0">
                <a:ln w="0"/>
                <a:solidFill>
                  <a:srgbClr val="002060"/>
                </a:solidFill>
                <a:latin typeface="Impact" panose="020B0806030902050204" pitchFamily="34" charset="0"/>
                <a:ea typeface="+mn-ea"/>
                <a:cs typeface="+mn-cs"/>
              </a:rPr>
              <a:t>Viento </a:t>
            </a:r>
            <a:r>
              <a:rPr lang="es-ES" altLang="es-CO" sz="3000" dirty="0">
                <a:ln w="0"/>
                <a:solidFill>
                  <a:srgbClr val="002060"/>
                </a:solidFill>
                <a:latin typeface="Impact" panose="020B0806030902050204" pitchFamily="34" charset="0"/>
                <a:ea typeface="+mn-ea"/>
                <a:cs typeface="+mn-cs"/>
              </a:rPr>
              <a:t>Zonal</a:t>
            </a:r>
          </a:p>
        </p:txBody>
      </p:sp>
      <p:pic>
        <p:nvPicPr>
          <p:cNvPr id="9220" name="Picture 4" descr="http://www.cpc.ncep.noaa.gov/products/analysis_monitoring/enso_update/u850a_c.gif"/>
          <p:cNvPicPr>
            <a:picLocks noChangeAspect="1" noChangeArrowheads="1"/>
          </p:cNvPicPr>
          <p:nvPr/>
        </p:nvPicPr>
        <p:blipFill rotWithShape="1">
          <a:blip r:embed="rId2">
            <a:extLst>
              <a:ext uri="{28A0092B-C50C-407E-A947-70E740481C1C}">
                <a14:useLocalDpi xmlns:a14="http://schemas.microsoft.com/office/drawing/2010/main" val="0"/>
              </a:ext>
            </a:extLst>
          </a:blip>
          <a:srcRect l="-157585" t="-73305" r="157585" b="92504"/>
          <a:stretch/>
        </p:blipFill>
        <p:spPr bwMode="auto">
          <a:xfrm>
            <a:off x="155575" y="-3108325"/>
            <a:ext cx="4226612" cy="45072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cpc.ncep.noaa.gov/products/analysis_monitoring/enso_update/u850_c.gif"/>
          <p:cNvPicPr>
            <a:picLocks noChangeAspect="1" noChangeArrowheads="1"/>
          </p:cNvPicPr>
          <p:nvPr/>
        </p:nvPicPr>
        <p:blipFill rotWithShape="1">
          <a:blip r:embed="rId3">
            <a:extLst>
              <a:ext uri="{28A0092B-C50C-407E-A947-70E740481C1C}">
                <a14:useLocalDpi xmlns:a14="http://schemas.microsoft.com/office/drawing/2010/main" val="0"/>
              </a:ext>
            </a:extLst>
          </a:blip>
          <a:srcRect b="18089"/>
          <a:stretch/>
        </p:blipFill>
        <p:spPr bwMode="auto">
          <a:xfrm>
            <a:off x="2028171" y="898177"/>
            <a:ext cx="4158333" cy="452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www.cpc.ncep.noaa.gov/products/analysis_monitoring/enso_update/u850a_c.gif"/>
          <p:cNvPicPr>
            <a:picLocks noChangeAspect="1" noChangeArrowheads="1"/>
          </p:cNvPicPr>
          <p:nvPr/>
        </p:nvPicPr>
        <p:blipFill rotWithShape="1">
          <a:blip r:embed="rId4">
            <a:extLst>
              <a:ext uri="{28A0092B-C50C-407E-A947-70E740481C1C}">
                <a14:useLocalDpi xmlns:a14="http://schemas.microsoft.com/office/drawing/2010/main" val="0"/>
              </a:ext>
            </a:extLst>
          </a:blip>
          <a:srcRect b="18089"/>
          <a:stretch/>
        </p:blipFill>
        <p:spPr bwMode="auto">
          <a:xfrm>
            <a:off x="6638993" y="901219"/>
            <a:ext cx="4182650" cy="452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692491570"/>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055440" y="1728421"/>
            <a:ext cx="10208936" cy="584455"/>
          </a:xfrm>
          <a:prstGeom prst="rect">
            <a:avLst/>
          </a:prstGeom>
          <a:noFill/>
        </p:spPr>
        <p:txBody>
          <a:bodyPr wrap="square" lIns="91440" tIns="45720" rIns="91440" bIns="45720">
            <a:spAutoFit/>
          </a:bodyPr>
          <a:lstStyle/>
          <a:p>
            <a:pPr lvl="1" algn="ctr">
              <a:lnSpc>
                <a:spcPct val="70000"/>
              </a:lnSpc>
            </a:pPr>
            <a:r>
              <a:rPr lang="es-ES" sz="4400" dirty="0" smtClean="0">
                <a:ln w="0"/>
                <a:solidFill>
                  <a:srgbClr val="375160"/>
                </a:solidFill>
                <a:effectLst>
                  <a:reflection blurRad="6350" stA="53000" endA="300" endPos="35500" dir="5400000" sy="-90000" algn="bl" rotWithShape="0"/>
                </a:effectLst>
                <a:latin typeface="Impact" panose="020B0806030902050204" pitchFamily="34" charset="0"/>
              </a:rPr>
              <a:t>VERSION ONI</a:t>
            </a:r>
            <a:endParaRPr lang="es-ES" sz="4400" dirty="0">
              <a:ln w="0"/>
              <a:solidFill>
                <a:srgbClr val="375160"/>
              </a:solidFill>
              <a:effectLst>
                <a:reflection blurRad="6350" stA="53000" endA="300" endPos="35500" dir="5400000" sy="-90000" algn="bl" rotWithShape="0"/>
              </a:effectLst>
              <a:latin typeface="Impact" panose="020B0806030902050204" pitchFamily="34" charset="0"/>
            </a:endParaRPr>
          </a:p>
        </p:txBody>
      </p:sp>
      <p:cxnSp>
        <p:nvCxnSpPr>
          <p:cNvPr id="9" name="4 Conector recto"/>
          <p:cNvCxnSpPr/>
          <p:nvPr/>
        </p:nvCxnSpPr>
        <p:spPr bwMode="auto">
          <a:xfrm flipH="1">
            <a:off x="1524182" y="5589240"/>
            <a:ext cx="1020893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cxnSp>
        <p:nvCxnSpPr>
          <p:cNvPr id="13" name="4 Conector recto"/>
          <p:cNvCxnSpPr/>
          <p:nvPr/>
        </p:nvCxnSpPr>
        <p:spPr bwMode="auto">
          <a:xfrm flipH="1">
            <a:off x="1524182" y="2204864"/>
            <a:ext cx="1020893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sp>
        <p:nvSpPr>
          <p:cNvPr id="5" name="CuadroTexto 4"/>
          <p:cNvSpPr txBox="1"/>
          <p:nvPr/>
        </p:nvSpPr>
        <p:spPr>
          <a:xfrm>
            <a:off x="5375920" y="5589240"/>
            <a:ext cx="2084873" cy="369332"/>
          </a:xfrm>
          <a:prstGeom prst="rect">
            <a:avLst/>
          </a:prstGeom>
          <a:noFill/>
        </p:spPr>
        <p:txBody>
          <a:bodyPr wrap="square" rtlCol="0">
            <a:spAutoFit/>
          </a:bodyPr>
          <a:lstStyle/>
          <a:p>
            <a:pPr algn="ctr"/>
            <a:r>
              <a:rPr lang="es-CO" b="1" dirty="0" smtClean="0">
                <a:solidFill>
                  <a:srgbClr val="375160"/>
                </a:solidFill>
                <a:latin typeface="Myriad Pro" panose="020B0503030403020204" pitchFamily="34" charset="0"/>
              </a:rPr>
              <a:t>ERSST.V3B </a:t>
            </a:r>
            <a:r>
              <a:rPr lang="es-CO" b="1" dirty="0" err="1" smtClean="0">
                <a:solidFill>
                  <a:srgbClr val="375160"/>
                </a:solidFill>
                <a:latin typeface="Myriad Pro" panose="020B0503030403020204" pitchFamily="34" charset="0"/>
              </a:rPr>
              <a:t>SST</a:t>
            </a:r>
            <a:r>
              <a:rPr lang="es-CO" b="1" dirty="0" smtClean="0">
                <a:solidFill>
                  <a:srgbClr val="375160"/>
                </a:solidFill>
                <a:latin typeface="Myriad Pro" panose="020B0503030403020204" pitchFamily="34" charset="0"/>
              </a:rPr>
              <a:t> </a:t>
            </a:r>
            <a:endParaRPr lang="es-CO" b="1" dirty="0">
              <a:solidFill>
                <a:srgbClr val="375160"/>
              </a:solidFill>
              <a:latin typeface="Myriad Pro" panose="020B0503030403020204" pitchFamily="34" charset="0"/>
            </a:endParaRPr>
          </a:p>
        </p:txBody>
      </p:sp>
      <p:pic>
        <p:nvPicPr>
          <p:cNvPr id="3" name="Imagen 2"/>
          <p:cNvPicPr>
            <a:picLocks noChangeAspect="1"/>
          </p:cNvPicPr>
          <p:nvPr/>
        </p:nvPicPr>
        <p:blipFill>
          <a:blip r:embed="rId2"/>
          <a:stretch>
            <a:fillRect/>
          </a:stretch>
        </p:blipFill>
        <p:spPr>
          <a:xfrm>
            <a:off x="1617284" y="2312876"/>
            <a:ext cx="10080000" cy="3131399"/>
          </a:xfrm>
          <a:prstGeom prst="rect">
            <a:avLst/>
          </a:prstGeom>
        </p:spPr>
      </p:pic>
    </p:spTree>
    <p:extLst>
      <p:ext uri="{BB962C8B-B14F-4D97-AF65-F5344CB8AC3E}">
        <p14:creationId xmlns:p14="http://schemas.microsoft.com/office/powerpoint/2010/main" val="4216355494"/>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9336" y="6363056"/>
            <a:ext cx="8424936" cy="494944"/>
          </a:xfrm>
          <a:prstGeom prst="rect">
            <a:avLst/>
          </a:prstGeom>
          <a:noFill/>
        </p:spPr>
        <p:txBody>
          <a:bodyPr wrap="square" lIns="91440" tIns="45720" rIns="91440" bIns="45720">
            <a:spAutoFit/>
          </a:bodyPr>
          <a:lstStyle/>
          <a:p>
            <a:pPr lvl="1" algn="ctr">
              <a:lnSpc>
                <a:spcPct val="70000"/>
              </a:lnSpc>
            </a:pPr>
            <a:r>
              <a:rPr lang="es-ES" sz="3600" dirty="0" smtClean="0">
                <a:ln w="0"/>
                <a:solidFill>
                  <a:srgbClr val="375160"/>
                </a:solidFill>
                <a:latin typeface="Impact" panose="020B0806030902050204" pitchFamily="34" charset="0"/>
              </a:rPr>
              <a:t>SEGUIMIENTO - OCÉANO ATLÁNTICO</a:t>
            </a:r>
          </a:p>
        </p:txBody>
      </p:sp>
      <p:cxnSp>
        <p:nvCxnSpPr>
          <p:cNvPr id="17" name="Conector recto de flecha 16"/>
          <p:cNvCxnSpPr/>
          <p:nvPr/>
        </p:nvCxnSpPr>
        <p:spPr>
          <a:xfrm>
            <a:off x="6045745" y="4077132"/>
            <a:ext cx="770335" cy="0"/>
          </a:xfrm>
          <a:prstGeom prst="straightConnector1">
            <a:avLst/>
          </a:prstGeom>
          <a:ln w="127000">
            <a:gradFill flip="none" rotWithShape="1">
              <a:gsLst>
                <a:gs pos="0">
                  <a:schemeClr val="accent1">
                    <a:lumMod val="5000"/>
                    <a:lumOff val="95000"/>
                  </a:schemeClr>
                </a:gs>
                <a:gs pos="31000">
                  <a:schemeClr val="bg1">
                    <a:lumMod val="85000"/>
                  </a:schemeClr>
                </a:gs>
                <a:gs pos="47000">
                  <a:schemeClr val="bg1">
                    <a:lumMod val="50000"/>
                  </a:schemeClr>
                </a:gs>
                <a:gs pos="9000">
                  <a:schemeClr val="bg1"/>
                </a:gs>
                <a:gs pos="21000">
                  <a:srgbClr val="E3E5E6"/>
                </a:gs>
                <a:gs pos="41000">
                  <a:srgbClr val="AAAAAA"/>
                </a:gs>
                <a:gs pos="64000">
                  <a:schemeClr val="tx1">
                    <a:lumMod val="95000"/>
                    <a:lumOff val="5000"/>
                  </a:schemeClr>
                </a:gs>
              </a:gsLst>
              <a:path path="circle">
                <a:fillToRect t="100000" r="100000"/>
              </a:path>
              <a:tileRect l="-100000" b="-100000"/>
            </a:gradFill>
            <a:tailEnd type="stealth" w="med" len="med"/>
          </a:ln>
        </p:spPr>
        <p:style>
          <a:lnRef idx="3">
            <a:schemeClr val="dk1"/>
          </a:lnRef>
          <a:fillRef idx="0">
            <a:schemeClr val="dk1"/>
          </a:fillRef>
          <a:effectRef idx="2">
            <a:schemeClr val="dk1"/>
          </a:effectRef>
          <a:fontRef idx="minor">
            <a:schemeClr val="tx1"/>
          </a:fontRef>
        </p:style>
      </p:cxnSp>
      <p:sp>
        <p:nvSpPr>
          <p:cNvPr id="18" name="Rectángulo 17"/>
          <p:cNvSpPr/>
          <p:nvPr/>
        </p:nvSpPr>
        <p:spPr>
          <a:xfrm>
            <a:off x="5981882" y="3986205"/>
            <a:ext cx="812996" cy="181853"/>
          </a:xfrm>
          <a:prstGeom prst="rect">
            <a:avLst/>
          </a:prstGeom>
          <a:noFill/>
        </p:spPr>
        <p:txBody>
          <a:bodyPr wrap="square" lIns="27693" tIns="13847" rIns="27693" bIns="13847">
            <a:spAutoFit/>
          </a:bodyPr>
          <a:lstStyle/>
          <a:p>
            <a:pPr algn="ctr"/>
            <a:r>
              <a:rPr lang="es-ES" sz="1000" dirty="0">
                <a:ln w="0"/>
                <a:effectLst>
                  <a:outerShdw blurRad="38100" dist="25400" dir="5400000" algn="ctr" rotWithShape="0">
                    <a:srgbClr val="6E747A">
                      <a:alpha val="43000"/>
                    </a:srgbClr>
                  </a:outerShdw>
                </a:effectLst>
                <a:latin typeface="Impact" panose="020B0806030902050204" pitchFamily="34" charset="0"/>
              </a:rPr>
              <a:t>E</a:t>
            </a:r>
            <a:r>
              <a:rPr lang="es-ES" sz="1000" dirty="0" smtClean="0">
                <a:ln w="0"/>
                <a:effectLst>
                  <a:outerShdw blurRad="38100" dist="25400" dir="5400000" algn="ctr" rotWithShape="0">
                    <a:srgbClr val="6E747A">
                      <a:alpha val="43000"/>
                    </a:srgbClr>
                  </a:outerShdw>
                </a:effectLst>
                <a:latin typeface="Impact" panose="020B0806030902050204" pitchFamily="34" charset="0"/>
              </a:rPr>
              <a:t>volución</a:t>
            </a:r>
            <a:endParaRPr lang="es-ES" sz="1000" dirty="0">
              <a:ln w="0"/>
              <a:effectLst>
                <a:outerShdw blurRad="38100" dist="25400" dir="5400000" algn="ctr" rotWithShape="0">
                  <a:srgbClr val="6E747A">
                    <a:alpha val="43000"/>
                  </a:srgbClr>
                </a:outerShdw>
              </a:effectLst>
              <a:latin typeface="Impact" panose="020B0806030902050204" pitchFamily="34" charset="0"/>
            </a:endParaRPr>
          </a:p>
        </p:txBody>
      </p:sp>
      <p:sp>
        <p:nvSpPr>
          <p:cNvPr id="22" name="Rectángulo redondeado 21"/>
          <p:cNvSpPr/>
          <p:nvPr/>
        </p:nvSpPr>
        <p:spPr>
          <a:xfrm>
            <a:off x="2082762" y="308874"/>
            <a:ext cx="803284" cy="1790897"/>
          </a:xfrm>
          <a:prstGeom prst="roundRect">
            <a:avLst/>
          </a:prstGeom>
          <a:solidFill>
            <a:srgbClr val="85B98B"/>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2000" dirty="0" smtClean="0">
                <a:solidFill>
                  <a:schemeClr val="tx1"/>
                </a:solidFill>
                <a:latin typeface="Impact" panose="020B0806030902050204" pitchFamily="34" charset="0"/>
              </a:rPr>
              <a:t>NDE</a:t>
            </a:r>
            <a:endParaRPr lang="es-CO" sz="2000" dirty="0">
              <a:solidFill>
                <a:schemeClr val="tx1"/>
              </a:solidFill>
              <a:latin typeface="Impact" panose="020B0806030902050204" pitchFamily="34" charset="0"/>
            </a:endParaRPr>
          </a:p>
        </p:txBody>
      </p:sp>
      <p:pic>
        <p:nvPicPr>
          <p:cNvPr id="3" name="Imagen 2"/>
          <p:cNvPicPr>
            <a:picLocks noChangeAspect="1"/>
          </p:cNvPicPr>
          <p:nvPr/>
        </p:nvPicPr>
        <p:blipFill>
          <a:blip r:embed="rId3"/>
          <a:stretch>
            <a:fillRect/>
          </a:stretch>
        </p:blipFill>
        <p:spPr>
          <a:xfrm>
            <a:off x="2886046" y="278743"/>
            <a:ext cx="7970968" cy="1806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2" name="Picture 2" descr="http://www.nhc.noaa.gov/tafb/atl_ano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2368058"/>
            <a:ext cx="3907734" cy="3600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nhc.noaa.gov/tafb/atl_anom.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1688" y="2368058"/>
            <a:ext cx="3907734"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83863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879891"/>
            <a:ext cx="8856984" cy="758606"/>
          </a:xfrm>
          <a:prstGeom prst="rect">
            <a:avLst/>
          </a:prstGeom>
          <a:noFill/>
        </p:spPr>
        <p:txBody>
          <a:bodyPr wrap="square" rtlCol="0">
            <a:spAutoFit/>
          </a:bodyPr>
          <a:lstStyle/>
          <a:p>
            <a:pPr algn="ctr">
              <a:lnSpc>
                <a:spcPct val="80000"/>
              </a:lnSpc>
            </a:pPr>
            <a:r>
              <a:rPr lang="es-CO" sz="5400" dirty="0">
                <a:latin typeface="Impact" panose="020B0806030902050204" pitchFamily="34" charset="0"/>
              </a:rPr>
              <a:t>2. </a:t>
            </a:r>
            <a:r>
              <a:rPr lang="es-CO" sz="5400" dirty="0" smtClean="0">
                <a:latin typeface="Impact" panose="020B0806030902050204" pitchFamily="34" charset="0"/>
              </a:rPr>
              <a:t>ANÁLOGOS HISTÓRICOS</a:t>
            </a:r>
            <a:endParaRPr lang="es-CO" sz="5400" dirty="0">
              <a:latin typeface="Impact" panose="020B0806030902050204" pitchFamily="34" charset="0"/>
            </a:endParaRPr>
          </a:p>
        </p:txBody>
      </p:sp>
      <p:sp>
        <p:nvSpPr>
          <p:cNvPr id="2" name="Rectángulo 1"/>
          <p:cNvSpPr/>
          <p:nvPr/>
        </p:nvSpPr>
        <p:spPr>
          <a:xfrm>
            <a:off x="5649608" y="4494308"/>
            <a:ext cx="2092239" cy="477054"/>
          </a:xfrm>
          <a:prstGeom prst="rect">
            <a:avLst/>
          </a:prstGeom>
        </p:spPr>
        <p:txBody>
          <a:bodyPr wrap="none">
            <a:spAutoFit/>
          </a:bodyPr>
          <a:lstStyle/>
          <a:p>
            <a:r>
              <a:rPr lang="es-CO" sz="2500" dirty="0" smtClean="0">
                <a:solidFill>
                  <a:srgbClr val="0070C0"/>
                </a:solidFill>
                <a:latin typeface="Impact" panose="020B0806030902050204" pitchFamily="34" charset="0"/>
              </a:rPr>
              <a:t>PRECIPITACIÓN</a:t>
            </a:r>
            <a:endParaRPr lang="es-CO" sz="2500" dirty="0">
              <a:solidFill>
                <a:srgbClr val="0070C0"/>
              </a:solidFill>
              <a:latin typeface="Impact" panose="020B0806030902050204" pitchFamily="34" charset="0"/>
            </a:endParaRPr>
          </a:p>
        </p:txBody>
      </p:sp>
    </p:spTree>
    <p:extLst>
      <p:ext uri="{BB962C8B-B14F-4D97-AF65-F5344CB8AC3E}">
        <p14:creationId xmlns:p14="http://schemas.microsoft.com/office/powerpoint/2010/main" val="1663164428"/>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3212976"/>
            <a:ext cx="10308635" cy="1850400"/>
          </a:xfrm>
          <a:prstGeom prst="rect">
            <a:avLst/>
          </a:prstGeom>
        </p:spPr>
      </p:pic>
      <p:sp>
        <p:nvSpPr>
          <p:cNvPr id="4" name="Rectángulo 3"/>
          <p:cNvSpPr/>
          <p:nvPr/>
        </p:nvSpPr>
        <p:spPr>
          <a:xfrm>
            <a:off x="1847528" y="2132856"/>
            <a:ext cx="8313630" cy="892552"/>
          </a:xfrm>
          <a:prstGeom prst="rect">
            <a:avLst/>
          </a:prstGeom>
        </p:spPr>
        <p:txBody>
          <a:bodyPr wrap="square">
            <a:spAutoFit/>
          </a:bodyPr>
          <a:lstStyle/>
          <a:p>
            <a:pPr>
              <a:lnSpc>
                <a:spcPct val="80000"/>
              </a:lnSpc>
            </a:pPr>
            <a:r>
              <a:rPr lang="es-ES" sz="2200" dirty="0" smtClean="0">
                <a:ln w="0"/>
                <a:solidFill>
                  <a:srgbClr val="375160"/>
                </a:solidFill>
                <a:latin typeface="Myriad Pro" panose="020B0503030403020204" pitchFamily="34" charset="0"/>
              </a:rPr>
              <a:t>ANÁLOGOS – HISTÓRICOS</a:t>
            </a:r>
          </a:p>
          <a:p>
            <a:pPr>
              <a:lnSpc>
                <a:spcPct val="80000"/>
              </a:lnSpc>
            </a:pPr>
            <a:r>
              <a:rPr lang="es-ES" sz="2100" b="1" dirty="0" smtClean="0">
                <a:ln w="0"/>
                <a:solidFill>
                  <a:srgbClr val="375160"/>
                </a:solidFill>
                <a:latin typeface="Myriad Pro" panose="020B0503030403020204" pitchFamily="34" charset="0"/>
              </a:rPr>
              <a:t>METODOLOGÍA ESTADÍSTICA </a:t>
            </a:r>
          </a:p>
          <a:p>
            <a:pPr>
              <a:lnSpc>
                <a:spcPct val="80000"/>
              </a:lnSpc>
            </a:pPr>
            <a:r>
              <a:rPr lang="es-ES" sz="2200" dirty="0">
                <a:ln w="0"/>
                <a:solidFill>
                  <a:srgbClr val="375160"/>
                </a:solidFill>
                <a:latin typeface="Myriad Pro" panose="020B0503030403020204" pitchFamily="34" charset="0"/>
              </a:rPr>
              <a:t>CLÚSTER JERÁRQUICO</a:t>
            </a:r>
            <a:endParaRPr lang="es-CO" sz="2200" dirty="0">
              <a:ln w="0"/>
              <a:solidFill>
                <a:srgbClr val="375160"/>
              </a:solidFill>
              <a:latin typeface="Myriad Pro" panose="020B0503030403020204" pitchFamily="34" charset="0"/>
            </a:endParaRPr>
          </a:p>
        </p:txBody>
      </p:sp>
      <p:sp>
        <p:nvSpPr>
          <p:cNvPr id="6" name="Rectángulo redondeado 5"/>
          <p:cNvSpPr/>
          <p:nvPr/>
        </p:nvSpPr>
        <p:spPr>
          <a:xfrm>
            <a:off x="3935760" y="4678172"/>
            <a:ext cx="504056" cy="385204"/>
          </a:xfrm>
          <a:prstGeom prst="roundRect">
            <a:avLst/>
          </a:prstGeom>
          <a:solidFill>
            <a:srgbClr val="FF0000">
              <a:alpha val="41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716978879"/>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lipse 44"/>
          <p:cNvSpPr/>
          <p:nvPr/>
        </p:nvSpPr>
        <p:spPr>
          <a:xfrm>
            <a:off x="5951984" y="1226961"/>
            <a:ext cx="576064" cy="559946"/>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sz="600" b="1" dirty="0">
              <a:solidFill>
                <a:schemeClr val="tx1"/>
              </a:solidFill>
              <a:latin typeface="Myriad Pro" panose="020B0503030403020204"/>
            </a:endParaRPr>
          </a:p>
        </p:txBody>
      </p:sp>
      <p:sp>
        <p:nvSpPr>
          <p:cNvPr id="2" name="Rectángulo 1"/>
          <p:cNvSpPr/>
          <p:nvPr/>
        </p:nvSpPr>
        <p:spPr>
          <a:xfrm>
            <a:off x="1341249" y="6174736"/>
            <a:ext cx="2770310" cy="683264"/>
          </a:xfrm>
          <a:prstGeom prst="rect">
            <a:avLst/>
          </a:prstGeom>
        </p:spPr>
        <p:txBody>
          <a:bodyPr wrap="none">
            <a:spAutoFit/>
          </a:bodyPr>
          <a:lstStyle/>
          <a:p>
            <a:pPr>
              <a:lnSpc>
                <a:spcPct val="80000"/>
              </a:lnSpc>
            </a:pPr>
            <a:r>
              <a:rPr lang="es-ES" sz="2400" dirty="0" smtClean="0">
                <a:ln w="0"/>
                <a:solidFill>
                  <a:srgbClr val="375160"/>
                </a:solidFill>
                <a:effectLst/>
                <a:latin typeface="Impact" panose="020B0806030902050204" pitchFamily="34" charset="0"/>
              </a:rPr>
              <a:t>ANÁLOGOS </a:t>
            </a:r>
            <a:endParaRPr lang="es-CO" sz="2400" dirty="0">
              <a:solidFill>
                <a:srgbClr val="375160"/>
              </a:solidFill>
              <a:latin typeface="Impact" panose="020B0806030902050204" pitchFamily="34" charset="0"/>
            </a:endParaRPr>
          </a:p>
          <a:p>
            <a:pPr>
              <a:lnSpc>
                <a:spcPct val="80000"/>
              </a:lnSpc>
            </a:pPr>
            <a:r>
              <a:rPr lang="es-CO" sz="2400" dirty="0" smtClean="0">
                <a:ln w="0"/>
                <a:solidFill>
                  <a:srgbClr val="375160"/>
                </a:solidFill>
                <a:effectLst/>
                <a:latin typeface="Impact" panose="020B0806030902050204" pitchFamily="34" charset="0"/>
              </a:rPr>
              <a:t>CLÚSTER JERÁRQUICO</a:t>
            </a:r>
            <a:endParaRPr lang="es-ES" sz="2400" dirty="0" smtClean="0">
              <a:ln w="0"/>
              <a:solidFill>
                <a:srgbClr val="375160"/>
              </a:solidFill>
              <a:effectLst/>
              <a:latin typeface="Impact" panose="020B0806030902050204" pitchFamily="34" charset="0"/>
            </a:endParaRPr>
          </a:p>
        </p:txBody>
      </p:sp>
      <p:sp>
        <p:nvSpPr>
          <p:cNvPr id="28" name="Rectángulo 3"/>
          <p:cNvSpPr/>
          <p:nvPr/>
        </p:nvSpPr>
        <p:spPr>
          <a:xfrm>
            <a:off x="7104112" y="1815304"/>
            <a:ext cx="5015880" cy="2730539"/>
          </a:xfrm>
          <a:prstGeom prst="rect">
            <a:avLst/>
          </a:prstGeom>
          <a:solidFill>
            <a:srgbClr val="37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CuadroTexto 113"/>
          <p:cNvSpPr txBox="1"/>
          <p:nvPr/>
        </p:nvSpPr>
        <p:spPr>
          <a:xfrm>
            <a:off x="5868351" y="1886834"/>
            <a:ext cx="1165232" cy="246221"/>
          </a:xfrm>
          <a:prstGeom prst="rect">
            <a:avLst/>
          </a:prstGeom>
          <a:noFill/>
        </p:spPr>
        <p:txBody>
          <a:bodyPr wrap="square" rtlCol="0">
            <a:spAutoFit/>
          </a:bodyPr>
          <a:lstStyle/>
          <a:p>
            <a:pPr algn="ctr"/>
            <a:r>
              <a:rPr lang="es-CO" sz="1000" b="1" dirty="0" smtClean="0">
                <a:solidFill>
                  <a:schemeClr val="bg1"/>
                </a:solidFill>
                <a:latin typeface="Cambria" panose="02040503050406030204" pitchFamily="18" charset="0"/>
              </a:rPr>
              <a:t>OCTUBRE</a:t>
            </a:r>
            <a:endParaRPr lang="es-CO" sz="1000" b="1" dirty="0">
              <a:solidFill>
                <a:schemeClr val="bg1"/>
              </a:solidFill>
              <a:latin typeface="Cambria" panose="02040503050406030204" pitchFamily="18" charset="0"/>
            </a:endParaRPr>
          </a:p>
        </p:txBody>
      </p:sp>
      <p:sp>
        <p:nvSpPr>
          <p:cNvPr id="22" name="CuadroTexto 112"/>
          <p:cNvSpPr txBox="1"/>
          <p:nvPr/>
        </p:nvSpPr>
        <p:spPr>
          <a:xfrm>
            <a:off x="7539841" y="1913087"/>
            <a:ext cx="1008112" cy="246221"/>
          </a:xfrm>
          <a:prstGeom prst="rect">
            <a:avLst/>
          </a:prstGeom>
          <a:noFill/>
        </p:spPr>
        <p:txBody>
          <a:bodyPr wrap="square" rtlCol="0">
            <a:spAutoFit/>
          </a:bodyPr>
          <a:lstStyle/>
          <a:p>
            <a:pPr algn="ctr"/>
            <a:r>
              <a:rPr lang="es-CO" sz="1000" b="1" dirty="0" smtClean="0">
                <a:solidFill>
                  <a:schemeClr val="bg1"/>
                </a:solidFill>
                <a:latin typeface="Cambria" panose="02040503050406030204" pitchFamily="18" charset="0"/>
              </a:rPr>
              <a:t>NOVIEMBRE</a:t>
            </a:r>
            <a:endParaRPr lang="es-CO" sz="1000" b="1" dirty="0">
              <a:solidFill>
                <a:schemeClr val="bg1"/>
              </a:solidFill>
              <a:latin typeface="Cambria" panose="02040503050406030204" pitchFamily="18" charset="0"/>
            </a:endParaRPr>
          </a:p>
        </p:txBody>
      </p:sp>
      <p:sp>
        <p:nvSpPr>
          <p:cNvPr id="11" name="CuadroTexto 112"/>
          <p:cNvSpPr txBox="1"/>
          <p:nvPr/>
        </p:nvSpPr>
        <p:spPr>
          <a:xfrm>
            <a:off x="9172607" y="1913087"/>
            <a:ext cx="1008112" cy="246221"/>
          </a:xfrm>
          <a:prstGeom prst="rect">
            <a:avLst/>
          </a:prstGeom>
          <a:noFill/>
        </p:spPr>
        <p:txBody>
          <a:bodyPr wrap="square" rtlCol="0">
            <a:spAutoFit/>
          </a:bodyPr>
          <a:lstStyle/>
          <a:p>
            <a:pPr algn="ctr"/>
            <a:r>
              <a:rPr lang="es-CO" sz="1000" b="1" dirty="0" smtClean="0">
                <a:solidFill>
                  <a:schemeClr val="bg1"/>
                </a:solidFill>
                <a:latin typeface="Cambria" panose="02040503050406030204" pitchFamily="18" charset="0"/>
              </a:rPr>
              <a:t>DICIEMBRE</a:t>
            </a:r>
            <a:endParaRPr lang="es-CO" sz="1000" b="1" dirty="0">
              <a:solidFill>
                <a:schemeClr val="bg1"/>
              </a:solidFill>
              <a:latin typeface="Cambria" panose="02040503050406030204" pitchFamily="18"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7279" y="2131265"/>
            <a:ext cx="1669090" cy="216000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6120" y="2133055"/>
            <a:ext cx="1669091" cy="2160000"/>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9025" y="2133055"/>
            <a:ext cx="1669091" cy="2160000"/>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456" y="404664"/>
            <a:ext cx="4172728" cy="5400000"/>
          </a:xfrm>
          <a:prstGeom prst="rect">
            <a:avLst/>
          </a:prstGeom>
        </p:spPr>
      </p:pic>
      <p:sp>
        <p:nvSpPr>
          <p:cNvPr id="12" name="CuadroTexto 112"/>
          <p:cNvSpPr txBox="1"/>
          <p:nvPr/>
        </p:nvSpPr>
        <p:spPr>
          <a:xfrm>
            <a:off x="5735960" y="1336412"/>
            <a:ext cx="1008112" cy="292388"/>
          </a:xfrm>
          <a:prstGeom prst="rect">
            <a:avLst/>
          </a:prstGeom>
          <a:noFill/>
        </p:spPr>
        <p:txBody>
          <a:bodyPr wrap="square" rtlCol="0">
            <a:spAutoFit/>
          </a:bodyPr>
          <a:lstStyle/>
          <a:p>
            <a:pPr algn="ctr"/>
            <a:r>
              <a:rPr lang="es-CO" sz="1300" b="1" dirty="0" smtClean="0">
                <a:solidFill>
                  <a:schemeClr val="accent6">
                    <a:lumMod val="50000"/>
                  </a:schemeClr>
                </a:solidFill>
                <a:latin typeface="Cambria" panose="02040503050406030204" pitchFamily="18" charset="0"/>
              </a:rPr>
              <a:t>2009</a:t>
            </a:r>
            <a:endParaRPr lang="es-CO" sz="1300" b="1" dirty="0">
              <a:solidFill>
                <a:schemeClr val="accent6">
                  <a:lumMod val="50000"/>
                </a:schemeClr>
              </a:solidFill>
              <a:latin typeface="Cambria" panose="02040503050406030204" pitchFamily="18" charset="0"/>
            </a:endParaRPr>
          </a:p>
        </p:txBody>
      </p:sp>
      <p:sp>
        <p:nvSpPr>
          <p:cNvPr id="13" name="CuadroTexto 112"/>
          <p:cNvSpPr txBox="1"/>
          <p:nvPr/>
        </p:nvSpPr>
        <p:spPr>
          <a:xfrm>
            <a:off x="10753360" y="1913087"/>
            <a:ext cx="1008112" cy="246221"/>
          </a:xfrm>
          <a:prstGeom prst="rect">
            <a:avLst/>
          </a:prstGeom>
          <a:noFill/>
        </p:spPr>
        <p:txBody>
          <a:bodyPr wrap="square" rtlCol="0">
            <a:spAutoFit/>
          </a:bodyPr>
          <a:lstStyle/>
          <a:p>
            <a:pPr algn="ctr"/>
            <a:r>
              <a:rPr lang="es-CO" sz="1000" b="1" dirty="0" smtClean="0">
                <a:solidFill>
                  <a:schemeClr val="bg1"/>
                </a:solidFill>
                <a:latin typeface="Cambria" panose="02040503050406030204" pitchFamily="18" charset="0"/>
              </a:rPr>
              <a:t>ENERO</a:t>
            </a:r>
            <a:endParaRPr lang="es-CO" sz="1000" b="1" dirty="0">
              <a:solidFill>
                <a:schemeClr val="bg1"/>
              </a:solidFill>
              <a:latin typeface="Cambria" panose="02040503050406030204" pitchFamily="18" charset="0"/>
            </a:endParaRPr>
          </a:p>
        </p:txBody>
      </p:sp>
      <p:sp>
        <p:nvSpPr>
          <p:cNvPr id="14" name="CuadroTexto 112"/>
          <p:cNvSpPr txBox="1"/>
          <p:nvPr/>
        </p:nvSpPr>
        <p:spPr>
          <a:xfrm>
            <a:off x="5700601" y="1886834"/>
            <a:ext cx="1008112" cy="246221"/>
          </a:xfrm>
          <a:prstGeom prst="rect">
            <a:avLst/>
          </a:prstGeom>
          <a:noFill/>
        </p:spPr>
        <p:txBody>
          <a:bodyPr wrap="square" rtlCol="0">
            <a:spAutoFit/>
          </a:bodyPr>
          <a:lstStyle/>
          <a:p>
            <a:pPr algn="ctr"/>
            <a:r>
              <a:rPr lang="es-CO" sz="1000" b="1" dirty="0" smtClean="0">
                <a:solidFill>
                  <a:schemeClr val="accent6">
                    <a:lumMod val="50000"/>
                  </a:schemeClr>
                </a:solidFill>
                <a:latin typeface="Cambria" panose="02040503050406030204" pitchFamily="18" charset="0"/>
              </a:rPr>
              <a:t>OCTUBRE</a:t>
            </a:r>
            <a:endParaRPr lang="es-CO" sz="1000" b="1" dirty="0">
              <a:solidFill>
                <a:schemeClr val="accent6">
                  <a:lumMod val="50000"/>
                </a:schemeClr>
              </a:solidFill>
              <a:latin typeface="Cambria" panose="02040503050406030204" pitchFamily="18" charset="0"/>
            </a:endParaRPr>
          </a:p>
        </p:txBody>
      </p:sp>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79509" y="2131265"/>
            <a:ext cx="1669091" cy="2160000"/>
          </a:xfrm>
          <a:prstGeom prst="rect">
            <a:avLst/>
          </a:prstGeom>
        </p:spPr>
      </p:pic>
    </p:spTree>
    <p:extLst>
      <p:ext uri="{BB962C8B-B14F-4D97-AF65-F5344CB8AC3E}">
        <p14:creationId xmlns:p14="http://schemas.microsoft.com/office/powerpoint/2010/main" val="616601989"/>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823286"/>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1178112" y="4113648"/>
            <a:ext cx="10885548" cy="830997"/>
          </a:xfrm>
          <a:prstGeom prst="rect">
            <a:avLst/>
          </a:prstGeom>
          <a:noFill/>
        </p:spPr>
        <p:txBody>
          <a:bodyPr wrap="square" rtlCol="0">
            <a:spAutoFit/>
          </a:bodyPr>
          <a:lstStyle/>
          <a:p>
            <a:pPr algn="ctr"/>
            <a:r>
              <a:rPr lang="es-CO" sz="4800" dirty="0">
                <a:solidFill>
                  <a:srgbClr val="375160"/>
                </a:solidFill>
                <a:latin typeface="Impact" panose="020B0806030902050204" pitchFamily="34" charset="0"/>
              </a:rPr>
              <a:t>3. </a:t>
            </a:r>
            <a:r>
              <a:rPr lang="es-CO" sz="4800" dirty="0" smtClean="0">
                <a:solidFill>
                  <a:srgbClr val="375160"/>
                </a:solidFill>
                <a:latin typeface="Impact" panose="020B0806030902050204" pitchFamily="34" charset="0"/>
              </a:rPr>
              <a:t>PREDICCIONES INTERNACIONALES</a:t>
            </a:r>
            <a:endParaRPr lang="es-CO" sz="48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769442784"/>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1055440" y="3933056"/>
            <a:ext cx="11089232" cy="975652"/>
          </a:xfrm>
          <a:prstGeom prst="rect">
            <a:avLst/>
          </a:prstGeom>
          <a:noFill/>
        </p:spPr>
        <p:txBody>
          <a:bodyPr wrap="square" rtlCol="0">
            <a:spAutoFit/>
          </a:bodyPr>
          <a:lstStyle/>
          <a:p>
            <a:pPr algn="ctr">
              <a:lnSpc>
                <a:spcPct val="70000"/>
              </a:lnSpc>
            </a:pPr>
            <a:r>
              <a:rPr lang="es-CO" sz="4100" dirty="0" smtClean="0">
                <a:solidFill>
                  <a:srgbClr val="375160"/>
                </a:solidFill>
                <a:latin typeface="Impact" panose="020B0806030902050204" pitchFamily="34" charset="0"/>
              </a:rPr>
              <a:t>PROYECCIÓN </a:t>
            </a:r>
          </a:p>
          <a:p>
            <a:pPr algn="ctr">
              <a:lnSpc>
                <a:spcPct val="70000"/>
              </a:lnSpc>
            </a:pPr>
            <a:r>
              <a:rPr lang="es-CO" sz="4100" dirty="0" smtClean="0">
                <a:solidFill>
                  <a:srgbClr val="375160"/>
                </a:solidFill>
                <a:latin typeface="Impact" panose="020B0806030902050204" pitchFamily="34" charset="0"/>
              </a:rPr>
              <a:t>ANOMALÍA </a:t>
            </a:r>
            <a:r>
              <a:rPr lang="es-CO" sz="3800" dirty="0" smtClean="0">
                <a:solidFill>
                  <a:srgbClr val="375160"/>
                </a:solidFill>
                <a:latin typeface="Impact" panose="020B0806030902050204" pitchFamily="34" charset="0"/>
              </a:rPr>
              <a:t>TEMPERATURA SUPERFICIE DEL MAR</a:t>
            </a:r>
          </a:p>
        </p:txBody>
      </p:sp>
      <p:sp>
        <p:nvSpPr>
          <p:cNvPr id="5" name="CuadroTexto 4"/>
          <p:cNvSpPr txBox="1"/>
          <p:nvPr/>
        </p:nvSpPr>
        <p:spPr>
          <a:xfrm>
            <a:off x="6162184" y="4812801"/>
            <a:ext cx="1067087" cy="477054"/>
          </a:xfrm>
          <a:prstGeom prst="rect">
            <a:avLst/>
          </a:prstGeom>
          <a:noFill/>
        </p:spPr>
        <p:txBody>
          <a:bodyPr wrap="none" rtlCol="0">
            <a:spAutoFit/>
          </a:bodyPr>
          <a:lstStyle/>
          <a:p>
            <a:pPr algn="ctr"/>
            <a:r>
              <a:rPr lang="es-CO" sz="2500" dirty="0" err="1">
                <a:solidFill>
                  <a:srgbClr val="375160"/>
                </a:solidFill>
                <a:latin typeface="Myriad Pro" panose="020B0503030403020204" pitchFamily="34" charset="0"/>
              </a:rPr>
              <a:t>ATSM</a:t>
            </a:r>
            <a:endParaRPr lang="es-CO" sz="25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72957"/>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ángulo redondeado 57"/>
          <p:cNvSpPr/>
          <p:nvPr/>
        </p:nvSpPr>
        <p:spPr>
          <a:xfrm>
            <a:off x="1559496" y="1235340"/>
            <a:ext cx="10260629" cy="5010464"/>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Rectángulo 56"/>
          <p:cNvSpPr/>
          <p:nvPr/>
        </p:nvSpPr>
        <p:spPr>
          <a:xfrm>
            <a:off x="-312712" y="806520"/>
            <a:ext cx="10660023" cy="461665"/>
          </a:xfrm>
          <a:prstGeom prst="rect">
            <a:avLst/>
          </a:prstGeom>
          <a:noFill/>
        </p:spPr>
        <p:txBody>
          <a:bodyPr wrap="square" lIns="91440" tIns="45720" rIns="91440" bIns="45720">
            <a:spAutoFit/>
          </a:bodyPr>
          <a:lstStyle/>
          <a:p>
            <a:pPr lvl="1" algn="r">
              <a:lnSpc>
                <a:spcPct val="80000"/>
              </a:lnSpc>
            </a:pPr>
            <a:r>
              <a:rPr lang="es-ES" sz="3000" dirty="0" smtClean="0">
                <a:ln w="0"/>
                <a:solidFill>
                  <a:srgbClr val="3E697C"/>
                </a:solidFill>
                <a:latin typeface="Impact" panose="020B0806030902050204" pitchFamily="34" charset="0"/>
              </a:rPr>
              <a:t>PROYECCIÓN DE LA ATSM PACÍFICO TROPICAL - IRI</a:t>
            </a:r>
          </a:p>
        </p:txBody>
      </p:sp>
      <p:cxnSp>
        <p:nvCxnSpPr>
          <p:cNvPr id="62" name="4 Conector recto"/>
          <p:cNvCxnSpPr/>
          <p:nvPr/>
        </p:nvCxnSpPr>
        <p:spPr bwMode="auto">
          <a:xfrm>
            <a:off x="6621322" y="1938098"/>
            <a:ext cx="0" cy="4176000"/>
          </a:xfrm>
          <a:prstGeom prst="line">
            <a:avLst/>
          </a:prstGeom>
          <a:ln w="19050">
            <a:solidFill>
              <a:srgbClr val="85B98B"/>
            </a:solidFill>
            <a:headEnd type="oval" w="med" len="med"/>
            <a:tailEnd type="oval" w="med" len="med"/>
          </a:ln>
          <a:extLst/>
        </p:spPr>
        <p:style>
          <a:lnRef idx="2">
            <a:schemeClr val="dk1"/>
          </a:lnRef>
          <a:fillRef idx="0">
            <a:schemeClr val="dk1"/>
          </a:fillRef>
          <a:effectRef idx="1">
            <a:schemeClr val="dk1"/>
          </a:effectRef>
          <a:fontRef idx="minor">
            <a:schemeClr val="tx1"/>
          </a:fontRef>
        </p:style>
      </p:cxnSp>
      <p:sp>
        <p:nvSpPr>
          <p:cNvPr id="106" name="CuadroTexto 87"/>
          <p:cNvSpPr txBox="1"/>
          <p:nvPr/>
        </p:nvSpPr>
        <p:spPr>
          <a:xfrm>
            <a:off x="4171275" y="5577344"/>
            <a:ext cx="977231" cy="200055"/>
          </a:xfrm>
          <a:prstGeom prst="rect">
            <a:avLst/>
          </a:prstGeom>
          <a:noFill/>
        </p:spPr>
        <p:txBody>
          <a:bodyPr wrap="square" rtlCol="0">
            <a:spAutoFit/>
          </a:bodyPr>
          <a:lstStyle/>
          <a:p>
            <a:pPr algn="ctr"/>
            <a:r>
              <a:rPr lang="es-CO" sz="700" dirty="0" smtClean="0">
                <a:solidFill>
                  <a:schemeClr val="accent6">
                    <a:lumMod val="75000"/>
                  </a:schemeClr>
                </a:solidFill>
                <a:latin typeface="Britannic Bold" panose="020B0903060703020204" pitchFamily="34" charset="0"/>
              </a:rPr>
              <a:t>NEUTRALIDAD</a:t>
            </a:r>
            <a:endParaRPr lang="es-CO" sz="700" dirty="0">
              <a:solidFill>
                <a:schemeClr val="accent6">
                  <a:lumMod val="75000"/>
                </a:schemeClr>
              </a:solidFill>
              <a:latin typeface="Britannic Bold" panose="020B0903060703020204" pitchFamily="34" charset="0"/>
            </a:endParaRPr>
          </a:p>
        </p:txBody>
      </p:sp>
      <p:sp>
        <p:nvSpPr>
          <p:cNvPr id="126" name="CuadroTexto 30"/>
          <p:cNvSpPr txBox="1"/>
          <p:nvPr/>
        </p:nvSpPr>
        <p:spPr>
          <a:xfrm>
            <a:off x="6852861" y="5125642"/>
            <a:ext cx="1224136" cy="2000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s-CO" sz="700" dirty="0" smtClean="0">
                <a:solidFill>
                  <a:schemeClr val="tx1"/>
                </a:solidFill>
                <a:latin typeface="Impact" panose="020B0806030902050204" pitchFamily="34" charset="0"/>
              </a:rPr>
              <a:t>MODELOS DINÁMICOS</a:t>
            </a:r>
            <a:endParaRPr lang="es-CO" sz="700" dirty="0">
              <a:solidFill>
                <a:schemeClr val="tx1"/>
              </a:solidFill>
              <a:latin typeface="Impact" panose="020B0806030902050204" pitchFamily="34" charset="0"/>
            </a:endParaRPr>
          </a:p>
        </p:txBody>
      </p:sp>
      <p:sp>
        <p:nvSpPr>
          <p:cNvPr id="127" name="CuadroTexto 31"/>
          <p:cNvSpPr txBox="1"/>
          <p:nvPr/>
        </p:nvSpPr>
        <p:spPr>
          <a:xfrm>
            <a:off x="7013054" y="5391902"/>
            <a:ext cx="1224136" cy="2000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s-CO" sz="700" dirty="0" smtClean="0">
                <a:solidFill>
                  <a:schemeClr val="tx1"/>
                </a:solidFill>
                <a:latin typeface="Impact" panose="020B0806030902050204" pitchFamily="34" charset="0"/>
              </a:rPr>
              <a:t>CONSENSO</a:t>
            </a:r>
            <a:endParaRPr lang="es-CO" sz="700" dirty="0">
              <a:solidFill>
                <a:schemeClr val="tx1"/>
              </a:solidFill>
              <a:latin typeface="Impact" panose="020B0806030902050204" pitchFamily="34" charset="0"/>
            </a:endParaRPr>
          </a:p>
        </p:txBody>
      </p:sp>
      <p:sp>
        <p:nvSpPr>
          <p:cNvPr id="128" name="CuadroTexto 32"/>
          <p:cNvSpPr txBox="1"/>
          <p:nvPr/>
        </p:nvSpPr>
        <p:spPr>
          <a:xfrm>
            <a:off x="6833685" y="5663162"/>
            <a:ext cx="1365405" cy="2000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s-CO" sz="700" dirty="0" smtClean="0">
                <a:solidFill>
                  <a:schemeClr val="tx1"/>
                </a:solidFill>
                <a:latin typeface="Impact" panose="020B0806030902050204" pitchFamily="34" charset="0"/>
              </a:rPr>
              <a:t>MODELOS ESTADÍSTICOS</a:t>
            </a:r>
            <a:endParaRPr lang="es-CO" sz="700" dirty="0">
              <a:solidFill>
                <a:schemeClr val="tx1"/>
              </a:solidFill>
              <a:latin typeface="Impact" panose="020B0806030902050204" pitchFamily="34" charset="0"/>
            </a:endParaRPr>
          </a:p>
        </p:txBody>
      </p:sp>
      <p:sp>
        <p:nvSpPr>
          <p:cNvPr id="131" name="Rectángulo 36"/>
          <p:cNvSpPr/>
          <p:nvPr/>
        </p:nvSpPr>
        <p:spPr>
          <a:xfrm>
            <a:off x="8065617" y="5380885"/>
            <a:ext cx="930192" cy="218881"/>
          </a:xfrm>
          <a:prstGeom prst="rect">
            <a:avLst/>
          </a:prstGeom>
          <a:solidFill>
            <a:srgbClr val="0000FF"/>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
        <p:nvSpPr>
          <p:cNvPr id="132" name="Rectángulo 38"/>
          <p:cNvSpPr/>
          <p:nvPr/>
        </p:nvSpPr>
        <p:spPr>
          <a:xfrm>
            <a:off x="8073138" y="5663162"/>
            <a:ext cx="2274171" cy="200055"/>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
        <p:nvSpPr>
          <p:cNvPr id="133" name="CuadroTexto 87"/>
          <p:cNvSpPr txBox="1"/>
          <p:nvPr/>
        </p:nvSpPr>
        <p:spPr>
          <a:xfrm>
            <a:off x="9353898" y="4949376"/>
            <a:ext cx="977231" cy="200055"/>
          </a:xfrm>
          <a:prstGeom prst="rect">
            <a:avLst/>
          </a:prstGeom>
          <a:noFill/>
        </p:spPr>
        <p:txBody>
          <a:bodyPr wrap="square" rtlCol="0">
            <a:spAutoFit/>
          </a:bodyPr>
          <a:lstStyle/>
          <a:p>
            <a:pPr algn="ctr"/>
            <a:r>
              <a:rPr lang="es-CO" sz="700" dirty="0" smtClean="0">
                <a:solidFill>
                  <a:schemeClr val="accent6">
                    <a:lumMod val="75000"/>
                  </a:schemeClr>
                </a:solidFill>
                <a:latin typeface="Britannic Bold" panose="020B0903060703020204" pitchFamily="34" charset="0"/>
              </a:rPr>
              <a:t>NEUTRALIDAD</a:t>
            </a:r>
            <a:endParaRPr lang="es-CO" sz="700" dirty="0">
              <a:solidFill>
                <a:schemeClr val="accent6">
                  <a:lumMod val="75000"/>
                </a:schemeClr>
              </a:solidFill>
              <a:latin typeface="Britannic Bold" panose="020B0903060703020204" pitchFamily="34" charset="0"/>
            </a:endParaRPr>
          </a:p>
        </p:txBody>
      </p:sp>
      <p:sp>
        <p:nvSpPr>
          <p:cNvPr id="130" name="Rectángulo 34"/>
          <p:cNvSpPr/>
          <p:nvPr/>
        </p:nvSpPr>
        <p:spPr>
          <a:xfrm>
            <a:off x="8073139" y="5104592"/>
            <a:ext cx="1224134" cy="221105"/>
          </a:xfrm>
          <a:prstGeom prst="rect">
            <a:avLst/>
          </a:prstGeom>
          <a:solidFill>
            <a:srgbClr val="0000FF"/>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
        <p:nvSpPr>
          <p:cNvPr id="17" name="Rectángulo 85"/>
          <p:cNvSpPr/>
          <p:nvPr/>
        </p:nvSpPr>
        <p:spPr>
          <a:xfrm>
            <a:off x="2653211" y="5207406"/>
            <a:ext cx="1582236" cy="328876"/>
          </a:xfrm>
          <a:prstGeom prst="rect">
            <a:avLst/>
          </a:prstGeom>
          <a:solidFill>
            <a:srgbClr val="0000FF"/>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
        <p:nvSpPr>
          <p:cNvPr id="18" name="Rectángulo 85"/>
          <p:cNvSpPr/>
          <p:nvPr/>
        </p:nvSpPr>
        <p:spPr>
          <a:xfrm>
            <a:off x="4228590" y="5208794"/>
            <a:ext cx="817352" cy="328876"/>
          </a:xfrm>
          <a:prstGeom prst="rect">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
        <p:nvSpPr>
          <p:cNvPr id="19" name="Rectángulo 36"/>
          <p:cNvSpPr/>
          <p:nvPr/>
        </p:nvSpPr>
        <p:spPr>
          <a:xfrm>
            <a:off x="9288624" y="5108163"/>
            <a:ext cx="1058687" cy="218881"/>
          </a:xfrm>
          <a:prstGeom prst="rect">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
        <p:nvSpPr>
          <p:cNvPr id="22" name="Rectángulo 36"/>
          <p:cNvSpPr/>
          <p:nvPr/>
        </p:nvSpPr>
        <p:spPr>
          <a:xfrm>
            <a:off x="8995809" y="5380884"/>
            <a:ext cx="1351501" cy="218881"/>
          </a:xfrm>
          <a:prstGeom prst="rect">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
        <p:nvSpPr>
          <p:cNvPr id="23" name="CuadroTexto 87"/>
          <p:cNvSpPr txBox="1"/>
          <p:nvPr/>
        </p:nvSpPr>
        <p:spPr>
          <a:xfrm>
            <a:off x="8203769" y="4949376"/>
            <a:ext cx="977231" cy="200055"/>
          </a:xfrm>
          <a:prstGeom prst="rect">
            <a:avLst/>
          </a:prstGeom>
          <a:noFill/>
        </p:spPr>
        <p:txBody>
          <a:bodyPr wrap="square" rtlCol="0">
            <a:spAutoFit/>
          </a:bodyPr>
          <a:lstStyle/>
          <a:p>
            <a:pPr algn="ctr"/>
            <a:r>
              <a:rPr lang="es-CO" sz="700" dirty="0" smtClean="0">
                <a:solidFill>
                  <a:schemeClr val="accent6">
                    <a:lumMod val="75000"/>
                  </a:schemeClr>
                </a:solidFill>
                <a:latin typeface="Britannic Bold" panose="020B0903060703020204" pitchFamily="34" charset="0"/>
              </a:rPr>
              <a:t>ENFRIAMIENTO</a:t>
            </a:r>
            <a:endParaRPr lang="es-CO" sz="700" dirty="0">
              <a:solidFill>
                <a:schemeClr val="accent6">
                  <a:lumMod val="75000"/>
                </a:schemeClr>
              </a:solidFill>
              <a:latin typeface="Britannic Bold" panose="020B0903060703020204" pitchFamily="34" charset="0"/>
            </a:endParaRPr>
          </a:p>
        </p:txBody>
      </p:sp>
      <p:sp>
        <p:nvSpPr>
          <p:cNvPr id="24" name="CuadroTexto 87"/>
          <p:cNvSpPr txBox="1"/>
          <p:nvPr/>
        </p:nvSpPr>
        <p:spPr>
          <a:xfrm>
            <a:off x="2956752" y="5547000"/>
            <a:ext cx="977231" cy="200055"/>
          </a:xfrm>
          <a:prstGeom prst="rect">
            <a:avLst/>
          </a:prstGeom>
          <a:noFill/>
        </p:spPr>
        <p:txBody>
          <a:bodyPr wrap="square" rtlCol="0">
            <a:spAutoFit/>
          </a:bodyPr>
          <a:lstStyle/>
          <a:p>
            <a:pPr algn="ctr"/>
            <a:r>
              <a:rPr lang="es-CO" sz="700" dirty="0" smtClean="0">
                <a:solidFill>
                  <a:schemeClr val="accent6">
                    <a:lumMod val="75000"/>
                  </a:schemeClr>
                </a:solidFill>
                <a:latin typeface="Britannic Bold" panose="020B0903060703020204" pitchFamily="34" charset="0"/>
              </a:rPr>
              <a:t>ENFRIAMIENTO</a:t>
            </a:r>
            <a:endParaRPr lang="es-CO" sz="700" dirty="0">
              <a:solidFill>
                <a:schemeClr val="accent6">
                  <a:lumMod val="75000"/>
                </a:schemeClr>
              </a:solidFill>
              <a:latin typeface="Britannic Bold" panose="020B0903060703020204" pitchFamily="34" charset="0"/>
            </a:endParaRPr>
          </a:p>
        </p:txBody>
      </p:sp>
      <p:pic>
        <p:nvPicPr>
          <p:cNvPr id="9218" name="Picture 2" descr="http://iri.columbia.edu/wp-content/uploads/2017/10/figur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750" y="1364382"/>
            <a:ext cx="4105811" cy="24336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1919228" y="3902085"/>
            <a:ext cx="4696950" cy="1245600"/>
          </a:xfrm>
          <a:prstGeom prst="rect">
            <a:avLst/>
          </a:prstGeom>
        </p:spPr>
      </p:pic>
      <p:pic>
        <p:nvPicPr>
          <p:cNvPr id="25" name="Picture 4" descr="http://iri.columbia.edu/wp-content/uploads/2017/10/figure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5750" y="1416780"/>
            <a:ext cx="3985186" cy="33840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36"/>
          <p:cNvSpPr/>
          <p:nvPr/>
        </p:nvSpPr>
        <p:spPr>
          <a:xfrm>
            <a:off x="8065617" y="5654186"/>
            <a:ext cx="930192" cy="218881"/>
          </a:xfrm>
          <a:prstGeom prst="rect">
            <a:avLst/>
          </a:prstGeom>
          <a:solidFill>
            <a:srgbClr val="0000FF"/>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4433743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31504" y="2030382"/>
            <a:ext cx="2465739" cy="707886"/>
          </a:xfrm>
          <a:prstGeom prst="rect">
            <a:avLst/>
          </a:prstGeom>
          <a:noFill/>
        </p:spPr>
        <p:txBody>
          <a:bodyPr wrap="none" lIns="91440" tIns="45720" rIns="91440" bIns="45720">
            <a:spAutoFit/>
          </a:bodyPr>
          <a:lstStyle/>
          <a:p>
            <a:pPr algn="ctr"/>
            <a:r>
              <a:rPr lang="es-ES" sz="4000" dirty="0" smtClean="0">
                <a:solidFill>
                  <a:srgbClr val="375160"/>
                </a:solidFill>
                <a:latin typeface="Impact" panose="020B0806030902050204" pitchFamily="34" charset="0"/>
              </a:rPr>
              <a:t>CONTENIDO</a:t>
            </a:r>
            <a:endParaRPr lang="es-ES" sz="4000" dirty="0">
              <a:solidFill>
                <a:srgbClr val="375160"/>
              </a:solidFill>
              <a:latin typeface="Impact" panose="020B0806030902050204" pitchFamily="34" charset="0"/>
            </a:endParaRPr>
          </a:p>
        </p:txBody>
      </p:sp>
      <p:sp>
        <p:nvSpPr>
          <p:cNvPr id="2" name="CuadroTexto 1"/>
          <p:cNvSpPr txBox="1"/>
          <p:nvPr/>
        </p:nvSpPr>
        <p:spPr>
          <a:xfrm>
            <a:off x="1631504" y="3212976"/>
            <a:ext cx="3744416" cy="1920526"/>
          </a:xfrm>
          <a:prstGeom prst="rect">
            <a:avLst/>
          </a:prstGeom>
          <a:noFill/>
        </p:spPr>
        <p:txBody>
          <a:bodyPr wrap="square" rtlCol="0">
            <a:spAutoFit/>
          </a:bodyPr>
          <a:lstStyle/>
          <a:p>
            <a:pPr lvl="0">
              <a:lnSpc>
                <a:spcPct val="60000"/>
              </a:lnSpc>
              <a:buClr>
                <a:schemeClr val="accent1">
                  <a:lumMod val="75000"/>
                </a:schemeClr>
              </a:buClr>
            </a:pPr>
            <a:r>
              <a:rPr lang="es-CO" dirty="0">
                <a:solidFill>
                  <a:srgbClr val="375160"/>
                </a:solidFill>
                <a:latin typeface="Myriad Pro" panose="020B0503030403020204" pitchFamily="34" charset="0"/>
              </a:rPr>
              <a:t>1. Seguimiento – </a:t>
            </a:r>
            <a:r>
              <a:rPr lang="es-CO" dirty="0" smtClean="0">
                <a:solidFill>
                  <a:srgbClr val="375160"/>
                </a:solidFill>
                <a:latin typeface="Myriad Pro" panose="020B0503030403020204" pitchFamily="34" charset="0"/>
              </a:rPr>
              <a:t>2017.</a:t>
            </a:r>
            <a:endParaRPr lang="es-CO" dirty="0">
              <a:solidFill>
                <a:srgbClr val="375160"/>
              </a:solidFill>
              <a:latin typeface="Myriad Pro" panose="020B0503030403020204" pitchFamily="34" charset="0"/>
            </a:endParaRPr>
          </a:p>
          <a:p>
            <a:pPr marL="457200" indent="-457200">
              <a:lnSpc>
                <a:spcPct val="60000"/>
              </a:lnSpc>
              <a:buClr>
                <a:schemeClr val="accent1">
                  <a:lumMod val="75000"/>
                </a:schemeClr>
              </a:buClr>
              <a:buAutoNum type="arabicPeriod"/>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2. Condiciones Actuales.</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3. Predicciones Internacionales.</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4. Predicciones Nacionales</a:t>
            </a:r>
            <a:r>
              <a:rPr lang="es-CO" dirty="0" smtClean="0">
                <a:solidFill>
                  <a:srgbClr val="375160"/>
                </a:solidFill>
                <a:latin typeface="Myriad Pro" panose="020B0503030403020204" pitchFamily="34" charset="0"/>
              </a:rPr>
              <a:t>.</a:t>
            </a:r>
            <a:endParaRPr lang="es-CO" dirty="0">
              <a:solidFill>
                <a:srgbClr val="375160"/>
              </a:solidFill>
              <a:latin typeface="Myriad Pro" panose="020B0503030403020204" pitchFamily="34" charset="0"/>
            </a:endParaRP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5. </a:t>
            </a:r>
            <a:r>
              <a:rPr lang="es-CO" dirty="0" smtClean="0">
                <a:solidFill>
                  <a:srgbClr val="375160"/>
                </a:solidFill>
                <a:latin typeface="Myriad Pro" panose="020B0503030403020204" pitchFamily="34" charset="0"/>
              </a:rPr>
              <a:t>Alertas actuales.</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endParaRPr lang="es-CO" dirty="0">
              <a:solidFill>
                <a:srgbClr val="375160"/>
              </a:solidFill>
              <a:latin typeface="Myriad Pro" panose="020B0503030403020204" pitchFamily="34" charset="0"/>
            </a:endParaRPr>
          </a:p>
        </p:txBody>
      </p:sp>
      <p:cxnSp>
        <p:nvCxnSpPr>
          <p:cNvPr id="9" name="Conector recto 8"/>
          <p:cNvCxnSpPr/>
          <p:nvPr/>
        </p:nvCxnSpPr>
        <p:spPr>
          <a:xfrm>
            <a:off x="1199456" y="2718023"/>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pic>
        <p:nvPicPr>
          <p:cNvPr id="1026" name="Picture 2" descr="http://goes.gsfc.nasa.gov/goescolor/goeseast/overview2/color_lrg/latest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2" t="8001" r="6479" b="4989"/>
          <a:stretch/>
        </p:blipFill>
        <p:spPr bwMode="auto">
          <a:xfrm>
            <a:off x="5807968" y="836712"/>
            <a:ext cx="7704856" cy="7617301"/>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43158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1704988" y="4263712"/>
            <a:ext cx="3341133" cy="2091600"/>
          </a:xfrm>
          <a:prstGeom prst="rect">
            <a:avLst/>
          </a:prstGeom>
        </p:spPr>
      </p:pic>
      <p:pic>
        <p:nvPicPr>
          <p:cNvPr id="6" name="Imagen 5"/>
          <p:cNvPicPr>
            <a:picLocks noChangeAspect="1"/>
          </p:cNvPicPr>
          <p:nvPr/>
        </p:nvPicPr>
        <p:blipFill>
          <a:blip r:embed="rId4"/>
          <a:stretch>
            <a:fillRect/>
          </a:stretch>
        </p:blipFill>
        <p:spPr>
          <a:xfrm>
            <a:off x="1709825" y="2149191"/>
            <a:ext cx="3336297" cy="2091600"/>
          </a:xfrm>
          <a:prstGeom prst="rect">
            <a:avLst/>
          </a:prstGeom>
        </p:spPr>
      </p:pic>
      <p:pic>
        <p:nvPicPr>
          <p:cNvPr id="12" name="Imagen 11"/>
          <p:cNvPicPr>
            <a:picLocks noChangeAspect="1"/>
          </p:cNvPicPr>
          <p:nvPr/>
        </p:nvPicPr>
        <p:blipFill>
          <a:blip r:embed="rId5"/>
          <a:stretch>
            <a:fillRect/>
          </a:stretch>
        </p:blipFill>
        <p:spPr>
          <a:xfrm>
            <a:off x="1698843" y="34670"/>
            <a:ext cx="3347279" cy="2091600"/>
          </a:xfrm>
          <a:prstGeom prst="rect">
            <a:avLst/>
          </a:prstGeom>
        </p:spPr>
      </p:pic>
      <p:sp>
        <p:nvSpPr>
          <p:cNvPr id="3" name="Rectángulo redondeado 2"/>
          <p:cNvSpPr/>
          <p:nvPr/>
        </p:nvSpPr>
        <p:spPr>
          <a:xfrm>
            <a:off x="5528168" y="189523"/>
            <a:ext cx="822918" cy="616578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Myriad Pro" panose="020B0503030403020204" pitchFamily="34" charset="0"/>
            </a:endParaRPr>
          </a:p>
        </p:txBody>
      </p:sp>
      <p:sp>
        <p:nvSpPr>
          <p:cNvPr id="16" name="Elipse 15"/>
          <p:cNvSpPr/>
          <p:nvPr/>
        </p:nvSpPr>
        <p:spPr>
          <a:xfrm>
            <a:off x="5528168" y="3097887"/>
            <a:ext cx="822918" cy="743170"/>
          </a:xfrm>
          <a:prstGeom prst="ellipse">
            <a:avLst/>
          </a:prstGeom>
          <a:solidFill>
            <a:srgbClr val="3FCDFF"/>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latin typeface="Myriad Pro" panose="020B0503030403020204" pitchFamily="34" charset="0"/>
            </a:endParaRPr>
          </a:p>
        </p:txBody>
      </p:sp>
      <p:sp>
        <p:nvSpPr>
          <p:cNvPr id="26" name="Rectángulo 25"/>
          <p:cNvSpPr/>
          <p:nvPr/>
        </p:nvSpPr>
        <p:spPr>
          <a:xfrm>
            <a:off x="7032104" y="132957"/>
            <a:ext cx="4416326" cy="1027974"/>
          </a:xfrm>
          <a:prstGeom prst="rect">
            <a:avLst/>
          </a:prstGeom>
          <a:noFill/>
        </p:spPr>
        <p:txBody>
          <a:bodyPr wrap="square" lIns="91440" tIns="45720" rIns="91440" bIns="45720">
            <a:spAutoFit/>
          </a:bodyPr>
          <a:lstStyle/>
          <a:p>
            <a:pPr lvl="1" algn="r">
              <a:lnSpc>
                <a:spcPct val="80000"/>
              </a:lnSpc>
            </a:pPr>
            <a:endParaRPr lang="es-ES" sz="2800" dirty="0" smtClean="0">
              <a:ln w="0"/>
              <a:solidFill>
                <a:srgbClr val="3E697C"/>
              </a:solidFill>
              <a:latin typeface="Impact" panose="020B0806030902050204" pitchFamily="34" charset="0"/>
            </a:endParaRPr>
          </a:p>
          <a:p>
            <a:pPr lvl="1" algn="ctr">
              <a:lnSpc>
                <a:spcPct val="80000"/>
              </a:lnSpc>
            </a:pPr>
            <a:r>
              <a:rPr lang="en-US" sz="2400" dirty="0">
                <a:ln w="0"/>
                <a:solidFill>
                  <a:srgbClr val="3E697C"/>
                </a:solidFill>
                <a:latin typeface="Impact" panose="020B0806030902050204" pitchFamily="34" charset="0"/>
              </a:rPr>
              <a:t>Bureau of </a:t>
            </a:r>
            <a:r>
              <a:rPr lang="en-US" sz="2400" dirty="0" smtClean="0">
                <a:ln w="0"/>
                <a:solidFill>
                  <a:srgbClr val="3E697C"/>
                </a:solidFill>
                <a:latin typeface="Impact" panose="020B0806030902050204" pitchFamily="34" charset="0"/>
              </a:rPr>
              <a:t>Meteorology Australia</a:t>
            </a:r>
            <a:endParaRPr lang="en-US" sz="2400" dirty="0">
              <a:ln w="0"/>
              <a:solidFill>
                <a:srgbClr val="3E697C"/>
              </a:solidFill>
              <a:latin typeface="Impact" panose="020B0806030902050204" pitchFamily="34" charset="0"/>
            </a:endParaRPr>
          </a:p>
        </p:txBody>
      </p:sp>
      <p:sp>
        <p:nvSpPr>
          <p:cNvPr id="27" name="CuadroTexto 17"/>
          <p:cNvSpPr txBox="1"/>
          <p:nvPr/>
        </p:nvSpPr>
        <p:spPr>
          <a:xfrm>
            <a:off x="5231904" y="3328465"/>
            <a:ext cx="1398961" cy="276999"/>
          </a:xfrm>
          <a:prstGeom prst="rect">
            <a:avLst/>
          </a:prstGeom>
          <a:noFill/>
        </p:spPr>
        <p:txBody>
          <a:bodyPr wrap="square" rtlCol="0">
            <a:spAutoFit/>
          </a:bodyPr>
          <a:lstStyle/>
          <a:p>
            <a:pPr algn="ctr"/>
            <a:r>
              <a:rPr lang="es-CO" sz="1200" b="1" dirty="0" smtClean="0">
                <a:latin typeface="Myriad Pro" panose="020B0503030403020204" pitchFamily="34" charset="0"/>
              </a:rPr>
              <a:t>Enfriamiento</a:t>
            </a:r>
            <a:endParaRPr lang="es-CO" sz="1200" b="1" dirty="0">
              <a:latin typeface="Myriad Pro" panose="020B0503030403020204" pitchFamily="34" charset="0"/>
            </a:endParaRPr>
          </a:p>
        </p:txBody>
      </p:sp>
      <p:sp>
        <p:nvSpPr>
          <p:cNvPr id="4" name="Elipse 3"/>
          <p:cNvSpPr/>
          <p:nvPr/>
        </p:nvSpPr>
        <p:spPr>
          <a:xfrm>
            <a:off x="4987240" y="1028212"/>
            <a:ext cx="551478" cy="547452"/>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s-CO">
              <a:solidFill>
                <a:schemeClr val="bg1"/>
              </a:solidFill>
              <a:latin typeface="Myriad Pro" panose="020B0503030403020204" pitchFamily="34" charset="0"/>
            </a:endParaRPr>
          </a:p>
        </p:txBody>
      </p:sp>
      <p:sp>
        <p:nvSpPr>
          <p:cNvPr id="2" name="CuadroTexto 1"/>
          <p:cNvSpPr txBox="1"/>
          <p:nvPr/>
        </p:nvSpPr>
        <p:spPr>
          <a:xfrm>
            <a:off x="5028319" y="1194817"/>
            <a:ext cx="479260" cy="215444"/>
          </a:xfrm>
          <a:prstGeom prst="rect">
            <a:avLst/>
          </a:prstGeom>
          <a:noFill/>
        </p:spPr>
        <p:txBody>
          <a:bodyPr wrap="square" rtlCol="0">
            <a:spAutoFit/>
          </a:bodyPr>
          <a:lstStyle/>
          <a:p>
            <a:pPr algn="ctr"/>
            <a:r>
              <a:rPr lang="es-CO" sz="800" b="1" dirty="0" smtClean="0">
                <a:solidFill>
                  <a:schemeClr val="bg1"/>
                </a:solidFill>
                <a:latin typeface="Myriad Pro" panose="020B0503030403020204" pitchFamily="34" charset="0"/>
              </a:rPr>
              <a:t>NOV</a:t>
            </a:r>
            <a:endParaRPr lang="es-CO" sz="800" b="1" dirty="0">
              <a:solidFill>
                <a:schemeClr val="bg1"/>
              </a:solidFill>
              <a:latin typeface="Myriad Pro" panose="020B0503030403020204" pitchFamily="34" charset="0"/>
            </a:endParaRPr>
          </a:p>
        </p:txBody>
      </p:sp>
      <p:sp>
        <p:nvSpPr>
          <p:cNvPr id="10" name="Elipse 9"/>
          <p:cNvSpPr/>
          <p:nvPr/>
        </p:nvSpPr>
        <p:spPr>
          <a:xfrm>
            <a:off x="4981650" y="3245488"/>
            <a:ext cx="547760" cy="51690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CO">
              <a:solidFill>
                <a:schemeClr val="bg1"/>
              </a:solidFill>
              <a:latin typeface="Myriad Pro" panose="020B0503030403020204" pitchFamily="34" charset="0"/>
            </a:endParaRPr>
          </a:p>
        </p:txBody>
      </p:sp>
      <p:sp>
        <p:nvSpPr>
          <p:cNvPr id="21" name="CuadroTexto 20"/>
          <p:cNvSpPr txBox="1"/>
          <p:nvPr/>
        </p:nvSpPr>
        <p:spPr>
          <a:xfrm>
            <a:off x="4999196" y="3400649"/>
            <a:ext cx="486270" cy="215444"/>
          </a:xfrm>
          <a:prstGeom prst="rect">
            <a:avLst/>
          </a:prstGeom>
          <a:no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s-CO" sz="800" b="1" dirty="0" smtClean="0">
                <a:solidFill>
                  <a:schemeClr val="bg1"/>
                </a:solidFill>
                <a:latin typeface="Myriad Pro" panose="020B0503030403020204" pitchFamily="34" charset="0"/>
              </a:rPr>
              <a:t>ENE</a:t>
            </a:r>
            <a:endParaRPr lang="es-CO" sz="800" b="1" dirty="0">
              <a:solidFill>
                <a:schemeClr val="bg1"/>
              </a:solidFill>
              <a:latin typeface="Myriad Pro" panose="020B0503030403020204" pitchFamily="34" charset="0"/>
            </a:endParaRPr>
          </a:p>
        </p:txBody>
      </p:sp>
      <p:sp>
        <p:nvSpPr>
          <p:cNvPr id="11" name="Elipse 10"/>
          <p:cNvSpPr/>
          <p:nvPr/>
        </p:nvSpPr>
        <p:spPr>
          <a:xfrm>
            <a:off x="4981650" y="5427927"/>
            <a:ext cx="547760" cy="516908"/>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s-CO">
              <a:solidFill>
                <a:schemeClr val="bg1"/>
              </a:solidFill>
              <a:latin typeface="Myriad Pro" panose="020B0503030403020204" pitchFamily="34" charset="0"/>
            </a:endParaRPr>
          </a:p>
        </p:txBody>
      </p:sp>
      <p:sp>
        <p:nvSpPr>
          <p:cNvPr id="22" name="CuadroTexto 21"/>
          <p:cNvSpPr txBox="1"/>
          <p:nvPr/>
        </p:nvSpPr>
        <p:spPr>
          <a:xfrm>
            <a:off x="5046122" y="5578659"/>
            <a:ext cx="404794" cy="215444"/>
          </a:xfrm>
          <a:prstGeom prst="rect">
            <a:avLst/>
          </a:prstGeom>
          <a:noFill/>
        </p:spPr>
        <p:txBody>
          <a:bodyPr wrap="square" rtlCol="0">
            <a:spAutoFit/>
          </a:bodyPr>
          <a:lstStyle/>
          <a:p>
            <a:pPr algn="ctr"/>
            <a:r>
              <a:rPr lang="es-CO" sz="800" b="1" dirty="0" smtClean="0">
                <a:solidFill>
                  <a:schemeClr val="bg1"/>
                </a:solidFill>
                <a:latin typeface="Myriad Pro" panose="020B0503030403020204" pitchFamily="34" charset="0"/>
              </a:rPr>
              <a:t>MAR</a:t>
            </a:r>
            <a:endParaRPr lang="es-CO" sz="800" b="1" dirty="0">
              <a:solidFill>
                <a:schemeClr val="bg1"/>
              </a:solidFill>
              <a:latin typeface="Myriad Pro" panose="020B0503030403020204" pitchFamily="34" charset="0"/>
            </a:endParaRPr>
          </a:p>
        </p:txBody>
      </p:sp>
      <p:sp>
        <p:nvSpPr>
          <p:cNvPr id="23" name="Elipse 22"/>
          <p:cNvSpPr/>
          <p:nvPr/>
        </p:nvSpPr>
        <p:spPr>
          <a:xfrm>
            <a:off x="5544652" y="5300169"/>
            <a:ext cx="822918" cy="743170"/>
          </a:xfrm>
          <a:prstGeom prst="ellipse">
            <a:avLst/>
          </a:prstGeom>
          <a:solidFill>
            <a:srgbClr val="99FF66"/>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latin typeface="Myriad Pro" panose="020B0503030403020204" pitchFamily="34" charset="0"/>
            </a:endParaRPr>
          </a:p>
        </p:txBody>
      </p:sp>
      <p:sp>
        <p:nvSpPr>
          <p:cNvPr id="25" name="CuadroTexto 17"/>
          <p:cNvSpPr txBox="1"/>
          <p:nvPr/>
        </p:nvSpPr>
        <p:spPr>
          <a:xfrm>
            <a:off x="5248388" y="5530747"/>
            <a:ext cx="1398961" cy="316559"/>
          </a:xfrm>
          <a:prstGeom prst="rect">
            <a:avLst/>
          </a:prstGeom>
          <a:noFill/>
        </p:spPr>
        <p:txBody>
          <a:bodyPr wrap="square" rtlCol="0">
            <a:spAutoFit/>
          </a:bodyPr>
          <a:lstStyle/>
          <a:p>
            <a:pPr algn="ctr"/>
            <a:r>
              <a:rPr lang="es-CO" sz="1200" b="1" dirty="0">
                <a:latin typeface="Myriad Pro" panose="020B0503030403020204" pitchFamily="34" charset="0"/>
              </a:rPr>
              <a:t>Neutro</a:t>
            </a:r>
          </a:p>
        </p:txBody>
      </p:sp>
      <p:pic>
        <p:nvPicPr>
          <p:cNvPr id="5" name="Imagen 4"/>
          <p:cNvPicPr>
            <a:picLocks noChangeAspect="1"/>
          </p:cNvPicPr>
          <p:nvPr/>
        </p:nvPicPr>
        <p:blipFill rotWithShape="1">
          <a:blip r:embed="rId6"/>
          <a:srcRect t="4308"/>
          <a:stretch/>
        </p:blipFill>
        <p:spPr>
          <a:xfrm>
            <a:off x="6827778" y="1141057"/>
            <a:ext cx="5247796" cy="2700000"/>
          </a:xfrm>
          <a:prstGeom prst="rect">
            <a:avLst/>
          </a:prstGeom>
        </p:spPr>
      </p:pic>
      <p:pic>
        <p:nvPicPr>
          <p:cNvPr id="7" name="Imagen 6"/>
          <p:cNvPicPr>
            <a:picLocks noChangeAspect="1"/>
          </p:cNvPicPr>
          <p:nvPr/>
        </p:nvPicPr>
        <p:blipFill>
          <a:blip r:embed="rId7"/>
          <a:stretch>
            <a:fillRect/>
          </a:stretch>
        </p:blipFill>
        <p:spPr>
          <a:xfrm>
            <a:off x="6781645" y="3922680"/>
            <a:ext cx="5218113" cy="1377489"/>
          </a:xfrm>
          <a:prstGeom prst="rect">
            <a:avLst/>
          </a:prstGeom>
        </p:spPr>
      </p:pic>
      <p:grpSp>
        <p:nvGrpSpPr>
          <p:cNvPr id="9" name="Grupo 8"/>
          <p:cNvGrpSpPr/>
          <p:nvPr/>
        </p:nvGrpSpPr>
        <p:grpSpPr>
          <a:xfrm>
            <a:off x="5226550" y="930353"/>
            <a:ext cx="1398961" cy="743170"/>
            <a:chOff x="5467446" y="1900721"/>
            <a:chExt cx="1398961" cy="743170"/>
          </a:xfrm>
        </p:grpSpPr>
        <p:sp>
          <p:nvSpPr>
            <p:cNvPr id="24" name="Elipse 23"/>
            <p:cNvSpPr/>
            <p:nvPr/>
          </p:nvSpPr>
          <p:spPr>
            <a:xfrm>
              <a:off x="5763710" y="1900721"/>
              <a:ext cx="822918" cy="743170"/>
            </a:xfrm>
            <a:prstGeom prst="ellipse">
              <a:avLst/>
            </a:prstGeom>
            <a:solidFill>
              <a:srgbClr val="3FCDFF"/>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latin typeface="Myriad Pro" panose="020B0503030403020204" pitchFamily="34" charset="0"/>
              </a:endParaRPr>
            </a:p>
          </p:txBody>
        </p:sp>
        <p:sp>
          <p:nvSpPr>
            <p:cNvPr id="28" name="CuadroTexto 17"/>
            <p:cNvSpPr txBox="1"/>
            <p:nvPr/>
          </p:nvSpPr>
          <p:spPr>
            <a:xfrm>
              <a:off x="5467446" y="2131299"/>
              <a:ext cx="1398961" cy="276999"/>
            </a:xfrm>
            <a:prstGeom prst="rect">
              <a:avLst/>
            </a:prstGeom>
            <a:noFill/>
          </p:spPr>
          <p:txBody>
            <a:bodyPr wrap="square" rtlCol="0">
              <a:spAutoFit/>
            </a:bodyPr>
            <a:lstStyle/>
            <a:p>
              <a:pPr algn="ctr"/>
              <a:r>
                <a:rPr lang="es-CO" sz="1200" b="1" dirty="0" smtClean="0">
                  <a:latin typeface="Myriad Pro" panose="020B0503030403020204" pitchFamily="34" charset="0"/>
                </a:rPr>
                <a:t>Enfriamiento</a:t>
              </a:r>
              <a:endParaRPr lang="es-CO" sz="1200" b="1" dirty="0">
                <a:latin typeface="Myriad Pro" panose="020B0503030403020204" pitchFamily="34" charset="0"/>
              </a:endParaRPr>
            </a:p>
          </p:txBody>
        </p:sp>
      </p:grpSp>
      <p:sp>
        <p:nvSpPr>
          <p:cNvPr id="13" name="Rectángulo 12"/>
          <p:cNvSpPr/>
          <p:nvPr/>
        </p:nvSpPr>
        <p:spPr>
          <a:xfrm>
            <a:off x="529511" y="6522530"/>
            <a:ext cx="6096000" cy="338554"/>
          </a:xfrm>
          <a:prstGeom prst="rect">
            <a:avLst/>
          </a:prstGeom>
        </p:spPr>
        <p:txBody>
          <a:bodyPr>
            <a:spAutoFit/>
          </a:bodyPr>
          <a:lstStyle/>
          <a:p>
            <a:pPr lvl="1" algn="ctr">
              <a:lnSpc>
                <a:spcPct val="80000"/>
              </a:lnSpc>
            </a:pPr>
            <a:r>
              <a:rPr lang="es-ES" sz="2000" dirty="0">
                <a:ln w="0"/>
                <a:latin typeface="Impact" panose="020B0806030902050204" pitchFamily="34" charset="0"/>
              </a:rPr>
              <a:t>PROYECCIÓN DE LA </a:t>
            </a:r>
            <a:r>
              <a:rPr lang="es-ES" sz="2000" dirty="0" smtClean="0">
                <a:ln w="0"/>
                <a:latin typeface="Impact" panose="020B0806030902050204" pitchFamily="34" charset="0"/>
              </a:rPr>
              <a:t>ATSM - PACÍFICO </a:t>
            </a:r>
            <a:r>
              <a:rPr lang="es-ES" sz="2000" dirty="0">
                <a:ln w="0"/>
                <a:latin typeface="Impact" panose="020B0806030902050204" pitchFamily="34" charset="0"/>
              </a:rPr>
              <a:t>TROPICAL</a:t>
            </a:r>
          </a:p>
        </p:txBody>
      </p:sp>
    </p:spTree>
    <p:extLst>
      <p:ext uri="{BB962C8B-B14F-4D97-AF65-F5344CB8AC3E}">
        <p14:creationId xmlns:p14="http://schemas.microsoft.com/office/powerpoint/2010/main" val="2037920201"/>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ángulo 25"/>
          <p:cNvSpPr/>
          <p:nvPr/>
        </p:nvSpPr>
        <p:spPr>
          <a:xfrm>
            <a:off x="1895698" y="629980"/>
            <a:ext cx="8304758" cy="461665"/>
          </a:xfrm>
          <a:prstGeom prst="rect">
            <a:avLst/>
          </a:prstGeom>
          <a:noFill/>
        </p:spPr>
        <p:txBody>
          <a:bodyPr wrap="square" lIns="91440" tIns="45720" rIns="91440" bIns="45720">
            <a:spAutoFit/>
          </a:bodyPr>
          <a:lstStyle/>
          <a:p>
            <a:pPr lvl="1" algn="ctr">
              <a:lnSpc>
                <a:spcPct val="80000"/>
              </a:lnSpc>
            </a:pPr>
            <a:r>
              <a:rPr lang="es-ES" sz="3000" dirty="0" smtClean="0">
                <a:ln w="0"/>
                <a:latin typeface="Impact" panose="020B0806030902050204" pitchFamily="34" charset="0"/>
              </a:rPr>
              <a:t>PROYECCIÓN DE LA ATSM</a:t>
            </a:r>
            <a:r>
              <a:rPr lang="es-ES" sz="3000" dirty="0">
                <a:ln w="0"/>
                <a:latin typeface="Impact" panose="020B0806030902050204" pitchFamily="34" charset="0"/>
              </a:rPr>
              <a:t> </a:t>
            </a:r>
            <a:r>
              <a:rPr lang="es-ES" sz="3000" dirty="0" smtClean="0">
                <a:ln w="0"/>
                <a:latin typeface="Impact" panose="020B0806030902050204" pitchFamily="34" charset="0"/>
              </a:rPr>
              <a:t>- PACÍFICO TROPICAL</a:t>
            </a:r>
          </a:p>
        </p:txBody>
      </p:sp>
      <p:pic>
        <p:nvPicPr>
          <p:cNvPr id="6146" name="Picture 2" descr="http://www.cpc.ncep.noaa.gov/products/people/wwang/cfsv2fcst/images2/nino34Monadj.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783" y="1268760"/>
            <a:ext cx="5590588"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719617"/>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126568" y="308915"/>
            <a:ext cx="9649072" cy="1089529"/>
          </a:xfrm>
          <a:prstGeom prst="rect">
            <a:avLst/>
          </a:prstGeom>
          <a:noFill/>
        </p:spPr>
        <p:txBody>
          <a:bodyPr wrap="square" lIns="91440" tIns="45720" rIns="91440" bIns="45720">
            <a:spAutoFit/>
          </a:bodyPr>
          <a:lstStyle/>
          <a:p>
            <a:pPr lvl="1" algn="r">
              <a:lnSpc>
                <a:spcPct val="80000"/>
              </a:lnSpc>
            </a:pPr>
            <a:r>
              <a:rPr lang="es-ES" sz="3000" dirty="0" smtClean="0">
                <a:ln w="0"/>
                <a:solidFill>
                  <a:srgbClr val="375160"/>
                </a:solidFill>
                <a:latin typeface="Impact" panose="020B0806030902050204" pitchFamily="34" charset="0"/>
              </a:rPr>
              <a:t>PROYECCIÓN DE LA ATSM</a:t>
            </a:r>
            <a:r>
              <a:rPr lang="es-ES" sz="3000" dirty="0">
                <a:ln w="0"/>
                <a:solidFill>
                  <a:srgbClr val="375160"/>
                </a:solidFill>
                <a:latin typeface="Impact" panose="020B0806030902050204" pitchFamily="34" charset="0"/>
              </a:rPr>
              <a:t> </a:t>
            </a:r>
            <a:r>
              <a:rPr lang="es-ES" sz="3000" dirty="0" smtClean="0">
                <a:ln w="0"/>
                <a:solidFill>
                  <a:srgbClr val="375160"/>
                </a:solidFill>
                <a:latin typeface="Impact" panose="020B0806030902050204" pitchFamily="34" charset="0"/>
              </a:rPr>
              <a:t>MUNDIAL</a:t>
            </a:r>
          </a:p>
          <a:p>
            <a:pPr lvl="1" algn="r">
              <a:lnSpc>
                <a:spcPct val="70000"/>
              </a:lnSpc>
            </a:pPr>
            <a:r>
              <a:rPr lang="es-ES" sz="2400" dirty="0" smtClean="0">
                <a:ln w="0"/>
                <a:solidFill>
                  <a:srgbClr val="375160"/>
                </a:solidFill>
                <a:latin typeface="Myriad Pro" panose="020B0503030403020204" pitchFamily="34" charset="0"/>
              </a:rPr>
              <a:t>MODELO EUROPEO - </a:t>
            </a:r>
            <a:r>
              <a:rPr lang="es-ES" sz="2400" dirty="0" err="1" smtClean="0">
                <a:ln w="0"/>
                <a:solidFill>
                  <a:srgbClr val="375160"/>
                </a:solidFill>
                <a:latin typeface="Myriad Pro" panose="020B0503030403020204" pitchFamily="34" charset="0"/>
              </a:rPr>
              <a:t>ATSM</a:t>
            </a:r>
            <a:endParaRPr lang="es-ES" sz="2400" dirty="0" smtClean="0">
              <a:ln w="0"/>
              <a:solidFill>
                <a:srgbClr val="375160"/>
              </a:solidFill>
              <a:latin typeface="Myriad Pro" panose="020B0503030403020204" pitchFamily="34" charset="0"/>
            </a:endParaRPr>
          </a:p>
          <a:p>
            <a:pPr lvl="1" algn="r">
              <a:lnSpc>
                <a:spcPct val="80000"/>
              </a:lnSpc>
            </a:pPr>
            <a:endParaRPr lang="es-ES" sz="3000" dirty="0">
              <a:ln w="0"/>
              <a:solidFill>
                <a:srgbClr val="375160"/>
              </a:solidFill>
              <a:latin typeface="Myriad Pro" panose="020B0503030403020204" pitchFamily="34" charset="0"/>
            </a:endParaRPr>
          </a:p>
        </p:txBody>
      </p:sp>
      <p:sp>
        <p:nvSpPr>
          <p:cNvPr id="6" name="CuadroTexto 5"/>
          <p:cNvSpPr txBox="1"/>
          <p:nvPr/>
        </p:nvSpPr>
        <p:spPr>
          <a:xfrm>
            <a:off x="1919536" y="2003489"/>
            <a:ext cx="881973" cy="646331"/>
          </a:xfrm>
          <a:prstGeom prst="rect">
            <a:avLst/>
          </a:prstGeom>
          <a:noFill/>
        </p:spPr>
        <p:txBody>
          <a:bodyPr wrap="none" rtlCol="0">
            <a:spAutoFit/>
          </a:bodyPr>
          <a:lstStyle/>
          <a:p>
            <a:r>
              <a:rPr lang="es-CO" sz="3600" dirty="0" smtClean="0">
                <a:solidFill>
                  <a:srgbClr val="375160"/>
                </a:solidFill>
                <a:latin typeface="Impact" panose="020B0806030902050204" pitchFamily="34" charset="0"/>
              </a:rPr>
              <a:t>NDE</a:t>
            </a:r>
            <a:endParaRPr lang="es-CO" sz="3600" dirty="0">
              <a:solidFill>
                <a:srgbClr val="375160"/>
              </a:solidFill>
              <a:latin typeface="Impact" panose="020B0806030902050204" pitchFamily="34" charset="0"/>
            </a:endParaRPr>
          </a:p>
        </p:txBody>
      </p:sp>
      <p:sp>
        <p:nvSpPr>
          <p:cNvPr id="11" name="CuadroTexto 10"/>
          <p:cNvSpPr txBox="1"/>
          <p:nvPr/>
        </p:nvSpPr>
        <p:spPr>
          <a:xfrm>
            <a:off x="1919536" y="4437112"/>
            <a:ext cx="816249" cy="646331"/>
          </a:xfrm>
          <a:prstGeom prst="rect">
            <a:avLst/>
          </a:prstGeom>
          <a:noFill/>
        </p:spPr>
        <p:txBody>
          <a:bodyPr wrap="none" rtlCol="0">
            <a:spAutoFit/>
          </a:bodyPr>
          <a:lstStyle/>
          <a:p>
            <a:r>
              <a:rPr lang="es-CO" sz="3600" dirty="0" smtClean="0">
                <a:solidFill>
                  <a:srgbClr val="375160"/>
                </a:solidFill>
                <a:latin typeface="Impact" panose="020B0806030902050204" pitchFamily="34" charset="0"/>
              </a:rPr>
              <a:t>DEF</a:t>
            </a:r>
            <a:endParaRPr lang="es-CO" sz="3600" dirty="0">
              <a:solidFill>
                <a:srgbClr val="375160"/>
              </a:solidFill>
              <a:latin typeface="Impact" panose="020B0806030902050204" pitchFamily="34" charset="0"/>
            </a:endParaRPr>
          </a:p>
        </p:txBody>
      </p:sp>
      <p:pic>
        <p:nvPicPr>
          <p:cNvPr id="4" name="Imagen 3"/>
          <p:cNvPicPr>
            <a:picLocks noChangeAspect="1"/>
          </p:cNvPicPr>
          <p:nvPr/>
        </p:nvPicPr>
        <p:blipFill>
          <a:blip r:embed="rId3"/>
          <a:stretch>
            <a:fillRect/>
          </a:stretch>
        </p:blipFill>
        <p:spPr>
          <a:xfrm>
            <a:off x="2856010" y="1463684"/>
            <a:ext cx="7306445" cy="193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4"/>
          <a:stretch>
            <a:fillRect/>
          </a:stretch>
        </p:blipFill>
        <p:spPr>
          <a:xfrm>
            <a:off x="2856010" y="3717289"/>
            <a:ext cx="7306445" cy="2085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89265262"/>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2279575" y="3341143"/>
            <a:ext cx="8496943" cy="978729"/>
          </a:xfrm>
          <a:prstGeom prst="rect">
            <a:avLst/>
          </a:prstGeom>
          <a:noFill/>
        </p:spPr>
        <p:txBody>
          <a:bodyPr wrap="square" rtlCol="0">
            <a:spAutoFit/>
          </a:bodyPr>
          <a:lstStyle/>
          <a:p>
            <a:pPr algn="ctr">
              <a:lnSpc>
                <a:spcPct val="80000"/>
              </a:lnSpc>
            </a:pPr>
            <a:r>
              <a:rPr lang="es-CO" sz="4000" dirty="0" smtClean="0">
                <a:solidFill>
                  <a:srgbClr val="375160"/>
                </a:solidFill>
                <a:latin typeface="Impact" panose="020B0806030902050204" pitchFamily="34" charset="0"/>
              </a:rPr>
              <a:t>PROYECCIÓN PRECIPITACIÓN</a:t>
            </a:r>
            <a:endParaRPr lang="es-CO" sz="4000" dirty="0">
              <a:solidFill>
                <a:srgbClr val="375160"/>
              </a:solidFill>
              <a:latin typeface="Impact" panose="020B0806030902050204" pitchFamily="34" charset="0"/>
            </a:endParaRPr>
          </a:p>
          <a:p>
            <a:pPr algn="ctr">
              <a:lnSpc>
                <a:spcPct val="80000"/>
              </a:lnSpc>
            </a:pPr>
            <a:r>
              <a:rPr lang="es-CO" sz="3200" dirty="0">
                <a:solidFill>
                  <a:srgbClr val="375160"/>
                </a:solidFill>
                <a:latin typeface="Impact" panose="020B0806030902050204" pitchFamily="34" charset="0"/>
              </a:rPr>
              <a:t>MODELOS INTERNACIONALES</a:t>
            </a:r>
          </a:p>
        </p:txBody>
      </p:sp>
      <p:sp>
        <p:nvSpPr>
          <p:cNvPr id="9" name="CuadroTexto 8"/>
          <p:cNvSpPr txBox="1"/>
          <p:nvPr/>
        </p:nvSpPr>
        <p:spPr>
          <a:xfrm>
            <a:off x="5347275" y="4279745"/>
            <a:ext cx="2361545" cy="523220"/>
          </a:xfrm>
          <a:prstGeom prst="rect">
            <a:avLst/>
          </a:prstGeom>
          <a:noFill/>
        </p:spPr>
        <p:txBody>
          <a:bodyPr wrap="none" rtlCol="0">
            <a:spAutoFit/>
          </a:bodyPr>
          <a:lstStyle/>
          <a:p>
            <a:pPr algn="ctr"/>
            <a:r>
              <a:rPr lang="es-CO" sz="2800" dirty="0" smtClean="0">
                <a:solidFill>
                  <a:srgbClr val="375160"/>
                </a:solidFill>
                <a:latin typeface="Myriad Pro" panose="020B0503030403020204" pitchFamily="34" charset="0"/>
              </a:rPr>
              <a:t>TRIMESTRAL</a:t>
            </a:r>
            <a:endParaRPr lang="es-CO" sz="2800" dirty="0">
              <a:solidFill>
                <a:srgbClr val="375160"/>
              </a:solidFill>
              <a:latin typeface="Myriad Pro" panose="020B0503030403020204" pitchFamily="34" charset="0"/>
            </a:endParaRPr>
          </a:p>
        </p:txBody>
      </p:sp>
      <p:cxnSp>
        <p:nvCxnSpPr>
          <p:cNvPr id="10" name="Conector recto 9"/>
          <p:cNvCxnSpPr/>
          <p:nvPr/>
        </p:nvCxnSpPr>
        <p:spPr>
          <a:xfrm>
            <a:off x="1226488" y="4280929"/>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512461"/>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6888088" y="1315757"/>
            <a:ext cx="3838554"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4"/>
          <a:stretch>
            <a:fillRect/>
          </a:stretch>
        </p:blipFill>
        <p:spPr>
          <a:xfrm>
            <a:off x="2132634" y="1315757"/>
            <a:ext cx="3873103"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ángulo 9"/>
          <p:cNvSpPr/>
          <p:nvPr/>
        </p:nvSpPr>
        <p:spPr>
          <a:xfrm>
            <a:off x="3995936" y="536286"/>
            <a:ext cx="4032448" cy="307777"/>
          </a:xfrm>
          <a:prstGeom prst="rect">
            <a:avLst/>
          </a:prstGeom>
          <a:noFill/>
        </p:spPr>
        <p:txBody>
          <a:bodyPr wrap="square" lIns="91440" tIns="45720" rIns="91440" bIns="45720">
            <a:spAutoFit/>
          </a:bodyPr>
          <a:lstStyle/>
          <a:p>
            <a:pPr lvl="1" algn="ctr">
              <a:lnSpc>
                <a:spcPct val="70000"/>
              </a:lnSpc>
            </a:pPr>
            <a:r>
              <a:rPr lang="es-ES" sz="2000" dirty="0" smtClean="0">
                <a:ln w="0"/>
                <a:solidFill>
                  <a:schemeClr val="bg1"/>
                </a:solidFill>
                <a:latin typeface="Impact" panose="020B0806030902050204" pitchFamily="34" charset="0"/>
              </a:rPr>
              <a:t>PREDICCIÓN </a:t>
            </a:r>
          </a:p>
        </p:txBody>
      </p:sp>
      <p:sp>
        <p:nvSpPr>
          <p:cNvPr id="2" name="Rectángulo 1"/>
          <p:cNvSpPr/>
          <p:nvPr/>
        </p:nvSpPr>
        <p:spPr>
          <a:xfrm>
            <a:off x="839416" y="6381328"/>
            <a:ext cx="6912768" cy="253916"/>
          </a:xfrm>
          <a:prstGeom prst="rect">
            <a:avLst/>
          </a:prstGeom>
        </p:spPr>
        <p:txBody>
          <a:bodyPr wrap="square">
            <a:spAutoFit/>
          </a:bodyPr>
          <a:lstStyle/>
          <a:p>
            <a:pPr lvl="1">
              <a:lnSpc>
                <a:spcPct val="70000"/>
              </a:lnSpc>
            </a:pPr>
            <a:r>
              <a:rPr lang="es-ES" sz="1500" dirty="0">
                <a:ln w="0"/>
                <a:solidFill>
                  <a:srgbClr val="375160"/>
                </a:solidFill>
                <a:latin typeface="Myriad Pro" panose="020B0503030403020204" pitchFamily="34" charset="0"/>
              </a:rPr>
              <a:t>CONDICIÓN MÁS PROBABLE - PRECIPITACIÓN PARA EL TRIMESTRE</a:t>
            </a:r>
            <a:endParaRPr lang="es-ES" sz="1500" b="1" dirty="0">
              <a:ln w="0"/>
              <a:solidFill>
                <a:srgbClr val="375160"/>
              </a:solidFill>
              <a:latin typeface="Myriad Pro" panose="020B0503030403020204" pitchFamily="34" charset="0"/>
            </a:endParaRPr>
          </a:p>
        </p:txBody>
      </p:sp>
      <p:sp>
        <p:nvSpPr>
          <p:cNvPr id="13" name="CuadroTexto 12"/>
          <p:cNvSpPr txBox="1"/>
          <p:nvPr/>
        </p:nvSpPr>
        <p:spPr>
          <a:xfrm>
            <a:off x="5025135" y="1701328"/>
            <a:ext cx="766557" cy="553998"/>
          </a:xfrm>
          <a:prstGeom prst="rect">
            <a:avLst/>
          </a:prstGeom>
          <a:noFill/>
        </p:spPr>
        <p:txBody>
          <a:bodyPr wrap="none" rtlCol="0">
            <a:spAutoFit/>
          </a:bodyPr>
          <a:lstStyle/>
          <a:p>
            <a:r>
              <a:rPr lang="es-CO" sz="3000" dirty="0" smtClean="0">
                <a:latin typeface="Impact" panose="020B0806030902050204" pitchFamily="34" charset="0"/>
              </a:rPr>
              <a:t>NDE</a:t>
            </a:r>
            <a:endParaRPr lang="es-CO" sz="3000" dirty="0">
              <a:latin typeface="Impact" panose="020B0806030902050204" pitchFamily="34" charset="0"/>
            </a:endParaRPr>
          </a:p>
        </p:txBody>
      </p:sp>
      <p:sp>
        <p:nvSpPr>
          <p:cNvPr id="11" name="CuadroTexto 10"/>
          <p:cNvSpPr txBox="1"/>
          <p:nvPr/>
        </p:nvSpPr>
        <p:spPr>
          <a:xfrm>
            <a:off x="9840416" y="1628800"/>
            <a:ext cx="712054" cy="553998"/>
          </a:xfrm>
          <a:prstGeom prst="rect">
            <a:avLst/>
          </a:prstGeom>
          <a:noFill/>
        </p:spPr>
        <p:txBody>
          <a:bodyPr wrap="none" rtlCol="0">
            <a:spAutoFit/>
          </a:bodyPr>
          <a:lstStyle/>
          <a:p>
            <a:r>
              <a:rPr lang="es-CO" sz="3000" dirty="0" smtClean="0">
                <a:latin typeface="Impact" panose="020B0806030902050204" pitchFamily="34" charset="0"/>
              </a:rPr>
              <a:t>DEF</a:t>
            </a:r>
            <a:endParaRPr lang="es-CO" sz="3000" dirty="0">
              <a:latin typeface="Impact" panose="020B0806030902050204" pitchFamily="34" charset="0"/>
            </a:endParaRPr>
          </a:p>
        </p:txBody>
      </p:sp>
      <p:sp>
        <p:nvSpPr>
          <p:cNvPr id="3" name="Rectángulo 2"/>
          <p:cNvSpPr/>
          <p:nvPr/>
        </p:nvSpPr>
        <p:spPr>
          <a:xfrm>
            <a:off x="5409839" y="64592"/>
            <a:ext cx="1217000" cy="584775"/>
          </a:xfrm>
          <a:prstGeom prst="rect">
            <a:avLst/>
          </a:prstGeom>
        </p:spPr>
        <p:txBody>
          <a:bodyPr wrap="none">
            <a:spAutoFit/>
          </a:bodyPr>
          <a:lstStyle/>
          <a:p>
            <a:pPr lvl="1" algn="ctr">
              <a:lnSpc>
                <a:spcPct val="80000"/>
              </a:lnSpc>
            </a:pPr>
            <a:r>
              <a:rPr lang="es-ES" sz="4000" dirty="0">
                <a:ln w="0"/>
                <a:latin typeface="Impact" panose="020B0806030902050204" pitchFamily="34" charset="0"/>
              </a:rPr>
              <a:t>IRI</a:t>
            </a:r>
          </a:p>
        </p:txBody>
      </p:sp>
      <p:sp>
        <p:nvSpPr>
          <p:cNvPr id="4" name="Rectángulo 3"/>
          <p:cNvSpPr/>
          <p:nvPr/>
        </p:nvSpPr>
        <p:spPr>
          <a:xfrm>
            <a:off x="4272136" y="790116"/>
            <a:ext cx="3480048" cy="438582"/>
          </a:xfrm>
          <a:prstGeom prst="rect">
            <a:avLst/>
          </a:prstGeom>
        </p:spPr>
        <p:txBody>
          <a:bodyPr wrap="square">
            <a:spAutoFit/>
          </a:bodyPr>
          <a:lstStyle/>
          <a:p>
            <a:pPr lvl="1" algn="ctr">
              <a:lnSpc>
                <a:spcPct val="70000"/>
              </a:lnSpc>
            </a:pPr>
            <a:r>
              <a:rPr lang="es-ES" sz="1500" dirty="0">
                <a:ln w="0"/>
                <a:solidFill>
                  <a:schemeClr val="accent5">
                    <a:lumMod val="75000"/>
                  </a:schemeClr>
                </a:solidFill>
                <a:latin typeface="Impact" panose="020B0806030902050204" pitchFamily="34" charset="0"/>
              </a:rPr>
              <a:t>Internacional </a:t>
            </a:r>
            <a:r>
              <a:rPr lang="es-ES" sz="1500" dirty="0" err="1">
                <a:ln w="0"/>
                <a:solidFill>
                  <a:schemeClr val="accent5">
                    <a:lumMod val="75000"/>
                  </a:schemeClr>
                </a:solidFill>
                <a:latin typeface="Impact" panose="020B0806030902050204" pitchFamily="34" charset="0"/>
              </a:rPr>
              <a:t>Research</a:t>
            </a:r>
            <a:endParaRPr lang="es-ES" sz="1500" dirty="0">
              <a:ln w="0"/>
              <a:solidFill>
                <a:schemeClr val="accent5">
                  <a:lumMod val="75000"/>
                </a:schemeClr>
              </a:solidFill>
              <a:latin typeface="Impact" panose="020B0806030902050204" pitchFamily="34" charset="0"/>
            </a:endParaRPr>
          </a:p>
          <a:p>
            <a:pPr lvl="1" algn="ctr">
              <a:lnSpc>
                <a:spcPct val="80000"/>
              </a:lnSpc>
            </a:pPr>
            <a:r>
              <a:rPr lang="es-ES" sz="1500" dirty="0">
                <a:ln w="0"/>
                <a:solidFill>
                  <a:schemeClr val="accent5">
                    <a:lumMod val="75000"/>
                  </a:schemeClr>
                </a:solidFill>
                <a:latin typeface="Impact" panose="020B0806030902050204" pitchFamily="34" charset="0"/>
              </a:rPr>
              <a:t> </a:t>
            </a:r>
            <a:r>
              <a:rPr lang="es-ES" sz="1500" dirty="0" err="1">
                <a:ln w="0"/>
                <a:solidFill>
                  <a:schemeClr val="accent5">
                    <a:lumMod val="75000"/>
                  </a:schemeClr>
                </a:solidFill>
                <a:latin typeface="Impact" panose="020B0806030902050204" pitchFamily="34" charset="0"/>
              </a:rPr>
              <a:t>Insttitute</a:t>
            </a:r>
            <a:r>
              <a:rPr lang="es-ES" sz="1500" dirty="0">
                <a:ln w="0"/>
                <a:solidFill>
                  <a:schemeClr val="accent5">
                    <a:lumMod val="75000"/>
                  </a:schemeClr>
                </a:solidFill>
                <a:latin typeface="Impact" panose="020B0806030902050204" pitchFamily="34" charset="0"/>
              </a:rPr>
              <a:t> </a:t>
            </a:r>
            <a:r>
              <a:rPr lang="es-ES" sz="1500" dirty="0" err="1">
                <a:ln w="0"/>
                <a:solidFill>
                  <a:schemeClr val="accent5">
                    <a:lumMod val="75000"/>
                  </a:schemeClr>
                </a:solidFill>
                <a:latin typeface="Impact" panose="020B0806030902050204" pitchFamily="34" charset="0"/>
              </a:rPr>
              <a:t>for</a:t>
            </a:r>
            <a:r>
              <a:rPr lang="es-ES" sz="1500" dirty="0">
                <a:ln w="0"/>
                <a:solidFill>
                  <a:schemeClr val="accent5">
                    <a:lumMod val="75000"/>
                  </a:schemeClr>
                </a:solidFill>
                <a:latin typeface="Impact" panose="020B0806030902050204" pitchFamily="34" charset="0"/>
              </a:rPr>
              <a:t> </a:t>
            </a:r>
            <a:r>
              <a:rPr lang="es-ES" sz="1500" dirty="0" err="1">
                <a:ln w="0"/>
                <a:solidFill>
                  <a:schemeClr val="accent5">
                    <a:lumMod val="75000"/>
                  </a:schemeClr>
                </a:solidFill>
                <a:latin typeface="Impact" panose="020B0806030902050204" pitchFamily="34" charset="0"/>
              </a:rPr>
              <a:t>Climate</a:t>
            </a:r>
            <a:r>
              <a:rPr lang="es-ES" sz="1500" dirty="0">
                <a:ln w="0"/>
                <a:solidFill>
                  <a:schemeClr val="accent5">
                    <a:lumMod val="75000"/>
                  </a:schemeClr>
                </a:solidFill>
                <a:latin typeface="Impact" panose="020B0806030902050204" pitchFamily="34" charset="0"/>
              </a:rPr>
              <a:t> and </a:t>
            </a:r>
            <a:r>
              <a:rPr lang="es-ES" sz="1500" dirty="0" err="1">
                <a:ln w="0"/>
                <a:solidFill>
                  <a:schemeClr val="accent5">
                    <a:lumMod val="75000"/>
                  </a:schemeClr>
                </a:solidFill>
                <a:latin typeface="Impact" panose="020B0806030902050204" pitchFamily="34" charset="0"/>
              </a:rPr>
              <a:t>Society</a:t>
            </a:r>
            <a:endParaRPr lang="es-ES" sz="1500" dirty="0">
              <a:ln w="0"/>
              <a:solidFill>
                <a:schemeClr val="accent5">
                  <a:lumMod val="75000"/>
                </a:schemeClr>
              </a:solidFill>
              <a:latin typeface="Impact" panose="020B0806030902050204" pitchFamily="34" charset="0"/>
            </a:endParaRPr>
          </a:p>
        </p:txBody>
      </p:sp>
    </p:spTree>
    <p:extLst>
      <p:ext uri="{BB962C8B-B14F-4D97-AF65-F5344CB8AC3E}">
        <p14:creationId xmlns:p14="http://schemas.microsoft.com/office/powerpoint/2010/main" val="270642129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341587" y="3111200"/>
            <a:ext cx="5014347" cy="2880000"/>
          </a:xfrm>
          <a:prstGeom prst="rect">
            <a:avLst/>
          </a:prstGeom>
        </p:spPr>
      </p:pic>
      <p:pic>
        <p:nvPicPr>
          <p:cNvPr id="4" name="Imagen 3"/>
          <p:cNvPicPr>
            <a:picLocks noChangeAspect="1"/>
          </p:cNvPicPr>
          <p:nvPr/>
        </p:nvPicPr>
        <p:blipFill>
          <a:blip r:embed="rId4"/>
          <a:stretch>
            <a:fillRect/>
          </a:stretch>
        </p:blipFill>
        <p:spPr>
          <a:xfrm>
            <a:off x="1343472" y="146035"/>
            <a:ext cx="5012462" cy="2880000"/>
          </a:xfrm>
          <a:prstGeom prst="rect">
            <a:avLst/>
          </a:prstGeom>
        </p:spPr>
      </p:pic>
      <p:sp>
        <p:nvSpPr>
          <p:cNvPr id="10" name="Rectángulo 9"/>
          <p:cNvSpPr/>
          <p:nvPr/>
        </p:nvSpPr>
        <p:spPr>
          <a:xfrm>
            <a:off x="4367808" y="2505893"/>
            <a:ext cx="9599632" cy="1040285"/>
          </a:xfrm>
          <a:prstGeom prst="rect">
            <a:avLst/>
          </a:prstGeom>
          <a:noFill/>
        </p:spPr>
        <p:txBody>
          <a:bodyPr wrap="square" lIns="91440" tIns="45720" rIns="91440" bIns="45720">
            <a:spAutoFit/>
          </a:bodyPr>
          <a:lstStyle/>
          <a:p>
            <a:pPr lvl="1" algn="ctr">
              <a:lnSpc>
                <a:spcPct val="70000"/>
              </a:lnSpc>
            </a:pPr>
            <a:r>
              <a:rPr lang="es-ES" sz="3000" dirty="0" smtClean="0">
                <a:ln w="0"/>
                <a:solidFill>
                  <a:srgbClr val="375160"/>
                </a:solidFill>
                <a:latin typeface="Impact" panose="020B0806030902050204" pitchFamily="34" charset="0"/>
              </a:rPr>
              <a:t>PREDICCIÓN</a:t>
            </a:r>
            <a:r>
              <a:rPr lang="es-ES" sz="4400" dirty="0" smtClean="0">
                <a:ln w="0"/>
                <a:solidFill>
                  <a:srgbClr val="375160"/>
                </a:solidFill>
                <a:latin typeface="Impact" panose="020B0806030902050204" pitchFamily="34" charset="0"/>
              </a:rPr>
              <a:t> </a:t>
            </a:r>
          </a:p>
          <a:p>
            <a:pPr lvl="1" algn="ctr">
              <a:lnSpc>
                <a:spcPct val="70000"/>
              </a:lnSpc>
            </a:pPr>
            <a:r>
              <a:rPr lang="es-ES" sz="4400" dirty="0" smtClean="0">
                <a:ln w="0"/>
                <a:solidFill>
                  <a:srgbClr val="00B050"/>
                </a:solidFill>
                <a:latin typeface="Impact" panose="020B0806030902050204" pitchFamily="34" charset="0"/>
              </a:rPr>
              <a:t>CENTRO EUROPEO</a:t>
            </a:r>
          </a:p>
        </p:txBody>
      </p:sp>
      <p:sp>
        <p:nvSpPr>
          <p:cNvPr id="2" name="Rectángulo 1"/>
          <p:cNvSpPr/>
          <p:nvPr/>
        </p:nvSpPr>
        <p:spPr>
          <a:xfrm>
            <a:off x="767408" y="6402131"/>
            <a:ext cx="7200800" cy="253916"/>
          </a:xfrm>
          <a:prstGeom prst="rect">
            <a:avLst/>
          </a:prstGeom>
        </p:spPr>
        <p:txBody>
          <a:bodyPr wrap="square">
            <a:spAutoFit/>
          </a:bodyPr>
          <a:lstStyle/>
          <a:p>
            <a:pPr lvl="1">
              <a:lnSpc>
                <a:spcPct val="70000"/>
              </a:lnSpc>
            </a:pPr>
            <a:r>
              <a:rPr lang="es-ES" sz="1500" dirty="0">
                <a:ln w="0"/>
                <a:solidFill>
                  <a:srgbClr val="375160"/>
                </a:solidFill>
                <a:latin typeface="Myriad Pro" panose="020B0503030403020204" pitchFamily="34" charset="0"/>
              </a:rPr>
              <a:t>CONDICIÓN MÁS PROBABLE - PRECIPITACIÓN PARA EL TRIMESTRE</a:t>
            </a:r>
            <a:endParaRPr lang="es-ES" sz="1500" b="1" dirty="0">
              <a:ln w="0"/>
              <a:solidFill>
                <a:srgbClr val="375160"/>
              </a:solidFill>
              <a:latin typeface="Myriad Pro" panose="020B0503030403020204" pitchFamily="34" charset="0"/>
            </a:endParaRPr>
          </a:p>
        </p:txBody>
      </p:sp>
      <p:sp>
        <p:nvSpPr>
          <p:cNvPr id="8" name="CuadroTexto 7"/>
          <p:cNvSpPr txBox="1"/>
          <p:nvPr/>
        </p:nvSpPr>
        <p:spPr>
          <a:xfrm>
            <a:off x="5383946" y="3464457"/>
            <a:ext cx="712054" cy="553998"/>
          </a:xfrm>
          <a:prstGeom prst="rect">
            <a:avLst/>
          </a:prstGeom>
          <a:noFill/>
        </p:spPr>
        <p:txBody>
          <a:bodyPr wrap="none" rtlCol="0">
            <a:spAutoFit/>
          </a:bodyPr>
          <a:lstStyle/>
          <a:p>
            <a:r>
              <a:rPr lang="es-CO" sz="3000" dirty="0" smtClean="0">
                <a:latin typeface="Impact" panose="020B0806030902050204" pitchFamily="34" charset="0"/>
              </a:rPr>
              <a:t>DEF</a:t>
            </a:r>
            <a:endParaRPr lang="es-CO" sz="3000" dirty="0">
              <a:latin typeface="Impact" panose="020B0806030902050204" pitchFamily="34" charset="0"/>
            </a:endParaRPr>
          </a:p>
        </p:txBody>
      </p:sp>
      <p:sp>
        <p:nvSpPr>
          <p:cNvPr id="12" name="CuadroTexto 11"/>
          <p:cNvSpPr txBox="1"/>
          <p:nvPr/>
        </p:nvSpPr>
        <p:spPr>
          <a:xfrm>
            <a:off x="5329443" y="498738"/>
            <a:ext cx="766557" cy="553998"/>
          </a:xfrm>
          <a:prstGeom prst="rect">
            <a:avLst/>
          </a:prstGeom>
          <a:noFill/>
        </p:spPr>
        <p:txBody>
          <a:bodyPr wrap="none" rtlCol="0">
            <a:spAutoFit/>
          </a:bodyPr>
          <a:lstStyle/>
          <a:p>
            <a:r>
              <a:rPr lang="es-CO" sz="3000" dirty="0" smtClean="0">
                <a:latin typeface="Impact" panose="020B0806030902050204" pitchFamily="34" charset="0"/>
              </a:rPr>
              <a:t>NDE</a:t>
            </a:r>
            <a:endParaRPr lang="es-CO" sz="3000" dirty="0">
              <a:latin typeface="Impact" panose="020B0806030902050204" pitchFamily="34" charset="0"/>
            </a:endParaRPr>
          </a:p>
        </p:txBody>
      </p:sp>
    </p:spTree>
    <p:extLst>
      <p:ext uri="{BB962C8B-B14F-4D97-AF65-F5344CB8AC3E}">
        <p14:creationId xmlns:p14="http://schemas.microsoft.com/office/powerpoint/2010/main" val="1765630343"/>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3823471" y="307373"/>
            <a:ext cx="881973" cy="646331"/>
          </a:xfrm>
          <a:prstGeom prst="rect">
            <a:avLst/>
          </a:prstGeom>
          <a:noFill/>
        </p:spPr>
        <p:txBody>
          <a:bodyPr wrap="none" rtlCol="0">
            <a:spAutoFit/>
          </a:bodyPr>
          <a:lstStyle/>
          <a:p>
            <a:r>
              <a:rPr lang="es-CO" sz="3600" dirty="0" smtClean="0">
                <a:latin typeface="Impact" panose="020B0806030902050204" pitchFamily="34" charset="0"/>
              </a:rPr>
              <a:t>NDE</a:t>
            </a:r>
            <a:endParaRPr lang="es-CO" sz="3600" dirty="0">
              <a:latin typeface="Impact" panose="020B0806030902050204" pitchFamily="34" charset="0"/>
            </a:endParaRPr>
          </a:p>
        </p:txBody>
      </p:sp>
      <p:sp>
        <p:nvSpPr>
          <p:cNvPr id="8" name="Rectángulo 7"/>
          <p:cNvSpPr/>
          <p:nvPr/>
        </p:nvSpPr>
        <p:spPr>
          <a:xfrm>
            <a:off x="6381041" y="679327"/>
            <a:ext cx="4752529" cy="978729"/>
          </a:xfrm>
          <a:prstGeom prst="rect">
            <a:avLst/>
          </a:prstGeom>
          <a:noFill/>
        </p:spPr>
        <p:txBody>
          <a:bodyPr wrap="square" lIns="91440" tIns="45720" rIns="91440" bIns="45720">
            <a:spAutoFit/>
          </a:bodyPr>
          <a:lstStyle/>
          <a:p>
            <a:pPr lvl="1" algn="ctr">
              <a:lnSpc>
                <a:spcPct val="80000"/>
              </a:lnSpc>
            </a:pPr>
            <a:r>
              <a:rPr lang="es-ES" sz="3200" dirty="0" smtClean="0">
                <a:ln w="0"/>
                <a:solidFill>
                  <a:srgbClr val="375160"/>
                </a:solidFill>
                <a:latin typeface="Impact" panose="020B0806030902050204" pitchFamily="34" charset="0"/>
              </a:rPr>
              <a:t>PREDICCIÓN</a:t>
            </a:r>
            <a:r>
              <a:rPr lang="es-ES" sz="3200" dirty="0" smtClean="0">
                <a:ln w="0"/>
                <a:latin typeface="Impact" panose="020B0806030902050204" pitchFamily="34" charset="0"/>
              </a:rPr>
              <a:t> </a:t>
            </a:r>
          </a:p>
          <a:p>
            <a:pPr lvl="1" algn="ctr">
              <a:lnSpc>
                <a:spcPct val="80000"/>
              </a:lnSpc>
            </a:pPr>
            <a:r>
              <a:rPr lang="es-ES" sz="4000" dirty="0" smtClean="0">
                <a:ln w="0"/>
                <a:latin typeface="Impact" panose="020B0806030902050204" pitchFamily="34" charset="0"/>
              </a:rPr>
              <a:t> MODELO ETA</a:t>
            </a:r>
          </a:p>
        </p:txBody>
      </p:sp>
      <p:sp>
        <p:nvSpPr>
          <p:cNvPr id="12" name="Rectángulo 11"/>
          <p:cNvSpPr/>
          <p:nvPr/>
        </p:nvSpPr>
        <p:spPr>
          <a:xfrm>
            <a:off x="6744072" y="1561528"/>
            <a:ext cx="6096000" cy="203967"/>
          </a:xfrm>
          <a:prstGeom prst="rect">
            <a:avLst/>
          </a:prstGeom>
        </p:spPr>
        <p:txBody>
          <a:bodyPr>
            <a:spAutoFit/>
          </a:bodyPr>
          <a:lstStyle/>
          <a:p>
            <a:pPr lvl="1">
              <a:lnSpc>
                <a:spcPct val="70000"/>
              </a:lnSpc>
            </a:pPr>
            <a:r>
              <a:rPr lang="es-ES" sz="1000" dirty="0">
                <a:ln w="0"/>
                <a:solidFill>
                  <a:srgbClr val="375160"/>
                </a:solidFill>
                <a:latin typeface="Myriad Pro" panose="020B0503030403020204" pitchFamily="34" charset="0"/>
              </a:rPr>
              <a:t>ANOMALÍA DE LA </a:t>
            </a:r>
            <a:r>
              <a:rPr lang="es-ES" sz="1000" dirty="0" smtClean="0">
                <a:ln w="0"/>
                <a:solidFill>
                  <a:srgbClr val="375160"/>
                </a:solidFill>
                <a:latin typeface="Myriad Pro" panose="020B0503030403020204" pitchFamily="34" charset="0"/>
              </a:rPr>
              <a:t>PRECIPITACIÓN PARA </a:t>
            </a:r>
            <a:r>
              <a:rPr lang="es-ES" sz="1000" dirty="0">
                <a:ln w="0"/>
                <a:solidFill>
                  <a:srgbClr val="375160"/>
                </a:solidFill>
                <a:latin typeface="Myriad Pro" panose="020B0503030403020204" pitchFamily="34" charset="0"/>
              </a:rPr>
              <a:t>EL TRIMESTRE</a:t>
            </a:r>
            <a:endParaRPr lang="es-ES" sz="1000" b="1" dirty="0">
              <a:ln w="0"/>
              <a:solidFill>
                <a:srgbClr val="375160"/>
              </a:solidFill>
              <a:latin typeface="Myriad Pro" panose="020B0503030403020204" pitchFamily="34" charset="0"/>
            </a:endParaRPr>
          </a:p>
        </p:txBody>
      </p:sp>
      <p:pic>
        <p:nvPicPr>
          <p:cNvPr id="3" name="Imagen 2"/>
          <p:cNvPicPr>
            <a:picLocks noChangeAspect="1"/>
          </p:cNvPicPr>
          <p:nvPr/>
        </p:nvPicPr>
        <p:blipFill>
          <a:blip r:embed="rId3"/>
          <a:stretch>
            <a:fillRect/>
          </a:stretch>
        </p:blipFill>
        <p:spPr>
          <a:xfrm>
            <a:off x="2421278" y="931594"/>
            <a:ext cx="3778247" cy="5040000"/>
          </a:xfrm>
          <a:prstGeom prst="rect">
            <a:avLst/>
          </a:prstGeom>
        </p:spPr>
      </p:pic>
      <p:pic>
        <p:nvPicPr>
          <p:cNvPr id="2" name="Imagen 1"/>
          <p:cNvPicPr>
            <a:picLocks noChangeAspect="1"/>
          </p:cNvPicPr>
          <p:nvPr/>
        </p:nvPicPr>
        <p:blipFill>
          <a:blip r:embed="rId4"/>
          <a:stretch>
            <a:fillRect/>
          </a:stretch>
        </p:blipFill>
        <p:spPr>
          <a:xfrm>
            <a:off x="7608168" y="1844824"/>
            <a:ext cx="2859470" cy="3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5913617"/>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144407"/>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573016"/>
            <a:ext cx="8856984" cy="684611"/>
          </a:xfrm>
          <a:prstGeom prst="rect">
            <a:avLst/>
          </a:prstGeom>
          <a:noFill/>
        </p:spPr>
        <p:txBody>
          <a:bodyPr wrap="square" rtlCol="0">
            <a:spAutoFit/>
          </a:bodyPr>
          <a:lstStyle/>
          <a:p>
            <a:pPr algn="ctr">
              <a:lnSpc>
                <a:spcPct val="80000"/>
              </a:lnSpc>
            </a:pPr>
            <a:r>
              <a:rPr lang="es-CO" sz="4800" dirty="0">
                <a:solidFill>
                  <a:srgbClr val="375160"/>
                </a:solidFill>
                <a:latin typeface="Impact" panose="020B0806030902050204" pitchFamily="34" charset="0"/>
              </a:rPr>
              <a:t>4. PREDICCIONES NACIONALES</a:t>
            </a:r>
          </a:p>
        </p:txBody>
      </p:sp>
      <p:sp>
        <p:nvSpPr>
          <p:cNvPr id="4" name="CuadroTexto 3"/>
          <p:cNvSpPr txBox="1"/>
          <p:nvPr/>
        </p:nvSpPr>
        <p:spPr>
          <a:xfrm>
            <a:off x="4967755" y="4144407"/>
            <a:ext cx="3455946" cy="769441"/>
          </a:xfrm>
          <a:prstGeom prst="rect">
            <a:avLst/>
          </a:prstGeom>
          <a:noFill/>
        </p:spPr>
        <p:txBody>
          <a:bodyPr wrap="none" rtlCol="0">
            <a:spAutoFit/>
          </a:bodyPr>
          <a:lstStyle/>
          <a:p>
            <a:pPr algn="ctr"/>
            <a:r>
              <a:rPr lang="es-CO" sz="2200" dirty="0" smtClean="0">
                <a:solidFill>
                  <a:srgbClr val="375160"/>
                </a:solidFill>
                <a:latin typeface="Myriad Pro" panose="020B0503030403020204" pitchFamily="34" charset="0"/>
              </a:rPr>
              <a:t>CLIMATOLOGÍA</a:t>
            </a:r>
          </a:p>
          <a:p>
            <a:pPr algn="ctr"/>
            <a:r>
              <a:rPr lang="es-CO" sz="2200" dirty="0" smtClean="0">
                <a:solidFill>
                  <a:srgbClr val="375160"/>
                </a:solidFill>
                <a:latin typeface="Myriad Pro" panose="020B0503030403020204" pitchFamily="34" charset="0"/>
              </a:rPr>
              <a:t>RESULTADOS MODELOS</a:t>
            </a:r>
            <a:endParaRPr lang="es-CO" sz="2200" dirty="0">
              <a:solidFill>
                <a:srgbClr val="375160"/>
              </a:solidFill>
              <a:latin typeface="Myriad Pro" panose="020B0503030403020204" pitchFamily="34" charset="0"/>
            </a:endParaRPr>
          </a:p>
        </p:txBody>
      </p:sp>
    </p:spTree>
    <p:extLst>
      <p:ext uri="{BB962C8B-B14F-4D97-AF65-F5344CB8AC3E}">
        <p14:creationId xmlns:p14="http://schemas.microsoft.com/office/powerpoint/2010/main" val="2485566447"/>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144407"/>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573016"/>
            <a:ext cx="8856984" cy="684611"/>
          </a:xfrm>
          <a:prstGeom prst="rect">
            <a:avLst/>
          </a:prstGeom>
          <a:noFill/>
        </p:spPr>
        <p:txBody>
          <a:bodyPr wrap="square" rtlCol="0">
            <a:spAutoFit/>
          </a:bodyPr>
          <a:lstStyle/>
          <a:p>
            <a:pPr algn="ctr">
              <a:lnSpc>
                <a:spcPct val="80000"/>
              </a:lnSpc>
            </a:pPr>
            <a:r>
              <a:rPr lang="es-CO" sz="4800" dirty="0" smtClean="0">
                <a:solidFill>
                  <a:srgbClr val="375160"/>
                </a:solidFill>
                <a:latin typeface="Impact" panose="020B0806030902050204" pitchFamily="34" charset="0"/>
              </a:rPr>
              <a:t>CLIMATOLOGÍA</a:t>
            </a:r>
            <a:endParaRPr lang="es-CO" sz="4800" dirty="0">
              <a:solidFill>
                <a:srgbClr val="375160"/>
              </a:solidFill>
              <a:latin typeface="Impact" panose="020B0806030902050204" pitchFamily="34" charset="0"/>
            </a:endParaRPr>
          </a:p>
        </p:txBody>
      </p:sp>
      <p:sp>
        <p:nvSpPr>
          <p:cNvPr id="4" name="CuadroTexto 3"/>
          <p:cNvSpPr txBox="1"/>
          <p:nvPr/>
        </p:nvSpPr>
        <p:spPr>
          <a:xfrm>
            <a:off x="4482743" y="4170348"/>
            <a:ext cx="4018601" cy="477054"/>
          </a:xfrm>
          <a:prstGeom prst="rect">
            <a:avLst/>
          </a:prstGeom>
          <a:noFill/>
        </p:spPr>
        <p:txBody>
          <a:bodyPr wrap="none" rtlCol="0">
            <a:spAutoFit/>
          </a:bodyPr>
          <a:lstStyle/>
          <a:p>
            <a:pPr algn="ctr"/>
            <a:r>
              <a:rPr lang="es-CO" sz="2500" dirty="0" smtClean="0">
                <a:solidFill>
                  <a:srgbClr val="375160"/>
                </a:solidFill>
                <a:latin typeface="Myriad Pro" panose="020B0503030403020204" pitchFamily="34" charset="0"/>
              </a:rPr>
              <a:t>MENSUAL - TRIMESTRAL</a:t>
            </a:r>
            <a:endParaRPr lang="es-CO" sz="2500" dirty="0">
              <a:solidFill>
                <a:srgbClr val="375160"/>
              </a:solidFill>
              <a:latin typeface="Myriad Pro" panose="020B0503030403020204" pitchFamily="34" charset="0"/>
            </a:endParaRPr>
          </a:p>
        </p:txBody>
      </p:sp>
    </p:spTree>
    <p:extLst>
      <p:ext uri="{BB962C8B-B14F-4D97-AF65-F5344CB8AC3E}">
        <p14:creationId xmlns:p14="http://schemas.microsoft.com/office/powerpoint/2010/main" val="1998555009"/>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4" descr="histoprec"/>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6" t="10338" r="575" b="367"/>
          <a:stretch/>
        </p:blipFill>
        <p:spPr bwMode="auto">
          <a:xfrm>
            <a:off x="1427878" y="260648"/>
            <a:ext cx="5765943" cy="640871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4" name="Rectángulo 3"/>
          <p:cNvSpPr/>
          <p:nvPr/>
        </p:nvSpPr>
        <p:spPr>
          <a:xfrm>
            <a:off x="7032104" y="836712"/>
            <a:ext cx="4965312" cy="867930"/>
          </a:xfrm>
          <a:prstGeom prst="rect">
            <a:avLst/>
          </a:prstGeom>
          <a:noFill/>
        </p:spPr>
        <p:txBody>
          <a:bodyPr wrap="square" lIns="91440" tIns="45720" rIns="91440" bIns="45720">
            <a:spAutoFit/>
          </a:bodyPr>
          <a:lstStyle/>
          <a:p>
            <a:pPr lvl="1" algn="ctr">
              <a:lnSpc>
                <a:spcPct val="70000"/>
              </a:lnSpc>
            </a:pPr>
            <a:r>
              <a:rPr lang="es-ES" sz="3600" dirty="0" smtClean="0">
                <a:ln w="0"/>
                <a:solidFill>
                  <a:srgbClr val="375160"/>
                </a:solidFill>
                <a:latin typeface="Impact" panose="020B0806030902050204" pitchFamily="34" charset="0"/>
              </a:rPr>
              <a:t>CICLO ANUAL </a:t>
            </a:r>
          </a:p>
          <a:p>
            <a:pPr lvl="1" algn="ctr">
              <a:lnSpc>
                <a:spcPct val="70000"/>
              </a:lnSpc>
            </a:pPr>
            <a:r>
              <a:rPr lang="es-ES" sz="3600" dirty="0" smtClean="0">
                <a:ln w="0"/>
                <a:solidFill>
                  <a:srgbClr val="375160"/>
                </a:solidFill>
                <a:latin typeface="Impact" panose="020B0806030902050204" pitchFamily="34" charset="0"/>
              </a:rPr>
              <a:t>PRECIPITACIÓN</a:t>
            </a:r>
            <a:endParaRPr lang="es-ES" sz="2800" dirty="0">
              <a:ln w="0"/>
              <a:solidFill>
                <a:srgbClr val="375160"/>
              </a:solidFill>
              <a:latin typeface="Impact" panose="020B0806030902050204" pitchFamily="34" charset="0"/>
            </a:endParaRPr>
          </a:p>
        </p:txBody>
      </p:sp>
      <p:pic>
        <p:nvPicPr>
          <p:cNvPr id="5" name="Imagen 4"/>
          <p:cNvPicPr>
            <a:picLocks noChangeAspect="1"/>
          </p:cNvPicPr>
          <p:nvPr/>
        </p:nvPicPr>
        <p:blipFill>
          <a:blip r:embed="rId3" cstate="print"/>
          <a:stretch>
            <a:fillRect/>
          </a:stretch>
        </p:blipFill>
        <p:spPr>
          <a:xfrm>
            <a:off x="8832304" y="1722938"/>
            <a:ext cx="1889593" cy="3688486"/>
          </a:xfrm>
          <a:prstGeom prst="rect">
            <a:avLst/>
          </a:prstGeom>
        </p:spPr>
      </p:pic>
    </p:spTree>
    <p:extLst>
      <p:ext uri="{BB962C8B-B14F-4D97-AF65-F5344CB8AC3E}">
        <p14:creationId xmlns:p14="http://schemas.microsoft.com/office/powerpoint/2010/main" val="4003307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p:cNvSpPr/>
          <p:nvPr/>
        </p:nvSpPr>
        <p:spPr>
          <a:xfrm>
            <a:off x="1631504" y="2030382"/>
            <a:ext cx="2465739" cy="707886"/>
          </a:xfrm>
          <a:prstGeom prst="rect">
            <a:avLst/>
          </a:prstGeom>
          <a:noFill/>
        </p:spPr>
        <p:txBody>
          <a:bodyPr wrap="none" lIns="91440" tIns="45720" rIns="91440" bIns="45720">
            <a:spAutoFit/>
          </a:bodyPr>
          <a:lstStyle/>
          <a:p>
            <a:pPr algn="ctr"/>
            <a:r>
              <a:rPr lang="es-ES" sz="4000" dirty="0" smtClean="0">
                <a:solidFill>
                  <a:srgbClr val="375160"/>
                </a:solidFill>
                <a:latin typeface="Impact" panose="020B0806030902050204" pitchFamily="34" charset="0"/>
              </a:rPr>
              <a:t>CONTENIDO</a:t>
            </a:r>
            <a:endParaRPr lang="es-ES" sz="4000" dirty="0">
              <a:solidFill>
                <a:srgbClr val="375160"/>
              </a:solidFill>
              <a:latin typeface="Impact" panose="020B0806030902050204" pitchFamily="34" charset="0"/>
            </a:endParaRPr>
          </a:p>
        </p:txBody>
      </p:sp>
      <p:sp>
        <p:nvSpPr>
          <p:cNvPr id="2" name="CuadroTexto 1"/>
          <p:cNvSpPr txBox="1"/>
          <p:nvPr/>
        </p:nvSpPr>
        <p:spPr>
          <a:xfrm>
            <a:off x="1631504" y="3212976"/>
            <a:ext cx="6264696" cy="2252924"/>
          </a:xfrm>
          <a:prstGeom prst="rect">
            <a:avLst/>
          </a:prstGeom>
          <a:noFill/>
        </p:spPr>
        <p:txBody>
          <a:bodyPr wrap="square" rtlCol="0">
            <a:spAutoFit/>
          </a:bodyPr>
          <a:lstStyle/>
          <a:p>
            <a:pPr lvl="0">
              <a:lnSpc>
                <a:spcPct val="60000"/>
              </a:lnSpc>
              <a:buClr>
                <a:schemeClr val="accent1">
                  <a:lumMod val="75000"/>
                </a:schemeClr>
              </a:buClr>
            </a:pPr>
            <a:r>
              <a:rPr lang="es-CO" dirty="0">
                <a:solidFill>
                  <a:srgbClr val="375160"/>
                </a:solidFill>
                <a:latin typeface="Myriad Pro" panose="020B0503030403020204" pitchFamily="34" charset="0"/>
              </a:rPr>
              <a:t>1. Seguimiento – </a:t>
            </a:r>
            <a:r>
              <a:rPr lang="es-CO" dirty="0" smtClean="0">
                <a:solidFill>
                  <a:srgbClr val="375160"/>
                </a:solidFill>
                <a:latin typeface="Myriad Pro" panose="020B0503030403020204" pitchFamily="34" charset="0"/>
              </a:rPr>
              <a:t>2017.</a:t>
            </a:r>
            <a:endParaRPr lang="es-CO" dirty="0">
              <a:solidFill>
                <a:srgbClr val="375160"/>
              </a:solidFill>
              <a:latin typeface="Myriad Pro" panose="020B0503030403020204" pitchFamily="34" charset="0"/>
            </a:endParaRPr>
          </a:p>
          <a:p>
            <a:pPr marL="457200" indent="-457200">
              <a:lnSpc>
                <a:spcPct val="60000"/>
              </a:lnSpc>
              <a:buClr>
                <a:schemeClr val="accent1">
                  <a:lumMod val="75000"/>
                </a:schemeClr>
              </a:buClr>
              <a:buAutoNum type="arabicPeriod"/>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2. Condiciones Actuales</a:t>
            </a:r>
            <a:r>
              <a:rPr lang="es-CO" dirty="0" smtClean="0">
                <a:solidFill>
                  <a:srgbClr val="375160"/>
                </a:solidFill>
                <a:latin typeface="Myriad Pro" panose="020B0503030403020204" pitchFamily="34" charset="0"/>
              </a:rPr>
              <a:t>.</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smtClean="0">
                <a:solidFill>
                  <a:srgbClr val="375160"/>
                </a:solidFill>
                <a:latin typeface="Myriad Pro" panose="020B0503030403020204" pitchFamily="34" charset="0"/>
              </a:rPr>
              <a:t>3. Resultado Análogos Históricos.</a:t>
            </a:r>
            <a:endParaRPr lang="es-CO" dirty="0">
              <a:solidFill>
                <a:srgbClr val="375160"/>
              </a:solidFill>
              <a:latin typeface="Myriad Pro" panose="020B0503030403020204" pitchFamily="34" charset="0"/>
            </a:endParaRP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3. Predicciones Internacionales.</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4. Predicciones Nacionales.</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5. </a:t>
            </a:r>
            <a:r>
              <a:rPr lang="es-CO" dirty="0" smtClean="0">
                <a:solidFill>
                  <a:srgbClr val="375160"/>
                </a:solidFill>
                <a:latin typeface="Myriad Pro" panose="020B0503030403020204" pitchFamily="34" charset="0"/>
              </a:rPr>
              <a:t>Consenso Predicción</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endParaRPr lang="es-CO" dirty="0">
              <a:solidFill>
                <a:srgbClr val="375160"/>
              </a:solidFill>
              <a:latin typeface="Myriad Pro" panose="020B0503030403020204" pitchFamily="34" charset="0"/>
            </a:endParaRPr>
          </a:p>
        </p:txBody>
      </p:sp>
      <p:cxnSp>
        <p:nvCxnSpPr>
          <p:cNvPr id="9" name="Conector recto 8"/>
          <p:cNvCxnSpPr/>
          <p:nvPr/>
        </p:nvCxnSpPr>
        <p:spPr>
          <a:xfrm>
            <a:off x="1199456" y="2718023"/>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pic>
        <p:nvPicPr>
          <p:cNvPr id="1026" name="Picture 2" descr="http://goes.gsfc.nasa.gov/goescolor/goeseast/overview2/color_lrg/latest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2" t="8001" r="6479" b="4989"/>
          <a:stretch/>
        </p:blipFill>
        <p:spPr bwMode="auto">
          <a:xfrm>
            <a:off x="5807968" y="836712"/>
            <a:ext cx="7704856" cy="76173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598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59133" y="332656"/>
            <a:ext cx="11032867"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a:blip r:embed="rId3" cstate="print"/>
          <a:stretch>
            <a:fillRect/>
          </a:stretch>
        </p:blipFill>
        <p:spPr>
          <a:xfrm>
            <a:off x="10992544" y="1759346"/>
            <a:ext cx="1057275" cy="2389734"/>
          </a:xfrm>
          <a:prstGeom prst="rect">
            <a:avLst/>
          </a:prstGeom>
        </p:spPr>
      </p:pic>
      <p:sp>
        <p:nvSpPr>
          <p:cNvPr id="7" name="Rectángulo 6"/>
          <p:cNvSpPr/>
          <p:nvPr/>
        </p:nvSpPr>
        <p:spPr>
          <a:xfrm>
            <a:off x="5284792" y="461225"/>
            <a:ext cx="1459054" cy="375487"/>
          </a:xfrm>
          <a:prstGeom prst="rect">
            <a:avLst/>
          </a:prstGeom>
        </p:spPr>
        <p:txBody>
          <a:bodyPr wrap="none">
            <a:spAutoFit/>
          </a:bodyPr>
          <a:lstStyle/>
          <a:p>
            <a:pPr algn="ctr">
              <a:lnSpc>
                <a:spcPct val="80000"/>
              </a:lnSpc>
            </a:pPr>
            <a:r>
              <a:rPr lang="es-CO" sz="2300" dirty="0" smtClean="0">
                <a:solidFill>
                  <a:srgbClr val="375160"/>
                </a:solidFill>
                <a:latin typeface="Impact" panose="020B0806030902050204" pitchFamily="34" charset="0"/>
              </a:rPr>
              <a:t>DICIEMBRE</a:t>
            </a:r>
            <a:endParaRPr lang="es-CO" sz="2300" dirty="0">
              <a:solidFill>
                <a:srgbClr val="375160"/>
              </a:solidFill>
              <a:latin typeface="Impact" panose="020B0806030902050204" pitchFamily="34" charset="0"/>
            </a:endParaRPr>
          </a:p>
        </p:txBody>
      </p:sp>
      <p:sp>
        <p:nvSpPr>
          <p:cNvPr id="8" name="Rectángulo 7"/>
          <p:cNvSpPr/>
          <p:nvPr/>
        </p:nvSpPr>
        <p:spPr>
          <a:xfrm>
            <a:off x="8844647" y="461225"/>
            <a:ext cx="909223" cy="375487"/>
          </a:xfrm>
          <a:prstGeom prst="rect">
            <a:avLst/>
          </a:prstGeom>
        </p:spPr>
        <p:txBody>
          <a:bodyPr wrap="none">
            <a:spAutoFit/>
          </a:bodyPr>
          <a:lstStyle/>
          <a:p>
            <a:pPr algn="ctr">
              <a:lnSpc>
                <a:spcPct val="80000"/>
              </a:lnSpc>
            </a:pPr>
            <a:r>
              <a:rPr lang="es-CO" sz="2300" dirty="0" smtClean="0">
                <a:solidFill>
                  <a:srgbClr val="375160"/>
                </a:solidFill>
                <a:latin typeface="Impact" panose="020B0806030902050204" pitchFamily="34" charset="0"/>
              </a:rPr>
              <a:t>ENERO</a:t>
            </a:r>
            <a:endParaRPr lang="es-CO" sz="2300" dirty="0">
              <a:solidFill>
                <a:srgbClr val="375160"/>
              </a:solidFill>
              <a:latin typeface="Impact" panose="020B0806030902050204" pitchFamily="34" charset="0"/>
            </a:endParaRPr>
          </a:p>
        </p:txBody>
      </p:sp>
      <p:sp>
        <p:nvSpPr>
          <p:cNvPr id="9" name="Rectángulo 8"/>
          <p:cNvSpPr/>
          <p:nvPr/>
        </p:nvSpPr>
        <p:spPr>
          <a:xfrm>
            <a:off x="2144123" y="461225"/>
            <a:ext cx="1523174" cy="375487"/>
          </a:xfrm>
          <a:prstGeom prst="rect">
            <a:avLst/>
          </a:prstGeom>
        </p:spPr>
        <p:txBody>
          <a:bodyPr wrap="none">
            <a:spAutoFit/>
          </a:bodyPr>
          <a:lstStyle/>
          <a:p>
            <a:pPr algn="ctr">
              <a:lnSpc>
                <a:spcPct val="80000"/>
              </a:lnSpc>
            </a:pPr>
            <a:r>
              <a:rPr lang="es-CO" sz="2300" dirty="0" smtClean="0">
                <a:solidFill>
                  <a:srgbClr val="375160"/>
                </a:solidFill>
                <a:latin typeface="Impact" panose="020B0806030902050204" pitchFamily="34" charset="0"/>
              </a:rPr>
              <a:t>NOVIEMBRE</a:t>
            </a:r>
            <a:endParaRPr lang="es-CO" sz="2300" dirty="0">
              <a:solidFill>
                <a:srgbClr val="375160"/>
              </a:solidFill>
              <a:latin typeface="Impact" panose="020B0806030902050204" pitchFamily="34" charset="0"/>
            </a:endParaRP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944" y="768416"/>
            <a:ext cx="3060000" cy="39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3832" y="768416"/>
            <a:ext cx="3060000" cy="39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uadroTexto 9"/>
          <p:cNvSpPr txBox="1"/>
          <p:nvPr/>
        </p:nvSpPr>
        <p:spPr>
          <a:xfrm>
            <a:off x="-96688" y="6309320"/>
            <a:ext cx="5162487" cy="461665"/>
          </a:xfrm>
          <a:prstGeom prst="rect">
            <a:avLst/>
          </a:prstGeom>
          <a:noFill/>
        </p:spPr>
        <p:txBody>
          <a:bodyPr wrap="square" rtlCol="0">
            <a:spAutoFit/>
          </a:bodyPr>
          <a:lstStyle/>
          <a:p>
            <a:pPr algn="ctr">
              <a:lnSpc>
                <a:spcPct val="80000"/>
              </a:lnSpc>
            </a:pPr>
            <a:r>
              <a:rPr lang="es-CO" sz="3000" dirty="0" smtClean="0">
                <a:solidFill>
                  <a:srgbClr val="375160"/>
                </a:solidFill>
                <a:latin typeface="Impact" panose="020B0806030902050204" pitchFamily="34" charset="0"/>
              </a:rPr>
              <a:t>CLIMATOLOGÍA</a:t>
            </a:r>
            <a:endParaRPr lang="es-CO" sz="3000" dirty="0">
              <a:solidFill>
                <a:srgbClr val="375160"/>
              </a:solidFill>
              <a:latin typeface="Impact" panose="020B0806030902050204" pitchFamily="34" charset="0"/>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7531" y="764924"/>
            <a:ext cx="3060000" cy="39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226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1199456" y="1124744"/>
            <a:ext cx="10992544" cy="397127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p:cNvSpPr/>
          <p:nvPr/>
        </p:nvSpPr>
        <p:spPr>
          <a:xfrm>
            <a:off x="5316873" y="4499632"/>
            <a:ext cx="2754357" cy="370871"/>
          </a:xfrm>
          <a:prstGeom prst="rect">
            <a:avLst/>
          </a:prstGeom>
          <a:noFill/>
        </p:spPr>
        <p:txBody>
          <a:bodyPr wrap="square" lIns="68580" tIns="34290" rIns="68580" bIns="34290">
            <a:spAutoFit/>
          </a:bodyPr>
          <a:lstStyle/>
          <a:p>
            <a:pPr lvl="1">
              <a:lnSpc>
                <a:spcPct val="70000"/>
              </a:lnSpc>
            </a:pPr>
            <a:r>
              <a:rPr lang="es-ES" sz="2800" dirty="0" smtClean="0">
                <a:ln w="0"/>
                <a:solidFill>
                  <a:srgbClr val="278ACA"/>
                </a:solidFill>
                <a:latin typeface="Impact" panose="020B0806030902050204" pitchFamily="34" charset="0"/>
              </a:rPr>
              <a:t>DICIEMBRE</a:t>
            </a:r>
            <a:endParaRPr lang="es-ES" sz="2800" dirty="0">
              <a:ln w="0"/>
              <a:solidFill>
                <a:srgbClr val="278ACA"/>
              </a:solidFill>
              <a:latin typeface="Impact" panose="020B0806030902050204" pitchFamily="34" charset="0"/>
            </a:endParaRPr>
          </a:p>
        </p:txBody>
      </p:sp>
      <p:pic>
        <p:nvPicPr>
          <p:cNvPr id="3" name="Imagen 2"/>
          <p:cNvPicPr>
            <a:picLocks noChangeAspect="1"/>
          </p:cNvPicPr>
          <p:nvPr/>
        </p:nvPicPr>
        <p:blipFill>
          <a:blip r:embed="rId3" cstate="print"/>
          <a:stretch>
            <a:fillRect/>
          </a:stretch>
        </p:blipFill>
        <p:spPr>
          <a:xfrm>
            <a:off x="11534083" y="1916832"/>
            <a:ext cx="666750" cy="2543175"/>
          </a:xfrm>
          <a:prstGeom prst="rect">
            <a:avLst/>
          </a:prstGeom>
        </p:spPr>
      </p:pic>
      <p:sp>
        <p:nvSpPr>
          <p:cNvPr id="10" name="Rectángulo 9"/>
          <p:cNvSpPr/>
          <p:nvPr/>
        </p:nvSpPr>
        <p:spPr>
          <a:xfrm>
            <a:off x="9113101" y="4482887"/>
            <a:ext cx="2754357" cy="370871"/>
          </a:xfrm>
          <a:prstGeom prst="rect">
            <a:avLst/>
          </a:prstGeom>
          <a:noFill/>
        </p:spPr>
        <p:txBody>
          <a:bodyPr wrap="square" lIns="68580" tIns="34290" rIns="68580" bIns="34290">
            <a:spAutoFit/>
          </a:bodyPr>
          <a:lstStyle/>
          <a:p>
            <a:pPr lvl="1">
              <a:lnSpc>
                <a:spcPct val="70000"/>
              </a:lnSpc>
            </a:pPr>
            <a:r>
              <a:rPr lang="es-ES" sz="2800" dirty="0" smtClean="0">
                <a:ln w="0"/>
                <a:solidFill>
                  <a:srgbClr val="278ACA"/>
                </a:solidFill>
                <a:latin typeface="Impact" panose="020B0806030902050204" pitchFamily="34" charset="0"/>
              </a:rPr>
              <a:t>ENERO</a:t>
            </a:r>
            <a:endParaRPr lang="es-ES" sz="2800" dirty="0">
              <a:ln w="0"/>
              <a:solidFill>
                <a:srgbClr val="278ACA"/>
              </a:solidFill>
              <a:latin typeface="Impact" panose="020B0806030902050204" pitchFamily="34" charset="0"/>
            </a:endParaRPr>
          </a:p>
        </p:txBody>
      </p:sp>
      <p:sp>
        <p:nvSpPr>
          <p:cNvPr id="11" name="Rectángulo 10"/>
          <p:cNvSpPr/>
          <p:nvPr/>
        </p:nvSpPr>
        <p:spPr>
          <a:xfrm>
            <a:off x="2135560" y="4482888"/>
            <a:ext cx="2754357" cy="370871"/>
          </a:xfrm>
          <a:prstGeom prst="rect">
            <a:avLst/>
          </a:prstGeom>
          <a:noFill/>
        </p:spPr>
        <p:txBody>
          <a:bodyPr wrap="square" lIns="68580" tIns="34290" rIns="68580" bIns="34290">
            <a:spAutoFit/>
          </a:bodyPr>
          <a:lstStyle/>
          <a:p>
            <a:pPr lvl="1">
              <a:lnSpc>
                <a:spcPct val="70000"/>
              </a:lnSpc>
            </a:pPr>
            <a:r>
              <a:rPr lang="es-ES" sz="2800" dirty="0" smtClean="0">
                <a:ln w="0"/>
                <a:solidFill>
                  <a:srgbClr val="278ACA"/>
                </a:solidFill>
                <a:latin typeface="Impact" panose="020B0806030902050204" pitchFamily="34" charset="0"/>
              </a:rPr>
              <a:t>NOVIEMBRE</a:t>
            </a:r>
            <a:endParaRPr lang="es-ES" sz="2800" dirty="0">
              <a:ln w="0"/>
              <a:solidFill>
                <a:srgbClr val="278ACA"/>
              </a:solidFill>
              <a:latin typeface="Impact" panose="020B0806030902050204" pitchFamily="34" charset="0"/>
            </a:endParaRPr>
          </a:p>
        </p:txBody>
      </p:sp>
      <p:sp>
        <p:nvSpPr>
          <p:cNvPr id="14" name="Rectángulo 13"/>
          <p:cNvSpPr/>
          <p:nvPr/>
        </p:nvSpPr>
        <p:spPr>
          <a:xfrm>
            <a:off x="5023443" y="439066"/>
            <a:ext cx="2754357" cy="370871"/>
          </a:xfrm>
          <a:prstGeom prst="rect">
            <a:avLst/>
          </a:prstGeom>
          <a:noFill/>
        </p:spPr>
        <p:txBody>
          <a:bodyPr wrap="square" lIns="68580" tIns="34290" rIns="68580" bIns="34290">
            <a:spAutoFit/>
          </a:bodyPr>
          <a:lstStyle/>
          <a:p>
            <a:pPr lvl="1">
              <a:lnSpc>
                <a:spcPct val="70000"/>
              </a:lnSpc>
            </a:pPr>
            <a:r>
              <a:rPr lang="es-ES" sz="2800" dirty="0" smtClean="0">
                <a:ln w="0"/>
                <a:latin typeface="Impact" panose="020B0806030902050204" pitchFamily="34" charset="0"/>
              </a:rPr>
              <a:t>Climatología</a:t>
            </a:r>
            <a:endParaRPr lang="es-ES" sz="2800" dirty="0">
              <a:ln w="0"/>
              <a:latin typeface="Impact" panose="020B0806030902050204" pitchFamily="34" charset="0"/>
            </a:endParaRPr>
          </a:p>
        </p:txBody>
      </p:sp>
      <p:sp>
        <p:nvSpPr>
          <p:cNvPr id="15" name="CuadroTexto 14"/>
          <p:cNvSpPr txBox="1"/>
          <p:nvPr/>
        </p:nvSpPr>
        <p:spPr>
          <a:xfrm>
            <a:off x="-960784" y="6381328"/>
            <a:ext cx="9463025" cy="387798"/>
          </a:xfrm>
          <a:prstGeom prst="rect">
            <a:avLst/>
          </a:prstGeom>
          <a:noFill/>
        </p:spPr>
        <p:txBody>
          <a:bodyPr wrap="square" rtlCol="0">
            <a:spAutoFit/>
          </a:bodyPr>
          <a:lstStyle/>
          <a:p>
            <a:pPr algn="ctr">
              <a:lnSpc>
                <a:spcPct val="80000"/>
              </a:lnSpc>
            </a:pPr>
            <a:r>
              <a:rPr lang="es-CO" sz="2400" dirty="0">
                <a:solidFill>
                  <a:srgbClr val="375160"/>
                </a:solidFill>
                <a:latin typeface="Impact" panose="020B0806030902050204" pitchFamily="34" charset="0"/>
              </a:rPr>
              <a:t>Velocidad del Viento en </a:t>
            </a:r>
            <a:r>
              <a:rPr lang="es-CO" sz="2400" dirty="0" smtClean="0">
                <a:solidFill>
                  <a:srgbClr val="375160"/>
                </a:solidFill>
                <a:latin typeface="Impact" panose="020B0806030902050204" pitchFamily="34" charset="0"/>
              </a:rPr>
              <a:t>Superficie – 10 m</a:t>
            </a:r>
            <a:endParaRPr lang="es-CO" sz="2400" dirty="0">
              <a:solidFill>
                <a:srgbClr val="375160"/>
              </a:solidFill>
              <a:latin typeface="Impact" panose="020B080603090205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302" y="1182967"/>
            <a:ext cx="3034908" cy="3240000"/>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7564" y="1232221"/>
            <a:ext cx="3034908" cy="3240000"/>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8248" y="1085484"/>
            <a:ext cx="3034908" cy="3240000"/>
          </a:xfrm>
          <a:prstGeom prst="rect">
            <a:avLst/>
          </a:prstGeom>
        </p:spPr>
      </p:pic>
    </p:spTree>
    <p:extLst>
      <p:ext uri="{BB962C8B-B14F-4D97-AF65-F5344CB8AC3E}">
        <p14:creationId xmlns:p14="http://schemas.microsoft.com/office/powerpoint/2010/main" val="1869962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8643014" y="174672"/>
            <a:ext cx="2695559" cy="5838823"/>
          </a:xfrm>
          <a:prstGeom prst="rect">
            <a:avLst/>
          </a:prstGeom>
        </p:spPr>
      </p:pic>
      <p:pic>
        <p:nvPicPr>
          <p:cNvPr id="2" name="Imagen 1"/>
          <p:cNvPicPr>
            <a:picLocks noChangeAspect="1"/>
          </p:cNvPicPr>
          <p:nvPr/>
        </p:nvPicPr>
        <p:blipFill>
          <a:blip r:embed="rId4"/>
          <a:stretch>
            <a:fillRect/>
          </a:stretch>
        </p:blipFill>
        <p:spPr>
          <a:xfrm>
            <a:off x="2158469" y="179433"/>
            <a:ext cx="2684198" cy="5838824"/>
          </a:xfrm>
          <a:prstGeom prst="rect">
            <a:avLst/>
          </a:prstGeom>
        </p:spPr>
      </p:pic>
      <p:pic>
        <p:nvPicPr>
          <p:cNvPr id="8" name="Imagen 7"/>
          <p:cNvPicPr>
            <a:picLocks noChangeAspect="1"/>
          </p:cNvPicPr>
          <p:nvPr/>
        </p:nvPicPr>
        <p:blipFill>
          <a:blip r:embed="rId5"/>
          <a:stretch>
            <a:fillRect/>
          </a:stretch>
        </p:blipFill>
        <p:spPr>
          <a:xfrm>
            <a:off x="5227478" y="179432"/>
            <a:ext cx="2669969" cy="5838823"/>
          </a:xfrm>
          <a:prstGeom prst="rect">
            <a:avLst/>
          </a:prstGeom>
        </p:spPr>
      </p:pic>
      <p:sp>
        <p:nvSpPr>
          <p:cNvPr id="12" name="Rectángulo redondeado 11"/>
          <p:cNvSpPr/>
          <p:nvPr/>
        </p:nvSpPr>
        <p:spPr>
          <a:xfrm>
            <a:off x="1273671" y="3479246"/>
            <a:ext cx="10657184" cy="257738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redondeado 2"/>
          <p:cNvSpPr/>
          <p:nvPr/>
        </p:nvSpPr>
        <p:spPr>
          <a:xfrm>
            <a:off x="1271464" y="125912"/>
            <a:ext cx="10657184" cy="2583008"/>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8400256" y="2963310"/>
            <a:ext cx="2754357" cy="370871"/>
          </a:xfrm>
          <a:prstGeom prst="rect">
            <a:avLst/>
          </a:prstGeom>
          <a:noFill/>
        </p:spPr>
        <p:txBody>
          <a:bodyPr wrap="square" lIns="68580" tIns="34290" rIns="68580" bIns="34290">
            <a:spAutoFit/>
          </a:bodyPr>
          <a:lstStyle/>
          <a:p>
            <a:pPr lvl="1" algn="ctr">
              <a:lnSpc>
                <a:spcPct val="70000"/>
              </a:lnSpc>
            </a:pPr>
            <a:r>
              <a:rPr lang="es-ES" sz="2800" dirty="0" smtClean="0">
                <a:ln w="0"/>
                <a:latin typeface="Impact" panose="020B0806030902050204" pitchFamily="34" charset="0"/>
              </a:rPr>
              <a:t>ENERO</a:t>
            </a:r>
            <a:endParaRPr lang="es-ES" sz="2800" dirty="0">
              <a:ln w="0"/>
              <a:latin typeface="Impact" panose="020B0806030902050204" pitchFamily="34" charset="0"/>
            </a:endParaRPr>
          </a:p>
        </p:txBody>
      </p:sp>
      <p:sp>
        <p:nvSpPr>
          <p:cNvPr id="11" name="Rectángulo 10"/>
          <p:cNvSpPr/>
          <p:nvPr/>
        </p:nvSpPr>
        <p:spPr>
          <a:xfrm>
            <a:off x="2026560" y="2981650"/>
            <a:ext cx="2754357" cy="370871"/>
          </a:xfrm>
          <a:prstGeom prst="rect">
            <a:avLst/>
          </a:prstGeom>
          <a:noFill/>
        </p:spPr>
        <p:txBody>
          <a:bodyPr wrap="square" lIns="68580" tIns="34290" rIns="68580" bIns="34290">
            <a:spAutoFit/>
          </a:bodyPr>
          <a:lstStyle/>
          <a:p>
            <a:pPr lvl="1">
              <a:lnSpc>
                <a:spcPct val="70000"/>
              </a:lnSpc>
            </a:pPr>
            <a:r>
              <a:rPr lang="es-ES" sz="2800" dirty="0" smtClean="0">
                <a:ln w="0"/>
                <a:latin typeface="Impact" panose="020B0806030902050204" pitchFamily="34" charset="0"/>
              </a:rPr>
              <a:t>NOVIEMBRE</a:t>
            </a:r>
            <a:endParaRPr lang="es-ES" sz="2800" dirty="0">
              <a:ln w="0"/>
              <a:latin typeface="Impact" panose="020B0806030902050204" pitchFamily="34" charset="0"/>
            </a:endParaRPr>
          </a:p>
        </p:txBody>
      </p:sp>
      <p:sp>
        <p:nvSpPr>
          <p:cNvPr id="7" name="Rectángulo 6"/>
          <p:cNvSpPr/>
          <p:nvPr/>
        </p:nvSpPr>
        <p:spPr>
          <a:xfrm>
            <a:off x="5303912" y="2947405"/>
            <a:ext cx="2754357" cy="370871"/>
          </a:xfrm>
          <a:prstGeom prst="rect">
            <a:avLst/>
          </a:prstGeom>
          <a:noFill/>
        </p:spPr>
        <p:txBody>
          <a:bodyPr wrap="square" lIns="68580" tIns="34290" rIns="68580" bIns="34290">
            <a:spAutoFit/>
          </a:bodyPr>
          <a:lstStyle/>
          <a:p>
            <a:pPr lvl="1">
              <a:lnSpc>
                <a:spcPct val="70000"/>
              </a:lnSpc>
            </a:pPr>
            <a:r>
              <a:rPr lang="es-ES" sz="2800" dirty="0" smtClean="0">
                <a:ln w="0"/>
                <a:latin typeface="Impact" panose="020B0806030902050204" pitchFamily="34" charset="0"/>
              </a:rPr>
              <a:t>DICIEMBRE</a:t>
            </a:r>
            <a:endParaRPr lang="es-ES" sz="2800" dirty="0">
              <a:ln w="0"/>
              <a:latin typeface="Impact" panose="020B0806030902050204" pitchFamily="34" charset="0"/>
            </a:endParaRPr>
          </a:p>
        </p:txBody>
      </p:sp>
      <p:sp>
        <p:nvSpPr>
          <p:cNvPr id="14" name="CuadroTexto 13"/>
          <p:cNvSpPr txBox="1"/>
          <p:nvPr/>
        </p:nvSpPr>
        <p:spPr>
          <a:xfrm>
            <a:off x="-384720" y="6410163"/>
            <a:ext cx="9463025" cy="387798"/>
          </a:xfrm>
          <a:prstGeom prst="rect">
            <a:avLst/>
          </a:prstGeom>
          <a:noFill/>
        </p:spPr>
        <p:txBody>
          <a:bodyPr wrap="square" rtlCol="0">
            <a:spAutoFit/>
          </a:bodyPr>
          <a:lstStyle/>
          <a:p>
            <a:pPr algn="ctr">
              <a:lnSpc>
                <a:spcPct val="80000"/>
              </a:lnSpc>
            </a:pPr>
            <a:r>
              <a:rPr lang="es-CO" sz="2400" dirty="0" smtClean="0">
                <a:solidFill>
                  <a:srgbClr val="375160"/>
                </a:solidFill>
                <a:latin typeface="Impact" panose="020B0806030902050204" pitchFamily="34" charset="0"/>
              </a:rPr>
              <a:t>Dirección y Velocidad </a:t>
            </a:r>
            <a:r>
              <a:rPr lang="es-CO" sz="2400" dirty="0">
                <a:solidFill>
                  <a:srgbClr val="375160"/>
                </a:solidFill>
                <a:latin typeface="Impact" panose="020B0806030902050204" pitchFamily="34" charset="0"/>
              </a:rPr>
              <a:t>del Viento en </a:t>
            </a:r>
            <a:r>
              <a:rPr lang="es-CO" sz="2400" dirty="0" smtClean="0">
                <a:solidFill>
                  <a:srgbClr val="375160"/>
                </a:solidFill>
                <a:latin typeface="Impact" panose="020B0806030902050204" pitchFamily="34" charset="0"/>
              </a:rPr>
              <a:t>Superficie</a:t>
            </a:r>
            <a:endParaRPr lang="es-CO" sz="2400" dirty="0">
              <a:solidFill>
                <a:srgbClr val="375160"/>
              </a:solidFill>
              <a:latin typeface="Impact" panose="020B0806030902050204" pitchFamily="34" charset="0"/>
            </a:endParaRPr>
          </a:p>
        </p:txBody>
      </p:sp>
      <p:sp>
        <p:nvSpPr>
          <p:cNvPr id="15" name="Rectángulo 14"/>
          <p:cNvSpPr/>
          <p:nvPr/>
        </p:nvSpPr>
        <p:spPr>
          <a:xfrm rot="16200000">
            <a:off x="223737" y="1374369"/>
            <a:ext cx="2754357" cy="370871"/>
          </a:xfrm>
          <a:prstGeom prst="rect">
            <a:avLst/>
          </a:prstGeom>
          <a:noFill/>
        </p:spPr>
        <p:txBody>
          <a:bodyPr wrap="square" lIns="68580" tIns="34290" rIns="68580" bIns="34290">
            <a:spAutoFit/>
          </a:bodyPr>
          <a:lstStyle/>
          <a:p>
            <a:pPr lvl="1">
              <a:lnSpc>
                <a:spcPct val="70000"/>
              </a:lnSpc>
            </a:pPr>
            <a:r>
              <a:rPr lang="es-ES" sz="2800" dirty="0" smtClean="0">
                <a:ln w="0"/>
                <a:solidFill>
                  <a:srgbClr val="0070C0"/>
                </a:solidFill>
                <a:latin typeface="Impact" panose="020B0806030902050204" pitchFamily="34" charset="0"/>
              </a:rPr>
              <a:t>CLIMATOLOGÍA</a:t>
            </a:r>
            <a:endParaRPr lang="es-ES" sz="2800" dirty="0">
              <a:ln w="0"/>
              <a:solidFill>
                <a:srgbClr val="0070C0"/>
              </a:solidFill>
              <a:latin typeface="Impact" panose="020B0806030902050204" pitchFamily="34" charset="0"/>
            </a:endParaRPr>
          </a:p>
        </p:txBody>
      </p:sp>
      <p:sp>
        <p:nvSpPr>
          <p:cNvPr id="16" name="Rectángulo 15"/>
          <p:cNvSpPr/>
          <p:nvPr/>
        </p:nvSpPr>
        <p:spPr>
          <a:xfrm rot="16200000">
            <a:off x="284914" y="4620743"/>
            <a:ext cx="2754357" cy="370871"/>
          </a:xfrm>
          <a:prstGeom prst="rect">
            <a:avLst/>
          </a:prstGeom>
          <a:noFill/>
        </p:spPr>
        <p:txBody>
          <a:bodyPr wrap="square" lIns="68580" tIns="34290" rIns="68580" bIns="34290">
            <a:spAutoFit/>
          </a:bodyPr>
          <a:lstStyle/>
          <a:p>
            <a:pPr lvl="1">
              <a:lnSpc>
                <a:spcPct val="70000"/>
              </a:lnSpc>
            </a:pPr>
            <a:r>
              <a:rPr lang="es-ES" sz="2800" dirty="0" smtClean="0">
                <a:ln w="0"/>
                <a:solidFill>
                  <a:srgbClr val="0070C0"/>
                </a:solidFill>
                <a:latin typeface="Impact" panose="020B0806030902050204" pitchFamily="34" charset="0"/>
              </a:rPr>
              <a:t>PREDICCIÓN</a:t>
            </a:r>
            <a:endParaRPr lang="es-ES" sz="2800" dirty="0">
              <a:ln w="0"/>
              <a:solidFill>
                <a:srgbClr val="0070C0"/>
              </a:solidFill>
              <a:latin typeface="Impact" panose="020B0806030902050204" pitchFamily="34" charset="0"/>
            </a:endParaRPr>
          </a:p>
        </p:txBody>
      </p:sp>
    </p:spTree>
    <p:extLst>
      <p:ext uri="{BB962C8B-B14F-4D97-AF65-F5344CB8AC3E}">
        <p14:creationId xmlns:p14="http://schemas.microsoft.com/office/powerpoint/2010/main" val="484275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1199456" y="1124744"/>
            <a:ext cx="10992544" cy="397127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p:cNvSpPr/>
          <p:nvPr/>
        </p:nvSpPr>
        <p:spPr>
          <a:xfrm>
            <a:off x="2207568" y="4725144"/>
            <a:ext cx="2754357" cy="370871"/>
          </a:xfrm>
          <a:prstGeom prst="rect">
            <a:avLst/>
          </a:prstGeom>
          <a:noFill/>
        </p:spPr>
        <p:txBody>
          <a:bodyPr wrap="square" lIns="68580" tIns="34290" rIns="68580" bIns="34290">
            <a:spAutoFit/>
          </a:bodyPr>
          <a:lstStyle/>
          <a:p>
            <a:pPr lvl="1">
              <a:lnSpc>
                <a:spcPct val="70000"/>
              </a:lnSpc>
            </a:pPr>
            <a:endParaRPr lang="es-ES" sz="2800" dirty="0">
              <a:ln w="0"/>
              <a:solidFill>
                <a:srgbClr val="278ACA"/>
              </a:solidFill>
              <a:latin typeface="Impact" panose="020B0806030902050204" pitchFamily="34" charset="0"/>
            </a:endParaRPr>
          </a:p>
        </p:txBody>
      </p:sp>
      <p:sp>
        <p:nvSpPr>
          <p:cNvPr id="10" name="Rectángulo 9"/>
          <p:cNvSpPr/>
          <p:nvPr/>
        </p:nvSpPr>
        <p:spPr>
          <a:xfrm>
            <a:off x="4914327" y="4507026"/>
            <a:ext cx="2754357" cy="370871"/>
          </a:xfrm>
          <a:prstGeom prst="rect">
            <a:avLst/>
          </a:prstGeom>
          <a:noFill/>
        </p:spPr>
        <p:txBody>
          <a:bodyPr wrap="square" lIns="68580" tIns="34290" rIns="68580" bIns="34290">
            <a:spAutoFit/>
          </a:bodyPr>
          <a:lstStyle/>
          <a:p>
            <a:pPr lvl="1" algn="ctr">
              <a:lnSpc>
                <a:spcPct val="70000"/>
              </a:lnSpc>
            </a:pPr>
            <a:r>
              <a:rPr lang="es-ES" sz="2800" dirty="0" smtClean="0">
                <a:ln w="0"/>
                <a:solidFill>
                  <a:srgbClr val="278ACA"/>
                </a:solidFill>
                <a:latin typeface="Impact" panose="020B0806030902050204" pitchFamily="34" charset="0"/>
              </a:rPr>
              <a:t>Diciembre</a:t>
            </a:r>
            <a:endParaRPr lang="es-ES" sz="2800" dirty="0">
              <a:ln w="0"/>
              <a:solidFill>
                <a:srgbClr val="278ACA"/>
              </a:solidFill>
              <a:latin typeface="Impact" panose="020B0806030902050204" pitchFamily="34" charset="0"/>
            </a:endParaRPr>
          </a:p>
        </p:txBody>
      </p:sp>
      <p:sp>
        <p:nvSpPr>
          <p:cNvPr id="11" name="Rectángulo 10"/>
          <p:cNvSpPr/>
          <p:nvPr/>
        </p:nvSpPr>
        <p:spPr>
          <a:xfrm>
            <a:off x="1385935" y="4539116"/>
            <a:ext cx="2754357" cy="370871"/>
          </a:xfrm>
          <a:prstGeom prst="rect">
            <a:avLst/>
          </a:prstGeom>
          <a:noFill/>
        </p:spPr>
        <p:txBody>
          <a:bodyPr wrap="square" lIns="68580" tIns="34290" rIns="68580" bIns="34290">
            <a:spAutoFit/>
          </a:bodyPr>
          <a:lstStyle/>
          <a:p>
            <a:pPr lvl="1" algn="ctr">
              <a:lnSpc>
                <a:spcPct val="70000"/>
              </a:lnSpc>
            </a:pPr>
            <a:r>
              <a:rPr lang="es-ES" sz="2800" dirty="0" smtClean="0">
                <a:ln w="0"/>
                <a:solidFill>
                  <a:srgbClr val="278ACA"/>
                </a:solidFill>
                <a:latin typeface="Impact" panose="020B0806030902050204" pitchFamily="34" charset="0"/>
              </a:rPr>
              <a:t>Noviembre</a:t>
            </a:r>
            <a:endParaRPr lang="es-ES" sz="2800" dirty="0">
              <a:ln w="0"/>
              <a:solidFill>
                <a:srgbClr val="278ACA"/>
              </a:solidFill>
              <a:latin typeface="Impact" panose="020B0806030902050204" pitchFamily="34" charset="0"/>
            </a:endParaRPr>
          </a:p>
        </p:txBody>
      </p:sp>
      <p:pic>
        <p:nvPicPr>
          <p:cNvPr id="14" name="Imagen 13"/>
          <p:cNvPicPr>
            <a:picLocks noChangeAspect="1"/>
          </p:cNvPicPr>
          <p:nvPr/>
        </p:nvPicPr>
        <p:blipFill>
          <a:blip r:embed="rId2" cstate="print"/>
          <a:stretch>
            <a:fillRect/>
          </a:stretch>
        </p:blipFill>
        <p:spPr>
          <a:xfrm>
            <a:off x="11258550" y="2210266"/>
            <a:ext cx="933450" cy="1800225"/>
          </a:xfrm>
          <a:prstGeom prst="rect">
            <a:avLst/>
          </a:prstGeom>
        </p:spPr>
      </p:pic>
      <p:sp>
        <p:nvSpPr>
          <p:cNvPr id="15" name="CuadroTexto 14"/>
          <p:cNvSpPr txBox="1"/>
          <p:nvPr/>
        </p:nvSpPr>
        <p:spPr>
          <a:xfrm>
            <a:off x="83332" y="6381328"/>
            <a:ext cx="4248472" cy="387798"/>
          </a:xfrm>
          <a:prstGeom prst="rect">
            <a:avLst/>
          </a:prstGeom>
          <a:noFill/>
        </p:spPr>
        <p:txBody>
          <a:bodyPr wrap="square" rtlCol="0">
            <a:spAutoFit/>
          </a:bodyPr>
          <a:lstStyle/>
          <a:p>
            <a:pPr algn="ctr">
              <a:lnSpc>
                <a:spcPct val="80000"/>
              </a:lnSpc>
            </a:pPr>
            <a:r>
              <a:rPr lang="es-CO" sz="2400" dirty="0" smtClean="0">
                <a:solidFill>
                  <a:srgbClr val="375160"/>
                </a:solidFill>
                <a:latin typeface="Impact" panose="020B0806030902050204" pitchFamily="34" charset="0"/>
              </a:rPr>
              <a:t>Brillo Solar</a:t>
            </a:r>
            <a:endParaRPr lang="es-CO" sz="2400" dirty="0">
              <a:solidFill>
                <a:srgbClr val="375160"/>
              </a:solidFill>
              <a:latin typeface="Impact" panose="020B0806030902050204" pitchFamily="34" charset="0"/>
            </a:endParaRPr>
          </a:p>
        </p:txBody>
      </p:sp>
      <p:sp>
        <p:nvSpPr>
          <p:cNvPr id="16" name="Rectángulo 15"/>
          <p:cNvSpPr/>
          <p:nvPr/>
        </p:nvSpPr>
        <p:spPr>
          <a:xfrm>
            <a:off x="4961925" y="669316"/>
            <a:ext cx="2754357" cy="370871"/>
          </a:xfrm>
          <a:prstGeom prst="rect">
            <a:avLst/>
          </a:prstGeom>
          <a:noFill/>
        </p:spPr>
        <p:txBody>
          <a:bodyPr wrap="square" lIns="68580" tIns="34290" rIns="68580" bIns="34290">
            <a:spAutoFit/>
          </a:bodyPr>
          <a:lstStyle/>
          <a:p>
            <a:pPr lvl="1">
              <a:lnSpc>
                <a:spcPct val="70000"/>
              </a:lnSpc>
            </a:pPr>
            <a:r>
              <a:rPr lang="es-ES" sz="2800" dirty="0" smtClean="0">
                <a:ln w="0"/>
                <a:latin typeface="Impact" panose="020B0806030902050204" pitchFamily="34" charset="0"/>
              </a:rPr>
              <a:t>Climatología</a:t>
            </a:r>
            <a:endParaRPr lang="es-ES" sz="2800" dirty="0">
              <a:ln w="0"/>
              <a:latin typeface="Impact" panose="020B0806030902050204" pitchFamily="34" charset="0"/>
            </a:endParaRPr>
          </a:p>
        </p:txBody>
      </p:sp>
      <p:sp>
        <p:nvSpPr>
          <p:cNvPr id="13" name="Rectángulo 12"/>
          <p:cNvSpPr/>
          <p:nvPr/>
        </p:nvSpPr>
        <p:spPr>
          <a:xfrm>
            <a:off x="8328248" y="4507026"/>
            <a:ext cx="2754357" cy="370871"/>
          </a:xfrm>
          <a:prstGeom prst="rect">
            <a:avLst/>
          </a:prstGeom>
          <a:noFill/>
        </p:spPr>
        <p:txBody>
          <a:bodyPr wrap="square" lIns="68580" tIns="34290" rIns="68580" bIns="34290">
            <a:spAutoFit/>
          </a:bodyPr>
          <a:lstStyle/>
          <a:p>
            <a:pPr lvl="1">
              <a:lnSpc>
                <a:spcPct val="70000"/>
              </a:lnSpc>
            </a:pPr>
            <a:r>
              <a:rPr lang="es-ES" sz="2800" dirty="0" smtClean="0">
                <a:ln w="0"/>
                <a:solidFill>
                  <a:srgbClr val="278ACA"/>
                </a:solidFill>
                <a:latin typeface="Impact" panose="020B0806030902050204" pitchFamily="34" charset="0"/>
              </a:rPr>
              <a:t>Enero</a:t>
            </a:r>
            <a:endParaRPr lang="es-ES" sz="2800" dirty="0">
              <a:ln w="0"/>
              <a:solidFill>
                <a:srgbClr val="278ACA"/>
              </a:solidFill>
              <a:latin typeface="Impact" panose="020B0806030902050204" pitchFamily="34" charset="0"/>
            </a:endParaRPr>
          </a:p>
        </p:txBody>
      </p:sp>
      <p:pic>
        <p:nvPicPr>
          <p:cNvPr id="5" name="Imagen 4"/>
          <p:cNvPicPr>
            <a:picLocks noChangeAspect="1"/>
          </p:cNvPicPr>
          <p:nvPr/>
        </p:nvPicPr>
        <p:blipFill>
          <a:blip r:embed="rId3"/>
          <a:stretch>
            <a:fillRect/>
          </a:stretch>
        </p:blipFill>
        <p:spPr>
          <a:xfrm>
            <a:off x="1271464" y="1252408"/>
            <a:ext cx="3159783" cy="3060000"/>
          </a:xfrm>
          <a:prstGeom prst="rect">
            <a:avLst/>
          </a:prstGeom>
        </p:spPr>
      </p:pic>
      <p:pic>
        <p:nvPicPr>
          <p:cNvPr id="4" name="Imagen 3"/>
          <p:cNvPicPr>
            <a:picLocks noChangeAspect="1"/>
          </p:cNvPicPr>
          <p:nvPr/>
        </p:nvPicPr>
        <p:blipFill>
          <a:blip r:embed="rId4"/>
          <a:stretch>
            <a:fillRect/>
          </a:stretch>
        </p:blipFill>
        <p:spPr>
          <a:xfrm>
            <a:off x="4552430" y="1223214"/>
            <a:ext cx="3226086" cy="3060000"/>
          </a:xfrm>
          <a:prstGeom prst="rect">
            <a:avLst/>
          </a:prstGeom>
        </p:spPr>
      </p:pic>
      <p:pic>
        <p:nvPicPr>
          <p:cNvPr id="3" name="Imagen 2"/>
          <p:cNvPicPr>
            <a:picLocks noChangeAspect="1"/>
          </p:cNvPicPr>
          <p:nvPr/>
        </p:nvPicPr>
        <p:blipFill>
          <a:blip r:embed="rId5"/>
          <a:stretch>
            <a:fillRect/>
          </a:stretch>
        </p:blipFill>
        <p:spPr>
          <a:xfrm>
            <a:off x="7899700" y="1252408"/>
            <a:ext cx="3188491" cy="3060000"/>
          </a:xfrm>
          <a:prstGeom prst="rect">
            <a:avLst/>
          </a:prstGeom>
        </p:spPr>
      </p:pic>
    </p:spTree>
    <p:extLst>
      <p:ext uri="{BB962C8B-B14F-4D97-AF65-F5344CB8AC3E}">
        <p14:creationId xmlns:p14="http://schemas.microsoft.com/office/powerpoint/2010/main" val="3300756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144407"/>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573016"/>
            <a:ext cx="8856984" cy="684611"/>
          </a:xfrm>
          <a:prstGeom prst="rect">
            <a:avLst/>
          </a:prstGeom>
          <a:noFill/>
        </p:spPr>
        <p:txBody>
          <a:bodyPr wrap="square" rtlCol="0">
            <a:spAutoFit/>
          </a:bodyPr>
          <a:lstStyle/>
          <a:p>
            <a:pPr algn="ctr">
              <a:lnSpc>
                <a:spcPct val="80000"/>
              </a:lnSpc>
            </a:pPr>
            <a:r>
              <a:rPr lang="es-CO" sz="4800" dirty="0" smtClean="0">
                <a:solidFill>
                  <a:srgbClr val="375160"/>
                </a:solidFill>
                <a:latin typeface="Impact" panose="020B0806030902050204" pitchFamily="34" charset="0"/>
              </a:rPr>
              <a:t>RESULTADOS MODELOS</a:t>
            </a:r>
            <a:endParaRPr lang="es-CO" sz="4800" dirty="0">
              <a:solidFill>
                <a:srgbClr val="375160"/>
              </a:solidFill>
              <a:latin typeface="Impact" panose="020B0806030902050204" pitchFamily="34" charset="0"/>
            </a:endParaRPr>
          </a:p>
        </p:txBody>
      </p:sp>
      <p:sp>
        <p:nvSpPr>
          <p:cNvPr id="4" name="CuadroTexto 3"/>
          <p:cNvSpPr txBox="1"/>
          <p:nvPr/>
        </p:nvSpPr>
        <p:spPr>
          <a:xfrm>
            <a:off x="4482743" y="4170348"/>
            <a:ext cx="4018601" cy="477054"/>
          </a:xfrm>
          <a:prstGeom prst="rect">
            <a:avLst/>
          </a:prstGeom>
          <a:noFill/>
        </p:spPr>
        <p:txBody>
          <a:bodyPr wrap="none" rtlCol="0">
            <a:spAutoFit/>
          </a:bodyPr>
          <a:lstStyle/>
          <a:p>
            <a:pPr algn="ctr"/>
            <a:r>
              <a:rPr lang="es-CO" sz="2500" dirty="0" smtClean="0">
                <a:solidFill>
                  <a:srgbClr val="375160"/>
                </a:solidFill>
                <a:latin typeface="Myriad Pro" panose="020B0503030403020204" pitchFamily="34" charset="0"/>
              </a:rPr>
              <a:t>MENSUAL - TRIMESTRAL</a:t>
            </a:r>
            <a:endParaRPr lang="es-CO" sz="2500" dirty="0">
              <a:solidFill>
                <a:srgbClr val="375160"/>
              </a:solidFill>
              <a:latin typeface="Myriad Pro" panose="020B0503030403020204" pitchFamily="34" charset="0"/>
            </a:endParaRPr>
          </a:p>
        </p:txBody>
      </p:sp>
    </p:spTree>
    <p:extLst>
      <p:ext uri="{BB962C8B-B14F-4D97-AF65-F5344CB8AC3E}">
        <p14:creationId xmlns:p14="http://schemas.microsoft.com/office/powerpoint/2010/main" val="1765474255"/>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1218506" y="1916832"/>
            <a:ext cx="5369865" cy="3528392"/>
          </a:xfrm>
          <a:prstGeom prst="rect">
            <a:avLst/>
          </a:prstGeom>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p>
        </p:txBody>
      </p:sp>
      <p:sp>
        <p:nvSpPr>
          <p:cNvPr id="8" name="Rectángulo 7"/>
          <p:cNvSpPr/>
          <p:nvPr/>
        </p:nvSpPr>
        <p:spPr>
          <a:xfrm>
            <a:off x="4239729" y="621568"/>
            <a:ext cx="4671472" cy="941796"/>
          </a:xfrm>
          <a:prstGeom prst="rect">
            <a:avLst/>
          </a:prstGeom>
        </p:spPr>
        <p:txBody>
          <a:bodyPr wrap="none">
            <a:spAutoFit/>
          </a:bodyPr>
          <a:lstStyle/>
          <a:p>
            <a:r>
              <a:rPr lang="es-ES" sz="3600" dirty="0" smtClean="0">
                <a:ln w="0"/>
                <a:solidFill>
                  <a:srgbClr val="375160"/>
                </a:solidFill>
                <a:latin typeface="Impact" panose="020B0806030902050204" pitchFamily="34" charset="0"/>
              </a:rPr>
              <a:t>CONSENSO – ANOMALÍAS </a:t>
            </a:r>
          </a:p>
          <a:p>
            <a:pPr algn="ctr">
              <a:lnSpc>
                <a:spcPct val="80000"/>
              </a:lnSpc>
            </a:pPr>
            <a:r>
              <a:rPr lang="es-ES" sz="2400" dirty="0" smtClean="0">
                <a:ln w="0"/>
                <a:solidFill>
                  <a:srgbClr val="375160"/>
                </a:solidFill>
                <a:latin typeface="Myriad Pro" panose="020B0503030403020204" pitchFamily="34" charset="0"/>
              </a:rPr>
              <a:t>ANÁLISIS PRELIMINAR</a:t>
            </a:r>
            <a:endParaRPr lang="es-CO" sz="2400" dirty="0">
              <a:ln w="0"/>
              <a:solidFill>
                <a:srgbClr val="375160"/>
              </a:solidFill>
              <a:latin typeface="Myriad Pro" panose="020B0503030403020204" pitchFamily="34" charset="0"/>
            </a:endParaRPr>
          </a:p>
        </p:txBody>
      </p:sp>
      <p:sp>
        <p:nvSpPr>
          <p:cNvPr id="9" name="Rectángulo 8"/>
          <p:cNvSpPr/>
          <p:nvPr/>
        </p:nvSpPr>
        <p:spPr>
          <a:xfrm>
            <a:off x="7569845" y="5461655"/>
            <a:ext cx="1226619" cy="316690"/>
          </a:xfrm>
          <a:prstGeom prst="rect">
            <a:avLst/>
          </a:prstGeom>
        </p:spPr>
        <p:txBody>
          <a:bodyPr wrap="none">
            <a:spAutoFit/>
          </a:bodyPr>
          <a:lstStyle/>
          <a:p>
            <a:pPr algn="ctr">
              <a:lnSpc>
                <a:spcPct val="80000"/>
              </a:lnSpc>
            </a:pPr>
            <a:r>
              <a:rPr lang="es-ES" dirty="0">
                <a:ln w="0"/>
                <a:effectLst>
                  <a:reflection blurRad="6350" stA="53000" endA="300" endPos="35500" dir="5400000" sy="-90000" algn="bl" rotWithShape="0"/>
                </a:effectLst>
                <a:latin typeface="Impact" panose="020B0806030902050204" pitchFamily="34" charset="0"/>
              </a:rPr>
              <a:t>Anomalías </a:t>
            </a:r>
            <a:endParaRPr lang="es-CO" dirty="0"/>
          </a:p>
        </p:txBody>
      </p:sp>
      <p:cxnSp>
        <p:nvCxnSpPr>
          <p:cNvPr id="11" name="Conector recto 10"/>
          <p:cNvCxnSpPr/>
          <p:nvPr/>
        </p:nvCxnSpPr>
        <p:spPr>
          <a:xfrm>
            <a:off x="6816080" y="5589058"/>
            <a:ext cx="717926"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2" name="Conector recto 11"/>
          <p:cNvCxnSpPr/>
          <p:nvPr/>
        </p:nvCxnSpPr>
        <p:spPr>
          <a:xfrm>
            <a:off x="8768743" y="5589058"/>
            <a:ext cx="611904" cy="9309"/>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19" name="Rectángulo 18"/>
          <p:cNvSpPr/>
          <p:nvPr/>
        </p:nvSpPr>
        <p:spPr>
          <a:xfrm>
            <a:off x="6606073" y="1916832"/>
            <a:ext cx="2874303" cy="352839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p>
        </p:txBody>
      </p:sp>
      <p:sp>
        <p:nvSpPr>
          <p:cNvPr id="14" name="Rectángulo 13"/>
          <p:cNvSpPr/>
          <p:nvPr/>
        </p:nvSpPr>
        <p:spPr>
          <a:xfrm>
            <a:off x="1657396" y="5452587"/>
            <a:ext cx="1771639" cy="316690"/>
          </a:xfrm>
          <a:prstGeom prst="rect">
            <a:avLst/>
          </a:prstGeom>
        </p:spPr>
        <p:txBody>
          <a:bodyPr wrap="none">
            <a:spAutoFit/>
          </a:bodyPr>
          <a:lstStyle/>
          <a:p>
            <a:pPr algn="ctr">
              <a:lnSpc>
                <a:spcPct val="80000"/>
              </a:lnSpc>
            </a:pPr>
            <a:r>
              <a:rPr lang="es-ES" dirty="0" smtClean="0">
                <a:ln w="0"/>
                <a:effectLst>
                  <a:reflection blurRad="6350" stA="53000" endA="300" endPos="35500" dir="5400000" sy="-90000" algn="bl" rotWithShape="0"/>
                </a:effectLst>
                <a:latin typeface="Impact" panose="020B0806030902050204" pitchFamily="34" charset="0"/>
              </a:rPr>
              <a:t>Consenso Inicial</a:t>
            </a:r>
            <a:endParaRPr lang="es-CO" dirty="0"/>
          </a:p>
        </p:txBody>
      </p:sp>
      <p:sp>
        <p:nvSpPr>
          <p:cNvPr id="2" name="Rectángulo 1"/>
          <p:cNvSpPr/>
          <p:nvPr/>
        </p:nvSpPr>
        <p:spPr>
          <a:xfrm>
            <a:off x="5399776" y="1415691"/>
            <a:ext cx="2339103" cy="553998"/>
          </a:xfrm>
          <a:prstGeom prst="rect">
            <a:avLst/>
          </a:prstGeom>
        </p:spPr>
        <p:txBody>
          <a:bodyPr wrap="none">
            <a:spAutoFit/>
          </a:bodyPr>
          <a:lstStyle/>
          <a:p>
            <a:pPr algn="ctr"/>
            <a:r>
              <a:rPr lang="es-ES" sz="3000" dirty="0" smtClean="0">
                <a:ln w="0"/>
                <a:latin typeface="Impact" panose="020B0806030902050204" pitchFamily="34" charset="0"/>
              </a:rPr>
              <a:t>OCTUBRE 2017</a:t>
            </a:r>
            <a:endParaRPr lang="es-ES" sz="3000" dirty="0">
              <a:ln w="0"/>
              <a:latin typeface="Impact" panose="020B0806030902050204" pitchFamily="34" charset="0"/>
            </a:endParaRPr>
          </a:p>
        </p:txBody>
      </p:sp>
      <p:sp>
        <p:nvSpPr>
          <p:cNvPr id="17" name="Rectángulo 16"/>
          <p:cNvSpPr/>
          <p:nvPr/>
        </p:nvSpPr>
        <p:spPr>
          <a:xfrm>
            <a:off x="4067902" y="5452587"/>
            <a:ext cx="2129109" cy="316690"/>
          </a:xfrm>
          <a:prstGeom prst="rect">
            <a:avLst/>
          </a:prstGeom>
        </p:spPr>
        <p:txBody>
          <a:bodyPr wrap="none">
            <a:spAutoFit/>
          </a:bodyPr>
          <a:lstStyle/>
          <a:p>
            <a:pPr algn="ctr">
              <a:lnSpc>
                <a:spcPct val="80000"/>
              </a:lnSpc>
            </a:pPr>
            <a:r>
              <a:rPr lang="es-ES" dirty="0" smtClean="0">
                <a:ln w="0"/>
                <a:effectLst>
                  <a:reflection blurRad="6350" stA="53000" endA="300" endPos="35500" dir="5400000" sy="-90000" algn="bl" rotWithShape="0"/>
                </a:effectLst>
                <a:latin typeface="Impact" panose="020B0806030902050204" pitchFamily="34" charset="0"/>
              </a:rPr>
              <a:t>Consenso Quincenal</a:t>
            </a:r>
            <a:endParaRPr lang="es-CO" dirty="0"/>
          </a:p>
        </p:txBody>
      </p:sp>
      <p:sp>
        <p:nvSpPr>
          <p:cNvPr id="20" name="Rectángulo 19"/>
          <p:cNvSpPr/>
          <p:nvPr/>
        </p:nvSpPr>
        <p:spPr>
          <a:xfrm>
            <a:off x="10706666" y="5469362"/>
            <a:ext cx="732894" cy="316690"/>
          </a:xfrm>
          <a:prstGeom prst="rect">
            <a:avLst/>
          </a:prstGeom>
        </p:spPr>
        <p:txBody>
          <a:bodyPr wrap="none">
            <a:spAutoFit/>
          </a:bodyPr>
          <a:lstStyle/>
          <a:p>
            <a:pPr algn="ctr">
              <a:lnSpc>
                <a:spcPct val="80000"/>
              </a:lnSpc>
            </a:pPr>
            <a:r>
              <a:rPr lang="es-ES" dirty="0" smtClean="0">
                <a:ln w="0"/>
                <a:effectLst>
                  <a:reflection blurRad="6350" stA="53000" endA="300" endPos="35500" dir="5400000" sy="-90000" algn="bl" rotWithShape="0"/>
                </a:effectLst>
                <a:latin typeface="Impact" panose="020B0806030902050204" pitchFamily="34" charset="0"/>
              </a:rPr>
              <a:t>Clima</a:t>
            </a:r>
            <a:endParaRPr lang="es-CO" dirty="0"/>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20" y="1924228"/>
            <a:ext cx="2642727" cy="3472824"/>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5610" y="1977052"/>
            <a:ext cx="2539800" cy="3286800"/>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1723" y="1995247"/>
            <a:ext cx="2539800" cy="3286800"/>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4204" y="1961373"/>
            <a:ext cx="2642728" cy="3420000"/>
          </a:xfrm>
          <a:prstGeom prst="rect">
            <a:avLst/>
          </a:prstGeom>
        </p:spPr>
      </p:pic>
    </p:spTree>
    <p:extLst>
      <p:ext uri="{BB962C8B-B14F-4D97-AF65-F5344CB8AC3E}">
        <p14:creationId xmlns:p14="http://schemas.microsoft.com/office/powerpoint/2010/main" val="2196371253"/>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5747284" y="797622"/>
            <a:ext cx="2151988" cy="2747490"/>
          </a:xfrm>
          <a:prstGeom prst="rect">
            <a:avLst/>
          </a:prstGeom>
          <a:solidFill>
            <a:schemeClr val="tx2">
              <a:lumMod val="20000"/>
              <a:lumOff val="80000"/>
            </a:schemeClr>
          </a:solidFill>
          <a:ln w="28575">
            <a:solidFill>
              <a:srgbClr val="3FCDFF"/>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32" name="Rectángulo 31"/>
          <p:cNvSpPr/>
          <p:nvPr/>
        </p:nvSpPr>
        <p:spPr>
          <a:xfrm>
            <a:off x="1389719" y="802145"/>
            <a:ext cx="4224007" cy="5354525"/>
          </a:xfrm>
          <a:prstGeom prst="rect">
            <a:avLst/>
          </a:prstGeom>
          <a:solidFill>
            <a:schemeClr val="tx2">
              <a:lumMod val="20000"/>
              <a:lumOff val="80000"/>
            </a:schemeClr>
          </a:solidFill>
          <a:ln w="28575">
            <a:solidFill>
              <a:srgbClr val="00B0F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46" name="Rectángulo 45"/>
          <p:cNvSpPr/>
          <p:nvPr/>
        </p:nvSpPr>
        <p:spPr>
          <a:xfrm>
            <a:off x="3143672" y="885102"/>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solidFill>
                <a:srgbClr val="375160"/>
              </a:solidFill>
              <a:latin typeface="Impact" panose="020B0806030902050204" pitchFamily="34" charset="0"/>
            </a:endParaRPr>
          </a:p>
        </p:txBody>
      </p:sp>
      <p:sp>
        <p:nvSpPr>
          <p:cNvPr id="42" name="CuadroTexto 41"/>
          <p:cNvSpPr txBox="1"/>
          <p:nvPr/>
        </p:nvSpPr>
        <p:spPr>
          <a:xfrm>
            <a:off x="5362109" y="476672"/>
            <a:ext cx="2633555" cy="369332"/>
          </a:xfrm>
          <a:prstGeom prst="rect">
            <a:avLst/>
          </a:prstGeom>
          <a:noFill/>
        </p:spPr>
        <p:txBody>
          <a:bodyPr wrap="square" rtlCol="0">
            <a:spAutoFit/>
          </a:bodyPr>
          <a:lstStyle/>
          <a:p>
            <a:pPr algn="ctr"/>
            <a:r>
              <a:rPr lang="es-CO" dirty="0" smtClean="0">
                <a:ln w="0"/>
                <a:latin typeface="Impact" panose="020B0806030902050204" pitchFamily="34" charset="0"/>
              </a:rPr>
              <a:t>NO. DÍAS CON LLUVIA</a:t>
            </a:r>
            <a:endParaRPr lang="es-CO" dirty="0">
              <a:ln w="0"/>
              <a:latin typeface="Impact" panose="020B0806030902050204" pitchFamily="34" charset="0"/>
            </a:endParaRPr>
          </a:p>
        </p:txBody>
      </p:sp>
      <p:sp>
        <p:nvSpPr>
          <p:cNvPr id="43" name="CuadroTexto 42"/>
          <p:cNvSpPr txBox="1"/>
          <p:nvPr/>
        </p:nvSpPr>
        <p:spPr>
          <a:xfrm>
            <a:off x="2042269" y="498057"/>
            <a:ext cx="2628311" cy="369332"/>
          </a:xfrm>
          <a:prstGeom prst="rect">
            <a:avLst/>
          </a:prstGeom>
          <a:noFill/>
        </p:spPr>
        <p:txBody>
          <a:bodyPr wrap="square" rtlCol="0">
            <a:spAutoFit/>
          </a:bodyPr>
          <a:lstStyle/>
          <a:p>
            <a:pPr algn="ctr"/>
            <a:r>
              <a:rPr lang="es-CO" dirty="0" smtClean="0">
                <a:ln w="0"/>
                <a:latin typeface="Impact" panose="020B0806030902050204" pitchFamily="34" charset="0"/>
              </a:rPr>
              <a:t>PRECIPITACIÓN TOTAL</a:t>
            </a:r>
            <a:endParaRPr lang="es-CO" dirty="0">
              <a:ln w="0"/>
              <a:latin typeface="Impact" panose="020B0806030902050204" pitchFamily="34" charset="0"/>
            </a:endParaRPr>
          </a:p>
        </p:txBody>
      </p:sp>
      <p:sp>
        <p:nvSpPr>
          <p:cNvPr id="45" name="Rectángulo 44"/>
          <p:cNvSpPr/>
          <p:nvPr/>
        </p:nvSpPr>
        <p:spPr>
          <a:xfrm>
            <a:off x="5368652" y="893281"/>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latin typeface="Impact" panose="020B0806030902050204" pitchFamily="34" charset="0"/>
            </a:endParaRPr>
          </a:p>
        </p:txBody>
      </p:sp>
      <p:sp>
        <p:nvSpPr>
          <p:cNvPr id="20" name="Rectángulo 41"/>
          <p:cNvSpPr/>
          <p:nvPr/>
        </p:nvSpPr>
        <p:spPr>
          <a:xfrm>
            <a:off x="1572677" y="3545112"/>
            <a:ext cx="177129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CFSv2</a:t>
            </a:r>
          </a:p>
        </p:txBody>
      </p:sp>
      <p:sp>
        <p:nvSpPr>
          <p:cNvPr id="15" name="Rectángulo 14"/>
          <p:cNvSpPr/>
          <p:nvPr/>
        </p:nvSpPr>
        <p:spPr>
          <a:xfrm>
            <a:off x="3168265" y="3624929"/>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FENALCE</a:t>
            </a:r>
          </a:p>
          <a:p>
            <a:pPr lvl="1" algn="ctr">
              <a:lnSpc>
                <a:spcPct val="70000"/>
              </a:lnSpc>
            </a:pPr>
            <a:endParaRPr lang="es-ES" sz="1300" dirty="0">
              <a:ln w="0"/>
              <a:solidFill>
                <a:srgbClr val="375160"/>
              </a:solidFill>
              <a:latin typeface="Impact" panose="020B0806030902050204" pitchFamily="34" charset="0"/>
            </a:endParaRPr>
          </a:p>
        </p:txBody>
      </p:sp>
      <p:sp>
        <p:nvSpPr>
          <p:cNvPr id="9" name="Rectángulo 8"/>
          <p:cNvSpPr/>
          <p:nvPr/>
        </p:nvSpPr>
        <p:spPr>
          <a:xfrm>
            <a:off x="1523277" y="892042"/>
            <a:ext cx="1500732" cy="232371"/>
          </a:xfrm>
          <a:prstGeom prst="rect">
            <a:avLst/>
          </a:prstGeom>
        </p:spPr>
        <p:txBody>
          <a:bodyPr wrap="none">
            <a:spAutoFit/>
          </a:bodyPr>
          <a:lstStyle/>
          <a:p>
            <a:pPr lvl="1" algn="ctr">
              <a:lnSpc>
                <a:spcPct val="70000"/>
              </a:lnSpc>
            </a:pPr>
            <a:r>
              <a:rPr lang="es-ES" sz="1300" dirty="0" smtClean="0">
                <a:ln w="0"/>
                <a:latin typeface="Impact" panose="020B0806030902050204" pitchFamily="34" charset="0"/>
              </a:rPr>
              <a:t>CPT - CHIRPS</a:t>
            </a:r>
            <a:endParaRPr lang="es-ES" sz="1300" dirty="0">
              <a:ln w="0"/>
              <a:latin typeface="Impact" panose="020B0806030902050204"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4272" y="1053216"/>
            <a:ext cx="3338181"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9025" y="1089163"/>
            <a:ext cx="1836000" cy="23760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4688" y="1089163"/>
            <a:ext cx="1836000" cy="237600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7267" y="1084365"/>
            <a:ext cx="1836000" cy="2376000"/>
          </a:xfrm>
          <a:prstGeom prst="rect">
            <a:avLst/>
          </a:prstGeom>
        </p:spPr>
      </p:pic>
      <p:pic>
        <p:nvPicPr>
          <p:cNvPr id="3" name="Imagen 2"/>
          <p:cNvPicPr>
            <a:picLocks noChangeAspect="1"/>
          </p:cNvPicPr>
          <p:nvPr/>
        </p:nvPicPr>
        <p:blipFill>
          <a:blip r:embed="rId7"/>
          <a:stretch>
            <a:fillRect/>
          </a:stretch>
        </p:blipFill>
        <p:spPr>
          <a:xfrm>
            <a:off x="3282855" y="3802893"/>
            <a:ext cx="2330871" cy="2320169"/>
          </a:xfrm>
          <a:prstGeom prst="rect">
            <a:avLst/>
          </a:prstGeom>
        </p:spPr>
      </p:pic>
      <p:pic>
        <p:nvPicPr>
          <p:cNvPr id="5" name="Imagen 4"/>
          <p:cNvPicPr>
            <a:picLocks noChangeAspect="1"/>
          </p:cNvPicPr>
          <p:nvPr/>
        </p:nvPicPr>
        <p:blipFill>
          <a:blip r:embed="rId8"/>
          <a:stretch>
            <a:fillRect/>
          </a:stretch>
        </p:blipFill>
        <p:spPr>
          <a:xfrm>
            <a:off x="1455894" y="3734922"/>
            <a:ext cx="1760786" cy="2376000"/>
          </a:xfrm>
          <a:prstGeom prst="rect">
            <a:avLst/>
          </a:prstGeom>
        </p:spPr>
      </p:pic>
      <p:sp>
        <p:nvSpPr>
          <p:cNvPr id="19" name="Rectángulo 18"/>
          <p:cNvSpPr/>
          <p:nvPr/>
        </p:nvSpPr>
        <p:spPr>
          <a:xfrm>
            <a:off x="8688288" y="760800"/>
            <a:ext cx="2520252" cy="507960"/>
          </a:xfrm>
          <a:prstGeom prst="rect">
            <a:avLst/>
          </a:prstGeom>
          <a:noFill/>
        </p:spPr>
        <p:txBody>
          <a:bodyPr wrap="square" lIns="68580" tIns="34290" rIns="68580" bIns="34290">
            <a:spAutoFit/>
          </a:bodyPr>
          <a:lstStyle/>
          <a:p>
            <a:pPr lvl="1">
              <a:lnSpc>
                <a:spcPct val="70000"/>
              </a:lnSpc>
            </a:pPr>
            <a:r>
              <a:rPr lang="es-ES" sz="2000" dirty="0" smtClean="0">
                <a:ln w="0"/>
                <a:solidFill>
                  <a:srgbClr val="375160"/>
                </a:solidFill>
                <a:effectLst>
                  <a:outerShdw blurRad="38100" dist="25400" dir="5400000" algn="ctr" rotWithShape="0">
                    <a:srgbClr val="6E747A">
                      <a:alpha val="43000"/>
                    </a:srgbClr>
                  </a:outerShdw>
                </a:effectLst>
                <a:latin typeface="Myriad Pro" panose="020B0503030403020204" pitchFamily="34" charset="0"/>
              </a:rPr>
              <a:t>CLIMATOLOGÍA</a:t>
            </a:r>
          </a:p>
          <a:p>
            <a:pPr lvl="1">
              <a:lnSpc>
                <a:spcPct val="70000"/>
              </a:lnSpc>
            </a:pPr>
            <a:endParaRPr lang="es-ES" sz="2000" dirty="0">
              <a:ln w="0"/>
              <a:solidFill>
                <a:srgbClr val="375160"/>
              </a:solidFill>
              <a:effectLst>
                <a:outerShdw blurRad="38100" dist="25400" dir="5400000" algn="ctr" rotWithShape="0">
                  <a:srgbClr val="6E747A">
                    <a:alpha val="43000"/>
                  </a:srgbClr>
                </a:outerShdw>
              </a:effectLst>
              <a:latin typeface="Myriad Pro" panose="020B0503030403020204" pitchFamily="34" charset="0"/>
            </a:endParaRPr>
          </a:p>
        </p:txBody>
      </p:sp>
      <p:sp>
        <p:nvSpPr>
          <p:cNvPr id="21" name="Rectángulo 20"/>
          <p:cNvSpPr/>
          <p:nvPr/>
        </p:nvSpPr>
        <p:spPr>
          <a:xfrm>
            <a:off x="8616280" y="332656"/>
            <a:ext cx="2754357" cy="446276"/>
          </a:xfrm>
          <a:prstGeom prst="rect">
            <a:avLst/>
          </a:prstGeom>
          <a:noFill/>
        </p:spPr>
        <p:txBody>
          <a:bodyPr wrap="square" lIns="68580" tIns="34290" rIns="68580" bIns="34290">
            <a:spAutoFit/>
          </a:bodyPr>
          <a:lstStyle/>
          <a:p>
            <a:pPr lvl="1">
              <a:lnSpc>
                <a:spcPct val="70000"/>
              </a:lnSpc>
            </a:pPr>
            <a:r>
              <a:rPr lang="es-ES" sz="3500" dirty="0" smtClean="0">
                <a:ln w="0"/>
                <a:solidFill>
                  <a:srgbClr val="375160"/>
                </a:solidFill>
                <a:latin typeface="Impact" panose="020B0806030902050204" pitchFamily="34" charset="0"/>
              </a:rPr>
              <a:t>NOVIEMBRE</a:t>
            </a:r>
            <a:endParaRPr lang="es-ES" sz="3500" dirty="0">
              <a:ln w="0"/>
              <a:solidFill>
                <a:srgbClr val="375160"/>
              </a:solidFill>
              <a:latin typeface="Impact" panose="020B0806030902050204" pitchFamily="34" charset="0"/>
            </a:endParaRPr>
          </a:p>
        </p:txBody>
      </p:sp>
    </p:spTree>
    <p:extLst>
      <p:ext uri="{BB962C8B-B14F-4D97-AF65-F5344CB8AC3E}">
        <p14:creationId xmlns:p14="http://schemas.microsoft.com/office/powerpoint/2010/main" val="4273866900"/>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304807" y="402217"/>
            <a:ext cx="2927097" cy="846386"/>
          </a:xfrm>
          <a:prstGeom prst="rect">
            <a:avLst/>
          </a:prstGeom>
          <a:noFill/>
        </p:spPr>
        <p:txBody>
          <a:bodyPr wrap="square" lIns="91440" tIns="45720" rIns="91440" bIns="45720">
            <a:spAutoFit/>
          </a:bodyPr>
          <a:lstStyle/>
          <a:p>
            <a:pPr lvl="1">
              <a:lnSpc>
                <a:spcPct val="70000"/>
              </a:lnSpc>
            </a:pPr>
            <a:r>
              <a:rPr lang="es-ES" sz="3500" dirty="0" smtClean="0">
                <a:ln w="0"/>
                <a:effectLst>
                  <a:reflection blurRad="6350" stA="53000" endA="300" endPos="35500" dir="5400000" sy="-90000" algn="bl" rotWithShape="0"/>
                </a:effectLst>
                <a:latin typeface="Impact" panose="020B0806030902050204" pitchFamily="34" charset="0"/>
              </a:rPr>
              <a:t>NOVIEMBRE</a:t>
            </a:r>
          </a:p>
          <a:p>
            <a:pPr lvl="1" algn="ctr">
              <a:lnSpc>
                <a:spcPct val="70000"/>
              </a:lnSpc>
            </a:pPr>
            <a:endParaRPr lang="es-ES" sz="3500" dirty="0">
              <a:ln w="0"/>
              <a:effectLst>
                <a:reflection blurRad="6350" stA="53000" endA="300" endPos="35500" dir="5400000" sy="-90000" algn="bl" rotWithShape="0"/>
              </a:effectLst>
              <a:latin typeface="Impact" panose="020B0806030902050204" pitchFamily="34" charset="0"/>
            </a:endParaRPr>
          </a:p>
        </p:txBody>
      </p:sp>
      <p:sp>
        <p:nvSpPr>
          <p:cNvPr id="7" name="Rectángulo 6"/>
          <p:cNvSpPr/>
          <p:nvPr/>
        </p:nvSpPr>
        <p:spPr>
          <a:xfrm>
            <a:off x="842656" y="6304907"/>
            <a:ext cx="8280920" cy="498406"/>
          </a:xfrm>
          <a:prstGeom prst="rect">
            <a:avLst/>
          </a:prstGeom>
          <a:noFill/>
        </p:spPr>
        <p:txBody>
          <a:bodyPr wrap="square" lIns="91440" tIns="45720" rIns="91440" bIns="45720">
            <a:spAutoFit/>
          </a:bodyPr>
          <a:lstStyle/>
          <a:p>
            <a:pPr lvl="1">
              <a:lnSpc>
                <a:spcPct val="70000"/>
              </a:lnSpc>
            </a:pPr>
            <a:r>
              <a:rPr lang="es-ES" sz="3600" dirty="0" smtClean="0">
                <a:ln w="0"/>
                <a:solidFill>
                  <a:srgbClr val="375160"/>
                </a:solidFill>
                <a:latin typeface="Impact" panose="020B0806030902050204" pitchFamily="34" charset="0"/>
              </a:rPr>
              <a:t>PROPUESTA </a:t>
            </a:r>
            <a:r>
              <a:rPr lang="es-ES" sz="3600" dirty="0">
                <a:ln w="0"/>
                <a:solidFill>
                  <a:srgbClr val="375160"/>
                </a:solidFill>
                <a:latin typeface="Impact" panose="020B0806030902050204" pitchFamily="34" charset="0"/>
              </a:rPr>
              <a:t>CONSENS</a:t>
            </a:r>
            <a:r>
              <a:rPr lang="es-ES" sz="3600" dirty="0" smtClean="0">
                <a:ln w="0"/>
                <a:solidFill>
                  <a:srgbClr val="375160"/>
                </a:solidFill>
                <a:latin typeface="Impact" panose="020B0806030902050204" pitchFamily="34" charset="0"/>
              </a:rPr>
              <a:t>O</a:t>
            </a:r>
            <a:endParaRPr lang="es-ES" sz="2800" dirty="0">
              <a:ln w="0"/>
              <a:solidFill>
                <a:srgbClr val="375160"/>
              </a:solidFill>
              <a:latin typeface="Impact" panose="020B0806030902050204" pitchFamily="34" charset="0"/>
            </a:endParaRPr>
          </a:p>
        </p:txBody>
      </p:sp>
      <p:sp>
        <p:nvSpPr>
          <p:cNvPr id="9" name="Rectángulo 8"/>
          <p:cNvSpPr/>
          <p:nvPr/>
        </p:nvSpPr>
        <p:spPr>
          <a:xfrm>
            <a:off x="6888088" y="86746"/>
            <a:ext cx="4968552" cy="630942"/>
          </a:xfrm>
          <a:prstGeom prst="rect">
            <a:avLst/>
          </a:prstGeom>
          <a:noFill/>
        </p:spPr>
        <p:txBody>
          <a:bodyPr wrap="square" lIns="91440" tIns="45720" rIns="91440" bIns="45720">
            <a:spAutoFit/>
          </a:bodyPr>
          <a:lstStyle/>
          <a:p>
            <a:pPr lvl="1">
              <a:lnSpc>
                <a:spcPct val="70000"/>
              </a:lnSpc>
            </a:pPr>
            <a:r>
              <a:rPr lang="es-ES" sz="2500" dirty="0" smtClean="0">
                <a:ln w="0"/>
                <a:solidFill>
                  <a:srgbClr val="0070C0"/>
                </a:solidFill>
                <a:effectLst>
                  <a:reflection blurRad="6350" stA="53000" endA="300" endPos="35500" dir="5400000" sy="-90000" algn="bl" rotWithShape="0"/>
                </a:effectLst>
                <a:latin typeface="Impact" panose="020B0806030902050204" pitchFamily="34" charset="0"/>
              </a:rPr>
              <a:t>NOVIEMBRE (07-15 NOVIEMBRE)</a:t>
            </a:r>
          </a:p>
          <a:p>
            <a:pPr lvl="1" algn="ctr">
              <a:lnSpc>
                <a:spcPct val="70000"/>
              </a:lnSpc>
            </a:pPr>
            <a:endParaRPr lang="es-ES" sz="2500" dirty="0">
              <a:ln w="0"/>
              <a:effectLst>
                <a:reflection blurRad="6350" stA="53000" endA="300" endPos="35500" dir="5400000" sy="-90000" algn="bl" rotWithShape="0"/>
              </a:effectLst>
              <a:latin typeface="Impact" panose="020B080603090205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834132"/>
            <a:ext cx="3930083" cy="5040000"/>
          </a:xfrm>
          <a:prstGeom prst="rect">
            <a:avLst/>
          </a:prstGeom>
        </p:spPr>
      </p:pic>
      <p:pic>
        <p:nvPicPr>
          <p:cNvPr id="7170" name="Picture 2" descr="http://wxmaps.org/pix/prec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000" y="489952"/>
            <a:ext cx="4172727"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47169"/>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p:cNvSpPr txBox="1"/>
          <p:nvPr/>
        </p:nvSpPr>
        <p:spPr>
          <a:xfrm>
            <a:off x="1343472" y="6309320"/>
            <a:ext cx="5544616" cy="400110"/>
          </a:xfrm>
          <a:prstGeom prst="rect">
            <a:avLst/>
          </a:prstGeom>
          <a:noFill/>
        </p:spPr>
        <p:txBody>
          <a:bodyPr wrap="square" rtlCol="0">
            <a:spAutoFit/>
          </a:bodyPr>
          <a:lstStyle/>
          <a:p>
            <a:pPr>
              <a:lnSpc>
                <a:spcPct val="80000"/>
              </a:lnSpc>
            </a:pPr>
            <a:r>
              <a:rPr lang="es-CO" sz="2500" dirty="0" smtClean="0">
                <a:solidFill>
                  <a:srgbClr val="375160"/>
                </a:solidFill>
                <a:latin typeface="Impact" panose="020B0806030902050204" pitchFamily="34" charset="0"/>
              </a:rPr>
              <a:t>MODELAMIENTO DINÁMICO - DECADAL</a:t>
            </a:r>
            <a:endParaRPr lang="es-CO" sz="2500" dirty="0">
              <a:solidFill>
                <a:srgbClr val="375160"/>
              </a:solidFill>
              <a:latin typeface="Impact" panose="020B0806030902050204" pitchFamily="34" charset="0"/>
            </a:endParaRPr>
          </a:p>
        </p:txBody>
      </p:sp>
      <p:sp>
        <p:nvSpPr>
          <p:cNvPr id="4" name="Rectángulo 3"/>
          <p:cNvSpPr/>
          <p:nvPr/>
        </p:nvSpPr>
        <p:spPr>
          <a:xfrm>
            <a:off x="1199457" y="0"/>
            <a:ext cx="480644" cy="6093296"/>
          </a:xfrm>
          <a:prstGeom prst="rect">
            <a:avLst/>
          </a:prstGeom>
          <a:noFill/>
        </p:spPr>
        <p:txBody>
          <a:bodyPr vert="wordArtVert" wrap="square" lIns="68580" tIns="34290" rIns="68580" bIns="34290">
            <a:spAutoFit/>
          </a:bodyPr>
          <a:lstStyle/>
          <a:p>
            <a:pPr lvl="1" algn="ctr">
              <a:lnSpc>
                <a:spcPct val="50000"/>
              </a:lnSpc>
            </a:pPr>
            <a:r>
              <a:rPr lang="es-ES" sz="3000" dirty="0" smtClean="0">
                <a:ln w="0"/>
                <a:solidFill>
                  <a:srgbClr val="375160"/>
                </a:solidFill>
                <a:latin typeface="Impact" panose="020B0806030902050204" pitchFamily="34" charset="0"/>
              </a:rPr>
              <a:t>NOVIEMBRE</a:t>
            </a:r>
            <a:endParaRPr lang="es-ES" sz="3000" dirty="0">
              <a:ln w="0"/>
              <a:solidFill>
                <a:srgbClr val="375160"/>
              </a:solidFill>
              <a:latin typeface="Impact" panose="020B0806030902050204" pitchFamily="34" charset="0"/>
            </a:endParaRPr>
          </a:p>
        </p:txBody>
      </p:sp>
      <p:pic>
        <p:nvPicPr>
          <p:cNvPr id="2" name="Imagen 1"/>
          <p:cNvPicPr>
            <a:picLocks noChangeAspect="1"/>
          </p:cNvPicPr>
          <p:nvPr/>
        </p:nvPicPr>
        <p:blipFill>
          <a:blip r:embed="rId2"/>
          <a:stretch>
            <a:fillRect/>
          </a:stretch>
        </p:blipFill>
        <p:spPr>
          <a:xfrm>
            <a:off x="2410566" y="126206"/>
            <a:ext cx="8277310" cy="276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p:cNvPicPr>
            <a:picLocks noChangeAspect="1"/>
          </p:cNvPicPr>
          <p:nvPr/>
        </p:nvPicPr>
        <p:blipFill>
          <a:blip r:embed="rId3"/>
          <a:stretch>
            <a:fillRect/>
          </a:stretch>
        </p:blipFill>
        <p:spPr>
          <a:xfrm>
            <a:off x="2413068" y="3088623"/>
            <a:ext cx="8274808" cy="276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1500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5747284" y="797622"/>
            <a:ext cx="2151988" cy="2747490"/>
          </a:xfrm>
          <a:prstGeom prst="rect">
            <a:avLst/>
          </a:prstGeom>
          <a:solidFill>
            <a:schemeClr val="tx2">
              <a:lumMod val="20000"/>
              <a:lumOff val="80000"/>
            </a:schemeClr>
          </a:solidFill>
          <a:ln w="28575">
            <a:solidFill>
              <a:srgbClr val="3FCDFF"/>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32" name="Rectángulo 31"/>
          <p:cNvSpPr/>
          <p:nvPr/>
        </p:nvSpPr>
        <p:spPr>
          <a:xfrm>
            <a:off x="1389719" y="802145"/>
            <a:ext cx="4224007" cy="5354525"/>
          </a:xfrm>
          <a:prstGeom prst="rect">
            <a:avLst/>
          </a:prstGeom>
          <a:solidFill>
            <a:schemeClr val="tx2">
              <a:lumMod val="20000"/>
              <a:lumOff val="80000"/>
            </a:schemeClr>
          </a:solidFill>
          <a:ln w="28575">
            <a:solidFill>
              <a:srgbClr val="00B0F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46" name="Rectángulo 45"/>
          <p:cNvSpPr/>
          <p:nvPr/>
        </p:nvSpPr>
        <p:spPr>
          <a:xfrm>
            <a:off x="3143672" y="885102"/>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solidFill>
                <a:srgbClr val="375160"/>
              </a:solidFill>
              <a:latin typeface="Impact" panose="020B0806030902050204" pitchFamily="34" charset="0"/>
            </a:endParaRPr>
          </a:p>
        </p:txBody>
      </p:sp>
      <p:sp>
        <p:nvSpPr>
          <p:cNvPr id="42" name="CuadroTexto 41"/>
          <p:cNvSpPr txBox="1"/>
          <p:nvPr/>
        </p:nvSpPr>
        <p:spPr>
          <a:xfrm>
            <a:off x="5362109" y="476672"/>
            <a:ext cx="2633555" cy="369332"/>
          </a:xfrm>
          <a:prstGeom prst="rect">
            <a:avLst/>
          </a:prstGeom>
          <a:noFill/>
        </p:spPr>
        <p:txBody>
          <a:bodyPr wrap="square" rtlCol="0">
            <a:spAutoFit/>
          </a:bodyPr>
          <a:lstStyle/>
          <a:p>
            <a:pPr algn="ctr"/>
            <a:r>
              <a:rPr lang="es-CO" dirty="0" smtClean="0">
                <a:ln w="0"/>
                <a:latin typeface="Impact" panose="020B0806030902050204" pitchFamily="34" charset="0"/>
              </a:rPr>
              <a:t>NO. DÍAS CON LLUVIA</a:t>
            </a:r>
            <a:endParaRPr lang="es-CO" dirty="0">
              <a:ln w="0"/>
              <a:latin typeface="Impact" panose="020B0806030902050204" pitchFamily="34" charset="0"/>
            </a:endParaRPr>
          </a:p>
        </p:txBody>
      </p:sp>
      <p:sp>
        <p:nvSpPr>
          <p:cNvPr id="43" name="CuadroTexto 42"/>
          <p:cNvSpPr txBox="1"/>
          <p:nvPr/>
        </p:nvSpPr>
        <p:spPr>
          <a:xfrm>
            <a:off x="2042269" y="498057"/>
            <a:ext cx="2628311" cy="369332"/>
          </a:xfrm>
          <a:prstGeom prst="rect">
            <a:avLst/>
          </a:prstGeom>
          <a:noFill/>
        </p:spPr>
        <p:txBody>
          <a:bodyPr wrap="square" rtlCol="0">
            <a:spAutoFit/>
          </a:bodyPr>
          <a:lstStyle/>
          <a:p>
            <a:pPr algn="ctr"/>
            <a:r>
              <a:rPr lang="es-CO" dirty="0" smtClean="0">
                <a:ln w="0"/>
                <a:latin typeface="Impact" panose="020B0806030902050204" pitchFamily="34" charset="0"/>
              </a:rPr>
              <a:t>PRECIPITACIÓN TOTAL</a:t>
            </a:r>
            <a:endParaRPr lang="es-CO" dirty="0">
              <a:ln w="0"/>
              <a:latin typeface="Impact" panose="020B0806030902050204" pitchFamily="34" charset="0"/>
            </a:endParaRPr>
          </a:p>
        </p:txBody>
      </p:sp>
      <p:sp>
        <p:nvSpPr>
          <p:cNvPr id="45" name="Rectángulo 44"/>
          <p:cNvSpPr/>
          <p:nvPr/>
        </p:nvSpPr>
        <p:spPr>
          <a:xfrm>
            <a:off x="5368652" y="893281"/>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latin typeface="Impact" panose="020B0806030902050204" pitchFamily="34" charset="0"/>
            </a:endParaRPr>
          </a:p>
        </p:txBody>
      </p:sp>
      <p:sp>
        <p:nvSpPr>
          <p:cNvPr id="20" name="Rectángulo 41"/>
          <p:cNvSpPr/>
          <p:nvPr/>
        </p:nvSpPr>
        <p:spPr>
          <a:xfrm>
            <a:off x="1572677" y="3545112"/>
            <a:ext cx="177129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CFSv2</a:t>
            </a:r>
          </a:p>
        </p:txBody>
      </p:sp>
      <p:sp>
        <p:nvSpPr>
          <p:cNvPr id="9" name="Rectángulo 8"/>
          <p:cNvSpPr/>
          <p:nvPr/>
        </p:nvSpPr>
        <p:spPr>
          <a:xfrm>
            <a:off x="1523277" y="892042"/>
            <a:ext cx="1500732" cy="232371"/>
          </a:xfrm>
          <a:prstGeom prst="rect">
            <a:avLst/>
          </a:prstGeom>
        </p:spPr>
        <p:txBody>
          <a:bodyPr wrap="none">
            <a:spAutoFit/>
          </a:bodyPr>
          <a:lstStyle/>
          <a:p>
            <a:pPr lvl="1" algn="ctr">
              <a:lnSpc>
                <a:spcPct val="70000"/>
              </a:lnSpc>
            </a:pPr>
            <a:r>
              <a:rPr lang="es-ES" sz="1300" dirty="0" smtClean="0">
                <a:ln w="0"/>
                <a:latin typeface="Impact" panose="020B0806030902050204" pitchFamily="34" charset="0"/>
              </a:rPr>
              <a:t>CPT - CHIRPS</a:t>
            </a:r>
            <a:endParaRPr lang="es-ES" sz="1300" dirty="0">
              <a:ln w="0"/>
              <a:latin typeface="Impact" panose="020B0806030902050204" pitchFamily="34" charset="0"/>
            </a:endParaRPr>
          </a:p>
        </p:txBody>
      </p:sp>
      <p:sp>
        <p:nvSpPr>
          <p:cNvPr id="23" name="Rectángulo 22"/>
          <p:cNvSpPr/>
          <p:nvPr/>
        </p:nvSpPr>
        <p:spPr>
          <a:xfrm>
            <a:off x="8688288" y="760800"/>
            <a:ext cx="2520252" cy="507960"/>
          </a:xfrm>
          <a:prstGeom prst="rect">
            <a:avLst/>
          </a:prstGeom>
          <a:noFill/>
        </p:spPr>
        <p:txBody>
          <a:bodyPr wrap="square" lIns="68580" tIns="34290" rIns="68580" bIns="34290">
            <a:spAutoFit/>
          </a:bodyPr>
          <a:lstStyle/>
          <a:p>
            <a:pPr lvl="1">
              <a:lnSpc>
                <a:spcPct val="70000"/>
              </a:lnSpc>
            </a:pPr>
            <a:r>
              <a:rPr lang="es-ES" sz="2000" dirty="0" smtClean="0">
                <a:ln w="0"/>
                <a:solidFill>
                  <a:srgbClr val="375160"/>
                </a:solidFill>
                <a:effectLst>
                  <a:outerShdw blurRad="38100" dist="25400" dir="5400000" algn="ctr" rotWithShape="0">
                    <a:srgbClr val="6E747A">
                      <a:alpha val="43000"/>
                    </a:srgbClr>
                  </a:outerShdw>
                </a:effectLst>
                <a:latin typeface="Myriad Pro" panose="020B0503030403020204" pitchFamily="34" charset="0"/>
              </a:rPr>
              <a:t>CLIMATOLOGÍA</a:t>
            </a:r>
          </a:p>
          <a:p>
            <a:pPr lvl="1">
              <a:lnSpc>
                <a:spcPct val="70000"/>
              </a:lnSpc>
            </a:pPr>
            <a:endParaRPr lang="es-ES" sz="2000" dirty="0">
              <a:ln w="0"/>
              <a:solidFill>
                <a:srgbClr val="375160"/>
              </a:solidFill>
              <a:effectLst>
                <a:outerShdw blurRad="38100" dist="25400" dir="5400000" algn="ctr" rotWithShape="0">
                  <a:srgbClr val="6E747A">
                    <a:alpha val="43000"/>
                  </a:srgbClr>
                </a:outerShdw>
              </a:effectLst>
              <a:latin typeface="Myriad Pro" panose="020B0503030403020204" pitchFamily="34" charset="0"/>
            </a:endParaRPr>
          </a:p>
        </p:txBody>
      </p:sp>
      <p:sp>
        <p:nvSpPr>
          <p:cNvPr id="24" name="Rectángulo 23"/>
          <p:cNvSpPr/>
          <p:nvPr/>
        </p:nvSpPr>
        <p:spPr>
          <a:xfrm>
            <a:off x="8616280" y="332656"/>
            <a:ext cx="2754357" cy="446276"/>
          </a:xfrm>
          <a:prstGeom prst="rect">
            <a:avLst/>
          </a:prstGeom>
          <a:noFill/>
        </p:spPr>
        <p:txBody>
          <a:bodyPr wrap="square" lIns="68580" tIns="34290" rIns="68580" bIns="34290">
            <a:spAutoFit/>
          </a:bodyPr>
          <a:lstStyle/>
          <a:p>
            <a:pPr lvl="1">
              <a:lnSpc>
                <a:spcPct val="70000"/>
              </a:lnSpc>
            </a:pPr>
            <a:r>
              <a:rPr lang="es-ES" sz="3500" dirty="0" smtClean="0">
                <a:ln w="0"/>
                <a:solidFill>
                  <a:srgbClr val="375160"/>
                </a:solidFill>
                <a:latin typeface="Impact" panose="020B0806030902050204" pitchFamily="34" charset="0"/>
              </a:rPr>
              <a:t>DICIEMBRE</a:t>
            </a:r>
            <a:endParaRPr lang="es-ES" sz="3500" dirty="0">
              <a:ln w="0"/>
              <a:solidFill>
                <a:srgbClr val="375160"/>
              </a:solidFill>
              <a:latin typeface="Impact" panose="020B0806030902050204" pitchFamily="34"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8248" y="1053216"/>
            <a:ext cx="3338182"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9085" y="1071346"/>
            <a:ext cx="1836000" cy="2376000"/>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2125" y="1082109"/>
            <a:ext cx="1836000" cy="2376000"/>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0412" y="1071346"/>
            <a:ext cx="1836000" cy="2376000"/>
          </a:xfrm>
          <a:prstGeom prst="rect">
            <a:avLst/>
          </a:prstGeom>
        </p:spPr>
      </p:pic>
      <p:pic>
        <p:nvPicPr>
          <p:cNvPr id="6" name="Imagen 5"/>
          <p:cNvPicPr>
            <a:picLocks noChangeAspect="1"/>
          </p:cNvPicPr>
          <p:nvPr/>
        </p:nvPicPr>
        <p:blipFill>
          <a:blip r:embed="rId7"/>
          <a:stretch>
            <a:fillRect/>
          </a:stretch>
        </p:blipFill>
        <p:spPr>
          <a:xfrm>
            <a:off x="1439119" y="3729122"/>
            <a:ext cx="1729434" cy="2376000"/>
          </a:xfrm>
          <a:prstGeom prst="rect">
            <a:avLst/>
          </a:prstGeom>
        </p:spPr>
      </p:pic>
    </p:spTree>
    <p:extLst>
      <p:ext uri="{BB962C8B-B14F-4D97-AF65-F5344CB8AC3E}">
        <p14:creationId xmlns:p14="http://schemas.microsoft.com/office/powerpoint/2010/main" val="235175267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ángulo 8"/>
          <p:cNvSpPr/>
          <p:nvPr/>
        </p:nvSpPr>
        <p:spPr>
          <a:xfrm>
            <a:off x="1199456" y="6093296"/>
            <a:ext cx="10992544" cy="764704"/>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Conector recto 5"/>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1847528" y="3861048"/>
            <a:ext cx="8856984" cy="757130"/>
          </a:xfrm>
          <a:prstGeom prst="rect">
            <a:avLst/>
          </a:prstGeom>
          <a:noFill/>
        </p:spPr>
        <p:txBody>
          <a:bodyPr wrap="square" rtlCol="0">
            <a:spAutoFit/>
          </a:bodyPr>
          <a:lstStyle/>
          <a:p>
            <a:pPr algn="ctr">
              <a:lnSpc>
                <a:spcPct val="80000"/>
              </a:lnSpc>
            </a:pPr>
            <a:r>
              <a:rPr lang="es-CO" sz="5400" dirty="0" smtClean="0">
                <a:solidFill>
                  <a:srgbClr val="375160"/>
                </a:solidFill>
                <a:latin typeface="Impact" panose="020B0806030902050204" pitchFamily="34" charset="0"/>
              </a:rPr>
              <a:t>1. SEGUIMIENTO 2017</a:t>
            </a:r>
            <a:endParaRPr lang="es-CO" sz="5400" dirty="0">
              <a:solidFill>
                <a:srgbClr val="375160"/>
              </a:solidFill>
              <a:latin typeface="Impact" panose="020B0806030902050204" pitchFamily="34" charset="0"/>
            </a:endParaRPr>
          </a:p>
        </p:txBody>
      </p:sp>
      <p:grpSp>
        <p:nvGrpSpPr>
          <p:cNvPr id="2" name="Grupo 1"/>
          <p:cNvGrpSpPr/>
          <p:nvPr/>
        </p:nvGrpSpPr>
        <p:grpSpPr>
          <a:xfrm>
            <a:off x="8276701" y="6184319"/>
            <a:ext cx="3651947" cy="557049"/>
            <a:chOff x="3647728" y="5733256"/>
            <a:chExt cx="5828282" cy="889016"/>
          </a:xfrm>
        </p:grpSpPr>
        <p:pic>
          <p:nvPicPr>
            <p:cNvPr id="4" name="Imagen 3"/>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5" name="Imagen 4" descr="--Logo IDEAM-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8" name="Imagen 7"/>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grpSp>
    </p:spTree>
    <p:extLst>
      <p:ext uri="{BB962C8B-B14F-4D97-AF65-F5344CB8AC3E}">
        <p14:creationId xmlns:p14="http://schemas.microsoft.com/office/powerpoint/2010/main" val="4225801468"/>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p:cNvSpPr txBox="1"/>
          <p:nvPr/>
        </p:nvSpPr>
        <p:spPr>
          <a:xfrm>
            <a:off x="1343472" y="6309320"/>
            <a:ext cx="5544616" cy="400110"/>
          </a:xfrm>
          <a:prstGeom prst="rect">
            <a:avLst/>
          </a:prstGeom>
          <a:noFill/>
        </p:spPr>
        <p:txBody>
          <a:bodyPr wrap="square" rtlCol="0">
            <a:spAutoFit/>
          </a:bodyPr>
          <a:lstStyle/>
          <a:p>
            <a:pPr>
              <a:lnSpc>
                <a:spcPct val="80000"/>
              </a:lnSpc>
            </a:pPr>
            <a:r>
              <a:rPr lang="es-CO" sz="2500" dirty="0" smtClean="0">
                <a:solidFill>
                  <a:srgbClr val="375160"/>
                </a:solidFill>
                <a:latin typeface="Impact" panose="020B0806030902050204" pitchFamily="34" charset="0"/>
              </a:rPr>
              <a:t>MODELAMIENTO DINÁMICO - DECADAL</a:t>
            </a:r>
            <a:endParaRPr lang="es-CO" sz="2500" dirty="0">
              <a:solidFill>
                <a:srgbClr val="375160"/>
              </a:solidFill>
              <a:latin typeface="Impact" panose="020B0806030902050204" pitchFamily="34" charset="0"/>
            </a:endParaRPr>
          </a:p>
        </p:txBody>
      </p:sp>
      <p:sp>
        <p:nvSpPr>
          <p:cNvPr id="6" name="Rectángulo 5"/>
          <p:cNvSpPr/>
          <p:nvPr/>
        </p:nvSpPr>
        <p:spPr>
          <a:xfrm>
            <a:off x="1199456" y="0"/>
            <a:ext cx="480644" cy="6093296"/>
          </a:xfrm>
          <a:prstGeom prst="rect">
            <a:avLst/>
          </a:prstGeom>
          <a:noFill/>
        </p:spPr>
        <p:txBody>
          <a:bodyPr vert="wordArtVert" wrap="square" lIns="68580" tIns="34290" rIns="68580" bIns="34290">
            <a:spAutoFit/>
          </a:bodyPr>
          <a:lstStyle/>
          <a:p>
            <a:pPr lvl="1" algn="ctr">
              <a:lnSpc>
                <a:spcPct val="50000"/>
              </a:lnSpc>
            </a:pPr>
            <a:r>
              <a:rPr lang="es-ES" sz="3000" dirty="0" smtClean="0">
                <a:ln w="0"/>
                <a:solidFill>
                  <a:srgbClr val="375160"/>
                </a:solidFill>
                <a:latin typeface="Impact" panose="020B0806030902050204" pitchFamily="34" charset="0"/>
              </a:rPr>
              <a:t>DICIEMBRE</a:t>
            </a:r>
            <a:endParaRPr lang="es-ES" sz="3000" dirty="0">
              <a:ln w="0"/>
              <a:solidFill>
                <a:srgbClr val="375160"/>
              </a:solidFill>
              <a:latin typeface="Impact" panose="020B0806030902050204" pitchFamily="34" charset="0"/>
            </a:endParaRPr>
          </a:p>
        </p:txBody>
      </p:sp>
      <p:pic>
        <p:nvPicPr>
          <p:cNvPr id="2" name="Imagen 1"/>
          <p:cNvPicPr>
            <a:picLocks noChangeAspect="1"/>
          </p:cNvPicPr>
          <p:nvPr/>
        </p:nvPicPr>
        <p:blipFill>
          <a:blip r:embed="rId2"/>
          <a:stretch>
            <a:fillRect/>
          </a:stretch>
        </p:blipFill>
        <p:spPr>
          <a:xfrm>
            <a:off x="2711624" y="310648"/>
            <a:ext cx="8214176" cy="273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3"/>
          <a:stretch>
            <a:fillRect/>
          </a:stretch>
        </p:blipFill>
        <p:spPr>
          <a:xfrm>
            <a:off x="2723862" y="3140968"/>
            <a:ext cx="8201938" cy="273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81742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5747284" y="797622"/>
            <a:ext cx="2151988" cy="2747490"/>
          </a:xfrm>
          <a:prstGeom prst="rect">
            <a:avLst/>
          </a:prstGeom>
          <a:solidFill>
            <a:schemeClr val="tx2">
              <a:lumMod val="20000"/>
              <a:lumOff val="80000"/>
            </a:schemeClr>
          </a:solidFill>
          <a:ln w="28575">
            <a:solidFill>
              <a:srgbClr val="3FCDFF"/>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32" name="Rectángulo 31"/>
          <p:cNvSpPr/>
          <p:nvPr/>
        </p:nvSpPr>
        <p:spPr>
          <a:xfrm>
            <a:off x="1389719" y="802145"/>
            <a:ext cx="4224007" cy="5354525"/>
          </a:xfrm>
          <a:prstGeom prst="rect">
            <a:avLst/>
          </a:prstGeom>
          <a:solidFill>
            <a:schemeClr val="tx2">
              <a:lumMod val="20000"/>
              <a:lumOff val="80000"/>
            </a:schemeClr>
          </a:solidFill>
          <a:ln w="28575">
            <a:solidFill>
              <a:srgbClr val="00B0F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46" name="Rectángulo 45"/>
          <p:cNvSpPr/>
          <p:nvPr/>
        </p:nvSpPr>
        <p:spPr>
          <a:xfrm>
            <a:off x="3143672" y="885102"/>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solidFill>
                <a:srgbClr val="375160"/>
              </a:solidFill>
              <a:latin typeface="Impact" panose="020B0806030902050204" pitchFamily="34" charset="0"/>
            </a:endParaRPr>
          </a:p>
        </p:txBody>
      </p:sp>
      <p:sp>
        <p:nvSpPr>
          <p:cNvPr id="42" name="CuadroTexto 41"/>
          <p:cNvSpPr txBox="1"/>
          <p:nvPr/>
        </p:nvSpPr>
        <p:spPr>
          <a:xfrm>
            <a:off x="5362109" y="476672"/>
            <a:ext cx="2633555" cy="369332"/>
          </a:xfrm>
          <a:prstGeom prst="rect">
            <a:avLst/>
          </a:prstGeom>
          <a:noFill/>
        </p:spPr>
        <p:txBody>
          <a:bodyPr wrap="square" rtlCol="0">
            <a:spAutoFit/>
          </a:bodyPr>
          <a:lstStyle/>
          <a:p>
            <a:pPr algn="ctr"/>
            <a:r>
              <a:rPr lang="es-CO" dirty="0" smtClean="0">
                <a:ln w="0"/>
                <a:latin typeface="Impact" panose="020B0806030902050204" pitchFamily="34" charset="0"/>
              </a:rPr>
              <a:t>NO. DÍAS CON LLUVIA</a:t>
            </a:r>
            <a:endParaRPr lang="es-CO" dirty="0">
              <a:ln w="0"/>
              <a:latin typeface="Impact" panose="020B0806030902050204" pitchFamily="34" charset="0"/>
            </a:endParaRPr>
          </a:p>
        </p:txBody>
      </p:sp>
      <p:sp>
        <p:nvSpPr>
          <p:cNvPr id="43" name="CuadroTexto 42"/>
          <p:cNvSpPr txBox="1"/>
          <p:nvPr/>
        </p:nvSpPr>
        <p:spPr>
          <a:xfrm>
            <a:off x="2042269" y="498057"/>
            <a:ext cx="2628311" cy="369332"/>
          </a:xfrm>
          <a:prstGeom prst="rect">
            <a:avLst/>
          </a:prstGeom>
          <a:noFill/>
        </p:spPr>
        <p:txBody>
          <a:bodyPr wrap="square" rtlCol="0">
            <a:spAutoFit/>
          </a:bodyPr>
          <a:lstStyle/>
          <a:p>
            <a:pPr algn="ctr"/>
            <a:r>
              <a:rPr lang="es-CO" dirty="0" smtClean="0">
                <a:ln w="0"/>
                <a:latin typeface="Impact" panose="020B0806030902050204" pitchFamily="34" charset="0"/>
              </a:rPr>
              <a:t>PRECIPITACIÓN TOTAL</a:t>
            </a:r>
            <a:endParaRPr lang="es-CO" dirty="0">
              <a:ln w="0"/>
              <a:latin typeface="Impact" panose="020B0806030902050204" pitchFamily="34" charset="0"/>
            </a:endParaRPr>
          </a:p>
        </p:txBody>
      </p:sp>
      <p:sp>
        <p:nvSpPr>
          <p:cNvPr id="45" name="Rectángulo 44"/>
          <p:cNvSpPr/>
          <p:nvPr/>
        </p:nvSpPr>
        <p:spPr>
          <a:xfrm>
            <a:off x="5368652" y="893281"/>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latin typeface="Impact" panose="020B0806030902050204" pitchFamily="34" charset="0"/>
            </a:endParaRPr>
          </a:p>
        </p:txBody>
      </p:sp>
      <p:sp>
        <p:nvSpPr>
          <p:cNvPr id="20" name="Rectángulo 41"/>
          <p:cNvSpPr/>
          <p:nvPr/>
        </p:nvSpPr>
        <p:spPr>
          <a:xfrm>
            <a:off x="1572677" y="3545112"/>
            <a:ext cx="177129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CFSv2</a:t>
            </a:r>
          </a:p>
        </p:txBody>
      </p:sp>
      <p:sp>
        <p:nvSpPr>
          <p:cNvPr id="9" name="Rectángulo 8"/>
          <p:cNvSpPr/>
          <p:nvPr/>
        </p:nvSpPr>
        <p:spPr>
          <a:xfrm>
            <a:off x="1523277" y="892042"/>
            <a:ext cx="1500732" cy="232371"/>
          </a:xfrm>
          <a:prstGeom prst="rect">
            <a:avLst/>
          </a:prstGeom>
        </p:spPr>
        <p:txBody>
          <a:bodyPr wrap="none">
            <a:spAutoFit/>
          </a:bodyPr>
          <a:lstStyle/>
          <a:p>
            <a:pPr lvl="1" algn="ctr">
              <a:lnSpc>
                <a:spcPct val="70000"/>
              </a:lnSpc>
            </a:pPr>
            <a:r>
              <a:rPr lang="es-ES" sz="1300" dirty="0" smtClean="0">
                <a:ln w="0"/>
                <a:latin typeface="Impact" panose="020B0806030902050204" pitchFamily="34" charset="0"/>
              </a:rPr>
              <a:t>CPT - CHIRPS</a:t>
            </a:r>
            <a:endParaRPr lang="es-ES" sz="1300" dirty="0">
              <a:ln w="0"/>
              <a:latin typeface="Impact" panose="020B080603090205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256" y="1053216"/>
            <a:ext cx="3338182"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2082" y="1061493"/>
            <a:ext cx="1836000" cy="23760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9549" y="1124413"/>
            <a:ext cx="1836000" cy="237600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562" y="1124413"/>
            <a:ext cx="1836000" cy="2376000"/>
          </a:xfrm>
          <a:prstGeom prst="rect">
            <a:avLst/>
          </a:prstGeom>
        </p:spPr>
      </p:pic>
      <p:pic>
        <p:nvPicPr>
          <p:cNvPr id="2" name="Imagen 1"/>
          <p:cNvPicPr>
            <a:picLocks noChangeAspect="1"/>
          </p:cNvPicPr>
          <p:nvPr/>
        </p:nvPicPr>
        <p:blipFill>
          <a:blip r:embed="rId7"/>
          <a:stretch>
            <a:fillRect/>
          </a:stretch>
        </p:blipFill>
        <p:spPr>
          <a:xfrm>
            <a:off x="1510644" y="3732784"/>
            <a:ext cx="1704636" cy="2376000"/>
          </a:xfrm>
          <a:prstGeom prst="rect">
            <a:avLst/>
          </a:prstGeom>
        </p:spPr>
      </p:pic>
      <p:sp>
        <p:nvSpPr>
          <p:cNvPr id="19" name="Rectángulo 18"/>
          <p:cNvSpPr/>
          <p:nvPr/>
        </p:nvSpPr>
        <p:spPr>
          <a:xfrm>
            <a:off x="8688288" y="760800"/>
            <a:ext cx="2520252" cy="507960"/>
          </a:xfrm>
          <a:prstGeom prst="rect">
            <a:avLst/>
          </a:prstGeom>
          <a:noFill/>
        </p:spPr>
        <p:txBody>
          <a:bodyPr wrap="square" lIns="68580" tIns="34290" rIns="68580" bIns="34290">
            <a:spAutoFit/>
          </a:bodyPr>
          <a:lstStyle/>
          <a:p>
            <a:pPr lvl="1">
              <a:lnSpc>
                <a:spcPct val="70000"/>
              </a:lnSpc>
            </a:pPr>
            <a:r>
              <a:rPr lang="es-ES" sz="2000" dirty="0" smtClean="0">
                <a:ln w="0"/>
                <a:solidFill>
                  <a:srgbClr val="375160"/>
                </a:solidFill>
                <a:effectLst>
                  <a:outerShdw blurRad="38100" dist="25400" dir="5400000" algn="ctr" rotWithShape="0">
                    <a:srgbClr val="6E747A">
                      <a:alpha val="43000"/>
                    </a:srgbClr>
                  </a:outerShdw>
                </a:effectLst>
                <a:latin typeface="Myriad Pro" panose="020B0503030403020204" pitchFamily="34" charset="0"/>
              </a:rPr>
              <a:t>CLIMATOLOGÍA</a:t>
            </a:r>
          </a:p>
          <a:p>
            <a:pPr lvl="1">
              <a:lnSpc>
                <a:spcPct val="70000"/>
              </a:lnSpc>
            </a:pPr>
            <a:endParaRPr lang="es-ES" sz="2000" dirty="0">
              <a:ln w="0"/>
              <a:solidFill>
                <a:srgbClr val="375160"/>
              </a:solidFill>
              <a:effectLst>
                <a:outerShdw blurRad="38100" dist="25400" dir="5400000" algn="ctr" rotWithShape="0">
                  <a:srgbClr val="6E747A">
                    <a:alpha val="43000"/>
                  </a:srgbClr>
                </a:outerShdw>
              </a:effectLst>
              <a:latin typeface="Myriad Pro" panose="020B0503030403020204" pitchFamily="34" charset="0"/>
            </a:endParaRPr>
          </a:p>
        </p:txBody>
      </p:sp>
      <p:sp>
        <p:nvSpPr>
          <p:cNvPr id="21" name="Rectángulo 20"/>
          <p:cNvSpPr/>
          <p:nvPr/>
        </p:nvSpPr>
        <p:spPr>
          <a:xfrm>
            <a:off x="8544272" y="390436"/>
            <a:ext cx="2754357" cy="446276"/>
          </a:xfrm>
          <a:prstGeom prst="rect">
            <a:avLst/>
          </a:prstGeom>
          <a:noFill/>
        </p:spPr>
        <p:txBody>
          <a:bodyPr wrap="square" lIns="68580" tIns="34290" rIns="68580" bIns="34290">
            <a:spAutoFit/>
          </a:bodyPr>
          <a:lstStyle/>
          <a:p>
            <a:pPr lvl="1" algn="ctr">
              <a:lnSpc>
                <a:spcPct val="70000"/>
              </a:lnSpc>
            </a:pPr>
            <a:r>
              <a:rPr lang="es-ES" sz="3500" dirty="0" smtClean="0">
                <a:ln w="0"/>
                <a:solidFill>
                  <a:srgbClr val="375160"/>
                </a:solidFill>
                <a:latin typeface="Impact" panose="020B0806030902050204" pitchFamily="34" charset="0"/>
              </a:rPr>
              <a:t>ENERO</a:t>
            </a:r>
            <a:endParaRPr lang="es-ES" sz="3500" dirty="0">
              <a:ln w="0"/>
              <a:solidFill>
                <a:srgbClr val="375160"/>
              </a:solidFill>
              <a:latin typeface="Impact" panose="020B0806030902050204" pitchFamily="34" charset="0"/>
            </a:endParaRPr>
          </a:p>
        </p:txBody>
      </p:sp>
    </p:spTree>
    <p:extLst>
      <p:ext uri="{BB962C8B-B14F-4D97-AF65-F5344CB8AC3E}">
        <p14:creationId xmlns:p14="http://schemas.microsoft.com/office/powerpoint/2010/main" val="1581948536"/>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p:cNvSpPr txBox="1"/>
          <p:nvPr/>
        </p:nvSpPr>
        <p:spPr>
          <a:xfrm>
            <a:off x="1343472" y="6309320"/>
            <a:ext cx="5544616" cy="400110"/>
          </a:xfrm>
          <a:prstGeom prst="rect">
            <a:avLst/>
          </a:prstGeom>
          <a:noFill/>
        </p:spPr>
        <p:txBody>
          <a:bodyPr wrap="square" rtlCol="0">
            <a:spAutoFit/>
          </a:bodyPr>
          <a:lstStyle/>
          <a:p>
            <a:pPr>
              <a:lnSpc>
                <a:spcPct val="80000"/>
              </a:lnSpc>
            </a:pPr>
            <a:r>
              <a:rPr lang="es-CO" sz="2500" dirty="0" smtClean="0">
                <a:solidFill>
                  <a:srgbClr val="375160"/>
                </a:solidFill>
                <a:latin typeface="Impact" panose="020B0806030902050204" pitchFamily="34" charset="0"/>
              </a:rPr>
              <a:t>MODELAMIENTO DINÁMICO - DECADAL</a:t>
            </a:r>
            <a:endParaRPr lang="es-CO" sz="2500" dirty="0">
              <a:solidFill>
                <a:srgbClr val="375160"/>
              </a:solidFill>
              <a:latin typeface="Impact" panose="020B0806030902050204" pitchFamily="34" charset="0"/>
            </a:endParaRPr>
          </a:p>
        </p:txBody>
      </p:sp>
      <p:sp>
        <p:nvSpPr>
          <p:cNvPr id="7" name="Rectángulo 6"/>
          <p:cNvSpPr/>
          <p:nvPr/>
        </p:nvSpPr>
        <p:spPr>
          <a:xfrm>
            <a:off x="1199456" y="0"/>
            <a:ext cx="480644" cy="6093296"/>
          </a:xfrm>
          <a:prstGeom prst="rect">
            <a:avLst/>
          </a:prstGeom>
          <a:noFill/>
        </p:spPr>
        <p:txBody>
          <a:bodyPr vert="wordArtVert" wrap="square" lIns="68580" tIns="34290" rIns="68580" bIns="34290">
            <a:spAutoFit/>
          </a:bodyPr>
          <a:lstStyle/>
          <a:p>
            <a:pPr lvl="1" algn="ctr">
              <a:lnSpc>
                <a:spcPct val="50000"/>
              </a:lnSpc>
            </a:pPr>
            <a:r>
              <a:rPr lang="es-ES" sz="3000" dirty="0" smtClean="0">
                <a:ln w="0"/>
                <a:solidFill>
                  <a:srgbClr val="375160"/>
                </a:solidFill>
                <a:latin typeface="Impact" panose="020B0806030902050204" pitchFamily="34" charset="0"/>
              </a:rPr>
              <a:t>ENERO</a:t>
            </a:r>
            <a:endParaRPr lang="es-ES" sz="3000" dirty="0">
              <a:ln w="0"/>
              <a:solidFill>
                <a:srgbClr val="375160"/>
              </a:solidFill>
              <a:latin typeface="Impact" panose="020B0806030902050204" pitchFamily="34" charset="0"/>
            </a:endParaRPr>
          </a:p>
        </p:txBody>
      </p:sp>
      <p:pic>
        <p:nvPicPr>
          <p:cNvPr id="4" name="Imagen 3"/>
          <p:cNvPicPr>
            <a:picLocks noChangeAspect="1"/>
          </p:cNvPicPr>
          <p:nvPr/>
        </p:nvPicPr>
        <p:blipFill>
          <a:blip r:embed="rId2"/>
          <a:stretch>
            <a:fillRect/>
          </a:stretch>
        </p:blipFill>
        <p:spPr>
          <a:xfrm>
            <a:off x="2799528" y="188640"/>
            <a:ext cx="8177120" cy="273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3"/>
          <a:stretch>
            <a:fillRect/>
          </a:stretch>
        </p:blipFill>
        <p:spPr>
          <a:xfrm>
            <a:off x="2799528" y="3025958"/>
            <a:ext cx="8177120" cy="273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629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1212015" y="78068"/>
            <a:ext cx="5964105" cy="2669190"/>
          </a:xfrm>
          <a:prstGeom prst="roundRect">
            <a:avLst/>
          </a:prstGeom>
          <a:solidFill>
            <a:srgbClr val="85B98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CuadroTexto 27"/>
          <p:cNvSpPr txBox="1"/>
          <p:nvPr/>
        </p:nvSpPr>
        <p:spPr>
          <a:xfrm>
            <a:off x="2793556" y="2452709"/>
            <a:ext cx="2628311" cy="307777"/>
          </a:xfrm>
          <a:prstGeom prst="rect">
            <a:avLst/>
          </a:prstGeom>
          <a:noFill/>
        </p:spPr>
        <p:txBody>
          <a:bodyPr wrap="square" rtlCol="0">
            <a:spAutoFit/>
          </a:bodyPr>
          <a:lstStyle/>
          <a:p>
            <a:pPr algn="ctr"/>
            <a:r>
              <a:rPr lang="es-CO" sz="1400" b="1" dirty="0">
                <a:ln w="0"/>
                <a:solidFill>
                  <a:srgbClr val="375160"/>
                </a:solidFill>
                <a:latin typeface="Myriad Pro" panose="020B0503030403020204" pitchFamily="34" charset="0"/>
              </a:rPr>
              <a:t>Precipitación Total</a:t>
            </a:r>
          </a:p>
        </p:txBody>
      </p:sp>
      <p:sp>
        <p:nvSpPr>
          <p:cNvPr id="35" name="Rectángulo 34"/>
          <p:cNvSpPr/>
          <p:nvPr/>
        </p:nvSpPr>
        <p:spPr>
          <a:xfrm>
            <a:off x="3593223" y="2957173"/>
            <a:ext cx="153087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CPT - ESTACIONES</a:t>
            </a:r>
          </a:p>
        </p:txBody>
      </p:sp>
      <p:sp>
        <p:nvSpPr>
          <p:cNvPr id="33" name="Rectángulo 32"/>
          <p:cNvSpPr/>
          <p:nvPr/>
        </p:nvSpPr>
        <p:spPr>
          <a:xfrm>
            <a:off x="9144853" y="704502"/>
            <a:ext cx="2444248" cy="289823"/>
          </a:xfrm>
          <a:prstGeom prst="rect">
            <a:avLst/>
          </a:prstGeom>
          <a:noFill/>
        </p:spPr>
        <p:txBody>
          <a:bodyPr wrap="square" lIns="68580" tIns="34290" rIns="68580" bIns="34290">
            <a:spAutoFit/>
          </a:bodyPr>
          <a:lstStyle/>
          <a:p>
            <a:pPr marL="85725" lvl="1" algn="ctr">
              <a:lnSpc>
                <a:spcPct val="70000"/>
              </a:lnSpc>
            </a:pPr>
            <a:r>
              <a:rPr lang="es-ES" sz="2000" dirty="0" smtClean="0">
                <a:ln w="0"/>
                <a:solidFill>
                  <a:srgbClr val="375160"/>
                </a:solidFill>
                <a:effectLst>
                  <a:outerShdw blurRad="38100" dist="25400" dir="5400000" algn="ctr" rotWithShape="0">
                    <a:srgbClr val="6E747A">
                      <a:alpha val="43000"/>
                    </a:srgbClr>
                  </a:outerShdw>
                </a:effectLst>
                <a:latin typeface="Myriad Pro" panose="020B0503030403020204" pitchFamily="34" charset="0"/>
              </a:rPr>
              <a:t>CLIMATOLOGÍA</a:t>
            </a:r>
          </a:p>
        </p:txBody>
      </p:sp>
      <p:sp>
        <p:nvSpPr>
          <p:cNvPr id="40" name="Rectángulo 39"/>
          <p:cNvSpPr/>
          <p:nvPr/>
        </p:nvSpPr>
        <p:spPr>
          <a:xfrm>
            <a:off x="9971503" y="275299"/>
            <a:ext cx="992122" cy="446276"/>
          </a:xfrm>
          <a:prstGeom prst="rect">
            <a:avLst/>
          </a:prstGeom>
          <a:noFill/>
        </p:spPr>
        <p:txBody>
          <a:bodyPr wrap="square" lIns="68580" tIns="34290" rIns="68580" bIns="34290">
            <a:spAutoFit/>
          </a:bodyPr>
          <a:lstStyle/>
          <a:p>
            <a:pPr marL="0" lvl="1">
              <a:lnSpc>
                <a:spcPct val="70000"/>
              </a:lnSpc>
            </a:pPr>
            <a:r>
              <a:rPr lang="es-ES" sz="3500" dirty="0" smtClean="0">
                <a:ln w="0"/>
                <a:solidFill>
                  <a:srgbClr val="375160"/>
                </a:solidFill>
                <a:latin typeface="Impact" panose="020B0806030902050204" pitchFamily="34" charset="0"/>
              </a:rPr>
              <a:t>NDE</a:t>
            </a:r>
            <a:endParaRPr lang="es-ES" sz="1875" dirty="0">
              <a:ln w="0"/>
              <a:solidFill>
                <a:srgbClr val="375160"/>
              </a:solidFill>
              <a:latin typeface="Impact" panose="020B0806030902050204" pitchFamily="34" charset="0"/>
            </a:endParaRPr>
          </a:p>
        </p:txBody>
      </p:sp>
      <p:sp>
        <p:nvSpPr>
          <p:cNvPr id="37" name="Rectángulo 36"/>
          <p:cNvSpPr/>
          <p:nvPr/>
        </p:nvSpPr>
        <p:spPr>
          <a:xfrm>
            <a:off x="3722525" y="164302"/>
            <a:ext cx="959169" cy="241605"/>
          </a:xfrm>
          <a:prstGeom prst="rect">
            <a:avLst/>
          </a:prstGeom>
          <a:noFill/>
        </p:spPr>
        <p:txBody>
          <a:bodyPr wrap="square" lIns="68580" tIns="34290" rIns="68580" bIns="34290">
            <a:spAutoFit/>
          </a:bodyPr>
          <a:lstStyle/>
          <a:p>
            <a:pPr marL="0" lvl="1" algn="ctr">
              <a:lnSpc>
                <a:spcPct val="70000"/>
              </a:lnSpc>
            </a:pPr>
            <a:r>
              <a:rPr lang="es-ES" sz="1600" dirty="0" smtClean="0">
                <a:ln w="0"/>
                <a:solidFill>
                  <a:schemeClr val="accent1">
                    <a:lumMod val="75000"/>
                  </a:schemeClr>
                </a:solidFill>
                <a:latin typeface="Impact" panose="020B0806030902050204" pitchFamily="34" charset="0"/>
              </a:rPr>
              <a:t>ECMWF</a:t>
            </a:r>
          </a:p>
        </p:txBody>
      </p:sp>
      <p:sp>
        <p:nvSpPr>
          <p:cNvPr id="38" name="Rectángulo 37"/>
          <p:cNvSpPr/>
          <p:nvPr/>
        </p:nvSpPr>
        <p:spPr>
          <a:xfrm>
            <a:off x="5871796" y="130921"/>
            <a:ext cx="432048" cy="241605"/>
          </a:xfrm>
          <a:prstGeom prst="rect">
            <a:avLst/>
          </a:prstGeom>
          <a:noFill/>
        </p:spPr>
        <p:txBody>
          <a:bodyPr wrap="square" lIns="68580" tIns="34290" rIns="68580" bIns="34290">
            <a:spAutoFit/>
          </a:bodyPr>
          <a:lstStyle/>
          <a:p>
            <a:pPr marL="0" lvl="1" indent="9525" algn="ctr">
              <a:lnSpc>
                <a:spcPct val="70000"/>
              </a:lnSpc>
            </a:pPr>
            <a:r>
              <a:rPr lang="es-ES" sz="1600" dirty="0" smtClean="0">
                <a:ln w="0"/>
                <a:solidFill>
                  <a:schemeClr val="accent1">
                    <a:lumMod val="75000"/>
                  </a:schemeClr>
                </a:solidFill>
                <a:latin typeface="Impact" panose="020B0806030902050204" pitchFamily="34" charset="0"/>
              </a:rPr>
              <a:t>IRI</a:t>
            </a:r>
          </a:p>
        </p:txBody>
      </p:sp>
      <p:sp>
        <p:nvSpPr>
          <p:cNvPr id="41" name="Rectángulo 40"/>
          <p:cNvSpPr/>
          <p:nvPr/>
        </p:nvSpPr>
        <p:spPr>
          <a:xfrm>
            <a:off x="1873643" y="131999"/>
            <a:ext cx="658780" cy="241605"/>
          </a:xfrm>
          <a:prstGeom prst="rect">
            <a:avLst/>
          </a:prstGeom>
          <a:noFill/>
        </p:spPr>
        <p:txBody>
          <a:bodyPr wrap="square" lIns="68580" tIns="34290" rIns="68580" bIns="34290">
            <a:spAutoFit/>
          </a:bodyPr>
          <a:lstStyle/>
          <a:p>
            <a:pPr marL="0" lvl="1" algn="ctr">
              <a:lnSpc>
                <a:spcPct val="70000"/>
              </a:lnSpc>
            </a:pPr>
            <a:r>
              <a:rPr lang="es-ES" sz="1600" dirty="0" smtClean="0">
                <a:ln w="0"/>
                <a:solidFill>
                  <a:schemeClr val="accent1">
                    <a:lumMod val="75000"/>
                  </a:schemeClr>
                </a:solidFill>
                <a:latin typeface="Impact" panose="020B0806030902050204" pitchFamily="34" charset="0"/>
              </a:rPr>
              <a:t>ETA</a:t>
            </a:r>
          </a:p>
        </p:txBody>
      </p:sp>
      <p:sp>
        <p:nvSpPr>
          <p:cNvPr id="42" name="Rectángulo 41"/>
          <p:cNvSpPr/>
          <p:nvPr/>
        </p:nvSpPr>
        <p:spPr>
          <a:xfrm>
            <a:off x="1795041" y="2948834"/>
            <a:ext cx="1196215" cy="212621"/>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CFSv2</a:t>
            </a:r>
          </a:p>
        </p:txBody>
      </p:sp>
      <p:sp>
        <p:nvSpPr>
          <p:cNvPr id="23" name="Rectángulo 22"/>
          <p:cNvSpPr/>
          <p:nvPr/>
        </p:nvSpPr>
        <p:spPr>
          <a:xfrm>
            <a:off x="7004590" y="157559"/>
            <a:ext cx="1800200" cy="214354"/>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FENALCE</a:t>
            </a:r>
          </a:p>
        </p:txBody>
      </p:sp>
      <p:sp>
        <p:nvSpPr>
          <p:cNvPr id="21" name="Rectángulo 20"/>
          <p:cNvSpPr/>
          <p:nvPr/>
        </p:nvSpPr>
        <p:spPr>
          <a:xfrm>
            <a:off x="5421867" y="2957173"/>
            <a:ext cx="153087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CPT - CHIRPS</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9336" y="1001455"/>
            <a:ext cx="3338182"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p:cNvPicPr>
            <a:picLocks noChangeAspect="1"/>
          </p:cNvPicPr>
          <p:nvPr/>
        </p:nvPicPr>
        <p:blipFill>
          <a:blip r:embed="rId4"/>
          <a:stretch>
            <a:fillRect/>
          </a:stretch>
        </p:blipFill>
        <p:spPr>
          <a:xfrm>
            <a:off x="3374557" y="464596"/>
            <a:ext cx="1628775" cy="2028299"/>
          </a:xfrm>
          <a:prstGeom prst="rect">
            <a:avLst/>
          </a:prstGeom>
          <a:ln>
            <a:noFill/>
          </a:ln>
          <a:effectLst>
            <a:outerShdw blurRad="292100" dist="139700" dir="2700000" algn="tl" rotWithShape="0">
              <a:srgbClr val="333333">
                <a:alpha val="65000"/>
              </a:srgbClr>
            </a:outerShdw>
          </a:effectLst>
        </p:spPr>
      </p:pic>
      <p:pic>
        <p:nvPicPr>
          <p:cNvPr id="13" name="Imagen 12"/>
          <p:cNvPicPr>
            <a:picLocks noChangeAspect="1"/>
          </p:cNvPicPr>
          <p:nvPr/>
        </p:nvPicPr>
        <p:blipFill>
          <a:blip r:embed="rId5"/>
          <a:stretch>
            <a:fillRect/>
          </a:stretch>
        </p:blipFill>
        <p:spPr>
          <a:xfrm>
            <a:off x="5222329" y="437456"/>
            <a:ext cx="1696540" cy="2142000"/>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1867" y="3188891"/>
            <a:ext cx="1836000" cy="2376000"/>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7232" y="3188891"/>
            <a:ext cx="1836000" cy="2376000"/>
          </a:xfrm>
          <a:prstGeom prst="rect">
            <a:avLst/>
          </a:prstGeom>
        </p:spPr>
      </p:pic>
      <p:pic>
        <p:nvPicPr>
          <p:cNvPr id="9" name="Imagen 8"/>
          <p:cNvPicPr>
            <a:picLocks noChangeAspect="1"/>
          </p:cNvPicPr>
          <p:nvPr/>
        </p:nvPicPr>
        <p:blipFill>
          <a:blip r:embed="rId8"/>
          <a:stretch>
            <a:fillRect/>
          </a:stretch>
        </p:blipFill>
        <p:spPr>
          <a:xfrm>
            <a:off x="1407401" y="465345"/>
            <a:ext cx="1676655" cy="2026800"/>
          </a:xfrm>
          <a:prstGeom prst="rect">
            <a:avLst/>
          </a:prstGeom>
        </p:spPr>
      </p:pic>
      <p:pic>
        <p:nvPicPr>
          <p:cNvPr id="3" name="Imagen 2"/>
          <p:cNvPicPr>
            <a:picLocks noChangeAspect="1"/>
          </p:cNvPicPr>
          <p:nvPr/>
        </p:nvPicPr>
        <p:blipFill>
          <a:blip r:embed="rId9"/>
          <a:stretch>
            <a:fillRect/>
          </a:stretch>
        </p:blipFill>
        <p:spPr>
          <a:xfrm>
            <a:off x="7226123" y="317604"/>
            <a:ext cx="1578667" cy="1332000"/>
          </a:xfrm>
          <a:prstGeom prst="rect">
            <a:avLst/>
          </a:prstGeom>
        </p:spPr>
      </p:pic>
      <p:pic>
        <p:nvPicPr>
          <p:cNvPr id="10" name="Imagen 9"/>
          <p:cNvPicPr>
            <a:picLocks noChangeAspect="1"/>
          </p:cNvPicPr>
          <p:nvPr/>
        </p:nvPicPr>
        <p:blipFill>
          <a:blip r:embed="rId10"/>
          <a:stretch>
            <a:fillRect/>
          </a:stretch>
        </p:blipFill>
        <p:spPr>
          <a:xfrm>
            <a:off x="1325641" y="3161455"/>
            <a:ext cx="2127273" cy="2403436"/>
          </a:xfrm>
          <a:prstGeom prst="rect">
            <a:avLst/>
          </a:prstGeom>
        </p:spPr>
      </p:pic>
    </p:spTree>
    <p:extLst>
      <p:ext uri="{BB962C8B-B14F-4D97-AF65-F5344CB8AC3E}">
        <p14:creationId xmlns:p14="http://schemas.microsoft.com/office/powerpoint/2010/main" val="3726348290"/>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7536160" y="2852936"/>
            <a:ext cx="3096344" cy="469359"/>
          </a:xfrm>
          <a:prstGeom prst="rect">
            <a:avLst/>
          </a:prstGeom>
          <a:noFill/>
        </p:spPr>
        <p:txBody>
          <a:bodyPr wrap="square" lIns="91440" tIns="45720" rIns="91440" bIns="45720">
            <a:spAutoFit/>
          </a:bodyPr>
          <a:lstStyle/>
          <a:p>
            <a:pPr lvl="1" algn="ctr">
              <a:lnSpc>
                <a:spcPct val="70000"/>
              </a:lnSpc>
            </a:pPr>
            <a:r>
              <a:rPr lang="es-ES" sz="3500" dirty="0" smtClean="0">
                <a:ln w="0"/>
                <a:effectLst>
                  <a:reflection blurRad="6350" stA="53000" endA="300" endPos="35500" dir="5400000" sy="-90000" algn="bl" rotWithShape="0"/>
                </a:effectLst>
                <a:latin typeface="Impact" panose="020B0806030902050204" pitchFamily="34" charset="0"/>
              </a:rPr>
              <a:t>Nov/Dic/Ene</a:t>
            </a:r>
            <a:endParaRPr lang="es-ES" sz="3500" dirty="0">
              <a:ln w="0"/>
              <a:effectLst>
                <a:reflection blurRad="6350" stA="53000" endA="300" endPos="35500" dir="5400000" sy="-90000" algn="bl" rotWithShape="0"/>
              </a:effectLst>
              <a:latin typeface="Impact" panose="020B0806030902050204" pitchFamily="34" charset="0"/>
            </a:endParaRPr>
          </a:p>
        </p:txBody>
      </p:sp>
      <p:sp>
        <p:nvSpPr>
          <p:cNvPr id="7" name="Rectángulo 6"/>
          <p:cNvSpPr/>
          <p:nvPr/>
        </p:nvSpPr>
        <p:spPr>
          <a:xfrm>
            <a:off x="6669233" y="2426538"/>
            <a:ext cx="5259415" cy="498406"/>
          </a:xfrm>
          <a:prstGeom prst="rect">
            <a:avLst/>
          </a:prstGeom>
          <a:noFill/>
        </p:spPr>
        <p:txBody>
          <a:bodyPr wrap="square" lIns="91440" tIns="45720" rIns="91440" bIns="45720">
            <a:spAutoFit/>
          </a:bodyPr>
          <a:lstStyle/>
          <a:p>
            <a:pPr lvl="1">
              <a:lnSpc>
                <a:spcPct val="70000"/>
              </a:lnSpc>
            </a:pPr>
            <a:r>
              <a:rPr lang="es-ES" sz="3600" dirty="0" smtClean="0">
                <a:ln w="0"/>
                <a:solidFill>
                  <a:srgbClr val="375160"/>
                </a:solidFill>
                <a:latin typeface="Impact" panose="020B0806030902050204" pitchFamily="34" charset="0"/>
              </a:rPr>
              <a:t>PROPUESTA </a:t>
            </a:r>
            <a:r>
              <a:rPr lang="es-ES" sz="3600" dirty="0">
                <a:ln w="0"/>
                <a:solidFill>
                  <a:srgbClr val="375160"/>
                </a:solidFill>
                <a:latin typeface="Impact" panose="020B0806030902050204" pitchFamily="34" charset="0"/>
              </a:rPr>
              <a:t>CONSENS</a:t>
            </a:r>
            <a:r>
              <a:rPr lang="es-ES" sz="3600" dirty="0" smtClean="0">
                <a:ln w="0"/>
                <a:solidFill>
                  <a:srgbClr val="375160"/>
                </a:solidFill>
                <a:latin typeface="Impact" panose="020B0806030902050204" pitchFamily="34" charset="0"/>
              </a:rPr>
              <a:t>O</a:t>
            </a:r>
            <a:endParaRPr lang="es-ES" sz="2800" dirty="0">
              <a:ln w="0"/>
              <a:solidFill>
                <a:srgbClr val="375160"/>
              </a:solidFill>
              <a:latin typeface="Impact" panose="020B080603090205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84" y="152936"/>
            <a:ext cx="4031302" cy="5400000"/>
          </a:xfrm>
          <a:prstGeom prst="rect">
            <a:avLst/>
          </a:prstGeom>
        </p:spPr>
      </p:pic>
    </p:spTree>
    <p:extLst>
      <p:ext uri="{BB962C8B-B14F-4D97-AF65-F5344CB8AC3E}">
        <p14:creationId xmlns:p14="http://schemas.microsoft.com/office/powerpoint/2010/main" val="3247167536"/>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p:cNvSpPr txBox="1"/>
          <p:nvPr/>
        </p:nvSpPr>
        <p:spPr>
          <a:xfrm>
            <a:off x="1343472" y="6309320"/>
            <a:ext cx="5544616" cy="400110"/>
          </a:xfrm>
          <a:prstGeom prst="rect">
            <a:avLst/>
          </a:prstGeom>
          <a:noFill/>
        </p:spPr>
        <p:txBody>
          <a:bodyPr wrap="square" rtlCol="0">
            <a:spAutoFit/>
          </a:bodyPr>
          <a:lstStyle/>
          <a:p>
            <a:pPr>
              <a:lnSpc>
                <a:spcPct val="80000"/>
              </a:lnSpc>
            </a:pPr>
            <a:r>
              <a:rPr lang="es-CO" sz="2500" dirty="0" smtClean="0">
                <a:solidFill>
                  <a:srgbClr val="375160"/>
                </a:solidFill>
                <a:latin typeface="Impact" panose="020B0806030902050204" pitchFamily="34" charset="0"/>
              </a:rPr>
              <a:t>MODELAMIENTO DINÁMICO - DECADAL</a:t>
            </a:r>
            <a:endParaRPr lang="es-CO" sz="2500" dirty="0">
              <a:solidFill>
                <a:srgbClr val="375160"/>
              </a:solidFill>
              <a:latin typeface="Impact" panose="020B0806030902050204" pitchFamily="34" charset="0"/>
            </a:endParaRPr>
          </a:p>
        </p:txBody>
      </p:sp>
      <p:sp>
        <p:nvSpPr>
          <p:cNvPr id="6" name="Rectángulo 5"/>
          <p:cNvSpPr/>
          <p:nvPr/>
        </p:nvSpPr>
        <p:spPr>
          <a:xfrm>
            <a:off x="1199456" y="0"/>
            <a:ext cx="537711" cy="6093296"/>
          </a:xfrm>
          <a:prstGeom prst="rect">
            <a:avLst/>
          </a:prstGeom>
          <a:noFill/>
        </p:spPr>
        <p:txBody>
          <a:bodyPr vert="wordArtVert" wrap="square" lIns="68580" tIns="34290" rIns="68580" bIns="34290">
            <a:spAutoFit/>
          </a:bodyPr>
          <a:lstStyle/>
          <a:p>
            <a:pPr lvl="1" algn="ctr">
              <a:lnSpc>
                <a:spcPct val="50000"/>
              </a:lnSpc>
            </a:pPr>
            <a:r>
              <a:rPr lang="es-ES" sz="3500" dirty="0" smtClean="0">
                <a:ln w="0"/>
                <a:solidFill>
                  <a:srgbClr val="375160"/>
                </a:solidFill>
                <a:latin typeface="Impact" panose="020B0806030902050204" pitchFamily="34" charset="0"/>
              </a:rPr>
              <a:t>NDE</a:t>
            </a:r>
            <a:endParaRPr lang="es-ES" sz="3500" dirty="0">
              <a:ln w="0"/>
              <a:solidFill>
                <a:srgbClr val="375160"/>
              </a:solidFill>
              <a:latin typeface="Impact" panose="020B0806030902050204" pitchFamily="34" charset="0"/>
            </a:endParaRPr>
          </a:p>
        </p:txBody>
      </p:sp>
      <p:pic>
        <p:nvPicPr>
          <p:cNvPr id="4" name="Imagen 3"/>
          <p:cNvPicPr>
            <a:picLocks noChangeAspect="1"/>
          </p:cNvPicPr>
          <p:nvPr/>
        </p:nvPicPr>
        <p:blipFill>
          <a:blip r:embed="rId2"/>
          <a:stretch>
            <a:fillRect/>
          </a:stretch>
        </p:blipFill>
        <p:spPr>
          <a:xfrm>
            <a:off x="2423592" y="1772816"/>
            <a:ext cx="8189260" cy="273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6689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231232" y="4005064"/>
            <a:ext cx="8928992" cy="880241"/>
          </a:xfrm>
          <a:prstGeom prst="rect">
            <a:avLst/>
          </a:prstGeom>
          <a:noFill/>
        </p:spPr>
        <p:txBody>
          <a:bodyPr wrap="square" rtlCol="0">
            <a:spAutoFit/>
          </a:bodyPr>
          <a:lstStyle/>
          <a:p>
            <a:pPr algn="ctr">
              <a:lnSpc>
                <a:spcPct val="80000"/>
              </a:lnSpc>
            </a:pPr>
            <a:r>
              <a:rPr lang="es-CO" sz="3600" dirty="0" smtClean="0">
                <a:solidFill>
                  <a:srgbClr val="375160"/>
                </a:solidFill>
                <a:latin typeface="Impact" panose="020B0806030902050204" pitchFamily="34" charset="0"/>
              </a:rPr>
              <a:t>PROYECCIÓN TEMPERATURA</a:t>
            </a:r>
          </a:p>
          <a:p>
            <a:pPr algn="ctr">
              <a:lnSpc>
                <a:spcPct val="80000"/>
              </a:lnSpc>
            </a:pPr>
            <a:r>
              <a:rPr lang="es-CO" sz="2800" dirty="0" smtClean="0">
                <a:solidFill>
                  <a:srgbClr val="375160"/>
                </a:solidFill>
                <a:latin typeface="Impact" panose="020B0806030902050204" pitchFamily="34" charset="0"/>
              </a:rPr>
              <a:t> MODELOS </a:t>
            </a:r>
            <a:r>
              <a:rPr lang="es-CO" sz="2800" dirty="0">
                <a:solidFill>
                  <a:srgbClr val="375160"/>
                </a:solidFill>
                <a:latin typeface="Impact" panose="020B0806030902050204" pitchFamily="34" charset="0"/>
              </a:rPr>
              <a:t>NACIONALES E INTERNACIONALES</a:t>
            </a:r>
          </a:p>
        </p:txBody>
      </p:sp>
      <p:sp>
        <p:nvSpPr>
          <p:cNvPr id="5" name="CuadroTexto 4"/>
          <p:cNvSpPr txBox="1"/>
          <p:nvPr/>
        </p:nvSpPr>
        <p:spPr>
          <a:xfrm>
            <a:off x="5591944" y="4792729"/>
            <a:ext cx="1693732" cy="523220"/>
          </a:xfrm>
          <a:prstGeom prst="rect">
            <a:avLst/>
          </a:prstGeom>
          <a:noFill/>
        </p:spPr>
        <p:txBody>
          <a:bodyPr wrap="none" rtlCol="0">
            <a:spAutoFit/>
          </a:bodyPr>
          <a:lstStyle/>
          <a:p>
            <a:pPr algn="ctr"/>
            <a:r>
              <a:rPr lang="es-CO" sz="2800" dirty="0">
                <a:solidFill>
                  <a:srgbClr val="375160"/>
                </a:solidFill>
                <a:latin typeface="Myriad Pro" panose="020B0503030403020204" pitchFamily="34" charset="0"/>
              </a:rPr>
              <a:t>MENSUAL</a:t>
            </a: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627850"/>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6888088" y="498628"/>
            <a:ext cx="4395231" cy="497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p:cNvPicPr>
            <a:picLocks noChangeAspect="1"/>
          </p:cNvPicPr>
          <p:nvPr/>
        </p:nvPicPr>
        <p:blipFill>
          <a:blip r:embed="rId4"/>
          <a:stretch>
            <a:fillRect/>
          </a:stretch>
        </p:blipFill>
        <p:spPr>
          <a:xfrm>
            <a:off x="1569752" y="508567"/>
            <a:ext cx="4496502" cy="497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p:cNvPicPr>
            <a:picLocks noChangeAspect="1"/>
          </p:cNvPicPr>
          <p:nvPr/>
        </p:nvPicPr>
        <p:blipFill>
          <a:blip r:embed="rId5" cstate="print"/>
          <a:stretch>
            <a:fillRect/>
          </a:stretch>
        </p:blipFill>
        <p:spPr>
          <a:xfrm>
            <a:off x="8084109" y="5805267"/>
            <a:ext cx="2554897" cy="1150257"/>
          </a:xfrm>
          <a:prstGeom prst="rect">
            <a:avLst/>
          </a:prstGeom>
        </p:spPr>
      </p:pic>
      <p:sp>
        <p:nvSpPr>
          <p:cNvPr id="10" name="Rectángulo 9"/>
          <p:cNvSpPr/>
          <p:nvPr/>
        </p:nvSpPr>
        <p:spPr>
          <a:xfrm>
            <a:off x="-518737" y="6380395"/>
            <a:ext cx="6584991" cy="706475"/>
          </a:xfrm>
          <a:prstGeom prst="rect">
            <a:avLst/>
          </a:prstGeom>
          <a:noFill/>
        </p:spPr>
        <p:txBody>
          <a:bodyPr wrap="square" lIns="91440" tIns="45720" rIns="91440" bIns="45720">
            <a:spAutoFit/>
          </a:bodyPr>
          <a:lstStyle/>
          <a:p>
            <a:pPr lvl="1" algn="ctr">
              <a:lnSpc>
                <a:spcPct val="70000"/>
              </a:lnSpc>
            </a:pPr>
            <a:r>
              <a:rPr lang="es-ES" sz="2800" b="1" dirty="0" smtClean="0">
                <a:ln w="0"/>
                <a:solidFill>
                  <a:srgbClr val="375160"/>
                </a:solidFill>
                <a:latin typeface="Myriad Pro" panose="020B0503030403020204" pitchFamily="34" charset="0"/>
              </a:rPr>
              <a:t>PRE</a:t>
            </a:r>
            <a:r>
              <a:rPr lang="es-ES" sz="2800" b="1" dirty="0">
                <a:ln w="0"/>
                <a:solidFill>
                  <a:srgbClr val="375160"/>
                </a:solidFill>
                <a:latin typeface="Myriad Pro" panose="020B0503030403020204" pitchFamily="34" charset="0"/>
              </a:rPr>
              <a:t>DICC</a:t>
            </a:r>
            <a:r>
              <a:rPr lang="es-ES" sz="2800" b="1" dirty="0" smtClean="0">
                <a:ln w="0"/>
                <a:solidFill>
                  <a:srgbClr val="375160"/>
                </a:solidFill>
                <a:latin typeface="Myriad Pro" panose="020B0503030403020204" pitchFamily="34" charset="0"/>
              </a:rPr>
              <a:t>IÓN </a:t>
            </a:r>
            <a:r>
              <a:rPr lang="es-ES" sz="2800" b="1" dirty="0" err="1" smtClean="0">
                <a:ln w="0"/>
                <a:solidFill>
                  <a:srgbClr val="375160"/>
                </a:solidFill>
                <a:latin typeface="Myriad Pro" panose="020B0503030403020204" pitchFamily="34" charset="0"/>
              </a:rPr>
              <a:t>IRI</a:t>
            </a:r>
            <a:endParaRPr lang="es-ES" sz="2800" b="1" dirty="0" smtClean="0">
              <a:ln w="0"/>
              <a:solidFill>
                <a:srgbClr val="375160"/>
              </a:solidFill>
              <a:latin typeface="Myriad Pro" panose="020B0503030403020204" pitchFamily="34" charset="0"/>
            </a:endParaRPr>
          </a:p>
          <a:p>
            <a:pPr lvl="1" algn="ctr">
              <a:lnSpc>
                <a:spcPct val="70000"/>
              </a:lnSpc>
            </a:pPr>
            <a:endParaRPr lang="es-ES" sz="2800" b="1" dirty="0">
              <a:ln w="0"/>
              <a:solidFill>
                <a:srgbClr val="375160"/>
              </a:solidFill>
              <a:latin typeface="Myriad Pro" panose="020B0503030403020204" pitchFamily="34" charset="0"/>
            </a:endParaRPr>
          </a:p>
        </p:txBody>
      </p:sp>
      <p:sp>
        <p:nvSpPr>
          <p:cNvPr id="11" name="CuadroTexto 10"/>
          <p:cNvSpPr txBox="1"/>
          <p:nvPr/>
        </p:nvSpPr>
        <p:spPr>
          <a:xfrm>
            <a:off x="5015880" y="863081"/>
            <a:ext cx="881973" cy="646331"/>
          </a:xfrm>
          <a:prstGeom prst="rect">
            <a:avLst/>
          </a:prstGeom>
          <a:noFill/>
        </p:spPr>
        <p:txBody>
          <a:bodyPr wrap="none" rtlCol="0">
            <a:spAutoFit/>
          </a:bodyPr>
          <a:lstStyle/>
          <a:p>
            <a:r>
              <a:rPr lang="es-CO" sz="3600" dirty="0" smtClean="0">
                <a:solidFill>
                  <a:srgbClr val="375160"/>
                </a:solidFill>
                <a:latin typeface="Impact" panose="020B0806030902050204" pitchFamily="34" charset="0"/>
              </a:rPr>
              <a:t>NDE</a:t>
            </a:r>
            <a:endParaRPr lang="es-CO" sz="3600" dirty="0">
              <a:solidFill>
                <a:srgbClr val="375160"/>
              </a:solidFill>
              <a:latin typeface="Impact" panose="020B0806030902050204" pitchFamily="34" charset="0"/>
            </a:endParaRPr>
          </a:p>
        </p:txBody>
      </p:sp>
      <p:sp>
        <p:nvSpPr>
          <p:cNvPr id="12" name="CuadroTexto 11"/>
          <p:cNvSpPr txBox="1"/>
          <p:nvPr/>
        </p:nvSpPr>
        <p:spPr>
          <a:xfrm>
            <a:off x="10234087" y="836712"/>
            <a:ext cx="816249" cy="646331"/>
          </a:xfrm>
          <a:prstGeom prst="rect">
            <a:avLst/>
          </a:prstGeom>
          <a:noFill/>
        </p:spPr>
        <p:txBody>
          <a:bodyPr wrap="none" rtlCol="0">
            <a:spAutoFit/>
          </a:bodyPr>
          <a:lstStyle/>
          <a:p>
            <a:r>
              <a:rPr lang="es-CO" sz="3600" dirty="0" smtClean="0">
                <a:solidFill>
                  <a:srgbClr val="375160"/>
                </a:solidFill>
                <a:latin typeface="Impact" panose="020B0806030902050204" pitchFamily="34" charset="0"/>
              </a:rPr>
              <a:t>DEF</a:t>
            </a:r>
            <a:endParaRPr lang="es-CO" sz="36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1341955904"/>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267272" y="3140968"/>
            <a:ext cx="4962126" cy="2833200"/>
          </a:xfrm>
          <a:prstGeom prst="rect">
            <a:avLst/>
          </a:prstGeom>
        </p:spPr>
      </p:pic>
      <p:pic>
        <p:nvPicPr>
          <p:cNvPr id="3" name="Imagen 2"/>
          <p:cNvPicPr>
            <a:picLocks noChangeAspect="1"/>
          </p:cNvPicPr>
          <p:nvPr/>
        </p:nvPicPr>
        <p:blipFill>
          <a:blip r:embed="rId4"/>
          <a:stretch>
            <a:fillRect/>
          </a:stretch>
        </p:blipFill>
        <p:spPr>
          <a:xfrm>
            <a:off x="1267272" y="251769"/>
            <a:ext cx="4962126" cy="2833200"/>
          </a:xfrm>
          <a:prstGeom prst="rect">
            <a:avLst/>
          </a:prstGeom>
        </p:spPr>
      </p:pic>
      <p:sp>
        <p:nvSpPr>
          <p:cNvPr id="10" name="Rectángulo 9"/>
          <p:cNvSpPr/>
          <p:nvPr/>
        </p:nvSpPr>
        <p:spPr>
          <a:xfrm>
            <a:off x="119336" y="6381328"/>
            <a:ext cx="7809720" cy="404854"/>
          </a:xfrm>
          <a:prstGeom prst="rect">
            <a:avLst/>
          </a:prstGeom>
          <a:noFill/>
        </p:spPr>
        <p:txBody>
          <a:bodyPr wrap="square" lIns="91440" tIns="45720" rIns="91440" bIns="45720">
            <a:spAutoFit/>
          </a:bodyPr>
          <a:lstStyle/>
          <a:p>
            <a:pPr lvl="1" algn="ctr">
              <a:lnSpc>
                <a:spcPct val="70000"/>
              </a:lnSpc>
            </a:pPr>
            <a:r>
              <a:rPr lang="es-ES" sz="2800" b="1" dirty="0" smtClean="0">
                <a:ln w="0"/>
                <a:solidFill>
                  <a:srgbClr val="375160"/>
                </a:solidFill>
                <a:latin typeface="Myriad Pro" panose="020B0503030403020204" pitchFamily="34" charset="0"/>
              </a:rPr>
              <a:t>PREDICCIÓN CENTRO EUROPEO</a:t>
            </a:r>
            <a:endParaRPr lang="es-ES" sz="2800" b="1" dirty="0">
              <a:ln w="0"/>
              <a:solidFill>
                <a:srgbClr val="375160"/>
              </a:solidFill>
              <a:latin typeface="Myriad Pro" panose="020B0503030403020204" pitchFamily="34" charset="0"/>
            </a:endParaRPr>
          </a:p>
        </p:txBody>
      </p:sp>
      <p:sp>
        <p:nvSpPr>
          <p:cNvPr id="9" name="CuadroTexto 8"/>
          <p:cNvSpPr txBox="1"/>
          <p:nvPr/>
        </p:nvSpPr>
        <p:spPr>
          <a:xfrm>
            <a:off x="1639518" y="2382638"/>
            <a:ext cx="881973" cy="646331"/>
          </a:xfrm>
          <a:prstGeom prst="rect">
            <a:avLst/>
          </a:prstGeom>
          <a:noFill/>
        </p:spPr>
        <p:txBody>
          <a:bodyPr wrap="none" rtlCol="0">
            <a:spAutoFit/>
          </a:bodyPr>
          <a:lstStyle/>
          <a:p>
            <a:r>
              <a:rPr lang="es-CO" sz="3600" dirty="0" smtClean="0">
                <a:latin typeface="Impact" panose="020B0806030902050204" pitchFamily="34" charset="0"/>
              </a:rPr>
              <a:t>NDE</a:t>
            </a:r>
            <a:endParaRPr lang="es-CO" sz="3600" dirty="0">
              <a:latin typeface="Impact" panose="020B0806030902050204" pitchFamily="34" charset="0"/>
            </a:endParaRPr>
          </a:p>
        </p:txBody>
      </p:sp>
      <p:sp>
        <p:nvSpPr>
          <p:cNvPr id="11" name="CuadroTexto 10"/>
          <p:cNvSpPr txBox="1"/>
          <p:nvPr/>
        </p:nvSpPr>
        <p:spPr>
          <a:xfrm>
            <a:off x="1559496" y="5215838"/>
            <a:ext cx="816249" cy="646331"/>
          </a:xfrm>
          <a:prstGeom prst="rect">
            <a:avLst/>
          </a:prstGeom>
          <a:noFill/>
        </p:spPr>
        <p:txBody>
          <a:bodyPr wrap="none" rtlCol="0">
            <a:spAutoFit/>
          </a:bodyPr>
          <a:lstStyle/>
          <a:p>
            <a:r>
              <a:rPr lang="es-CO" sz="3600" dirty="0" smtClean="0">
                <a:latin typeface="Impact" panose="020B0806030902050204" pitchFamily="34" charset="0"/>
              </a:rPr>
              <a:t>DEF</a:t>
            </a:r>
          </a:p>
        </p:txBody>
      </p:sp>
      <p:sp>
        <p:nvSpPr>
          <p:cNvPr id="12" name="CuadroTexto 11"/>
          <p:cNvSpPr txBox="1"/>
          <p:nvPr/>
        </p:nvSpPr>
        <p:spPr>
          <a:xfrm>
            <a:off x="7176120" y="2870509"/>
            <a:ext cx="4148764" cy="1200329"/>
          </a:xfrm>
          <a:prstGeom prst="rect">
            <a:avLst/>
          </a:prstGeom>
          <a:noFill/>
        </p:spPr>
        <p:txBody>
          <a:bodyPr wrap="none" rtlCol="0">
            <a:spAutoFit/>
          </a:bodyPr>
          <a:lstStyle/>
          <a:p>
            <a:r>
              <a:rPr lang="es-CO" sz="3600" dirty="0" smtClean="0">
                <a:latin typeface="Impact" panose="020B0806030902050204" pitchFamily="34" charset="0"/>
              </a:rPr>
              <a:t>Temperatura del Aire</a:t>
            </a:r>
          </a:p>
          <a:p>
            <a:endParaRPr lang="es-CO" sz="3600" dirty="0" smtClean="0">
              <a:solidFill>
                <a:srgbClr val="FF5D5D"/>
              </a:solidFill>
              <a:latin typeface="Impact" panose="020B0806030902050204" pitchFamily="34" charset="0"/>
            </a:endParaRPr>
          </a:p>
        </p:txBody>
      </p:sp>
    </p:spTree>
    <p:extLst>
      <p:ext uri="{BB962C8B-B14F-4D97-AF65-F5344CB8AC3E}">
        <p14:creationId xmlns:p14="http://schemas.microsoft.com/office/powerpoint/2010/main" val="449901263"/>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816768" y="5789493"/>
            <a:ext cx="9939415" cy="814069"/>
          </a:xfrm>
          <a:prstGeom prst="rect">
            <a:avLst/>
          </a:prstGeom>
          <a:noFill/>
        </p:spPr>
        <p:txBody>
          <a:bodyPr wrap="square" lIns="91440" tIns="45720" rIns="91440" bIns="45720">
            <a:spAutoFit/>
          </a:bodyPr>
          <a:lstStyle/>
          <a:p>
            <a:pPr lvl="1" algn="ctr">
              <a:lnSpc>
                <a:spcPct val="70000"/>
              </a:lnSpc>
            </a:pPr>
            <a:r>
              <a:rPr lang="es-ES" sz="3200" dirty="0" smtClean="0">
                <a:ln w="0"/>
                <a:solidFill>
                  <a:schemeClr val="bg1"/>
                </a:solidFill>
                <a:latin typeface="Impact" panose="020B0806030902050204" pitchFamily="34" charset="0"/>
              </a:rPr>
              <a:t>P</a:t>
            </a:r>
            <a:r>
              <a:rPr lang="es-ES" sz="3200" dirty="0">
                <a:ln w="0"/>
                <a:solidFill>
                  <a:schemeClr val="bg1"/>
                </a:solidFill>
                <a:latin typeface="Impact" panose="020B0806030902050204" pitchFamily="34" charset="0"/>
              </a:rPr>
              <a:t>REDI</a:t>
            </a:r>
            <a:r>
              <a:rPr lang="es-ES" sz="3200" dirty="0" smtClean="0">
                <a:ln w="0"/>
                <a:solidFill>
                  <a:schemeClr val="bg1"/>
                </a:solidFill>
                <a:latin typeface="Impact" panose="020B0806030902050204" pitchFamily="34" charset="0"/>
              </a:rPr>
              <a:t>CCIÓN - CPT</a:t>
            </a:r>
          </a:p>
          <a:p>
            <a:pPr lvl="1" algn="ctr">
              <a:lnSpc>
                <a:spcPct val="70000"/>
              </a:lnSpc>
            </a:pPr>
            <a:r>
              <a:rPr lang="es-ES" sz="3500" dirty="0" smtClean="0">
                <a:ln w="0"/>
                <a:latin typeface="Impact" panose="020B0806030902050204" pitchFamily="34" charset="0"/>
              </a:rPr>
              <a:t>TEMPERATURA MEDIA MÁXIMA</a:t>
            </a:r>
          </a:p>
        </p:txBody>
      </p:sp>
      <p:sp>
        <p:nvSpPr>
          <p:cNvPr id="11" name="Rectángulo 10"/>
          <p:cNvSpPr/>
          <p:nvPr/>
        </p:nvSpPr>
        <p:spPr>
          <a:xfrm>
            <a:off x="2247889" y="764704"/>
            <a:ext cx="1641796"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NOVIEMBRE</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sp>
        <p:nvSpPr>
          <p:cNvPr id="16" name="Rectángulo 15"/>
          <p:cNvSpPr/>
          <p:nvPr/>
        </p:nvSpPr>
        <p:spPr>
          <a:xfrm>
            <a:off x="5551997" y="771241"/>
            <a:ext cx="1577676"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DICIEMBRE</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sp>
        <p:nvSpPr>
          <p:cNvPr id="17" name="Rectángulo 16"/>
          <p:cNvSpPr/>
          <p:nvPr/>
        </p:nvSpPr>
        <p:spPr>
          <a:xfrm>
            <a:off x="9417590" y="753547"/>
            <a:ext cx="1212191"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ENERO</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sp>
        <p:nvSpPr>
          <p:cNvPr id="2" name="Rectángulo 1"/>
          <p:cNvSpPr/>
          <p:nvPr/>
        </p:nvSpPr>
        <p:spPr>
          <a:xfrm>
            <a:off x="3791744" y="2394714"/>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7248128" y="2394714"/>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p:cNvSpPr/>
          <p:nvPr/>
        </p:nvSpPr>
        <p:spPr>
          <a:xfrm>
            <a:off x="10632504" y="2396295"/>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235" y="1106584"/>
            <a:ext cx="3338182" cy="43200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9417" y="1079018"/>
            <a:ext cx="3338182" cy="432000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264" y="1075929"/>
            <a:ext cx="3338182" cy="4320000"/>
          </a:xfrm>
          <a:prstGeom prst="rect">
            <a:avLst/>
          </a:prstGeom>
        </p:spPr>
      </p:pic>
    </p:spTree>
    <p:extLst>
      <p:ext uri="{BB962C8B-B14F-4D97-AF65-F5344CB8AC3E}">
        <p14:creationId xmlns:p14="http://schemas.microsoft.com/office/powerpoint/2010/main" val="200327538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46529" y="288032"/>
            <a:ext cx="10438103" cy="573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221575" y="6390165"/>
            <a:ext cx="8568952" cy="415498"/>
          </a:xfrm>
          <a:prstGeom prst="rect">
            <a:avLst/>
          </a:prstGeom>
          <a:noFill/>
        </p:spPr>
        <p:txBody>
          <a:bodyPr wrap="square" lIns="91440" tIns="45720" rIns="91440" bIns="45720">
            <a:spAutoFit/>
          </a:bodyPr>
          <a:lstStyle/>
          <a:p>
            <a:pPr lvl="1" algn="ctr">
              <a:lnSpc>
                <a:spcPct val="70000"/>
              </a:lnSpc>
            </a:pPr>
            <a:r>
              <a:rPr lang="es-ES" sz="3000" dirty="0" smtClean="0">
                <a:ln w="0"/>
                <a:solidFill>
                  <a:srgbClr val="375160"/>
                </a:solidFill>
                <a:latin typeface="Impact" panose="020B0806030902050204" pitchFamily="34" charset="0"/>
              </a:rPr>
              <a:t>ANOMALÍA DE LA PRECIPITACIÓN - 2017</a:t>
            </a:r>
            <a:endParaRPr lang="es-ES" sz="3000" dirty="0" smtClean="0">
              <a:ln w="0"/>
              <a:solidFill>
                <a:srgbClr val="85B98B"/>
              </a:solidFill>
              <a:latin typeface="Impact" panose="020B080603090205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161" y="3569516"/>
            <a:ext cx="2773726" cy="1600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ángulo 12"/>
          <p:cNvSpPr/>
          <p:nvPr/>
        </p:nvSpPr>
        <p:spPr>
          <a:xfrm>
            <a:off x="5956608" y="470214"/>
            <a:ext cx="1656184" cy="307777"/>
          </a:xfrm>
          <a:prstGeom prst="rect">
            <a:avLst/>
          </a:prstGeom>
        </p:spPr>
        <p:txBody>
          <a:bodyPr wrap="square">
            <a:spAutoFit/>
          </a:bodyPr>
          <a:lstStyle/>
          <a:p>
            <a:pPr lvl="1" algn="ctr">
              <a:lnSpc>
                <a:spcPct val="70000"/>
              </a:lnSpc>
            </a:pPr>
            <a:r>
              <a:rPr lang="es-ES" sz="2000" dirty="0" smtClean="0">
                <a:ln w="0"/>
                <a:latin typeface="Impact" panose="020B0806030902050204" pitchFamily="34" charset="0"/>
              </a:rPr>
              <a:t>Abril</a:t>
            </a:r>
            <a:endParaRPr lang="es-ES" sz="2000" dirty="0">
              <a:ln w="0"/>
              <a:latin typeface="Impact" panose="020B0806030902050204" pitchFamily="34" charset="0"/>
            </a:endParaRPr>
          </a:p>
        </p:txBody>
      </p:sp>
      <p:sp>
        <p:nvSpPr>
          <p:cNvPr id="20" name="Rectángulo 19"/>
          <p:cNvSpPr/>
          <p:nvPr/>
        </p:nvSpPr>
        <p:spPr>
          <a:xfrm>
            <a:off x="7686487" y="453553"/>
            <a:ext cx="1656184" cy="307777"/>
          </a:xfrm>
          <a:prstGeom prst="rect">
            <a:avLst/>
          </a:prstGeom>
        </p:spPr>
        <p:txBody>
          <a:bodyPr wrap="square">
            <a:spAutoFit/>
          </a:bodyPr>
          <a:lstStyle/>
          <a:p>
            <a:pPr lvl="1" algn="ctr">
              <a:lnSpc>
                <a:spcPct val="70000"/>
              </a:lnSpc>
            </a:pPr>
            <a:r>
              <a:rPr lang="es-ES" sz="2000" dirty="0">
                <a:ln w="0"/>
                <a:latin typeface="Impact" panose="020B0806030902050204" pitchFamily="34" charset="0"/>
              </a:rPr>
              <a:t>M</a:t>
            </a:r>
            <a:r>
              <a:rPr lang="es-ES" sz="2000" dirty="0" smtClean="0">
                <a:ln w="0"/>
                <a:latin typeface="Impact" panose="020B0806030902050204" pitchFamily="34" charset="0"/>
              </a:rPr>
              <a:t>ayo</a:t>
            </a:r>
            <a:endParaRPr lang="es-ES" sz="2000" dirty="0">
              <a:ln w="0"/>
              <a:latin typeface="Impact" panose="020B080603090205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578" y="750458"/>
            <a:ext cx="1669091" cy="21600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762" y="752326"/>
            <a:ext cx="1669091" cy="216000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0777" y="752326"/>
            <a:ext cx="1669091" cy="2160000"/>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0453" y="755549"/>
            <a:ext cx="1669091" cy="2160000"/>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3293" y="765643"/>
            <a:ext cx="1669091" cy="2160000"/>
          </a:xfrm>
          <a:prstGeom prst="rect">
            <a:avLst/>
          </a:prstGeom>
        </p:spPr>
      </p:pic>
      <p:sp>
        <p:nvSpPr>
          <p:cNvPr id="3" name="Rectángulo 2"/>
          <p:cNvSpPr/>
          <p:nvPr/>
        </p:nvSpPr>
        <p:spPr>
          <a:xfrm>
            <a:off x="987120" y="457866"/>
            <a:ext cx="1656184" cy="307777"/>
          </a:xfrm>
          <a:prstGeom prst="rect">
            <a:avLst/>
          </a:prstGeom>
        </p:spPr>
        <p:txBody>
          <a:bodyPr wrap="square">
            <a:spAutoFit/>
          </a:bodyPr>
          <a:lstStyle/>
          <a:p>
            <a:pPr lvl="1" algn="ctr">
              <a:lnSpc>
                <a:spcPct val="70000"/>
              </a:lnSpc>
            </a:pPr>
            <a:r>
              <a:rPr lang="es-ES" sz="2000" dirty="0" smtClean="0">
                <a:ln w="0"/>
                <a:latin typeface="Impact" panose="020B0806030902050204" pitchFamily="34" charset="0"/>
              </a:rPr>
              <a:t>Enero</a:t>
            </a:r>
            <a:endParaRPr lang="es-ES" sz="2000" dirty="0">
              <a:ln w="0"/>
              <a:latin typeface="Impact" panose="020B0806030902050204" pitchFamily="34" charset="0"/>
            </a:endParaRPr>
          </a:p>
        </p:txBody>
      </p:sp>
      <p:sp>
        <p:nvSpPr>
          <p:cNvPr id="11" name="Rectángulo 10"/>
          <p:cNvSpPr/>
          <p:nvPr/>
        </p:nvSpPr>
        <p:spPr>
          <a:xfrm>
            <a:off x="2808948" y="457865"/>
            <a:ext cx="1656184" cy="307777"/>
          </a:xfrm>
          <a:prstGeom prst="rect">
            <a:avLst/>
          </a:prstGeom>
        </p:spPr>
        <p:txBody>
          <a:bodyPr wrap="square">
            <a:spAutoFit/>
          </a:bodyPr>
          <a:lstStyle/>
          <a:p>
            <a:pPr lvl="1" algn="ctr">
              <a:lnSpc>
                <a:spcPct val="70000"/>
              </a:lnSpc>
            </a:pPr>
            <a:r>
              <a:rPr lang="es-ES" sz="2000" dirty="0" smtClean="0">
                <a:ln w="0"/>
                <a:latin typeface="Impact" panose="020B0806030902050204" pitchFamily="34" charset="0"/>
              </a:rPr>
              <a:t>Febrero</a:t>
            </a:r>
            <a:endParaRPr lang="es-ES" sz="2000" dirty="0">
              <a:ln w="0"/>
              <a:latin typeface="Impact" panose="020B0806030902050204" pitchFamily="34" charset="0"/>
            </a:endParaRPr>
          </a:p>
        </p:txBody>
      </p:sp>
      <p:sp>
        <p:nvSpPr>
          <p:cNvPr id="12" name="Rectángulo 11"/>
          <p:cNvSpPr/>
          <p:nvPr/>
        </p:nvSpPr>
        <p:spPr>
          <a:xfrm>
            <a:off x="4446878" y="457865"/>
            <a:ext cx="1656184" cy="307777"/>
          </a:xfrm>
          <a:prstGeom prst="rect">
            <a:avLst/>
          </a:prstGeom>
        </p:spPr>
        <p:txBody>
          <a:bodyPr wrap="square">
            <a:spAutoFit/>
          </a:bodyPr>
          <a:lstStyle/>
          <a:p>
            <a:pPr lvl="1" algn="ctr">
              <a:lnSpc>
                <a:spcPct val="70000"/>
              </a:lnSpc>
            </a:pPr>
            <a:r>
              <a:rPr lang="es-ES" sz="2000" dirty="0" smtClean="0">
                <a:ln w="0"/>
                <a:latin typeface="Impact" panose="020B0806030902050204" pitchFamily="34" charset="0"/>
              </a:rPr>
              <a:t>Marzo</a:t>
            </a:r>
            <a:endParaRPr lang="es-ES" sz="2000" dirty="0">
              <a:ln w="0"/>
              <a:latin typeface="Impact" panose="020B0806030902050204" pitchFamily="34" charset="0"/>
            </a:endParaRPr>
          </a:p>
        </p:txBody>
      </p:sp>
      <p:sp>
        <p:nvSpPr>
          <p:cNvPr id="17" name="Rectángulo 16"/>
          <p:cNvSpPr/>
          <p:nvPr/>
        </p:nvSpPr>
        <p:spPr>
          <a:xfrm>
            <a:off x="9024088" y="457287"/>
            <a:ext cx="2353781" cy="307777"/>
          </a:xfrm>
          <a:prstGeom prst="rect">
            <a:avLst/>
          </a:prstGeom>
        </p:spPr>
        <p:txBody>
          <a:bodyPr wrap="square">
            <a:spAutoFit/>
          </a:bodyPr>
          <a:lstStyle/>
          <a:p>
            <a:pPr lvl="1" algn="ctr">
              <a:lnSpc>
                <a:spcPct val="70000"/>
              </a:lnSpc>
            </a:pPr>
            <a:r>
              <a:rPr lang="es-ES" sz="2000" dirty="0" smtClean="0">
                <a:ln w="0"/>
                <a:latin typeface="Impact" panose="020B0806030902050204" pitchFamily="34" charset="0"/>
              </a:rPr>
              <a:t>Junio </a:t>
            </a:r>
            <a:endParaRPr lang="es-ES" sz="2000" dirty="0">
              <a:ln w="0"/>
              <a:latin typeface="Impact" panose="020B0806030902050204" pitchFamily="34" charset="0"/>
            </a:endParaRPr>
          </a:p>
        </p:txBody>
      </p:sp>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4161" y="781642"/>
            <a:ext cx="1669090" cy="2160000"/>
          </a:xfrm>
          <a:prstGeom prst="rect">
            <a:avLst/>
          </a:prstGeom>
        </p:spPr>
      </p:pic>
      <p:sp>
        <p:nvSpPr>
          <p:cNvPr id="21" name="Rectángulo 20"/>
          <p:cNvSpPr/>
          <p:nvPr/>
        </p:nvSpPr>
        <p:spPr>
          <a:xfrm>
            <a:off x="835039" y="3278175"/>
            <a:ext cx="2353781" cy="307777"/>
          </a:xfrm>
          <a:prstGeom prst="rect">
            <a:avLst/>
          </a:prstGeom>
        </p:spPr>
        <p:txBody>
          <a:bodyPr wrap="square">
            <a:spAutoFit/>
          </a:bodyPr>
          <a:lstStyle/>
          <a:p>
            <a:pPr lvl="1" algn="ctr">
              <a:lnSpc>
                <a:spcPct val="70000"/>
              </a:lnSpc>
            </a:pPr>
            <a:r>
              <a:rPr lang="es-ES" sz="2000" dirty="0" smtClean="0">
                <a:ln w="0"/>
                <a:latin typeface="Impact" panose="020B0806030902050204" pitchFamily="34" charset="0"/>
              </a:rPr>
              <a:t>Julio </a:t>
            </a:r>
            <a:endParaRPr lang="es-ES" sz="2000" dirty="0">
              <a:ln w="0"/>
              <a:latin typeface="Impact" panose="020B0806030902050204" pitchFamily="34" charset="0"/>
            </a:endParaRPr>
          </a:p>
        </p:txBody>
      </p:sp>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0129" y="3535347"/>
            <a:ext cx="1669091" cy="2160000"/>
          </a:xfrm>
          <a:prstGeom prst="rect">
            <a:avLst/>
          </a:prstGeom>
        </p:spPr>
      </p:pic>
      <p:sp>
        <p:nvSpPr>
          <p:cNvPr id="22" name="Rectángulo 21"/>
          <p:cNvSpPr/>
          <p:nvPr/>
        </p:nvSpPr>
        <p:spPr>
          <a:xfrm>
            <a:off x="2523419" y="3244025"/>
            <a:ext cx="2353781" cy="307777"/>
          </a:xfrm>
          <a:prstGeom prst="rect">
            <a:avLst/>
          </a:prstGeom>
        </p:spPr>
        <p:txBody>
          <a:bodyPr wrap="square">
            <a:spAutoFit/>
          </a:bodyPr>
          <a:lstStyle/>
          <a:p>
            <a:pPr lvl="1" algn="ctr">
              <a:lnSpc>
                <a:spcPct val="70000"/>
              </a:lnSpc>
            </a:pPr>
            <a:r>
              <a:rPr lang="es-ES" sz="2000" dirty="0" smtClean="0">
                <a:ln w="0"/>
                <a:latin typeface="Impact" panose="020B0806030902050204" pitchFamily="34" charset="0"/>
              </a:rPr>
              <a:t>Agosto </a:t>
            </a:r>
            <a:endParaRPr lang="es-ES" sz="2000" dirty="0">
              <a:ln w="0"/>
              <a:latin typeface="Impact" panose="020B0806030902050204" pitchFamily="34" charset="0"/>
            </a:endParaRPr>
          </a:p>
        </p:txBody>
      </p:sp>
      <p:pic>
        <p:nvPicPr>
          <p:cNvPr id="16" name="Imagen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6816" y="3542668"/>
            <a:ext cx="1669091" cy="2160000"/>
          </a:xfrm>
          <a:prstGeom prst="rect">
            <a:avLst/>
          </a:prstGeom>
        </p:spPr>
      </p:pic>
      <p:sp>
        <p:nvSpPr>
          <p:cNvPr id="23" name="Rectángulo 22"/>
          <p:cNvSpPr/>
          <p:nvPr/>
        </p:nvSpPr>
        <p:spPr>
          <a:xfrm>
            <a:off x="4211799" y="3262465"/>
            <a:ext cx="2353781" cy="307777"/>
          </a:xfrm>
          <a:prstGeom prst="rect">
            <a:avLst/>
          </a:prstGeom>
        </p:spPr>
        <p:txBody>
          <a:bodyPr wrap="square">
            <a:spAutoFit/>
          </a:bodyPr>
          <a:lstStyle/>
          <a:p>
            <a:pPr lvl="1" algn="ctr">
              <a:lnSpc>
                <a:spcPct val="70000"/>
              </a:lnSpc>
            </a:pPr>
            <a:r>
              <a:rPr lang="es-ES" sz="2000" dirty="0" smtClean="0">
                <a:ln w="0"/>
                <a:latin typeface="Impact" panose="020B0806030902050204" pitchFamily="34" charset="0"/>
              </a:rPr>
              <a:t>Septiembre </a:t>
            </a:r>
            <a:endParaRPr lang="es-ES" sz="2000" dirty="0">
              <a:ln w="0"/>
              <a:latin typeface="Impact" panose="020B0806030902050204" pitchFamily="34" charset="0"/>
            </a:endParaRPr>
          </a:p>
        </p:txBody>
      </p:sp>
      <p:pic>
        <p:nvPicPr>
          <p:cNvPr id="19" name="Imagen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46280" y="3551802"/>
            <a:ext cx="1669091" cy="2160000"/>
          </a:xfrm>
          <a:prstGeom prst="rect">
            <a:avLst/>
          </a:prstGeom>
        </p:spPr>
      </p:pic>
      <p:sp>
        <p:nvSpPr>
          <p:cNvPr id="24" name="Rectángulo 23"/>
          <p:cNvSpPr/>
          <p:nvPr/>
        </p:nvSpPr>
        <p:spPr>
          <a:xfrm>
            <a:off x="5886675" y="3275376"/>
            <a:ext cx="2353781" cy="307777"/>
          </a:xfrm>
          <a:prstGeom prst="rect">
            <a:avLst/>
          </a:prstGeom>
        </p:spPr>
        <p:txBody>
          <a:bodyPr wrap="square">
            <a:spAutoFit/>
          </a:bodyPr>
          <a:lstStyle/>
          <a:p>
            <a:pPr lvl="1" algn="ctr">
              <a:lnSpc>
                <a:spcPct val="70000"/>
              </a:lnSpc>
            </a:pPr>
            <a:r>
              <a:rPr lang="es-ES" sz="2000" dirty="0" smtClean="0">
                <a:ln w="0"/>
                <a:latin typeface="Impact" panose="020B0806030902050204" pitchFamily="34" charset="0"/>
              </a:rPr>
              <a:t>Octubre</a:t>
            </a:r>
            <a:endParaRPr lang="es-ES" sz="2000" dirty="0">
              <a:ln w="0"/>
              <a:latin typeface="Impact" panose="020B0806030902050204" pitchFamily="34" charset="0"/>
            </a:endParaRPr>
          </a:p>
        </p:txBody>
      </p:sp>
      <p:pic>
        <p:nvPicPr>
          <p:cNvPr id="15" name="Imagen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5325" y="3542668"/>
            <a:ext cx="1669091" cy="2160000"/>
          </a:xfrm>
          <a:prstGeom prst="rect">
            <a:avLst/>
          </a:prstGeom>
        </p:spPr>
      </p:pic>
    </p:spTree>
    <p:extLst>
      <p:ext uri="{BB962C8B-B14F-4D97-AF65-F5344CB8AC3E}">
        <p14:creationId xmlns:p14="http://schemas.microsoft.com/office/powerpoint/2010/main" val="189611582"/>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1032792" y="5815072"/>
            <a:ext cx="9939415" cy="814069"/>
          </a:xfrm>
          <a:prstGeom prst="rect">
            <a:avLst/>
          </a:prstGeom>
          <a:noFill/>
        </p:spPr>
        <p:txBody>
          <a:bodyPr wrap="square" lIns="91440" tIns="45720" rIns="91440" bIns="45720">
            <a:spAutoFit/>
          </a:bodyPr>
          <a:lstStyle/>
          <a:p>
            <a:pPr lvl="1" algn="ctr">
              <a:lnSpc>
                <a:spcPct val="70000"/>
              </a:lnSpc>
            </a:pPr>
            <a:r>
              <a:rPr lang="es-ES" sz="3200" dirty="0" smtClean="0">
                <a:ln w="0"/>
                <a:solidFill>
                  <a:schemeClr val="bg1"/>
                </a:solidFill>
                <a:latin typeface="Impact" panose="020B0806030902050204" pitchFamily="34" charset="0"/>
              </a:rPr>
              <a:t>P</a:t>
            </a:r>
            <a:r>
              <a:rPr lang="es-ES" sz="3200" dirty="0">
                <a:ln w="0"/>
                <a:solidFill>
                  <a:schemeClr val="bg1"/>
                </a:solidFill>
                <a:latin typeface="Impact" panose="020B0806030902050204" pitchFamily="34" charset="0"/>
              </a:rPr>
              <a:t>REDIC</a:t>
            </a:r>
            <a:r>
              <a:rPr lang="es-ES" sz="3200" dirty="0" smtClean="0">
                <a:ln w="0"/>
                <a:solidFill>
                  <a:schemeClr val="bg1"/>
                </a:solidFill>
                <a:latin typeface="Impact" panose="020B0806030902050204" pitchFamily="34" charset="0"/>
              </a:rPr>
              <a:t>CIÓN - CPT</a:t>
            </a:r>
          </a:p>
          <a:p>
            <a:pPr lvl="1" algn="ctr">
              <a:lnSpc>
                <a:spcPct val="70000"/>
              </a:lnSpc>
            </a:pPr>
            <a:r>
              <a:rPr lang="es-ES" sz="3500" dirty="0" smtClean="0">
                <a:ln w="0"/>
                <a:latin typeface="Impact" panose="020B0806030902050204" pitchFamily="34" charset="0"/>
              </a:rPr>
              <a:t>TEMPERATURA MEDIA MÍNIMA</a:t>
            </a:r>
          </a:p>
        </p:txBody>
      </p:sp>
      <p:sp>
        <p:nvSpPr>
          <p:cNvPr id="11" name="Rectángulo 10"/>
          <p:cNvSpPr/>
          <p:nvPr/>
        </p:nvSpPr>
        <p:spPr>
          <a:xfrm>
            <a:off x="9376785" y="726331"/>
            <a:ext cx="1212191"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ENERO</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sp>
        <p:nvSpPr>
          <p:cNvPr id="16" name="Rectángulo 15"/>
          <p:cNvSpPr/>
          <p:nvPr/>
        </p:nvSpPr>
        <p:spPr>
          <a:xfrm>
            <a:off x="2173950" y="744959"/>
            <a:ext cx="1641796"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NOVIEMBRE</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sp>
        <p:nvSpPr>
          <p:cNvPr id="17" name="Rectángulo 16"/>
          <p:cNvSpPr/>
          <p:nvPr/>
        </p:nvSpPr>
        <p:spPr>
          <a:xfrm>
            <a:off x="5637424" y="744959"/>
            <a:ext cx="1577676"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DICIEMBRE</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360" y="1241534"/>
            <a:ext cx="3338182" cy="43200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798" y="1238111"/>
            <a:ext cx="3338182" cy="432000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0236" y="1236598"/>
            <a:ext cx="3338182" cy="4320000"/>
          </a:xfrm>
          <a:prstGeom prst="rect">
            <a:avLst/>
          </a:prstGeom>
        </p:spPr>
      </p:pic>
    </p:spTree>
    <p:extLst>
      <p:ext uri="{BB962C8B-B14F-4D97-AF65-F5344CB8AC3E}">
        <p14:creationId xmlns:p14="http://schemas.microsoft.com/office/powerpoint/2010/main" val="3151724119"/>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75520" y="3863290"/>
            <a:ext cx="9322659" cy="954107"/>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5. ALERTAS</a:t>
            </a:r>
            <a:r>
              <a:rPr lang="es-CO" sz="3600" dirty="0" smtClean="0">
                <a:solidFill>
                  <a:srgbClr val="375160"/>
                </a:solidFill>
                <a:latin typeface="Impact" panose="020B0806030902050204" pitchFamily="34" charset="0"/>
              </a:rPr>
              <a:t> </a:t>
            </a:r>
            <a:r>
              <a:rPr lang="es-CO" sz="4500" dirty="0" smtClean="0">
                <a:solidFill>
                  <a:srgbClr val="375160"/>
                </a:solidFill>
                <a:latin typeface="Impact" panose="020B0806030902050204" pitchFamily="34" charset="0"/>
              </a:rPr>
              <a:t>ACTUALES</a:t>
            </a:r>
          </a:p>
          <a:p>
            <a:pPr algn="ctr">
              <a:lnSpc>
                <a:spcPct val="80000"/>
              </a:lnSpc>
            </a:pPr>
            <a:r>
              <a:rPr lang="es-CO" sz="2500" dirty="0" smtClean="0">
                <a:solidFill>
                  <a:srgbClr val="375160"/>
                </a:solidFill>
                <a:latin typeface="Impact" panose="020B0806030902050204" pitchFamily="34" charset="0"/>
              </a:rPr>
              <a:t>HIDROLOGIA</a:t>
            </a:r>
            <a:endParaRPr lang="es-CO" sz="2500" dirty="0">
              <a:solidFill>
                <a:srgbClr val="375160"/>
              </a:solidFill>
              <a:latin typeface="Impact" panose="020B0806030902050204" pitchFamily="34" charset="0"/>
            </a:endParaRPr>
          </a:p>
        </p:txBody>
      </p:sp>
      <p:sp>
        <p:nvSpPr>
          <p:cNvPr id="5" name="CuadroTexto 4"/>
          <p:cNvSpPr txBox="1"/>
          <p:nvPr/>
        </p:nvSpPr>
        <p:spPr>
          <a:xfrm>
            <a:off x="5719374" y="4817397"/>
            <a:ext cx="1694696" cy="400110"/>
          </a:xfrm>
          <a:prstGeom prst="rect">
            <a:avLst/>
          </a:prstGeom>
          <a:noFill/>
        </p:spPr>
        <p:txBody>
          <a:bodyPr wrap="none" rtlCol="0">
            <a:spAutoFit/>
          </a:bodyPr>
          <a:lstStyle/>
          <a:p>
            <a:pPr algn="ctr"/>
            <a:r>
              <a:rPr lang="es-CO" sz="2000" dirty="0" smtClean="0">
                <a:solidFill>
                  <a:srgbClr val="375160"/>
                </a:solidFill>
                <a:latin typeface="Myriad Pro" panose="020B0503030403020204" pitchFamily="34" charset="0"/>
              </a:rPr>
              <a:t>MONITOREO DIARIO</a:t>
            </a:r>
            <a:endParaRPr lang="es-CO" sz="36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942525"/>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1919536" y="404664"/>
            <a:ext cx="9286875" cy="5448300"/>
          </a:xfrm>
          <a:prstGeom prst="rect">
            <a:avLst/>
          </a:prstGeom>
        </p:spPr>
      </p:pic>
      <p:sp>
        <p:nvSpPr>
          <p:cNvPr id="2" name="Rectángulo redondeado 1"/>
          <p:cNvSpPr/>
          <p:nvPr/>
        </p:nvSpPr>
        <p:spPr>
          <a:xfrm>
            <a:off x="7482892" y="1304272"/>
            <a:ext cx="3528392" cy="216024"/>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redondeado 3"/>
          <p:cNvSpPr/>
          <p:nvPr/>
        </p:nvSpPr>
        <p:spPr>
          <a:xfrm>
            <a:off x="3647728" y="1520712"/>
            <a:ext cx="7363556" cy="540136"/>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redondeado 4"/>
          <p:cNvSpPr/>
          <p:nvPr/>
        </p:nvSpPr>
        <p:spPr>
          <a:xfrm>
            <a:off x="4151784" y="3068884"/>
            <a:ext cx="2016224" cy="216100"/>
          </a:xfrm>
          <a:prstGeom prst="roundRect">
            <a:avLst/>
          </a:prstGeom>
          <a:solidFill>
            <a:srgbClr val="FF66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redondeado 5"/>
          <p:cNvSpPr/>
          <p:nvPr/>
        </p:nvSpPr>
        <p:spPr>
          <a:xfrm>
            <a:off x="3694684" y="4856634"/>
            <a:ext cx="792088" cy="216100"/>
          </a:xfrm>
          <a:prstGeom prst="roundRect">
            <a:avLst/>
          </a:prstGeom>
          <a:solidFill>
            <a:srgbClr val="FFFF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redondeado 6"/>
          <p:cNvSpPr/>
          <p:nvPr/>
        </p:nvSpPr>
        <p:spPr>
          <a:xfrm>
            <a:off x="7482892" y="5301208"/>
            <a:ext cx="1781460" cy="216024"/>
          </a:xfrm>
          <a:prstGeom prst="round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035108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75520" y="4293096"/>
            <a:ext cx="9322659" cy="646331"/>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NIVELES DE LOS RÍOS</a:t>
            </a:r>
            <a:endParaRPr lang="es-CO" sz="2500" dirty="0">
              <a:solidFill>
                <a:srgbClr val="375160"/>
              </a:solidFill>
              <a:latin typeface="Impact" panose="020B080603090205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384248"/>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15480" y="130628"/>
            <a:ext cx="2952328" cy="576064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defTabSz="648035"/>
            <a:endParaRPr lang="es-CO" dirty="0" smtClean="0">
              <a:solidFill>
                <a:schemeClr val="bg1"/>
              </a:solidFill>
              <a:latin typeface="Impact" panose="020B0806030902050204" pitchFamily="34" charset="0"/>
            </a:endParaRPr>
          </a:p>
          <a:p>
            <a:pPr algn="ctr" defTabSz="648035"/>
            <a:endParaRPr lang="es-CO" dirty="0">
              <a:solidFill>
                <a:schemeClr val="bg1"/>
              </a:solidFill>
              <a:latin typeface="Impact" panose="020B0806030902050204" pitchFamily="34" charset="0"/>
            </a:endParaRPr>
          </a:p>
          <a:p>
            <a:pPr algn="ctr" defTabSz="648035"/>
            <a:endParaRPr lang="es-CO" dirty="0" smtClean="0">
              <a:solidFill>
                <a:schemeClr val="bg1"/>
              </a:solidFill>
              <a:latin typeface="Impact" panose="020B0806030902050204" pitchFamily="34" charset="0"/>
            </a:endParaRPr>
          </a:p>
          <a:p>
            <a:pPr algn="ctr" defTabSz="648035"/>
            <a:endParaRPr lang="es-CO" dirty="0">
              <a:solidFill>
                <a:schemeClr val="bg1"/>
              </a:solidFill>
              <a:latin typeface="Impact" panose="020B0806030902050204" pitchFamily="34" charset="0"/>
            </a:endParaRPr>
          </a:p>
          <a:p>
            <a:pPr algn="ctr" defTabSz="648035"/>
            <a:r>
              <a:rPr lang="es-CO" dirty="0" smtClean="0">
                <a:solidFill>
                  <a:schemeClr val="bg1"/>
                </a:solidFill>
                <a:latin typeface="Impact" panose="020B0806030902050204" pitchFamily="34" charset="0"/>
              </a:rPr>
              <a:t>REGIÓN PACIFICA</a:t>
            </a:r>
          </a:p>
          <a:p>
            <a:pPr marL="171450" indent="-171450" algn="ctr" defTabSz="648035">
              <a:buFont typeface="Arial" panose="020B0604020202020204" pitchFamily="34" charset="0"/>
              <a:buChar char="•"/>
              <a:defRPr/>
            </a:pPr>
            <a:r>
              <a:rPr lang="es-CO" sz="1100" b="1" dirty="0">
                <a:solidFill>
                  <a:schemeClr val="tx1"/>
                </a:solidFill>
                <a:latin typeface="Arial Narrow" pitchFamily="34" charset="0"/>
                <a:ea typeface="PMingLiU" pitchFamily="18" charset="-120"/>
              </a:rPr>
              <a:t>CRECIENTES SÚBITAS DEL </a:t>
            </a:r>
            <a:r>
              <a:rPr lang="es-CO" sz="1100" b="1" u="sng" dirty="0">
                <a:solidFill>
                  <a:schemeClr val="tx1"/>
                </a:solidFill>
                <a:latin typeface="Arial Narrow" pitchFamily="34" charset="0"/>
                <a:ea typeface="PMingLiU" pitchFamily="18" charset="-120"/>
              </a:rPr>
              <a:t>RÍO SAN JUAN DE MICAY, TIMBIQUÍ</a:t>
            </a:r>
            <a:r>
              <a:rPr lang="es-CO" sz="1100" b="1" dirty="0">
                <a:solidFill>
                  <a:schemeClr val="tx1"/>
                </a:solidFill>
                <a:latin typeface="Arial Narrow" pitchFamily="34" charset="0"/>
                <a:ea typeface="PMingLiU" pitchFamily="18" charset="-120"/>
              </a:rPr>
              <a:t> Y SUS PRINCIPALES AFLUENTES.</a:t>
            </a:r>
          </a:p>
          <a:p>
            <a:pPr marL="171450" indent="-171450" algn="ctr" defTabSz="648035">
              <a:buFont typeface="Arial" panose="020B0604020202020204" pitchFamily="34" charset="0"/>
              <a:buChar char="•"/>
              <a:defRPr/>
            </a:pPr>
            <a:r>
              <a:rPr lang="es-CO" sz="1100" b="1" dirty="0">
                <a:solidFill>
                  <a:schemeClr val="tx1"/>
                </a:solidFill>
                <a:latin typeface="Arial Narrow" pitchFamily="34" charset="0"/>
                <a:ea typeface="PMingLiU" pitchFamily="18" charset="-120"/>
              </a:rPr>
              <a:t>CRECIENTES SÚBITAS EN LOS </a:t>
            </a:r>
            <a:r>
              <a:rPr lang="es-CO" sz="1100" b="1" u="sng" dirty="0">
                <a:solidFill>
                  <a:schemeClr val="tx1"/>
                </a:solidFill>
                <a:latin typeface="Arial Narrow" pitchFamily="34" charset="0"/>
                <a:ea typeface="PMingLiU" pitchFamily="18" charset="-120"/>
              </a:rPr>
              <a:t>RIOS BAUDÓ Y DIRECTOS AL OCÉANO PACÍFICO</a:t>
            </a:r>
            <a:r>
              <a:rPr lang="es-CO" sz="1100" b="1" dirty="0">
                <a:solidFill>
                  <a:schemeClr val="tx1"/>
                </a:solidFill>
                <a:latin typeface="Arial Narrow" pitchFamily="34" charset="0"/>
                <a:ea typeface="PMingLiU" pitchFamily="18" charset="-120"/>
              </a:rPr>
              <a:t>.</a:t>
            </a:r>
          </a:p>
          <a:p>
            <a:pPr algn="just" defTabSz="648035">
              <a:defRPr/>
            </a:pPr>
            <a:endParaRPr lang="es-CO" sz="1100" b="1" dirty="0">
              <a:solidFill>
                <a:schemeClr val="tx1"/>
              </a:solidFill>
              <a:latin typeface="Arial Narrow" pitchFamily="34" charset="0"/>
              <a:ea typeface="PMingLiU" pitchFamily="18" charset="-120"/>
            </a:endParaRPr>
          </a:p>
          <a:p>
            <a:pPr algn="ctr" defTabSz="648035"/>
            <a:endParaRPr lang="es-CO" sz="1100" b="1" dirty="0" smtClean="0">
              <a:solidFill>
                <a:schemeClr val="tx1"/>
              </a:solidFill>
              <a:latin typeface="Arial Narrow" pitchFamily="34" charset="0"/>
              <a:ea typeface="PMingLiU" pitchFamily="18" charset="-120"/>
            </a:endParaRPr>
          </a:p>
          <a:p>
            <a:pPr algn="ctr" defTabSz="648035"/>
            <a:endParaRPr lang="es-CO" sz="1100" b="1" dirty="0" smtClean="0">
              <a:solidFill>
                <a:schemeClr val="tx1"/>
              </a:solidFill>
              <a:latin typeface="Arial Narrow" pitchFamily="34" charset="0"/>
              <a:ea typeface="PMingLiU" pitchFamily="18" charset="-120"/>
            </a:endParaRPr>
          </a:p>
          <a:p>
            <a:pPr algn="ctr" defTabSz="648035"/>
            <a:endParaRPr lang="es-CO" sz="1100" b="1" dirty="0">
              <a:solidFill>
                <a:schemeClr val="tx1"/>
              </a:solidFill>
              <a:latin typeface="Arial Narrow" panose="020B0606020202030204" pitchFamily="34" charset="0"/>
              <a:ea typeface="PMingLiU" pitchFamily="18" charset="-120"/>
            </a:endParaRPr>
          </a:p>
          <a:p>
            <a:pPr algn="ctr" defTabSz="648035"/>
            <a:endParaRPr lang="es-CO" sz="1100" b="1" dirty="0">
              <a:solidFill>
                <a:schemeClr val="tx1"/>
              </a:solidFill>
              <a:latin typeface="Arial Narrow" panose="020B0606020202030204" pitchFamily="34" charset="0"/>
              <a:ea typeface="PMingLiU" pitchFamily="18" charset="-120"/>
            </a:endParaRPr>
          </a:p>
          <a:p>
            <a:pPr algn="ctr" defTabSz="648035"/>
            <a:endParaRPr lang="es-CO" dirty="0">
              <a:solidFill>
                <a:schemeClr val="bg1"/>
              </a:solidFill>
              <a:latin typeface="Impact" panose="020B0806030902050204" pitchFamily="34" charset="0"/>
            </a:endParaRPr>
          </a:p>
          <a:p>
            <a:pPr algn="ctr" defTabSz="648035"/>
            <a:endParaRPr lang="es-CO" sz="1100" b="1" dirty="0">
              <a:solidFill>
                <a:schemeClr val="tx1"/>
              </a:solidFill>
              <a:latin typeface="Arial Narrow" pitchFamily="34" charset="0"/>
              <a:ea typeface="PMingLiU" pitchFamily="18" charset="-120"/>
            </a:endParaRPr>
          </a:p>
          <a:p>
            <a:pPr algn="ctr" defTabSz="648035"/>
            <a:endParaRPr lang="es-CO" sz="1100" b="1" dirty="0">
              <a:solidFill>
                <a:schemeClr val="tx1"/>
              </a:solidFill>
              <a:latin typeface="Arial Narrow" pitchFamily="34" charset="0"/>
              <a:ea typeface="PMingLiU" pitchFamily="18" charset="-120"/>
            </a:endParaRPr>
          </a:p>
          <a:p>
            <a:pPr algn="ctr" defTabSz="648035"/>
            <a:endParaRPr lang="es-CO" dirty="0">
              <a:solidFill>
                <a:schemeClr val="bg1"/>
              </a:solidFill>
              <a:latin typeface="Impact" panose="020B0806030902050204" pitchFamily="34" charset="0"/>
            </a:endParaRPr>
          </a:p>
        </p:txBody>
      </p:sp>
      <p:sp>
        <p:nvSpPr>
          <p:cNvPr id="5" name="Rectángulo 4"/>
          <p:cNvSpPr/>
          <p:nvPr/>
        </p:nvSpPr>
        <p:spPr>
          <a:xfrm>
            <a:off x="4907868" y="118661"/>
            <a:ext cx="2952328" cy="5773073"/>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dirty="0" smtClean="0">
              <a:solidFill>
                <a:schemeClr val="bg1"/>
              </a:solidFill>
              <a:latin typeface="Impact" panose="020B0806030902050204" pitchFamily="34" charset="0"/>
            </a:endParaRPr>
          </a:p>
          <a:p>
            <a:pPr algn="ctr"/>
            <a:endParaRPr lang="es-CO" sz="1600" dirty="0" smtClean="0">
              <a:solidFill>
                <a:schemeClr val="bg1"/>
              </a:solidFill>
              <a:latin typeface="Impact" panose="020B0806030902050204" pitchFamily="34" charset="0"/>
            </a:endParaRPr>
          </a:p>
          <a:p>
            <a:pPr algn="ctr" defTabSz="648035"/>
            <a:endParaRPr lang="es-CO" dirty="0" smtClean="0">
              <a:solidFill>
                <a:schemeClr val="bg1"/>
              </a:solidFill>
              <a:latin typeface="Impact" panose="020B0806030902050204" pitchFamily="34" charset="0"/>
            </a:endParaRPr>
          </a:p>
          <a:p>
            <a:pPr algn="ctr" defTabSz="648035"/>
            <a:endParaRPr lang="es-CO" dirty="0">
              <a:solidFill>
                <a:schemeClr val="bg1"/>
              </a:solidFill>
              <a:latin typeface="Impact" panose="020B0806030902050204" pitchFamily="34" charset="0"/>
            </a:endParaRPr>
          </a:p>
          <a:p>
            <a:pPr algn="ctr" defTabSz="648035"/>
            <a:endParaRPr lang="es-CO" sz="1600" dirty="0" smtClean="0">
              <a:solidFill>
                <a:schemeClr val="bg1"/>
              </a:solidFill>
              <a:latin typeface="Impact" panose="020B0806030902050204" pitchFamily="34" charset="0"/>
            </a:endParaRPr>
          </a:p>
          <a:p>
            <a:pPr algn="ctr" defTabSz="648035"/>
            <a:endParaRPr lang="es-CO" sz="1600" dirty="0" smtClean="0">
              <a:solidFill>
                <a:schemeClr val="bg1"/>
              </a:solidFill>
              <a:latin typeface="Impact" panose="020B0806030902050204" pitchFamily="34" charset="0"/>
            </a:endParaRPr>
          </a:p>
          <a:p>
            <a:pPr algn="just" defTabSz="648035"/>
            <a:endParaRPr lang="es-CO" sz="1100" b="1" dirty="0">
              <a:solidFill>
                <a:schemeClr val="tx1"/>
              </a:solidFill>
              <a:latin typeface="Arial Narrow" panose="020B0606020202030204" pitchFamily="34" charset="0"/>
              <a:ea typeface="PMingLiU" panose="02020500000000000000" pitchFamily="18" charset="-120"/>
              <a:cs typeface="Arial Narrow" panose="020B0606020202030204" pitchFamily="34" charset="0"/>
            </a:endParaRPr>
          </a:p>
          <a:p>
            <a:pPr algn="ctr"/>
            <a:r>
              <a:rPr lang="es-CO" dirty="0" smtClean="0">
                <a:solidFill>
                  <a:schemeClr val="bg1"/>
                </a:solidFill>
                <a:latin typeface="Impact" panose="020B0806030902050204" pitchFamily="34" charset="0"/>
              </a:rPr>
              <a:t>REGIÓN ANDINA</a:t>
            </a:r>
          </a:p>
          <a:p>
            <a:pPr marL="171450" indent="-171450" algn="ctr" defTabSz="648035">
              <a:buFont typeface="Arial" panose="020B0604020202020204" pitchFamily="34" charset="0"/>
              <a:buChar char="•"/>
              <a:defRPr/>
            </a:pPr>
            <a:r>
              <a:rPr lang="es-CO" sz="1100" b="1" dirty="0">
                <a:solidFill>
                  <a:schemeClr val="tx1"/>
                </a:solidFill>
                <a:latin typeface="Arial Narrow" pitchFamily="34" charset="0"/>
                <a:ea typeface="PMingLiU" pitchFamily="18" charset="-120"/>
              </a:rPr>
              <a:t>PROBABILIDAD DE CRECIENTES SÚBITAS EN </a:t>
            </a:r>
            <a:r>
              <a:rPr lang="es-CO" sz="1100" b="1" u="sng" dirty="0">
                <a:solidFill>
                  <a:schemeClr val="tx1"/>
                </a:solidFill>
                <a:latin typeface="Arial Narrow" pitchFamily="34" charset="0"/>
                <a:ea typeface="PMingLiU" pitchFamily="18" charset="-120"/>
              </a:rPr>
              <a:t>LOS RÍOS DE MONTAÑA DEL DEPARTAMENTO DE ANTIOQUIA.</a:t>
            </a:r>
          </a:p>
          <a:p>
            <a:pPr marL="171450" indent="-171450" algn="ctr">
              <a:buFont typeface="Arial" panose="020B0604020202020204" pitchFamily="34" charset="0"/>
              <a:buChar char="•"/>
            </a:pPr>
            <a:r>
              <a:rPr lang="es-CO" sz="1100" b="1" dirty="0">
                <a:solidFill>
                  <a:schemeClr val="tx1"/>
                </a:solidFill>
                <a:latin typeface="Arial Narrow" pitchFamily="34" charset="0"/>
                <a:ea typeface="PMingLiU" pitchFamily="18" charset="-120"/>
              </a:rPr>
              <a:t>CRECIENTES SÚBITAS EN LOS </a:t>
            </a:r>
            <a:r>
              <a:rPr lang="es-CO" sz="1100" b="1" u="sng" dirty="0">
                <a:solidFill>
                  <a:schemeClr val="tx1"/>
                </a:solidFill>
                <a:latin typeface="Arial Narrow" pitchFamily="34" charset="0"/>
                <a:ea typeface="PMingLiU" pitchFamily="18" charset="-120"/>
              </a:rPr>
              <a:t>RÍOS CARARE, LEBRIJA, SUAREZ Y OPÓN.</a:t>
            </a:r>
          </a:p>
          <a:p>
            <a:pPr algn="ctr"/>
            <a:endParaRPr lang="es-CO" sz="1100" b="1" dirty="0">
              <a:solidFill>
                <a:schemeClr val="tx1"/>
              </a:solidFill>
              <a:latin typeface="Arial Narrow" pitchFamily="34" charset="0"/>
              <a:ea typeface="PMingLiU" pitchFamily="18" charset="-120"/>
            </a:endParaRPr>
          </a:p>
          <a:p>
            <a:pPr algn="ctr"/>
            <a:r>
              <a:rPr lang="es-CO" dirty="0" smtClean="0">
                <a:solidFill>
                  <a:schemeClr val="bg1"/>
                </a:solidFill>
                <a:latin typeface="Impact" panose="020B0806030902050204" pitchFamily="34" charset="0"/>
              </a:rPr>
              <a:t>REGIÓN CARIBE</a:t>
            </a:r>
          </a:p>
          <a:p>
            <a:pPr marL="171450" indent="-171450" algn="ctr" defTabSz="648035">
              <a:buFont typeface="Arial" panose="020B0604020202020204" pitchFamily="34" charset="0"/>
              <a:buChar char="•"/>
            </a:pPr>
            <a:r>
              <a:rPr lang="es-CO" sz="1100" b="1" dirty="0">
                <a:solidFill>
                  <a:schemeClr val="tx1"/>
                </a:solidFill>
                <a:latin typeface="Arial Narrow" panose="020B0606020202030204" pitchFamily="34" charset="0"/>
                <a:ea typeface="PMingLiU" pitchFamily="18" charset="-120"/>
              </a:rPr>
              <a:t>CRECIENTE SÚBITA EN EL </a:t>
            </a:r>
            <a:r>
              <a:rPr lang="es-CO" sz="1100" b="1" u="sng" dirty="0">
                <a:solidFill>
                  <a:schemeClr val="tx1"/>
                </a:solidFill>
                <a:latin typeface="Arial Narrow" panose="020B0606020202030204" pitchFamily="34" charset="0"/>
                <a:ea typeface="PMingLiU" pitchFamily="18" charset="-120"/>
              </a:rPr>
              <a:t>RÍO ARIGUANÍ</a:t>
            </a:r>
            <a:r>
              <a:rPr lang="es-CO" sz="1100" b="1" dirty="0">
                <a:solidFill>
                  <a:schemeClr val="tx1"/>
                </a:solidFill>
                <a:latin typeface="Arial Narrow" panose="020B0606020202030204" pitchFamily="34" charset="0"/>
                <a:ea typeface="PMingLiU" pitchFamily="18" charset="-120"/>
              </a:rPr>
              <a:t>.</a:t>
            </a:r>
          </a:p>
          <a:p>
            <a:pPr marL="171450" indent="-171450" algn="ctr">
              <a:buFont typeface="Arial" panose="020B0604020202020204" pitchFamily="34" charset="0"/>
              <a:buChar char="•"/>
            </a:pPr>
            <a:r>
              <a:rPr lang="es-CO" sz="1100" b="1" dirty="0">
                <a:solidFill>
                  <a:schemeClr val="tx1"/>
                </a:solidFill>
                <a:latin typeface="Arial Narrow" panose="020B0606020202030204" pitchFamily="34" charset="0"/>
                <a:ea typeface="PMingLiU" pitchFamily="18" charset="-120"/>
              </a:rPr>
              <a:t>SE PREVÉ ASCENSO EN LOS NIVELES DEL </a:t>
            </a:r>
            <a:r>
              <a:rPr lang="es-CO" sz="1100" b="1" u="sng" dirty="0">
                <a:solidFill>
                  <a:schemeClr val="tx1"/>
                </a:solidFill>
                <a:latin typeface="Arial Narrow" panose="020B0606020202030204" pitchFamily="34" charset="0"/>
                <a:ea typeface="PMingLiU" pitchFamily="18" charset="-120"/>
              </a:rPr>
              <a:t>RÍO CESAR Y SUS AFLUENTES</a:t>
            </a:r>
            <a:r>
              <a:rPr lang="es-CO" sz="1100" b="1" u="sng" dirty="0" smtClean="0">
                <a:solidFill>
                  <a:schemeClr val="tx1"/>
                </a:solidFill>
                <a:latin typeface="Arial Narrow" panose="020B0606020202030204" pitchFamily="34" charset="0"/>
                <a:ea typeface="PMingLiU" pitchFamily="18" charset="-120"/>
              </a:rPr>
              <a:t>.</a:t>
            </a:r>
          </a:p>
          <a:p>
            <a:pPr marL="171450" indent="-171450" algn="ctr">
              <a:buFont typeface="Arial" panose="020B0604020202020204" pitchFamily="34" charset="0"/>
              <a:buChar char="•"/>
            </a:pPr>
            <a:r>
              <a:rPr lang="es-CO" sz="1100" b="1" dirty="0">
                <a:solidFill>
                  <a:schemeClr val="tx1"/>
                </a:solidFill>
                <a:latin typeface="Arial Narrow" panose="020B0606020202030204" pitchFamily="34" charset="0"/>
                <a:ea typeface="PMingLiU" pitchFamily="18" charset="-120"/>
              </a:rPr>
              <a:t>NIVELES ALTOS EN EL </a:t>
            </a:r>
            <a:r>
              <a:rPr lang="es-CO" sz="1100" b="1" u="sng" dirty="0">
                <a:solidFill>
                  <a:schemeClr val="tx1"/>
                </a:solidFill>
                <a:latin typeface="Arial Narrow" panose="020B0606020202030204" pitchFamily="34" charset="0"/>
                <a:ea typeface="PMingLiU" pitchFamily="18" charset="-120"/>
              </a:rPr>
              <a:t>RÍO SINÚ </a:t>
            </a:r>
            <a:r>
              <a:rPr lang="es-CO" sz="1100" b="1" dirty="0">
                <a:solidFill>
                  <a:schemeClr val="tx1"/>
                </a:solidFill>
                <a:latin typeface="Arial Narrow" panose="020B0606020202030204" pitchFamily="34" charset="0"/>
                <a:ea typeface="PMingLiU" pitchFamily="18" charset="-120"/>
              </a:rPr>
              <a:t>(CUENCAS MEDIA Y BAJA).</a:t>
            </a:r>
          </a:p>
          <a:p>
            <a:pPr marL="171450" indent="-171450" algn="ctr">
              <a:buFont typeface="Arial" panose="020B0604020202020204" pitchFamily="34" charset="0"/>
              <a:buChar char="•"/>
            </a:pPr>
            <a:r>
              <a:rPr lang="es-CO" sz="1100" b="1" dirty="0">
                <a:solidFill>
                  <a:schemeClr val="tx1"/>
                </a:solidFill>
                <a:latin typeface="Arial Narrow" panose="020B0606020202030204" pitchFamily="34" charset="0"/>
                <a:ea typeface="PMingLiU" pitchFamily="18" charset="-120"/>
              </a:rPr>
              <a:t>NIVELES ALTOS EN LA CUENCA BAJA DEL </a:t>
            </a:r>
            <a:r>
              <a:rPr lang="es-CO" sz="1100" b="1" u="sng" dirty="0">
                <a:solidFill>
                  <a:schemeClr val="tx1"/>
                </a:solidFill>
                <a:latin typeface="Arial Narrow" panose="020B0606020202030204" pitchFamily="34" charset="0"/>
                <a:ea typeface="PMingLiU" pitchFamily="18" charset="-120"/>
              </a:rPr>
              <a:t>RÍO CAUCA.</a:t>
            </a:r>
          </a:p>
          <a:p>
            <a:pPr algn="ctr"/>
            <a:endParaRPr lang="es-CO" sz="1100" b="1" dirty="0">
              <a:solidFill>
                <a:schemeClr val="tx1"/>
              </a:solidFill>
              <a:latin typeface="Arial Narrow" panose="020B0606020202030204" pitchFamily="34" charset="0"/>
              <a:ea typeface="PMingLiU" pitchFamily="18" charset="-120"/>
            </a:endParaRPr>
          </a:p>
          <a:p>
            <a:pPr algn="ctr" defTabSz="648035">
              <a:defRPr/>
            </a:pPr>
            <a:r>
              <a:rPr lang="es-CO" dirty="0" smtClean="0">
                <a:solidFill>
                  <a:schemeClr val="bg1"/>
                </a:solidFill>
                <a:latin typeface="Impact" panose="020B0806030902050204" pitchFamily="34" charset="0"/>
              </a:rPr>
              <a:t>REGIÓN ORINOQUIA</a:t>
            </a:r>
          </a:p>
          <a:p>
            <a:pPr marL="171450" indent="-171450" algn="ctr" defTabSz="648035">
              <a:buFont typeface="Arial" panose="020B0604020202020204" pitchFamily="34" charset="0"/>
              <a:buChar char="•"/>
              <a:defRPr/>
            </a:pPr>
            <a:r>
              <a:rPr lang="es-CO" sz="1100" b="1" dirty="0">
                <a:solidFill>
                  <a:schemeClr val="tx1"/>
                </a:solidFill>
                <a:latin typeface="Arial Narrow" pitchFamily="34" charset="0"/>
              </a:rPr>
              <a:t>NIVELES ALTOS EN LOS </a:t>
            </a:r>
            <a:r>
              <a:rPr lang="es-CO" sz="1100" b="1" u="sng" dirty="0">
                <a:solidFill>
                  <a:schemeClr val="tx1"/>
                </a:solidFill>
                <a:latin typeface="Arial Narrow" pitchFamily="34" charset="0"/>
              </a:rPr>
              <a:t>RÍOS DEL PIEDEMONTE </a:t>
            </a:r>
            <a:r>
              <a:rPr lang="es-CO" sz="1100" b="1" u="sng" dirty="0" smtClean="0">
                <a:solidFill>
                  <a:schemeClr val="tx1"/>
                </a:solidFill>
                <a:latin typeface="Arial Narrow" pitchFamily="34" charset="0"/>
              </a:rPr>
              <a:t>LLANERO, </a:t>
            </a:r>
            <a:r>
              <a:rPr lang="es-CO" sz="1100" b="1" u="sng" dirty="0">
                <a:solidFill>
                  <a:schemeClr val="tx1"/>
                </a:solidFill>
                <a:latin typeface="Arial Narrow" pitchFamily="34" charset="0"/>
              </a:rPr>
              <a:t>CUENCA DEL META</a:t>
            </a:r>
            <a:r>
              <a:rPr lang="es-CO" sz="1100" b="1" dirty="0">
                <a:solidFill>
                  <a:schemeClr val="tx1"/>
                </a:solidFill>
                <a:latin typeface="Arial Narrow" pitchFamily="34" charset="0"/>
              </a:rPr>
              <a:t>.</a:t>
            </a:r>
          </a:p>
          <a:p>
            <a:pPr algn="ctr" defTabSz="648035">
              <a:defRPr/>
            </a:pPr>
            <a:endParaRPr lang="es-CO" sz="1600" dirty="0" smtClean="0">
              <a:solidFill>
                <a:schemeClr val="bg1"/>
              </a:solidFill>
              <a:latin typeface="Impact" panose="020B0806030902050204" pitchFamily="34" charset="0"/>
            </a:endParaRPr>
          </a:p>
          <a:p>
            <a:pPr algn="ctr" defTabSz="648035">
              <a:defRPr/>
            </a:pPr>
            <a:endParaRPr lang="es-CO" sz="1600" dirty="0">
              <a:solidFill>
                <a:schemeClr val="bg1"/>
              </a:solidFill>
              <a:latin typeface="Impact" panose="020B0806030902050204" pitchFamily="34" charset="0"/>
            </a:endParaRPr>
          </a:p>
          <a:p>
            <a:pPr algn="ctr" defTabSz="648035">
              <a:defRPr/>
            </a:pPr>
            <a:endParaRPr lang="es-CO" sz="1100" b="1" dirty="0">
              <a:solidFill>
                <a:schemeClr val="tx1"/>
              </a:solidFill>
              <a:latin typeface="Arial Narrow" pitchFamily="34" charset="0"/>
              <a:ea typeface="PMingLiU" pitchFamily="18" charset="-120"/>
            </a:endParaRPr>
          </a:p>
          <a:p>
            <a:pPr algn="just" defTabSz="648035">
              <a:defRPr/>
            </a:pPr>
            <a:endParaRPr lang="es-CO" sz="1100" b="1" dirty="0">
              <a:solidFill>
                <a:schemeClr val="tx1"/>
              </a:solidFill>
              <a:latin typeface="Arial Narrow" pitchFamily="34" charset="0"/>
              <a:ea typeface="PMingLiU" pitchFamily="18" charset="-120"/>
            </a:endParaRPr>
          </a:p>
          <a:p>
            <a:pPr algn="just" defTabSz="648035"/>
            <a:endParaRPr lang="es-CO" sz="1100" b="1" dirty="0">
              <a:solidFill>
                <a:schemeClr val="tx1"/>
              </a:solidFill>
              <a:latin typeface="Arial Narrow" panose="020B0606020202030204" pitchFamily="34" charset="0"/>
              <a:ea typeface="PMingLiU" panose="02020500000000000000" pitchFamily="18" charset="-120"/>
              <a:cs typeface="Arial Narrow" panose="020B0606020202030204" pitchFamily="34" charset="0"/>
            </a:endParaRPr>
          </a:p>
          <a:p>
            <a:pPr algn="just" defTabSz="648035">
              <a:defRPr/>
            </a:pPr>
            <a:endParaRPr lang="es-CO" sz="1100" b="1" dirty="0">
              <a:latin typeface="Arial Narrow" pitchFamily="34" charset="0"/>
            </a:endParaRPr>
          </a:p>
          <a:p>
            <a:pPr algn="just" defTabSz="648035">
              <a:defRPr/>
            </a:pPr>
            <a:endParaRPr lang="es-CO" sz="1100" b="1" dirty="0">
              <a:solidFill>
                <a:schemeClr val="tx1"/>
              </a:solidFill>
              <a:latin typeface="Arial Narrow" panose="020B0606020202030204" pitchFamily="34" charset="0"/>
              <a:ea typeface="PMingLiU" pitchFamily="18" charset="-120"/>
            </a:endParaRPr>
          </a:p>
          <a:p>
            <a:pPr marL="171450" indent="-171450" algn="ctr" defTabSz="648035">
              <a:buFont typeface="Arial" panose="020B0604020202020204" pitchFamily="34" charset="0"/>
              <a:buChar char="•"/>
            </a:pPr>
            <a:endParaRPr lang="es-CO" sz="900" b="1" dirty="0" smtClean="0">
              <a:solidFill>
                <a:schemeClr val="tx1"/>
              </a:solidFill>
              <a:latin typeface="Arial Narrow" panose="020B0606020202030204" pitchFamily="34" charset="0"/>
              <a:ea typeface="PMingLiU" panose="02020500000000000000" pitchFamily="18" charset="-120"/>
              <a:cs typeface="Arial Narrow" panose="020B0606020202030204" pitchFamily="34" charset="0"/>
            </a:endParaRPr>
          </a:p>
          <a:p>
            <a:pPr algn="ctr" defTabSz="648035"/>
            <a:endParaRPr lang="es-CO" sz="1600" dirty="0">
              <a:solidFill>
                <a:schemeClr val="bg1"/>
              </a:solidFill>
              <a:latin typeface="Impact" panose="020B0806030902050204" pitchFamily="34" charset="0"/>
            </a:endParaRPr>
          </a:p>
          <a:p>
            <a:pPr marL="171450" indent="-171450" algn="ctr" defTabSz="648035">
              <a:buFont typeface="Arial" panose="020B0604020202020204" pitchFamily="34" charset="0"/>
              <a:buChar char="•"/>
            </a:pPr>
            <a:endParaRPr lang="es-CO" sz="900" b="1" dirty="0">
              <a:solidFill>
                <a:schemeClr val="tx1"/>
              </a:solidFill>
              <a:latin typeface="Arial Narrow" panose="020B0606020202030204" pitchFamily="34" charset="0"/>
              <a:ea typeface="PMingLiU" panose="02020500000000000000" pitchFamily="18" charset="-120"/>
              <a:cs typeface="Arial Narrow" panose="020B0606020202030204" pitchFamily="34" charset="0"/>
            </a:endParaRPr>
          </a:p>
          <a:p>
            <a:pPr algn="ctr" defTabSz="648035"/>
            <a:endParaRPr lang="es-CO" sz="1100" b="1" dirty="0">
              <a:solidFill>
                <a:schemeClr val="tx1"/>
              </a:solidFill>
              <a:latin typeface="Arial Narrow" pitchFamily="34" charset="0"/>
              <a:ea typeface="PMingLiU" pitchFamily="18" charset="-120"/>
            </a:endParaRPr>
          </a:p>
          <a:p>
            <a:pPr algn="just" defTabSz="648035">
              <a:defRPr/>
            </a:pPr>
            <a:endParaRPr lang="es-CO" sz="1100" b="1" dirty="0">
              <a:solidFill>
                <a:schemeClr val="tx1"/>
              </a:solidFill>
              <a:latin typeface="Arial Narrow" pitchFamily="34" charset="0"/>
            </a:endParaRPr>
          </a:p>
        </p:txBody>
      </p:sp>
      <p:sp>
        <p:nvSpPr>
          <p:cNvPr id="6" name="Rectángulo 5"/>
          <p:cNvSpPr/>
          <p:nvPr/>
        </p:nvSpPr>
        <p:spPr>
          <a:xfrm>
            <a:off x="8400256" y="118661"/>
            <a:ext cx="2952328" cy="5818652"/>
          </a:xfrm>
          <a:prstGeom prst="rect">
            <a:avLst/>
          </a:prstGeom>
          <a:solidFill>
            <a:srgbClr val="FFFF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dirty="0" smtClean="0">
              <a:solidFill>
                <a:schemeClr val="tx1"/>
              </a:solidFill>
              <a:latin typeface="Impact" panose="020B0806030902050204" pitchFamily="34" charset="0"/>
            </a:endParaRPr>
          </a:p>
          <a:p>
            <a:pPr algn="ctr"/>
            <a:endParaRPr lang="es-CO" dirty="0">
              <a:solidFill>
                <a:schemeClr val="tx1"/>
              </a:solidFill>
              <a:latin typeface="Impact" panose="020B0806030902050204" pitchFamily="34" charset="0"/>
            </a:endParaRPr>
          </a:p>
          <a:p>
            <a:pPr algn="ctr" defTabSz="648035">
              <a:defRPr/>
            </a:pPr>
            <a:endParaRPr lang="es-CO" dirty="0" smtClean="0">
              <a:solidFill>
                <a:schemeClr val="tx1"/>
              </a:solidFill>
              <a:latin typeface="Impact" panose="020B0806030902050204" pitchFamily="34" charset="0"/>
            </a:endParaRPr>
          </a:p>
          <a:p>
            <a:pPr algn="ctr" defTabSz="648035">
              <a:defRPr/>
            </a:pPr>
            <a:endParaRPr lang="es-CO" dirty="0">
              <a:solidFill>
                <a:schemeClr val="tx1"/>
              </a:solidFill>
              <a:latin typeface="Impact" panose="020B0806030902050204" pitchFamily="34" charset="0"/>
            </a:endParaRPr>
          </a:p>
          <a:p>
            <a:pPr algn="ctr" defTabSz="648035">
              <a:defRPr/>
            </a:pPr>
            <a:endParaRPr lang="es-CO" dirty="0" smtClean="0">
              <a:solidFill>
                <a:schemeClr val="tx1"/>
              </a:solidFill>
              <a:latin typeface="Impact" panose="020B0806030902050204" pitchFamily="34" charset="0"/>
            </a:endParaRPr>
          </a:p>
          <a:p>
            <a:pPr algn="ctr" defTabSz="648035">
              <a:defRPr/>
            </a:pPr>
            <a:endParaRPr lang="es-CO" dirty="0">
              <a:solidFill>
                <a:schemeClr val="tx1"/>
              </a:solidFill>
              <a:latin typeface="Impact" panose="020B0806030902050204" pitchFamily="34" charset="0"/>
            </a:endParaRPr>
          </a:p>
          <a:p>
            <a:pPr algn="ctr" defTabSz="648035">
              <a:defRPr/>
            </a:pPr>
            <a:endParaRPr lang="es-CO" dirty="0" smtClean="0">
              <a:solidFill>
                <a:schemeClr val="tx1"/>
              </a:solidFill>
              <a:latin typeface="Impact" panose="020B0806030902050204" pitchFamily="34" charset="0"/>
            </a:endParaRPr>
          </a:p>
          <a:p>
            <a:pPr algn="ctr" defTabSz="648035">
              <a:defRPr/>
            </a:pPr>
            <a:endParaRPr lang="es-CO" dirty="0" smtClean="0">
              <a:solidFill>
                <a:schemeClr val="tx1"/>
              </a:solidFill>
              <a:latin typeface="Impact" panose="020B0806030902050204" pitchFamily="34" charset="0"/>
            </a:endParaRPr>
          </a:p>
          <a:p>
            <a:pPr algn="ctr" defTabSz="648035">
              <a:defRPr/>
            </a:pPr>
            <a:endParaRPr lang="es-CO" dirty="0" smtClean="0">
              <a:solidFill>
                <a:schemeClr val="tx1"/>
              </a:solidFill>
              <a:latin typeface="Impact" panose="020B0806030902050204" pitchFamily="34" charset="0"/>
            </a:endParaRPr>
          </a:p>
          <a:p>
            <a:pPr algn="ctr" defTabSz="648035">
              <a:defRPr/>
            </a:pPr>
            <a:endParaRPr lang="es-CO" dirty="0">
              <a:solidFill>
                <a:schemeClr val="tx1"/>
              </a:solidFill>
              <a:latin typeface="Impact" panose="020B0806030902050204" pitchFamily="34" charset="0"/>
            </a:endParaRPr>
          </a:p>
          <a:p>
            <a:pPr algn="ctr" defTabSz="648035">
              <a:defRPr/>
            </a:pPr>
            <a:endParaRPr lang="es-CO" dirty="0" smtClean="0">
              <a:solidFill>
                <a:schemeClr val="tx1"/>
              </a:solidFill>
              <a:latin typeface="Impact" panose="020B0806030902050204" pitchFamily="34" charset="0"/>
            </a:endParaRPr>
          </a:p>
          <a:p>
            <a:pPr algn="ctr" defTabSz="648035">
              <a:defRPr/>
            </a:pPr>
            <a:endParaRPr lang="es-CO" dirty="0">
              <a:solidFill>
                <a:schemeClr val="tx1"/>
              </a:solidFill>
              <a:latin typeface="Impact" panose="020B0806030902050204" pitchFamily="34" charset="0"/>
            </a:endParaRPr>
          </a:p>
          <a:p>
            <a:pPr algn="ctr" defTabSz="648035">
              <a:defRPr/>
            </a:pPr>
            <a:endParaRPr lang="es-CO" sz="1500" dirty="0" smtClean="0">
              <a:solidFill>
                <a:schemeClr val="tx1"/>
              </a:solidFill>
              <a:latin typeface="Impact" panose="020B0806030902050204" pitchFamily="34" charset="0"/>
            </a:endParaRPr>
          </a:p>
          <a:p>
            <a:pPr algn="ctr" defTabSz="648035">
              <a:defRPr/>
            </a:pPr>
            <a:r>
              <a:rPr lang="es-CO" dirty="0" smtClean="0">
                <a:solidFill>
                  <a:schemeClr val="tx1"/>
                </a:solidFill>
                <a:latin typeface="Impact" panose="020B0806030902050204" pitchFamily="34" charset="0"/>
              </a:rPr>
              <a:t>REGIÓN CARIBE</a:t>
            </a:r>
          </a:p>
          <a:p>
            <a:pPr marL="171450" indent="-171450" algn="ctr" defTabSz="648035">
              <a:buFont typeface="Arial" panose="020B0604020202020204" pitchFamily="34" charset="0"/>
              <a:buChar char="•"/>
            </a:pPr>
            <a:r>
              <a:rPr lang="es-CO" sz="1100" b="1" dirty="0">
                <a:solidFill>
                  <a:schemeClr val="tx1"/>
                </a:solidFill>
                <a:latin typeface="Arial Narrow" pitchFamily="34" charset="0"/>
              </a:rPr>
              <a:t>NIVELES ALTOS EN EL </a:t>
            </a:r>
            <a:r>
              <a:rPr lang="es-CO" sz="1100" b="1" u="sng" dirty="0">
                <a:solidFill>
                  <a:schemeClr val="tx1"/>
                </a:solidFill>
                <a:latin typeface="Arial Narrow" pitchFamily="34" charset="0"/>
              </a:rPr>
              <a:t>CANAL DEL </a:t>
            </a:r>
            <a:r>
              <a:rPr lang="es-CO" sz="1100" b="1" u="sng" dirty="0" smtClean="0">
                <a:solidFill>
                  <a:schemeClr val="tx1"/>
                </a:solidFill>
                <a:latin typeface="Arial Narrow" pitchFamily="34" charset="0"/>
              </a:rPr>
              <a:t>DIQUE.</a:t>
            </a:r>
            <a:r>
              <a:rPr lang="es-CO" sz="900" b="1" u="sng" dirty="0" smtClean="0">
                <a:latin typeface="Arial Narrow" pitchFamily="34" charset="0"/>
              </a:rPr>
              <a:t>..</a:t>
            </a:r>
            <a:endParaRPr lang="es-CO" sz="900" b="1" u="sng" dirty="0">
              <a:latin typeface="Arial Narrow" pitchFamily="34" charset="0"/>
            </a:endParaRPr>
          </a:p>
          <a:p>
            <a:pPr algn="ctr" defTabSz="648035">
              <a:defRPr/>
            </a:pPr>
            <a:endParaRPr lang="es-CO" sz="1500" dirty="0" smtClean="0">
              <a:solidFill>
                <a:schemeClr val="tx1"/>
              </a:solidFill>
              <a:latin typeface="Impact" panose="020B0806030902050204" pitchFamily="34" charset="0"/>
            </a:endParaRPr>
          </a:p>
          <a:p>
            <a:pPr algn="ctr" defTabSz="648035">
              <a:defRPr/>
            </a:pPr>
            <a:r>
              <a:rPr lang="es-CO" dirty="0" smtClean="0">
                <a:solidFill>
                  <a:schemeClr val="tx1"/>
                </a:solidFill>
                <a:latin typeface="Impact" panose="020B0806030902050204" pitchFamily="34" charset="0"/>
              </a:rPr>
              <a:t>REGIÓN ANDINA</a:t>
            </a:r>
          </a:p>
          <a:p>
            <a:pPr marL="171450" indent="-171450" algn="ctr" defTabSz="648035">
              <a:buFont typeface="Arial" panose="020B0604020202020204" pitchFamily="34" charset="0"/>
              <a:buChar char="•"/>
              <a:defRPr/>
            </a:pPr>
            <a:r>
              <a:rPr lang="es-CO" sz="1100" b="1" dirty="0">
                <a:solidFill>
                  <a:schemeClr val="tx1"/>
                </a:solidFill>
                <a:latin typeface="Arial Narrow" panose="020B0606020202030204" pitchFamily="34" charset="0"/>
                <a:ea typeface="PMingLiU" pitchFamily="18" charset="-120"/>
              </a:rPr>
              <a:t>NIVELES ALTOS EN </a:t>
            </a:r>
            <a:r>
              <a:rPr lang="es-CO" sz="1100" b="1" u="sng" dirty="0">
                <a:solidFill>
                  <a:schemeClr val="tx1"/>
                </a:solidFill>
                <a:latin typeface="Arial Narrow" panose="020B0606020202030204" pitchFamily="34" charset="0"/>
                <a:ea typeface="PMingLiU" pitchFamily="18" charset="-120"/>
              </a:rPr>
              <a:t>RIO BOGOTÁ Y SUS AFLUENTES</a:t>
            </a:r>
            <a:r>
              <a:rPr lang="es-CO" sz="1100" b="1" dirty="0">
                <a:solidFill>
                  <a:schemeClr val="tx1"/>
                </a:solidFill>
                <a:latin typeface="Arial Narrow" panose="020B0606020202030204" pitchFamily="34" charset="0"/>
                <a:ea typeface="PMingLiU" pitchFamily="18" charset="-120"/>
              </a:rPr>
              <a:t>, ESPECIALMENTE LOS DE LA PARTE BAJA DE LA CUENCA.</a:t>
            </a:r>
          </a:p>
          <a:p>
            <a:pPr marL="171450" indent="-171450" algn="ctr" defTabSz="648035">
              <a:buFont typeface="Arial" panose="020B0604020202020204" pitchFamily="34" charset="0"/>
              <a:buChar char="•"/>
              <a:defRPr/>
            </a:pPr>
            <a:r>
              <a:rPr lang="es-CO" sz="1100" b="1" dirty="0">
                <a:solidFill>
                  <a:schemeClr val="tx1"/>
                </a:solidFill>
                <a:latin typeface="Arial Narrow" panose="020B0606020202030204" pitchFamily="34" charset="0"/>
                <a:ea typeface="PMingLiU" pitchFamily="18" charset="-120"/>
              </a:rPr>
              <a:t>NIVELES ALTOS  EN EL </a:t>
            </a:r>
            <a:r>
              <a:rPr lang="es-CO" sz="1100" b="1" u="sng" dirty="0">
                <a:solidFill>
                  <a:schemeClr val="tx1"/>
                </a:solidFill>
                <a:latin typeface="Arial Narrow" panose="020B0606020202030204" pitchFamily="34" charset="0"/>
                <a:ea typeface="PMingLiU" pitchFamily="18" charset="-120"/>
              </a:rPr>
              <a:t>RÍO SUMAPÁZ</a:t>
            </a:r>
            <a:r>
              <a:rPr lang="es-CO" sz="1100" b="1" dirty="0">
                <a:solidFill>
                  <a:schemeClr val="tx1"/>
                </a:solidFill>
                <a:latin typeface="Arial Narrow" panose="020B0606020202030204" pitchFamily="34" charset="0"/>
                <a:ea typeface="PMingLiU" pitchFamily="18" charset="-120"/>
              </a:rPr>
              <a:t>.</a:t>
            </a:r>
          </a:p>
          <a:p>
            <a:pPr marL="171450" indent="-171450" algn="ctr" defTabSz="648035">
              <a:buFont typeface="Arial" panose="020B0604020202020204" pitchFamily="34" charset="0"/>
              <a:buChar char="•"/>
              <a:defRPr/>
            </a:pPr>
            <a:r>
              <a:rPr lang="es-CO" sz="1100" b="1" dirty="0">
                <a:solidFill>
                  <a:schemeClr val="tx1"/>
                </a:solidFill>
                <a:latin typeface="Arial Narrow" pitchFamily="34" charset="0"/>
              </a:rPr>
              <a:t>INCREMENTO EN EL NIVEL DEL RÍO </a:t>
            </a:r>
            <a:r>
              <a:rPr lang="es-CO" sz="1100" b="1" u="sng" dirty="0">
                <a:solidFill>
                  <a:schemeClr val="tx1"/>
                </a:solidFill>
                <a:latin typeface="Arial Narrow" pitchFamily="34" charset="0"/>
              </a:rPr>
              <a:t>MAGDALENA DESDE BARRANCABERMEJA HASTA EL BANCO</a:t>
            </a:r>
            <a:r>
              <a:rPr lang="es-CO" sz="1100" b="1" dirty="0">
                <a:solidFill>
                  <a:schemeClr val="tx1"/>
                </a:solidFill>
                <a:latin typeface="Arial Narrow" pitchFamily="34" charset="0"/>
              </a:rPr>
              <a:t>.</a:t>
            </a:r>
          </a:p>
          <a:p>
            <a:pPr algn="ctr" defTabSz="648035">
              <a:defRPr/>
            </a:pPr>
            <a:endParaRPr lang="es-CO" b="1" dirty="0">
              <a:solidFill>
                <a:schemeClr val="tx1"/>
              </a:solidFill>
              <a:latin typeface="Arial Narrow" pitchFamily="34" charset="0"/>
              <a:ea typeface="PMingLiU" pitchFamily="18" charset="-120"/>
            </a:endParaRPr>
          </a:p>
          <a:p>
            <a:pPr algn="ctr" defTabSz="648035">
              <a:defRPr/>
            </a:pPr>
            <a:r>
              <a:rPr lang="es-CO" dirty="0" smtClean="0">
                <a:solidFill>
                  <a:schemeClr val="tx1"/>
                </a:solidFill>
                <a:latin typeface="Impact" panose="020B0806030902050204" pitchFamily="34" charset="0"/>
              </a:rPr>
              <a:t>REGIÓN ORINOQUIA</a:t>
            </a:r>
          </a:p>
          <a:p>
            <a:pPr marL="171450" indent="-171450" algn="ctr" defTabSz="648035">
              <a:buFont typeface="Arial" panose="020B0604020202020204" pitchFamily="34" charset="0"/>
              <a:buChar char="•"/>
              <a:defRPr/>
            </a:pPr>
            <a:r>
              <a:rPr lang="es-CO" sz="1100" b="1" dirty="0">
                <a:solidFill>
                  <a:schemeClr val="tx1"/>
                </a:solidFill>
                <a:latin typeface="Arial Narrow" pitchFamily="34" charset="0"/>
              </a:rPr>
              <a:t>NIVELES ALTOS  EN LA CUENCA ALTA DEL </a:t>
            </a:r>
            <a:r>
              <a:rPr lang="es-CO" sz="1100" b="1" u="sng" dirty="0">
                <a:solidFill>
                  <a:schemeClr val="tx1"/>
                </a:solidFill>
                <a:latin typeface="Arial Narrow" pitchFamily="34" charset="0"/>
              </a:rPr>
              <a:t>RÍO </a:t>
            </a:r>
            <a:r>
              <a:rPr lang="es-CO" sz="1100" b="1" u="sng" dirty="0" smtClean="0">
                <a:solidFill>
                  <a:schemeClr val="tx1"/>
                </a:solidFill>
                <a:latin typeface="Arial Narrow" pitchFamily="34" charset="0"/>
              </a:rPr>
              <a:t>GUAVIARE.</a:t>
            </a:r>
            <a:r>
              <a:rPr lang="es-CO" sz="900" b="1" dirty="0" smtClean="0">
                <a:latin typeface="Arial Narrow" pitchFamily="34" charset="0"/>
              </a:rPr>
              <a:t>.</a:t>
            </a:r>
            <a:endParaRPr lang="es-CO" sz="900" b="1" dirty="0">
              <a:latin typeface="Arial Narrow" pitchFamily="34" charset="0"/>
            </a:endParaRPr>
          </a:p>
          <a:p>
            <a:pPr algn="just" defTabSz="648035">
              <a:defRPr/>
            </a:pPr>
            <a:endParaRPr lang="es-CO" sz="1100" b="1" dirty="0">
              <a:solidFill>
                <a:schemeClr val="tx1"/>
              </a:solidFill>
              <a:latin typeface="Arial Narrow" pitchFamily="34" charset="0"/>
              <a:ea typeface="PMingLiU" pitchFamily="18" charset="-120"/>
            </a:endParaRPr>
          </a:p>
          <a:p>
            <a:pPr algn="ctr" defTabSz="648035">
              <a:defRPr/>
            </a:pPr>
            <a:r>
              <a:rPr lang="es-CO" dirty="0">
                <a:solidFill>
                  <a:schemeClr val="tx1"/>
                </a:solidFill>
                <a:latin typeface="Impact" panose="020B0806030902050204" pitchFamily="34" charset="0"/>
              </a:rPr>
              <a:t>REGIÓN </a:t>
            </a:r>
            <a:r>
              <a:rPr lang="es-CO" dirty="0" smtClean="0">
                <a:solidFill>
                  <a:schemeClr val="tx1"/>
                </a:solidFill>
                <a:latin typeface="Impact" panose="020B0806030902050204" pitchFamily="34" charset="0"/>
              </a:rPr>
              <a:t>PACIFICA</a:t>
            </a:r>
          </a:p>
          <a:p>
            <a:pPr marL="171450" indent="-171450" algn="ctr" defTabSz="648035">
              <a:buFont typeface="Arial" panose="020B0604020202020204" pitchFamily="34" charset="0"/>
              <a:buChar char="•"/>
              <a:defRPr/>
            </a:pPr>
            <a:r>
              <a:rPr lang="es-CO" sz="1100" b="1" dirty="0">
                <a:solidFill>
                  <a:schemeClr val="tx1"/>
                </a:solidFill>
                <a:latin typeface="Arial Narrow" pitchFamily="34" charset="0"/>
                <a:ea typeface="PMingLiU" pitchFamily="18" charset="-120"/>
              </a:rPr>
              <a:t>PROBABILIDAD DE CRECIENTES SÚBITAS EN LA CUENCA DEL </a:t>
            </a:r>
            <a:r>
              <a:rPr lang="es-CO" sz="1100" b="1" u="sng" dirty="0">
                <a:solidFill>
                  <a:schemeClr val="tx1"/>
                </a:solidFill>
                <a:latin typeface="Arial Narrow" pitchFamily="34" charset="0"/>
                <a:ea typeface="PMingLiU" pitchFamily="18" charset="-120"/>
              </a:rPr>
              <a:t>RÍO SAN JUAN</a:t>
            </a:r>
            <a:r>
              <a:rPr lang="es-CO" sz="1100" b="1" u="sng" dirty="0" smtClean="0">
                <a:solidFill>
                  <a:schemeClr val="tx1"/>
                </a:solidFill>
                <a:latin typeface="Arial Narrow" pitchFamily="34" charset="0"/>
                <a:ea typeface="PMingLiU" pitchFamily="18" charset="-120"/>
              </a:rPr>
              <a:t>.</a:t>
            </a:r>
          </a:p>
          <a:p>
            <a:pPr algn="ctr" defTabSz="648035">
              <a:defRPr/>
            </a:pPr>
            <a:endParaRPr lang="es-CO" sz="1100" b="1" dirty="0">
              <a:solidFill>
                <a:schemeClr val="tx1"/>
              </a:solidFill>
              <a:latin typeface="Arial Narrow" pitchFamily="34" charset="0"/>
              <a:ea typeface="PMingLiU" pitchFamily="18" charset="-120"/>
            </a:endParaRPr>
          </a:p>
          <a:p>
            <a:pPr algn="ctr" defTabSz="648035"/>
            <a:r>
              <a:rPr lang="es-CO" dirty="0" smtClean="0">
                <a:solidFill>
                  <a:schemeClr val="tx1"/>
                </a:solidFill>
                <a:latin typeface="Impact" panose="020B0806030902050204" pitchFamily="34" charset="0"/>
              </a:rPr>
              <a:t>REGIÓN AMAZONÍA</a:t>
            </a:r>
          </a:p>
          <a:p>
            <a:pPr marL="171450" indent="-171450" algn="ctr" defTabSz="648035">
              <a:buFont typeface="Arial" panose="020B0604020202020204" pitchFamily="34" charset="0"/>
              <a:buChar char="•"/>
              <a:defRPr/>
            </a:pPr>
            <a:r>
              <a:rPr lang="es-CO" sz="1100" b="1" dirty="0">
                <a:solidFill>
                  <a:schemeClr val="tx1"/>
                </a:solidFill>
                <a:latin typeface="Arial Narrow" pitchFamily="34" charset="0"/>
                <a:ea typeface="PMingLiU" pitchFamily="18" charset="-120"/>
              </a:rPr>
              <a:t>PROBABILIDAD DE CRECIENTES SÚBITAS EN APORTANTES DE LA CUENCA ALTA DE LOS </a:t>
            </a:r>
            <a:r>
              <a:rPr lang="es-CO" sz="1100" b="1" u="sng" dirty="0">
                <a:solidFill>
                  <a:schemeClr val="tx1"/>
                </a:solidFill>
                <a:latin typeface="Arial Narrow" pitchFamily="34" charset="0"/>
                <a:ea typeface="PMingLiU" pitchFamily="18" charset="-120"/>
              </a:rPr>
              <a:t>RÍOS CAQUETÁ Y </a:t>
            </a:r>
            <a:r>
              <a:rPr lang="es-CO" sz="1100" b="1" u="sng" dirty="0" smtClean="0">
                <a:solidFill>
                  <a:schemeClr val="tx1"/>
                </a:solidFill>
                <a:latin typeface="Arial Narrow" pitchFamily="34" charset="0"/>
                <a:ea typeface="PMingLiU" pitchFamily="18" charset="-120"/>
              </a:rPr>
              <a:t>PUTUMAYO.</a:t>
            </a:r>
            <a:r>
              <a:rPr lang="es-CO" sz="1100" b="1" dirty="0" smtClean="0">
                <a:latin typeface="Arial Narrow" pitchFamily="34" charset="0"/>
              </a:rPr>
              <a:t>.</a:t>
            </a:r>
            <a:endParaRPr lang="es-CO" sz="1100" b="1" dirty="0">
              <a:latin typeface="Arial Narrow" pitchFamily="34" charset="0"/>
            </a:endParaRPr>
          </a:p>
          <a:p>
            <a:pPr algn="ctr" defTabSz="648035"/>
            <a:endParaRPr lang="es-CO" sz="900" b="1" dirty="0">
              <a:solidFill>
                <a:schemeClr val="tx1"/>
              </a:solidFill>
              <a:latin typeface="Arial Narrow" pitchFamily="34" charset="0"/>
            </a:endParaRPr>
          </a:p>
          <a:p>
            <a:pPr algn="ctr" defTabSz="648035"/>
            <a:endParaRPr lang="es-CO" sz="1500" dirty="0" smtClean="0">
              <a:solidFill>
                <a:schemeClr val="tx1"/>
              </a:solidFill>
              <a:latin typeface="Impact" panose="020B0806030902050204" pitchFamily="34" charset="0"/>
            </a:endParaRPr>
          </a:p>
          <a:p>
            <a:pPr algn="just" defTabSz="648035"/>
            <a:endParaRPr lang="es-CO" sz="900" b="1" dirty="0">
              <a:solidFill>
                <a:schemeClr val="tx1"/>
              </a:solidFill>
              <a:latin typeface="Arial Narrow" panose="020B0606020202030204" pitchFamily="34" charset="0"/>
              <a:ea typeface="PMingLiU" panose="02020500000000000000" pitchFamily="18" charset="-120"/>
              <a:cs typeface="Arial Narrow" panose="020B0606020202030204" pitchFamily="34" charset="0"/>
            </a:endParaRPr>
          </a:p>
          <a:p>
            <a:pPr algn="ctr" defTabSz="648035">
              <a:defRPr/>
            </a:pPr>
            <a:endParaRPr lang="es-CO" dirty="0">
              <a:solidFill>
                <a:schemeClr val="tx1"/>
              </a:solidFill>
              <a:latin typeface="Impact" panose="020B0806030902050204" pitchFamily="34" charset="0"/>
            </a:endParaRPr>
          </a:p>
          <a:p>
            <a:pPr algn="just" defTabSz="648035">
              <a:defRPr/>
            </a:pPr>
            <a:endParaRPr lang="es-CO" sz="1100" b="1" dirty="0">
              <a:solidFill>
                <a:schemeClr val="tx1"/>
              </a:solidFill>
              <a:latin typeface="Arial Narrow" pitchFamily="34" charset="0"/>
              <a:ea typeface="PMingLiU" pitchFamily="18" charset="-120"/>
            </a:endParaRPr>
          </a:p>
          <a:p>
            <a:pPr algn="just" defTabSz="648035">
              <a:defRPr/>
            </a:pPr>
            <a:endParaRPr lang="es-CO" sz="1100" b="1" dirty="0">
              <a:solidFill>
                <a:schemeClr val="tx1"/>
              </a:solidFill>
              <a:latin typeface="Arial Narrow" pitchFamily="34" charset="0"/>
            </a:endParaRPr>
          </a:p>
          <a:p>
            <a:pPr algn="ctr" defTabSz="648035">
              <a:defRPr/>
            </a:pPr>
            <a:endParaRPr lang="es-CO" sz="1100" b="1" dirty="0">
              <a:solidFill>
                <a:schemeClr val="tx1"/>
              </a:solidFill>
              <a:latin typeface="Arial Narrow" pitchFamily="34" charset="0"/>
              <a:ea typeface="PMingLiU" pitchFamily="18" charset="-120"/>
            </a:endParaRPr>
          </a:p>
          <a:p>
            <a:pPr algn="ctr"/>
            <a:endParaRPr lang="es-CO" sz="1100" b="1" dirty="0" smtClean="0">
              <a:solidFill>
                <a:schemeClr val="tx1"/>
              </a:solidFill>
              <a:latin typeface="Arial Narrow" panose="020B0606020202030204" pitchFamily="34" charset="0"/>
              <a:ea typeface="PMingLiU" panose="02020500000000000000" pitchFamily="18" charset="-120"/>
              <a:cs typeface="Arial Narrow" panose="020B0606020202030204" pitchFamily="34" charset="0"/>
            </a:endParaRPr>
          </a:p>
          <a:p>
            <a:pPr algn="ctr"/>
            <a:endParaRPr lang="es-CO" dirty="0">
              <a:solidFill>
                <a:schemeClr val="tx1"/>
              </a:solidFill>
              <a:latin typeface="Impact" panose="020B0806030902050204" pitchFamily="34" charset="0"/>
            </a:endParaRPr>
          </a:p>
          <a:p>
            <a:pPr algn="ctr"/>
            <a:endParaRPr lang="es-CO" sz="1100" b="1" dirty="0">
              <a:solidFill>
                <a:schemeClr val="tx1"/>
              </a:solidFill>
              <a:latin typeface="Arial Narrow" panose="020B0606020202030204" pitchFamily="34" charset="0"/>
              <a:ea typeface="PMingLiU" panose="02020500000000000000" pitchFamily="18" charset="-120"/>
              <a:cs typeface="Arial Narrow" panose="020B0606020202030204" pitchFamily="34" charset="0"/>
            </a:endParaRPr>
          </a:p>
          <a:p>
            <a:pPr algn="ctr"/>
            <a:endParaRPr lang="es-CO" sz="1100" b="1" dirty="0" smtClean="0">
              <a:solidFill>
                <a:schemeClr val="tx1"/>
              </a:solidFill>
              <a:latin typeface="Arial Narrow" panose="020B0606020202030204" pitchFamily="34" charset="0"/>
              <a:ea typeface="PMingLiU" panose="02020500000000000000" pitchFamily="18" charset="-120"/>
              <a:cs typeface="Arial Narrow" panose="020B0606020202030204" pitchFamily="34" charset="0"/>
            </a:endParaRPr>
          </a:p>
          <a:p>
            <a:pPr algn="ctr"/>
            <a:endParaRPr lang="es-CO" dirty="0" smtClean="0">
              <a:solidFill>
                <a:schemeClr val="tx1"/>
              </a:solidFill>
              <a:latin typeface="Impact" panose="020B0806030902050204" pitchFamily="34" charset="0"/>
            </a:endParaRPr>
          </a:p>
          <a:p>
            <a:pPr algn="just" defTabSz="648035">
              <a:defRPr/>
            </a:pPr>
            <a:endParaRPr lang="es-CO" sz="1100" b="1" dirty="0">
              <a:solidFill>
                <a:schemeClr val="tx1"/>
              </a:solidFill>
              <a:latin typeface="Arial Narrow" panose="020B0606020202030204" pitchFamily="34" charset="0"/>
              <a:ea typeface="PMingLiU" pitchFamily="18" charset="-120"/>
            </a:endParaRPr>
          </a:p>
          <a:p>
            <a:pPr algn="ctr" defTabSz="648035">
              <a:defRPr/>
            </a:pPr>
            <a:endParaRPr lang="es-CO" sz="1100" b="1" dirty="0">
              <a:solidFill>
                <a:schemeClr val="tx1"/>
              </a:solidFill>
              <a:latin typeface="Arial Narrow" pitchFamily="34" charset="0"/>
            </a:endParaRPr>
          </a:p>
          <a:p>
            <a:pPr marL="171450" lvl="0" indent="-171450" algn="ctr" defTabSz="648035">
              <a:buFont typeface="Arial" panose="020B0604020202020204" pitchFamily="34" charset="0"/>
              <a:buChar char="•"/>
              <a:defRPr/>
            </a:pPr>
            <a:endParaRPr lang="es-CO" sz="1100" b="1" dirty="0">
              <a:solidFill>
                <a:schemeClr val="tx1"/>
              </a:solidFill>
              <a:latin typeface="Arial Narrow" pitchFamily="34" charset="0"/>
            </a:endParaRPr>
          </a:p>
          <a:p>
            <a:pPr algn="ctr" defTabSz="648035">
              <a:defRPr/>
            </a:pPr>
            <a:endParaRPr lang="es-CO" sz="1100" b="1" dirty="0" smtClean="0">
              <a:solidFill>
                <a:schemeClr val="tx1"/>
              </a:solidFill>
              <a:latin typeface="Arial Narrow" pitchFamily="34" charset="0"/>
              <a:ea typeface="PMingLiU" pitchFamily="18" charset="-120"/>
            </a:endParaRPr>
          </a:p>
          <a:p>
            <a:pPr marL="171450" indent="-171450" algn="ctr" defTabSz="648035">
              <a:buFont typeface="Arial" panose="020B0604020202020204" pitchFamily="34" charset="0"/>
              <a:buChar char="•"/>
              <a:defRPr/>
            </a:pPr>
            <a:endParaRPr lang="es-CO" sz="1100" b="1" dirty="0">
              <a:solidFill>
                <a:schemeClr val="tx1"/>
              </a:solidFill>
              <a:latin typeface="Arial Narrow" pitchFamily="34" charset="0"/>
              <a:ea typeface="PMingLiU" pitchFamily="18" charset="-120"/>
            </a:endParaRPr>
          </a:p>
          <a:p>
            <a:pPr marL="171450" indent="-171450" algn="ctr" defTabSz="648035">
              <a:buFont typeface="Arial" panose="020B0604020202020204" pitchFamily="34" charset="0"/>
              <a:buChar char="•"/>
              <a:defRPr/>
            </a:pPr>
            <a:endParaRPr lang="es-CO" sz="1100" b="1" dirty="0">
              <a:solidFill>
                <a:schemeClr val="tx1"/>
              </a:solidFill>
              <a:latin typeface="Arial Narrow" pitchFamily="34" charset="0"/>
              <a:ea typeface="PMingLiU" pitchFamily="18" charset="-120"/>
            </a:endParaRPr>
          </a:p>
          <a:p>
            <a:pPr algn="ctr" defTabSz="648035">
              <a:defRPr/>
            </a:pPr>
            <a:endParaRPr lang="es-CO" sz="1100" b="1" dirty="0">
              <a:solidFill>
                <a:schemeClr val="tx1"/>
              </a:solidFill>
              <a:latin typeface="Arial Narrow" pitchFamily="34" charset="0"/>
              <a:ea typeface="PMingLiU" pitchFamily="18" charset="-120"/>
            </a:endParaRPr>
          </a:p>
          <a:p>
            <a:pPr algn="ctr"/>
            <a:endParaRPr lang="es-CO" sz="1400" b="1" dirty="0">
              <a:solidFill>
                <a:schemeClr val="tx1"/>
              </a:solidFill>
              <a:latin typeface="Cambria" panose="02040503050406030204" pitchFamily="18" charset="0"/>
              <a:ea typeface="PMingLiU" pitchFamily="18" charset="-120"/>
            </a:endParaRPr>
          </a:p>
        </p:txBody>
      </p:sp>
    </p:spTree>
    <p:extLst>
      <p:ext uri="{BB962C8B-B14F-4D97-AF65-F5344CB8AC3E}">
        <p14:creationId xmlns:p14="http://schemas.microsoft.com/office/powerpoint/2010/main" val="16196259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919536" y="4293096"/>
            <a:ext cx="9322659" cy="646331"/>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INCENDIOS DE LA COBERTURA VEGETAL</a:t>
            </a:r>
            <a:endParaRPr lang="es-CO" sz="2500" dirty="0">
              <a:solidFill>
                <a:srgbClr val="375160"/>
              </a:solidFill>
              <a:latin typeface="Impact" panose="020B080603090205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826448"/>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03512" y="476672"/>
            <a:ext cx="9217024" cy="496855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s-CO" b="1" dirty="0">
              <a:solidFill>
                <a:srgbClr val="00B050"/>
              </a:solidFill>
              <a:latin typeface="Arial Narrow" panose="020B0606020202030204" pitchFamily="34" charset="0"/>
            </a:endParaRPr>
          </a:p>
          <a:p>
            <a:pPr algn="just"/>
            <a:r>
              <a:rPr lang="es-CO" dirty="0" smtClean="0">
                <a:latin typeface="Arial Narrow" panose="020B0606020202030204" pitchFamily="34" charset="0"/>
              </a:rPr>
              <a:t>No se presentan zonas con potencialidad de incendios en la cobertura vegetal</a:t>
            </a:r>
            <a:endParaRPr lang="es-CO" dirty="0">
              <a:latin typeface="Arial Narrow" panose="020B0606020202030204" pitchFamily="34" charset="0"/>
            </a:endParaRPr>
          </a:p>
        </p:txBody>
      </p:sp>
      <p:graphicFrame>
        <p:nvGraphicFramePr>
          <p:cNvPr id="9" name="Tabla 4"/>
          <p:cNvGraphicFramePr>
            <a:graphicFrameLocks noGrp="1"/>
          </p:cNvGraphicFramePr>
          <p:nvPr>
            <p:extLst>
              <p:ext uri="{D42A27DB-BD31-4B8C-83A1-F6EECF244321}">
                <p14:modId xmlns:p14="http://schemas.microsoft.com/office/powerpoint/2010/main" val="2811411244"/>
              </p:ext>
            </p:extLst>
          </p:nvPr>
        </p:nvGraphicFramePr>
        <p:xfrm>
          <a:off x="3359696" y="1918631"/>
          <a:ext cx="5760640" cy="1042317"/>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224055">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ctr" defTabSz="648035" rtl="0" eaLnBrk="1" fontAlgn="auto" latinLnBrk="0" hangingPunct="1">
                        <a:lnSpc>
                          <a:spcPct val="100000"/>
                        </a:lnSpc>
                        <a:spcBef>
                          <a:spcPts val="0"/>
                        </a:spcBef>
                        <a:spcAft>
                          <a:spcPts val="0"/>
                        </a:spcAft>
                        <a:buClrTx/>
                        <a:buSzTx/>
                        <a:buFontTx/>
                        <a:buNone/>
                        <a:tabLst/>
                        <a:defRPr/>
                      </a:pPr>
                      <a:endParaRPr lang="es-CO" sz="1400" b="1" kern="1200" dirty="0">
                        <a:solidFill>
                          <a:srgbClr val="00446B"/>
                        </a:solidFill>
                        <a:latin typeface="Arial Narrow" panose="020B0606020202030204" pitchFamily="34" charset="0"/>
                        <a:ea typeface="+mn-ea"/>
                        <a:cs typeface="+mn-cs"/>
                      </a:endParaRPr>
                    </a:p>
                  </a:txBody>
                  <a:tcPr marL="116344" marR="116344" marT="30192" marB="3019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180397">
                <a:tc rowSpan="2">
                  <a:txBody>
                    <a:bodyPr/>
                    <a:lstStyle/>
                    <a:p>
                      <a:pPr marL="0" marR="0" indent="0" algn="ctr" defTabSz="648035" rtl="0" eaLnBrk="1" fontAlgn="auto" latinLnBrk="0" hangingPunct="1">
                        <a:lnSpc>
                          <a:spcPct val="100000"/>
                        </a:lnSpc>
                        <a:spcBef>
                          <a:spcPts val="0"/>
                        </a:spcBef>
                        <a:spcAft>
                          <a:spcPts val="0"/>
                        </a:spcAft>
                        <a:buClrTx/>
                        <a:buSzTx/>
                        <a:buFontTx/>
                        <a:buNone/>
                        <a:tabLst/>
                        <a:defRPr/>
                      </a:pPr>
                      <a:r>
                        <a:rPr lang="es-CO" sz="1100" b="1" kern="1200" dirty="0" smtClean="0">
                          <a:solidFill>
                            <a:schemeClr val="tx1"/>
                          </a:solidFill>
                          <a:effectLst/>
                          <a:latin typeface="Arial Narrow" panose="020B0606020202030204" pitchFamily="34" charset="0"/>
                          <a:ea typeface="+mn-ea"/>
                          <a:cs typeface="+mn-cs"/>
                        </a:rPr>
                        <a:t>SIN ALERTAS</a:t>
                      </a:r>
                      <a:endParaRPr lang="es-CO" sz="1100" dirty="0"/>
                    </a:p>
                  </a:txBody>
                  <a:tcPr marL="116344" marR="116344" marT="30192" marB="3019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116344" marR="116344" marT="30192" marB="3019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540549">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400" b="0" u="none" kern="1200" baseline="0" dirty="0" smtClean="0">
                          <a:solidFill>
                            <a:schemeClr val="tx1"/>
                          </a:solidFill>
                          <a:latin typeface="Arial Narrow" panose="020B0606020202030204" pitchFamily="34" charset="0"/>
                          <a:ea typeface="PMingLiU" pitchFamily="18" charset="-120"/>
                          <a:cs typeface="+mn-cs"/>
                        </a:rPr>
                        <a:t>No se generan alertas en las últimas 24 horas, como resultado del incremento de la humedad.</a:t>
                      </a:r>
                    </a:p>
                  </a:txBody>
                  <a:tcPr marL="116344" marR="116344" marT="30192" marB="3019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0522793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919536" y="4293096"/>
            <a:ext cx="9322659" cy="646331"/>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DESLIZAMIENTOS</a:t>
            </a:r>
            <a:endParaRPr lang="es-CO" sz="2500" dirty="0">
              <a:solidFill>
                <a:srgbClr val="375160"/>
              </a:solidFill>
              <a:latin typeface="Impact" panose="020B080603090205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083415"/>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19536" y="164836"/>
            <a:ext cx="9217024" cy="5983908"/>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graphicFrame>
        <p:nvGraphicFramePr>
          <p:cNvPr id="9" name="Tabla 8"/>
          <p:cNvGraphicFramePr>
            <a:graphicFrameLocks noGrp="1"/>
          </p:cNvGraphicFramePr>
          <p:nvPr>
            <p:extLst>
              <p:ext uri="{D42A27DB-BD31-4B8C-83A1-F6EECF244321}">
                <p14:modId xmlns:p14="http://schemas.microsoft.com/office/powerpoint/2010/main" val="1894027853"/>
              </p:ext>
            </p:extLst>
          </p:nvPr>
        </p:nvGraphicFramePr>
        <p:xfrm>
          <a:off x="3719736" y="1700808"/>
          <a:ext cx="5760640" cy="1295952"/>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ANDINA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ROJA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00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smtClean="0">
                          <a:latin typeface="Arial Narrow" panose="020B0606020202030204" pitchFamily="34" charset="0"/>
                        </a:rPr>
                        <a:t>SITIOS</a:t>
                      </a:r>
                      <a:r>
                        <a:rPr lang="es-CO" sz="1100" b="1" baseline="0" smtClean="0">
                          <a:latin typeface="Arial Narrow" panose="020B0606020202030204" pitchFamily="34" charset="0"/>
                        </a:rPr>
                        <a:t> PARA LOS CUALES SE GENERA LA ALERTA</a:t>
                      </a:r>
                      <a:endParaRPr lang="es-CO" sz="1100" b="1">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pt-BR" sz="1050" b="1" dirty="0" smtClean="0">
                          <a:latin typeface="Arial Narrow" panose="020B0606020202030204" pitchFamily="34" charset="0"/>
                        </a:rPr>
                        <a:t>ANTIOQUIA: </a:t>
                      </a:r>
                      <a:r>
                        <a:rPr lang="pt-BR" sz="1050" b="0" dirty="0" smtClean="0">
                          <a:latin typeface="Arial Narrow" panose="020B0606020202030204" pitchFamily="34" charset="0"/>
                        </a:rPr>
                        <a:t> Amagá, Andes, Angelópolis, Santa Fe de </a:t>
                      </a:r>
                      <a:r>
                        <a:rPr lang="pt-BR" sz="1050" b="0" dirty="0" err="1" smtClean="0">
                          <a:latin typeface="Arial Narrow" panose="020B0606020202030204" pitchFamily="34" charset="0"/>
                        </a:rPr>
                        <a:t>Antioquia</a:t>
                      </a:r>
                      <a:r>
                        <a:rPr lang="pt-BR" sz="1050" b="0" dirty="0" smtClean="0">
                          <a:latin typeface="Arial Narrow" panose="020B0606020202030204" pitchFamily="34" charset="0"/>
                        </a:rPr>
                        <a:t>, Santo Domingo, Turbo y </a:t>
                      </a:r>
                      <a:r>
                        <a:rPr lang="pt-BR" sz="1050" b="0" dirty="0" err="1" smtClean="0">
                          <a:latin typeface="Arial Narrow" panose="020B0606020202030204" pitchFamily="34" charset="0"/>
                        </a:rPr>
                        <a:t>Valdivia</a:t>
                      </a:r>
                      <a:r>
                        <a:rPr lang="pt-BR" sz="1050" b="0" dirty="0" smtClean="0">
                          <a:latin typeface="Arial Narrow" panose="020B0606020202030204" pitchFamily="34" charset="0"/>
                        </a:rPr>
                        <a:t>.</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dirty="0" smtClean="0">
                          <a:latin typeface="Arial Narrow" panose="020B0606020202030204" pitchFamily="34" charset="0"/>
                        </a:rPr>
                        <a:t>SANTANDER:</a:t>
                      </a:r>
                      <a:r>
                        <a:rPr lang="pt-BR" sz="1050" b="1" baseline="0" dirty="0" smtClean="0">
                          <a:latin typeface="Arial Narrow" panose="020B0606020202030204" pitchFamily="34" charset="0"/>
                        </a:rPr>
                        <a:t> </a:t>
                      </a:r>
                      <a:r>
                        <a:rPr lang="es-CO" sz="1050" b="0" baseline="0" dirty="0" err="1" smtClean="0">
                          <a:latin typeface="Arial Narrow" panose="020B0606020202030204" pitchFamily="34" charset="0"/>
                        </a:rPr>
                        <a:t>Galàn</a:t>
                      </a:r>
                      <a:r>
                        <a:rPr lang="es-CO" sz="1050" b="0" baseline="0" dirty="0" smtClean="0">
                          <a:latin typeface="Arial Narrow" panose="020B0606020202030204" pitchFamily="34" charset="0"/>
                        </a:rPr>
                        <a:t>.</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baseline="0" dirty="0" smtClean="0">
                          <a:latin typeface="Arial Narrow" panose="020B0606020202030204" pitchFamily="34" charset="0"/>
                        </a:rPr>
                        <a:t>CUNDINAMARCA: </a:t>
                      </a:r>
                      <a:r>
                        <a:rPr lang="pt-BR" sz="1050" b="0" baseline="0" dirty="0" err="1" smtClean="0">
                          <a:latin typeface="Arial Narrow" panose="020B0606020202030204" pitchFamily="34" charset="0"/>
                        </a:rPr>
                        <a:t>Choachi</a:t>
                      </a:r>
                      <a:r>
                        <a:rPr lang="pt-BR" sz="1050" b="0" baseline="0" dirty="0" smtClean="0">
                          <a:latin typeface="Arial Narrow" panose="020B0606020202030204" pitchFamily="34" charset="0"/>
                        </a:rPr>
                        <a:t>,  Fómeque y </a:t>
                      </a:r>
                      <a:r>
                        <a:rPr lang="pt-BR" sz="1050" b="0" baseline="0" dirty="0" err="1" smtClean="0">
                          <a:latin typeface="Arial Narrow" panose="020B0606020202030204" pitchFamily="34" charset="0"/>
                        </a:rPr>
                        <a:t>Ubaque</a:t>
                      </a:r>
                      <a:r>
                        <a:rPr lang="pt-BR" sz="1050" b="0" baseline="0" dirty="0" smtClean="0">
                          <a:latin typeface="Arial Narrow" panose="020B0606020202030204" pitchFamily="34" charset="0"/>
                        </a:rPr>
                        <a:t>..</a:t>
                      </a:r>
                      <a:endParaRPr lang="pt-BR" sz="1050" b="0" dirty="0" smtClean="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1028253918"/>
              </p:ext>
            </p:extLst>
          </p:nvPr>
        </p:nvGraphicFramePr>
        <p:xfrm>
          <a:off x="3719736" y="3022074"/>
          <a:ext cx="5760640" cy="815892"/>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ORINOQUIA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ROJA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00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pt-BR" sz="1050" b="1" dirty="0" smtClean="0">
                          <a:latin typeface="Arial Narrow" panose="020B0606020202030204" pitchFamily="34" charset="0"/>
                        </a:rPr>
                        <a:t>META:</a:t>
                      </a:r>
                      <a:r>
                        <a:rPr lang="pt-BR" sz="1050" b="1" baseline="0" dirty="0" smtClean="0">
                          <a:latin typeface="Arial Narrow" panose="020B0606020202030204" pitchFamily="34" charset="0"/>
                        </a:rPr>
                        <a:t>  </a:t>
                      </a:r>
                      <a:r>
                        <a:rPr lang="es-CO" sz="1050" b="0" baseline="0" dirty="0" smtClean="0">
                          <a:latin typeface="Arial Narrow" panose="020B0606020202030204" pitchFamily="34" charset="0"/>
                        </a:rPr>
                        <a:t>Lejanías y Villavicencio.</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200075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47528" y="-54768"/>
            <a:ext cx="9217024" cy="6912768"/>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just" defTabSz="648035">
              <a:defRPr/>
            </a:pPr>
            <a:r>
              <a:rPr lang="es-CO" dirty="0" smtClean="0">
                <a:latin typeface="Arial Narrow" panose="020B0606020202030204" pitchFamily="34" charset="0"/>
              </a:rPr>
              <a:t>Carmen</a:t>
            </a:r>
            <a:r>
              <a:rPr lang="es-CO" dirty="0">
                <a:latin typeface="Arial Narrow" panose="020B0606020202030204" pitchFamily="34" charset="0"/>
              </a:rPr>
              <a:t>, Santa Ana</a:t>
            </a:r>
          </a:p>
        </p:txBody>
      </p:sp>
      <p:graphicFrame>
        <p:nvGraphicFramePr>
          <p:cNvPr id="8" name="Tabla 7"/>
          <p:cNvGraphicFramePr>
            <a:graphicFrameLocks noGrp="1"/>
          </p:cNvGraphicFramePr>
          <p:nvPr>
            <p:extLst>
              <p:ext uri="{D42A27DB-BD31-4B8C-83A1-F6EECF244321}">
                <p14:modId xmlns:p14="http://schemas.microsoft.com/office/powerpoint/2010/main" val="1455688722"/>
              </p:ext>
            </p:extLst>
          </p:nvPr>
        </p:nvGraphicFramePr>
        <p:xfrm>
          <a:off x="3651853" y="4865139"/>
          <a:ext cx="5760640" cy="1135932"/>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a:t>
                      </a:r>
                      <a:r>
                        <a:rPr lang="es-CO" sz="1400" b="1" baseline="0" dirty="0" smtClean="0">
                          <a:solidFill>
                            <a:srgbClr val="00446B"/>
                          </a:solidFill>
                          <a:latin typeface="Arial Narrow" panose="020B0606020202030204" pitchFamily="34" charset="0"/>
                        </a:rPr>
                        <a:t> ORINOQUIA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NARANJA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E953C"/>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CASANARE:</a:t>
                      </a:r>
                      <a:r>
                        <a:rPr lang="es-CO" sz="1050" b="1" baseline="0" dirty="0" smtClean="0">
                          <a:latin typeface="Arial Narrow" panose="020B0606020202030204" pitchFamily="34" charset="0"/>
                        </a:rPr>
                        <a:t> </a:t>
                      </a:r>
                      <a:r>
                        <a:rPr lang="es-CO" sz="1050" b="0" baseline="0" dirty="0" smtClean="0">
                          <a:latin typeface="Arial Narrow" panose="020B0606020202030204" pitchFamily="34" charset="0"/>
                        </a:rPr>
                        <a:t>Aguazul, Monterrey, Sabanalarga y Tauramena.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META:</a:t>
                      </a:r>
                      <a:r>
                        <a:rPr lang="es-CO" sz="1050" b="1" baseline="0" dirty="0" smtClean="0">
                          <a:latin typeface="Arial Narrow" panose="020B0606020202030204" pitchFamily="34" charset="0"/>
                        </a:rPr>
                        <a:t> </a:t>
                      </a:r>
                      <a:r>
                        <a:rPr lang="es-CO" sz="1050" b="0" dirty="0" smtClean="0">
                          <a:latin typeface="Arial Narrow" panose="020B0606020202030204" pitchFamily="34" charset="0"/>
                        </a:rPr>
                        <a:t>Acacías, Barranca de Upía, Cubarral, Cumaral, El Calvario, El Castillo, Guamal</a:t>
                      </a:r>
                      <a:r>
                        <a:rPr lang="es-CO" sz="1050" b="0" baseline="0" dirty="0" smtClean="0">
                          <a:latin typeface="Arial Narrow" panose="020B0606020202030204" pitchFamily="34" charset="0"/>
                        </a:rPr>
                        <a:t> y </a:t>
                      </a:r>
                      <a:r>
                        <a:rPr lang="es-CO" sz="1050" b="0" dirty="0" smtClean="0">
                          <a:latin typeface="Arial Narrow" panose="020B0606020202030204" pitchFamily="34" charset="0"/>
                        </a:rPr>
                        <a:t>Restrepo.</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622278358"/>
              </p:ext>
            </p:extLst>
          </p:nvPr>
        </p:nvGraphicFramePr>
        <p:xfrm>
          <a:off x="3647728" y="3569187"/>
          <a:ext cx="5760640" cy="1295952"/>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225489">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PACÍFICO</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191686">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NARANJA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E953C"/>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700235">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CAUCA:</a:t>
                      </a:r>
                      <a:r>
                        <a:rPr lang="es-CO" sz="1050" b="1" baseline="0" dirty="0" smtClean="0">
                          <a:latin typeface="Arial Narrow" panose="020B0606020202030204" pitchFamily="34" charset="0"/>
                        </a:rPr>
                        <a:t> </a:t>
                      </a:r>
                      <a:r>
                        <a:rPr lang="es-CO" sz="1050" b="0" baseline="0" dirty="0" smtClean="0">
                          <a:latin typeface="Arial Narrow" panose="020B0606020202030204" pitchFamily="34" charset="0"/>
                        </a:rPr>
                        <a:t>El Tambo, López, </a:t>
                      </a:r>
                      <a:r>
                        <a:rPr lang="es-CO" sz="1050" b="0" baseline="0" dirty="0" err="1" smtClean="0">
                          <a:latin typeface="Arial Narrow" panose="020B0606020202030204" pitchFamily="34" charset="0"/>
                        </a:rPr>
                        <a:t>Timbiqui</a:t>
                      </a:r>
                      <a:r>
                        <a:rPr lang="es-CO" sz="1050" b="0" baseline="0" dirty="0" smtClean="0">
                          <a:latin typeface="Arial Narrow" panose="020B0606020202030204" pitchFamily="34" charset="0"/>
                        </a:rPr>
                        <a:t>..</a:t>
                      </a:r>
                      <a:endParaRPr lang="es-CO" sz="1050" b="0" dirty="0" smtClean="0">
                        <a:latin typeface="Arial Narrow" panose="020B0606020202030204" pitchFamily="34" charset="0"/>
                      </a:endParaRP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CHOCÓ:</a:t>
                      </a:r>
                      <a:r>
                        <a:rPr lang="es-CO" sz="1050" b="1" baseline="0" dirty="0" smtClean="0">
                          <a:latin typeface="Arial Narrow" panose="020B0606020202030204" pitchFamily="34" charset="0"/>
                        </a:rPr>
                        <a:t> </a:t>
                      </a:r>
                      <a:r>
                        <a:rPr lang="es-CO" sz="1050" b="0" dirty="0" smtClean="0">
                          <a:latin typeface="Arial Narrow" panose="020B0606020202030204" pitchFamily="34" charset="0"/>
                        </a:rPr>
                        <a:t>Condoto</a:t>
                      </a:r>
                      <a:r>
                        <a:rPr lang="es-CO" sz="1050" b="0" baseline="0" dirty="0" smtClean="0">
                          <a:latin typeface="Arial Narrow" panose="020B0606020202030204" pitchFamily="34" charset="0"/>
                        </a:rPr>
                        <a:t> y </a:t>
                      </a:r>
                      <a:r>
                        <a:rPr lang="es-CO" sz="1050" b="0" dirty="0" smtClean="0">
                          <a:latin typeface="Arial Narrow" panose="020B0606020202030204" pitchFamily="34" charset="0"/>
                        </a:rPr>
                        <a:t>Medio San Juan (Andagoya).</a:t>
                      </a:r>
                      <a:endParaRPr lang="pt-BR" sz="1050" b="0" dirty="0" smtClean="0">
                        <a:latin typeface="Arial Narrow" panose="020B0606020202030204" pitchFamily="34" charset="0"/>
                      </a:endParaRP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NARIÑO: </a:t>
                      </a:r>
                      <a:r>
                        <a:rPr lang="es-CO" sz="1050" b="0" dirty="0" smtClean="0">
                          <a:latin typeface="Arial Narrow" panose="020B0606020202030204" pitchFamily="34" charset="0"/>
                        </a:rPr>
                        <a:t>Barbacoas y Ricaurte.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VALLE</a:t>
                      </a:r>
                      <a:r>
                        <a:rPr lang="es-CO" sz="1050" b="1" baseline="0" dirty="0" smtClean="0">
                          <a:latin typeface="Arial Narrow" panose="020B0606020202030204" pitchFamily="34" charset="0"/>
                        </a:rPr>
                        <a:t> DEL CAUCA: </a:t>
                      </a:r>
                      <a:r>
                        <a:rPr lang="es-CO" sz="1050" b="0" baseline="0" dirty="0" smtClean="0">
                          <a:latin typeface="Arial Narrow" panose="020B0606020202030204" pitchFamily="34" charset="0"/>
                        </a:rPr>
                        <a:t>Buenaventura .</a:t>
                      </a:r>
                      <a:endParaRPr lang="es-CO" sz="1050" b="0" kern="1200" dirty="0" smtClean="0">
                        <a:solidFill>
                          <a:schemeClr val="tx1"/>
                        </a:solidFill>
                        <a:latin typeface="Arial Narrow" panose="020B0606020202030204" pitchFamily="34" charset="0"/>
                        <a:ea typeface="+mn-ea"/>
                        <a:cs typeface="+mn-cs"/>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25212476"/>
              </p:ext>
            </p:extLst>
          </p:nvPr>
        </p:nvGraphicFramePr>
        <p:xfrm>
          <a:off x="3654490" y="6018921"/>
          <a:ext cx="5760640" cy="815892"/>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304984">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AMAZONIA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NARANJA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E953C"/>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smtClean="0">
                          <a:latin typeface="Arial Narrow" panose="020B0606020202030204" pitchFamily="34" charset="0"/>
                        </a:rPr>
                        <a:t>SITIOS</a:t>
                      </a:r>
                      <a:r>
                        <a:rPr lang="es-CO" sz="1100" b="1" baseline="0" smtClean="0">
                          <a:latin typeface="Arial Narrow" panose="020B0606020202030204" pitchFamily="34" charset="0"/>
                        </a:rPr>
                        <a:t> PARA LOS CUALES SE GENERA LA ALERTA</a:t>
                      </a:r>
                      <a:endParaRPr lang="es-CO" sz="1100" b="1">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baseline="0" dirty="0" smtClean="0">
                          <a:latin typeface="Arial Narrow" panose="020B0606020202030204" pitchFamily="34" charset="0"/>
                        </a:rPr>
                        <a:t>PUTUMAYO: </a:t>
                      </a:r>
                      <a:r>
                        <a:rPr lang="es-CO" sz="1050" b="0" baseline="0" dirty="0" smtClean="0">
                          <a:latin typeface="Arial Narrow" panose="020B0606020202030204" pitchFamily="34" charset="0"/>
                        </a:rPr>
                        <a:t>Mocoa.</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1001592060"/>
              </p:ext>
            </p:extLst>
          </p:nvPr>
        </p:nvGraphicFramePr>
        <p:xfrm>
          <a:off x="3647728" y="993075"/>
          <a:ext cx="5760640" cy="2576112"/>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ANDINA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NARANJA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E953C"/>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ANTIOQUIA:</a:t>
                      </a:r>
                      <a:r>
                        <a:rPr lang="es-CO" sz="1050" b="1" baseline="0" dirty="0" smtClean="0">
                          <a:latin typeface="Arial Narrow" panose="020B0606020202030204" pitchFamily="34" charset="0"/>
                        </a:rPr>
                        <a:t> </a:t>
                      </a:r>
                      <a:r>
                        <a:rPr lang="es-CO" sz="1050" b="0" dirty="0" smtClean="0">
                          <a:latin typeface="Arial Narrow" panose="020B0606020202030204" pitchFamily="34" charset="0"/>
                        </a:rPr>
                        <a:t>Caramanta, Cocorná, San Francisco, San Luis, </a:t>
                      </a:r>
                      <a:r>
                        <a:rPr lang="es-CO" sz="1050" b="0" dirty="0" err="1" smtClean="0">
                          <a:latin typeface="Arial Narrow" panose="020B0606020202030204" pitchFamily="34" charset="0"/>
                        </a:rPr>
                        <a:t>Valparaiso</a:t>
                      </a:r>
                      <a:r>
                        <a:rPr lang="es-CO" sz="1050" b="0" dirty="0" smtClean="0">
                          <a:latin typeface="Arial Narrow" panose="020B0606020202030204" pitchFamily="34" charset="0"/>
                        </a:rPr>
                        <a:t> y Yondó (Casabe). </a:t>
                      </a:r>
                      <a:r>
                        <a:rPr lang="es-CO" sz="1050" b="1" dirty="0" smtClean="0">
                          <a:latin typeface="Arial Narrow" panose="020B0606020202030204" pitchFamily="34" charset="0"/>
                        </a:rPr>
                        <a:t>CALDAS:</a:t>
                      </a:r>
                      <a:r>
                        <a:rPr lang="es-CO" sz="1050" b="1" baseline="0" dirty="0" smtClean="0">
                          <a:latin typeface="Arial Narrow" panose="020B0606020202030204" pitchFamily="34" charset="0"/>
                        </a:rPr>
                        <a:t> </a:t>
                      </a:r>
                      <a:r>
                        <a:rPr lang="pt-BR" sz="1050" b="0" dirty="0" smtClean="0">
                          <a:latin typeface="Arial Narrow" panose="020B0606020202030204" pitchFamily="34" charset="0"/>
                        </a:rPr>
                        <a:t>Aguadas, Manizales, Manzanares, Marmato, Marquetalia, Marulanda, Neira, Pácora, Pensilvania, Samaná y Supia.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HUILA:</a:t>
                      </a:r>
                      <a:r>
                        <a:rPr lang="es-CO" sz="1050" b="1" baseline="0" dirty="0" smtClean="0">
                          <a:latin typeface="Arial Narrow" panose="020B0606020202030204" pitchFamily="34" charset="0"/>
                        </a:rPr>
                        <a:t> </a:t>
                      </a:r>
                      <a:r>
                        <a:rPr lang="es-CO" sz="1050" b="0" dirty="0" smtClean="0">
                          <a:latin typeface="Arial Narrow" panose="020B0606020202030204" pitchFamily="34" charset="0"/>
                        </a:rPr>
                        <a:t>Tello.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CUNDINAMARCA: </a:t>
                      </a:r>
                      <a:r>
                        <a:rPr lang="es-CO" sz="1050" b="0" dirty="0" smtClean="0">
                          <a:latin typeface="Arial Narrow" panose="020B0606020202030204" pitchFamily="34" charset="0"/>
                        </a:rPr>
                        <a:t>Bogotá, D.C., Chaguaní, Guaduas, Guayabetal, Gutiérrez, La Calera, La Mesa, Medina, Paratebueno, Soacha y Vianí.</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baseline="0" dirty="0" smtClean="0">
                          <a:latin typeface="Arial Narrow" panose="020B0606020202030204" pitchFamily="34" charset="0"/>
                        </a:rPr>
                        <a:t>NORTE DE SANTANDER:</a:t>
                      </a:r>
                      <a:r>
                        <a:rPr lang="es-CO" sz="1050" b="0" baseline="0" dirty="0" smtClean="0">
                          <a:latin typeface="Arial Narrow" panose="020B0606020202030204" pitchFamily="34" charset="0"/>
                        </a:rPr>
                        <a:t> Gramalote, La Esperanza, Sardinata y </a:t>
                      </a:r>
                      <a:r>
                        <a:rPr lang="es-CO" sz="1050" b="0" baseline="0" dirty="0" err="1" smtClean="0">
                          <a:latin typeface="Arial Narrow" panose="020B0606020202030204" pitchFamily="34" charset="0"/>
                        </a:rPr>
                        <a:t>Tibu</a:t>
                      </a:r>
                      <a:r>
                        <a:rPr lang="es-CO" sz="1050" b="0" baseline="0" dirty="0" smtClean="0">
                          <a:latin typeface="Arial Narrow" panose="020B0606020202030204" pitchFamily="34" charset="0"/>
                        </a:rPr>
                        <a:t>.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baseline="0" dirty="0" smtClean="0">
                          <a:latin typeface="Arial Narrow" panose="020B0606020202030204" pitchFamily="34" charset="0"/>
                        </a:rPr>
                        <a:t>SANTANDER</a:t>
                      </a:r>
                      <a:r>
                        <a:rPr lang="es-CO" sz="1050" b="0" baseline="0" dirty="0" smtClean="0">
                          <a:latin typeface="Arial Narrow" panose="020B0606020202030204" pitchFamily="34" charset="0"/>
                        </a:rPr>
                        <a:t>: Barrancabermeja, Bucaramanga, Cimitarra, Coromoro, Encino, Floridablanca, Girón, Puerto Parra, Rionegro, Sabana de Torres y Santa Bárbara.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baseline="0" dirty="0" smtClean="0">
                          <a:latin typeface="Arial Narrow" panose="020B0606020202030204" pitchFamily="34" charset="0"/>
                        </a:rPr>
                        <a:t>RISARALDA: </a:t>
                      </a:r>
                      <a:r>
                        <a:rPr lang="es-CO" sz="1050" b="0" baseline="0" dirty="0" smtClean="0">
                          <a:latin typeface="Arial Narrow" panose="020B0606020202030204" pitchFamily="34" charset="0"/>
                        </a:rPr>
                        <a:t>Pereira.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baseline="0" dirty="0" smtClean="0">
                          <a:latin typeface="Arial Narrow" panose="020B0606020202030204" pitchFamily="34" charset="0"/>
                        </a:rPr>
                        <a:t>QUINDIO: </a:t>
                      </a:r>
                      <a:r>
                        <a:rPr lang="es-CO" sz="1050" b="0" baseline="0" dirty="0" smtClean="0">
                          <a:latin typeface="Arial Narrow" panose="020B0606020202030204" pitchFamily="34" charset="0"/>
                        </a:rPr>
                        <a:t>Circasia, </a:t>
                      </a:r>
                      <a:r>
                        <a:rPr lang="es-CO" sz="1050" b="0" baseline="0" dirty="0" err="1" smtClean="0">
                          <a:latin typeface="Arial Narrow" panose="020B0606020202030204" pitchFamily="34" charset="0"/>
                        </a:rPr>
                        <a:t>Filandia</a:t>
                      </a:r>
                      <a:r>
                        <a:rPr lang="es-CO" sz="1050" b="0" baseline="0" dirty="0" smtClean="0">
                          <a:latin typeface="Arial Narrow" panose="020B0606020202030204" pitchFamily="34" charset="0"/>
                        </a:rPr>
                        <a:t> y Salento.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baseline="0" dirty="0" smtClean="0">
                          <a:latin typeface="Arial Narrow" panose="020B0606020202030204" pitchFamily="34" charset="0"/>
                        </a:rPr>
                        <a:t>TOLIMA: </a:t>
                      </a:r>
                      <a:r>
                        <a:rPr lang="es-CO" sz="1050" b="0" baseline="0" dirty="0" smtClean="0">
                          <a:latin typeface="Arial Narrow" panose="020B0606020202030204" pitchFamily="34" charset="0"/>
                        </a:rPr>
                        <a:t>Cunday, Prado, Purificación y Suárez.</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3221304728"/>
              </p:ext>
            </p:extLst>
          </p:nvPr>
        </p:nvGraphicFramePr>
        <p:xfrm>
          <a:off x="3647728" y="17163"/>
          <a:ext cx="5760640" cy="975912"/>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a:t>
                      </a:r>
                      <a:r>
                        <a:rPr lang="es-CO" sz="1400" b="1" baseline="0" dirty="0" smtClean="0">
                          <a:solidFill>
                            <a:srgbClr val="00446B"/>
                          </a:solidFill>
                          <a:latin typeface="Arial Narrow" panose="020B0606020202030204" pitchFamily="34" charset="0"/>
                        </a:rPr>
                        <a:t> CARIBE</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NARANJA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E953C"/>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CESAR</a:t>
                      </a:r>
                      <a:r>
                        <a:rPr lang="es-CO" sz="1050" b="0" dirty="0" smtClean="0">
                          <a:latin typeface="Arial Narrow" panose="020B0606020202030204" pitchFamily="34" charset="0"/>
                        </a:rPr>
                        <a:t>:</a:t>
                      </a:r>
                      <a:r>
                        <a:rPr lang="es-CO" sz="1050" b="0" baseline="0" dirty="0" smtClean="0">
                          <a:latin typeface="Arial Narrow" panose="020B0606020202030204" pitchFamily="34" charset="0"/>
                        </a:rPr>
                        <a:t> </a:t>
                      </a:r>
                      <a:r>
                        <a:rPr lang="es-CO" sz="1050" b="0" dirty="0" smtClean="0">
                          <a:latin typeface="Arial Narrow" panose="020B0606020202030204" pitchFamily="34" charset="0"/>
                        </a:rPr>
                        <a:t>Chimichagua, Pailitas, Pelaya, San Alberto y Tamalameque.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CÖRDOBA: </a:t>
                      </a:r>
                      <a:r>
                        <a:rPr lang="es-CO" sz="1050" b="0" dirty="0" smtClean="0">
                          <a:latin typeface="Arial Narrow" panose="020B0606020202030204" pitchFamily="34" charset="0"/>
                        </a:rPr>
                        <a:t>Puerto Libertador..</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584260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879891"/>
            <a:ext cx="8856984" cy="758606"/>
          </a:xfrm>
          <a:prstGeom prst="rect">
            <a:avLst/>
          </a:prstGeom>
          <a:noFill/>
        </p:spPr>
        <p:txBody>
          <a:bodyPr wrap="square" rtlCol="0">
            <a:spAutoFit/>
          </a:bodyPr>
          <a:lstStyle/>
          <a:p>
            <a:pPr algn="ctr">
              <a:lnSpc>
                <a:spcPct val="80000"/>
              </a:lnSpc>
            </a:pPr>
            <a:r>
              <a:rPr lang="es-CO" sz="5400" dirty="0">
                <a:solidFill>
                  <a:srgbClr val="375160"/>
                </a:solidFill>
                <a:latin typeface="Impact" panose="020B0806030902050204" pitchFamily="34" charset="0"/>
              </a:rPr>
              <a:t>2. </a:t>
            </a:r>
            <a:r>
              <a:rPr lang="es-CO" sz="5400" dirty="0" smtClean="0">
                <a:solidFill>
                  <a:srgbClr val="375160"/>
                </a:solidFill>
                <a:latin typeface="Impact" panose="020B0806030902050204" pitchFamily="34" charset="0"/>
              </a:rPr>
              <a:t>CONDICIONES ACTUALES </a:t>
            </a:r>
            <a:endParaRPr lang="es-CO" sz="5400" dirty="0">
              <a:solidFill>
                <a:srgbClr val="375160"/>
              </a:solidFill>
              <a:latin typeface="Impact" panose="020B0806030902050204" pitchFamily="34" charset="0"/>
            </a:endParaRPr>
          </a:p>
        </p:txBody>
      </p:sp>
      <p:sp>
        <p:nvSpPr>
          <p:cNvPr id="2" name="Rectángulo 1"/>
          <p:cNvSpPr/>
          <p:nvPr/>
        </p:nvSpPr>
        <p:spPr>
          <a:xfrm>
            <a:off x="4626924" y="4529373"/>
            <a:ext cx="4137608" cy="861774"/>
          </a:xfrm>
          <a:prstGeom prst="rect">
            <a:avLst/>
          </a:prstGeom>
        </p:spPr>
        <p:txBody>
          <a:bodyPr wrap="none">
            <a:spAutoFit/>
          </a:bodyPr>
          <a:lstStyle/>
          <a:p>
            <a:r>
              <a:rPr lang="es-CO" sz="2500" dirty="0" smtClean="0">
                <a:latin typeface="Impact" panose="020B0806030902050204" pitchFamily="34" charset="0"/>
              </a:rPr>
              <a:t>PRECIPITACIÓN Y TEMPERATURA</a:t>
            </a:r>
          </a:p>
          <a:p>
            <a:pPr algn="ctr"/>
            <a:r>
              <a:rPr lang="es-CO" sz="2500" dirty="0" smtClean="0">
                <a:solidFill>
                  <a:srgbClr val="375160"/>
                </a:solidFill>
                <a:latin typeface="Impact" panose="020B0806030902050204" pitchFamily="34" charset="0"/>
              </a:rPr>
              <a:t>NACIONAL</a:t>
            </a:r>
            <a:endParaRPr lang="es-CO" sz="25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1902019374"/>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55567" y="143000"/>
            <a:ext cx="9073008" cy="6886399"/>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graphicFrame>
        <p:nvGraphicFramePr>
          <p:cNvPr id="11" name="Tabla 10"/>
          <p:cNvGraphicFramePr>
            <a:graphicFrameLocks noGrp="1"/>
          </p:cNvGraphicFramePr>
          <p:nvPr>
            <p:extLst>
              <p:ext uri="{D42A27DB-BD31-4B8C-83A1-F6EECF244321}">
                <p14:modId xmlns:p14="http://schemas.microsoft.com/office/powerpoint/2010/main" val="3432001328"/>
              </p:ext>
            </p:extLst>
          </p:nvPr>
        </p:nvGraphicFramePr>
        <p:xfrm>
          <a:off x="3503712" y="177077"/>
          <a:ext cx="5400600" cy="6896652"/>
        </p:xfrm>
        <a:graphic>
          <a:graphicData uri="http://schemas.openxmlformats.org/drawingml/2006/table">
            <a:tbl>
              <a:tblPr/>
              <a:tblGrid>
                <a:gridCol w="810090">
                  <a:extLst>
                    <a:ext uri="{9D8B030D-6E8A-4147-A177-3AD203B41FA5}">
                      <a16:colId xmlns="" xmlns:a16="http://schemas.microsoft.com/office/drawing/2014/main" val="20000"/>
                    </a:ext>
                  </a:extLst>
                </a:gridCol>
                <a:gridCol w="4590510">
                  <a:extLst>
                    <a:ext uri="{9D8B030D-6E8A-4147-A177-3AD203B41FA5}">
                      <a16:colId xmlns="" xmlns:a16="http://schemas.microsoft.com/office/drawing/2014/main" val="20001"/>
                    </a:ext>
                  </a:extLst>
                </a:gridCol>
              </a:tblGrid>
              <a:tr h="277533">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ANDINA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235928">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AMARILLA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FF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smtClean="0">
                          <a:latin typeface="Arial Narrow" panose="020B0606020202030204" pitchFamily="34" charset="0"/>
                        </a:rPr>
                        <a:t>SITIOS</a:t>
                      </a:r>
                      <a:r>
                        <a:rPr lang="es-CO" sz="1100" b="1" baseline="0" smtClean="0">
                          <a:latin typeface="Arial Narrow" panose="020B0606020202030204" pitchFamily="34" charset="0"/>
                        </a:rPr>
                        <a:t> PARA LOS CUALES SE GENERA LA ALERTA</a:t>
                      </a:r>
                      <a:endParaRPr lang="es-CO" sz="1100" b="1">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743122">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050" b="1" dirty="0" smtClean="0">
                        <a:latin typeface="Arial Narrow" panose="020B0606020202030204" pitchFamily="34" charset="0"/>
                      </a:endParaRP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ANTIOQUIA: </a:t>
                      </a:r>
                      <a:r>
                        <a:rPr lang="es-CO" sz="1050" b="0" dirty="0" smtClean="0">
                          <a:latin typeface="Arial Narrow" panose="020B0606020202030204" pitchFamily="34" charset="0"/>
                        </a:rPr>
                        <a:t>Abejorral, Amalfi, Anorí, Argelia, Armenia, Briceño, Cáceres, Caldas, Campamento, Cañasgordas, Caracolí, Ciudad Bolívar, Concordia, Dabeiba, Ebéjico, Fredonia, Frontino, Giraldo, Heliconia, Ituango, La Ceja, La Pintada, La Unión, Maceo, Medellín, Montebello, Nariño, Puerto Berrío, Puerto Nare, Puerto Triunfo, Remedios, Salgar, San Carlos, Santa Bárbara, Segovia, Sonsón, Sopetrán, Támesis, Tarazá, Tarso, Toledo, Uramita, Urrao, Vegachí, Venecia, Yalí, Yarumal y Yolombó.</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BOYACÀ: </a:t>
                      </a:r>
                      <a:r>
                        <a:rPr lang="es-CO" sz="1050" b="0" dirty="0" smtClean="0">
                          <a:latin typeface="Arial Narrow" panose="020B0606020202030204" pitchFamily="34" charset="0"/>
                        </a:rPr>
                        <a:t>Almeida, Aquitania, Berbeo, Betéitiva, Buenavista, Campohermoso, Chinavita, Chita, Chivor, Coper, Corrales, El Espino, Gámeza, Guicán, La Victoria, Labranzagrande, Macanal, Maripí, Miraflores, Mongua, Moniquirá, Muzo, Otanche, Pachavita, Páez, Pajarito, Panqueba, Pauna, Paya, Paz de Rio, Pesca, Pisba, Puerto Boyacá, Quípama, Rondón, Saboyá, San Joséde Pare, San Luis de Gaceno, San Pablo de Borbur, Santa María, Santana, Socotá, Sogamoso, Tasco, Tibaná, Tópaga, Turmequé, Umbita y Ventaquemada.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CALDAS:</a:t>
                      </a:r>
                      <a:r>
                        <a:rPr lang="es-CO" sz="1050" b="1" baseline="0" dirty="0" smtClean="0">
                          <a:latin typeface="Arial Narrow" panose="020B0606020202030204" pitchFamily="34" charset="0"/>
                        </a:rPr>
                        <a:t> </a:t>
                      </a:r>
                      <a:r>
                        <a:rPr lang="it-IT" sz="1050" b="0" dirty="0" smtClean="0">
                          <a:latin typeface="Arial Narrow" panose="020B0606020202030204" pitchFamily="34" charset="0"/>
                        </a:rPr>
                        <a:t>Chinchiná, Filadelfia, La Merced, Riosucio, Salamina</a:t>
                      </a:r>
                      <a:r>
                        <a:rPr lang="it-IT" sz="1050" b="0" baseline="0" dirty="0" smtClean="0">
                          <a:latin typeface="Arial Narrow" panose="020B0606020202030204" pitchFamily="34" charset="0"/>
                        </a:rPr>
                        <a:t> y</a:t>
                      </a:r>
                      <a:r>
                        <a:rPr lang="it-IT" sz="1050" b="0" dirty="0" smtClean="0">
                          <a:latin typeface="Arial Narrow" panose="020B0606020202030204" pitchFamily="34" charset="0"/>
                        </a:rPr>
                        <a:t> Villamaria.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CUNDINAMARCA: </a:t>
                      </a:r>
                      <a:r>
                        <a:rPr lang="es-CO" sz="1050" b="0" dirty="0" smtClean="0">
                          <a:latin typeface="Arial Narrow" panose="020B0606020202030204" pitchFamily="34" charset="0"/>
                        </a:rPr>
                        <a:t>Agua de Dios, Albán, Anapoima, Anolaima, Apulo, Arbeláez, Beltrán, Bituima, Bojacá, Cabrera, Cachipay, Caparrapí, Cáqueza, Carmen de Carupa, Chipaque, Chocontá, Cucunubá, El Colegio, El Peñón, El Rosal, Facatativá, Fusagasugá, Gachetá, Gama, Granada, Guatavita, Guayabal de Síquima, Jerusalén, La Palma, La Peña, La Vega, Lenguazaque, Machetá, Nilo, Nimaima, Nocaima, Pacho, Paime, Pandi, Pasca, Pulí, Quebradanegra, Quetame, Quipile, Ricaurte, San Antonio de  Tequendama, San Bernardo, San Cayetano, San Francisco, San Juan de Rioseco, Sasaima, Sesquilé, Sibaté, Silvania, Subachoque, Suesca, Supatá, Sutatausa, Tabio, Tausa, Tena, Tibacuy, Tocaima, Topaipí, Ubalá, Utica, Venecia, Vergara, Villagómez, Villapinzón, Villeta, Viotá, Yacopí, Zipacón y Zipaquirá.</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HUILA: </a:t>
                      </a:r>
                      <a:r>
                        <a:rPr lang="es-CO" sz="1050" b="0" spc="-30" baseline="0" dirty="0" smtClean="0">
                          <a:latin typeface="Arial Narrow" panose="020B0606020202030204" pitchFamily="34" charset="0"/>
                        </a:rPr>
                        <a:t>Aipe, La Plata y Neiva.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NORTE DE SANTANDER: </a:t>
                      </a:r>
                      <a:r>
                        <a:rPr lang="es-CO" sz="1050" b="0" spc="-30" baseline="0" dirty="0" smtClean="0">
                          <a:latin typeface="Arial Narrow" panose="020B0606020202030204" pitchFamily="34" charset="0"/>
                        </a:rPr>
                        <a:t>Ábrego, Cácota, Chinácota, Chitagá, Convención, Cúcuta, Cucutilla, Durania, El Zulia, Hacarí, Labateca, Lourdes, Pamplona, Salazar, San Calixto, Santiago, Silos, Teorama, Toledo y Villa Caro.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QUINDÍO</a:t>
                      </a:r>
                      <a:r>
                        <a:rPr lang="es-CO" sz="1050" b="0" spc="-30" baseline="0" dirty="0" smtClean="0">
                          <a:latin typeface="Arial Narrow" panose="020B0606020202030204" pitchFamily="34" charset="0"/>
                        </a:rPr>
                        <a:t>:   Calarcá y Córdoba.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TOLIMA: </a:t>
                      </a:r>
                      <a:r>
                        <a:rPr lang="es-CO" sz="1050" b="0" spc="-30" baseline="0" dirty="0" smtClean="0">
                          <a:latin typeface="Arial Narrow" panose="020B0606020202030204" pitchFamily="34" charset="0"/>
                        </a:rPr>
                        <a:t>Alpujarra, Anzoátegui, Armero (Guayabal), Ataco, Cajamarca, Carmen de Apicalá, Casabianca, Chaparral, Dolores, Falan, Fresno, Herveo, Ibagué, Icononzo, Lérida, Líbano, Mariquita, Melgar, Murillo, Natagaima, Ortega, Palocabildo, Planadas, Rioblanco, Roncesvalles, San Antonio, San Luis, Villahermosa y Villarrica.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RISARALDA: </a:t>
                      </a:r>
                      <a:r>
                        <a:rPr lang="es-CO" sz="1050" b="0" spc="-30" baseline="0" dirty="0" smtClean="0">
                          <a:latin typeface="Arial Narrow" panose="020B0606020202030204" pitchFamily="34" charset="0"/>
                        </a:rPr>
                        <a:t>Santa Rosa de Cabal..</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SANTANDER</a:t>
                      </a:r>
                      <a:r>
                        <a:rPr lang="es-CO" sz="1050" b="0" spc="-30" baseline="0" dirty="0" smtClean="0">
                          <a:latin typeface="Arial Narrow" panose="020B0606020202030204" pitchFamily="34" charset="0"/>
                        </a:rPr>
                        <a:t>: Albania, Barbosa, </a:t>
                      </a:r>
                      <a:r>
                        <a:rPr lang="es-CO" sz="1050" b="0" spc="-30" baseline="0" dirty="0" err="1" smtClean="0">
                          <a:latin typeface="Arial Narrow" panose="020B0606020202030204" pitchFamily="34" charset="0"/>
                        </a:rPr>
                        <a:t>Bolivar</a:t>
                      </a:r>
                      <a:r>
                        <a:rPr lang="es-CO" sz="1050" b="0" spc="-30" baseline="0" dirty="0" smtClean="0">
                          <a:latin typeface="Arial Narrow" panose="020B0606020202030204" pitchFamily="34" charset="0"/>
                        </a:rPr>
                        <a:t>, </a:t>
                      </a:r>
                      <a:r>
                        <a:rPr lang="es-CO" sz="1050" b="0" spc="-30" baseline="0" dirty="0" err="1" smtClean="0">
                          <a:latin typeface="Arial Narrow" panose="020B0606020202030204" pitchFamily="34" charset="0"/>
                        </a:rPr>
                        <a:t>Carcasí</a:t>
                      </a:r>
                      <a:r>
                        <a:rPr lang="es-CO" sz="1050" b="0" spc="-30" baseline="0" dirty="0" smtClean="0">
                          <a:latin typeface="Arial Narrow" panose="020B0606020202030204" pitchFamily="34" charset="0"/>
                        </a:rPr>
                        <a:t>, </a:t>
                      </a:r>
                      <a:r>
                        <a:rPr lang="es-CO" sz="1050" b="0" spc="-30" baseline="0" dirty="0" err="1" smtClean="0">
                          <a:latin typeface="Arial Narrow" panose="020B0606020202030204" pitchFamily="34" charset="0"/>
                        </a:rPr>
                        <a:t>Charalá</a:t>
                      </a:r>
                      <a:r>
                        <a:rPr lang="es-CO" sz="1050" b="0" spc="-30" baseline="0" dirty="0" smtClean="0">
                          <a:latin typeface="Arial Narrow" panose="020B0606020202030204" pitchFamily="34" charset="0"/>
                        </a:rPr>
                        <a:t>, </a:t>
                      </a:r>
                      <a:r>
                        <a:rPr lang="es-CO" sz="1050" b="0" spc="-30" baseline="0" dirty="0" err="1" smtClean="0">
                          <a:latin typeface="Arial Narrow" panose="020B0606020202030204" pitchFamily="34" charset="0"/>
                        </a:rPr>
                        <a:t>Chipatá</a:t>
                      </a:r>
                      <a:r>
                        <a:rPr lang="es-CO" sz="1050" b="0" spc="-30" baseline="0" dirty="0" smtClean="0">
                          <a:latin typeface="Arial Narrow" panose="020B0606020202030204" pitchFamily="34" charset="0"/>
                        </a:rPr>
                        <a:t>, Contratación, El Carmen, El Guacamayo, Florián, Guaca, </a:t>
                      </a:r>
                      <a:r>
                        <a:rPr lang="es-CO" sz="1050" b="0" spc="-30" baseline="0" dirty="0" err="1" smtClean="0">
                          <a:latin typeface="Arial Narrow" panose="020B0606020202030204" pitchFamily="34" charset="0"/>
                        </a:rPr>
                        <a:t>Guavatá</a:t>
                      </a:r>
                      <a:r>
                        <a:rPr lang="es-CO" sz="1050" b="0" spc="-30" baseline="0" dirty="0" smtClean="0">
                          <a:latin typeface="Arial Narrow" panose="020B0606020202030204" pitchFamily="34" charset="0"/>
                        </a:rPr>
                        <a:t>, </a:t>
                      </a:r>
                      <a:r>
                        <a:rPr lang="es-CO" sz="1050" b="0" spc="-30" baseline="0" dirty="0" err="1" smtClean="0">
                          <a:latin typeface="Arial Narrow" panose="020B0606020202030204" pitchFamily="34" charset="0"/>
                        </a:rPr>
                        <a:t>Guepsa</a:t>
                      </a:r>
                      <a:r>
                        <a:rPr lang="es-CO" sz="1050" b="0" spc="-30" baseline="0" dirty="0" smtClean="0">
                          <a:latin typeface="Arial Narrow" panose="020B0606020202030204" pitchFamily="34" charset="0"/>
                        </a:rPr>
                        <a:t>, La Belleza, La Paz, Landázuri, Lebrija, </a:t>
                      </a:r>
                      <a:r>
                        <a:rPr lang="es-CO" sz="1050" b="0" spc="-30" baseline="0" dirty="0" err="1" smtClean="0">
                          <a:latin typeface="Arial Narrow" panose="020B0606020202030204" pitchFamily="34" charset="0"/>
                        </a:rPr>
                        <a:t>Macaravita</a:t>
                      </a:r>
                      <a:r>
                        <a:rPr lang="es-CO" sz="1050" b="0" spc="-30" baseline="0" dirty="0" smtClean="0">
                          <a:latin typeface="Arial Narrow" panose="020B0606020202030204" pitchFamily="34" charset="0"/>
                        </a:rPr>
                        <a:t>, Matanza, Mogotes, Puente Nacional, San Andrés, San Benito, San Miguel, San Vicente de </a:t>
                      </a:r>
                      <a:r>
                        <a:rPr lang="es-CO" sz="1050" b="0" spc="-30" baseline="0" dirty="0" err="1" smtClean="0">
                          <a:latin typeface="Arial Narrow" panose="020B0606020202030204" pitchFamily="34" charset="0"/>
                        </a:rPr>
                        <a:t>Chucurí</a:t>
                      </a:r>
                      <a:r>
                        <a:rPr lang="es-CO" sz="1050" b="0" spc="-30" baseline="0" dirty="0" smtClean="0">
                          <a:latin typeface="Arial Narrow" panose="020B0606020202030204" pitchFamily="34" charset="0"/>
                        </a:rPr>
                        <a:t>, Santa Helena del Opón, Sucre, </a:t>
                      </a:r>
                      <a:r>
                        <a:rPr lang="es-CO" sz="1050" b="0" spc="-30" baseline="0" dirty="0" err="1" smtClean="0">
                          <a:latin typeface="Arial Narrow" panose="020B0606020202030204" pitchFamily="34" charset="0"/>
                        </a:rPr>
                        <a:t>Tona</a:t>
                      </a:r>
                      <a:r>
                        <a:rPr lang="es-CO" sz="1050" b="0" spc="-30" baseline="0" dirty="0" smtClean="0">
                          <a:latin typeface="Arial Narrow" panose="020B0606020202030204" pitchFamily="34" charset="0"/>
                        </a:rPr>
                        <a:t>, Valle de San José y Vélez. </a:t>
                      </a:r>
                    </a:p>
                    <a:p>
                      <a:pPr marL="0" marR="0" indent="0" algn="just" defTabSz="648035" rtl="0" eaLnBrk="1" fontAlgn="auto" latinLnBrk="0" hangingPunct="1">
                        <a:lnSpc>
                          <a:spcPct val="100000"/>
                        </a:lnSpc>
                        <a:spcBef>
                          <a:spcPts val="0"/>
                        </a:spcBef>
                        <a:spcAft>
                          <a:spcPts val="0"/>
                        </a:spcAft>
                        <a:buClrTx/>
                        <a:buSzTx/>
                        <a:buFontTx/>
                        <a:buNone/>
                        <a:tabLst/>
                        <a:defRPr/>
                      </a:pPr>
                      <a:endParaRPr lang="es-CO" sz="1050" b="0" spc="-30" baseline="0" dirty="0" smtClean="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7203483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47528" y="0"/>
            <a:ext cx="9073008" cy="6741368"/>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graphicFrame>
        <p:nvGraphicFramePr>
          <p:cNvPr id="8" name="Tabla 7"/>
          <p:cNvGraphicFramePr>
            <a:graphicFrameLocks noGrp="1"/>
          </p:cNvGraphicFramePr>
          <p:nvPr>
            <p:extLst>
              <p:ext uri="{D42A27DB-BD31-4B8C-83A1-F6EECF244321}">
                <p14:modId xmlns:p14="http://schemas.microsoft.com/office/powerpoint/2010/main" val="619989094"/>
              </p:ext>
            </p:extLst>
          </p:nvPr>
        </p:nvGraphicFramePr>
        <p:xfrm>
          <a:off x="3503712" y="260648"/>
          <a:ext cx="5760640" cy="1455972"/>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265392">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CARIBE</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225608">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AMARILLA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FF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smtClean="0">
                          <a:latin typeface="Arial Narrow" panose="020B0606020202030204" pitchFamily="34" charset="0"/>
                        </a:rPr>
                        <a:t>SITIOS</a:t>
                      </a:r>
                      <a:r>
                        <a:rPr lang="es-CO" sz="1100" b="1" baseline="0" smtClean="0">
                          <a:latin typeface="Arial Narrow" panose="020B0606020202030204" pitchFamily="34" charset="0"/>
                        </a:rPr>
                        <a:t> PARA LOS CUALES SE GENERA LA ALERTA</a:t>
                      </a:r>
                      <a:endParaRPr lang="es-CO" sz="1100" b="1">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733136">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BOLIVAR: </a:t>
                      </a:r>
                      <a:r>
                        <a:rPr lang="es-CO" sz="1050" b="0" dirty="0" smtClean="0">
                          <a:latin typeface="Arial Narrow" panose="020B0606020202030204" pitchFamily="34" charset="0"/>
                        </a:rPr>
                        <a:t>Santa Rosa del Sur.</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CESAR</a:t>
                      </a:r>
                      <a:r>
                        <a:rPr lang="es-CO" sz="1050" b="0" dirty="0" smtClean="0">
                          <a:latin typeface="Arial Narrow" panose="020B0606020202030204" pitchFamily="34" charset="0"/>
                        </a:rPr>
                        <a:t>:</a:t>
                      </a:r>
                      <a:r>
                        <a:rPr lang="es-CO" sz="1050" b="0" baseline="0" dirty="0" smtClean="0">
                          <a:latin typeface="Arial Narrow" panose="020B0606020202030204" pitchFamily="34" charset="0"/>
                        </a:rPr>
                        <a:t> </a:t>
                      </a:r>
                      <a:r>
                        <a:rPr lang="es-CO" sz="1050" b="0" dirty="0" smtClean="0">
                          <a:latin typeface="Arial Narrow" panose="020B0606020202030204" pitchFamily="34" charset="0"/>
                        </a:rPr>
                        <a:t>La Gloria, San Martín y Valledupar.</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CORDOBA:</a:t>
                      </a:r>
                      <a:r>
                        <a:rPr lang="es-CO" sz="1050" b="1" baseline="0" dirty="0" smtClean="0">
                          <a:latin typeface="Arial Narrow" panose="020B0606020202030204" pitchFamily="34" charset="0"/>
                        </a:rPr>
                        <a:t> </a:t>
                      </a:r>
                      <a:r>
                        <a:rPr lang="es-CO" sz="1050" b="0" baseline="0" dirty="0" smtClean="0">
                          <a:latin typeface="Arial Narrow" panose="020B0606020202030204" pitchFamily="34" charset="0"/>
                        </a:rPr>
                        <a:t>Montelíbano.</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LA</a:t>
                      </a:r>
                      <a:r>
                        <a:rPr lang="es-CO" sz="1050" b="0" dirty="0" smtClean="0">
                          <a:latin typeface="Arial Narrow" panose="020B0606020202030204" pitchFamily="34" charset="0"/>
                        </a:rPr>
                        <a:t> </a:t>
                      </a:r>
                      <a:r>
                        <a:rPr lang="es-CO" sz="1050" b="1" dirty="0" smtClean="0">
                          <a:latin typeface="Arial Narrow" panose="020B0606020202030204" pitchFamily="34" charset="0"/>
                        </a:rPr>
                        <a:t>GUAJIRA</a:t>
                      </a:r>
                      <a:r>
                        <a:rPr lang="es-CO" sz="1050" b="0" dirty="0" smtClean="0">
                          <a:latin typeface="Arial Narrow" panose="020B0606020202030204" pitchFamily="34" charset="0"/>
                        </a:rPr>
                        <a:t>: Riohacha y San Juan del Cesar.</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MAGDALENA</a:t>
                      </a:r>
                      <a:r>
                        <a:rPr lang="es-CO" sz="1050" b="0" dirty="0" smtClean="0">
                          <a:latin typeface="Arial Narrow" panose="020B0606020202030204" pitchFamily="34" charset="0"/>
                        </a:rPr>
                        <a:t>: Ciénaga, Fundación</a:t>
                      </a:r>
                      <a:r>
                        <a:rPr lang="es-CO" sz="1050" b="0" baseline="0" dirty="0" smtClean="0">
                          <a:latin typeface="Arial Narrow" panose="020B0606020202030204" pitchFamily="34" charset="0"/>
                        </a:rPr>
                        <a:t> y </a:t>
                      </a:r>
                      <a:r>
                        <a:rPr lang="es-CO" sz="1050" b="0" dirty="0" smtClean="0">
                          <a:latin typeface="Arial Narrow" panose="020B0606020202030204" pitchFamily="34" charset="0"/>
                        </a:rPr>
                        <a:t> Santa Marta.</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3700529723"/>
              </p:ext>
            </p:extLst>
          </p:nvPr>
        </p:nvGraphicFramePr>
        <p:xfrm>
          <a:off x="3515950" y="4812964"/>
          <a:ext cx="5760640" cy="903791"/>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278482">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AMAZONIA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236735">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AMARILLA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FF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smtClean="0">
                          <a:latin typeface="Arial Narrow" panose="020B0606020202030204" pitchFamily="34" charset="0"/>
                        </a:rPr>
                        <a:t>SITIOS</a:t>
                      </a:r>
                      <a:r>
                        <a:rPr lang="es-CO" sz="1100" b="1" baseline="0" smtClean="0">
                          <a:latin typeface="Arial Narrow" panose="020B0606020202030204" pitchFamily="34" charset="0"/>
                        </a:rPr>
                        <a:t> PARA LOS CUALES SE GENERA LA ALERTA</a:t>
                      </a:r>
                      <a:endParaRPr lang="es-CO" sz="1100" b="1">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39543">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CAQUETÁ: </a:t>
                      </a:r>
                      <a:r>
                        <a:rPr lang="es-CO" sz="1050" b="0" dirty="0" smtClean="0">
                          <a:latin typeface="Arial Narrow" panose="020B0606020202030204" pitchFamily="34" charset="0"/>
                        </a:rPr>
                        <a:t>Belén de Los Andaquíes y  Morelia.</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4019749876"/>
              </p:ext>
            </p:extLst>
          </p:nvPr>
        </p:nvGraphicFramePr>
        <p:xfrm>
          <a:off x="3515950" y="3012764"/>
          <a:ext cx="5760640" cy="1615992"/>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PACÍFICO</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AMARILLA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FF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019928">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CAUCA</a:t>
                      </a:r>
                      <a:r>
                        <a:rPr lang="es-CO" sz="1050" b="0" dirty="0" smtClean="0">
                          <a:latin typeface="Arial Narrow" panose="020B0606020202030204" pitchFamily="34" charset="0"/>
                        </a:rPr>
                        <a:t>: Almaguer, Bolívar, Buenos Aires, Caldono, Corinto, Inzá, Jambaló, La Sierra, La Vega, Miranda, Páez (Belalcázar), Rosas, Santa Rosa, Silvia, Suárez, Toribío y Totoró.</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CHOCÓ: </a:t>
                      </a:r>
                      <a:r>
                        <a:rPr lang="es-CO" sz="1050" b="0" baseline="0" dirty="0" smtClean="0">
                          <a:latin typeface="Arial Narrow" panose="020B0606020202030204" pitchFamily="34" charset="0"/>
                        </a:rPr>
                        <a:t> Bahía Solano (Mutis), El Carmen y Sipí.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NARIÑO:</a:t>
                      </a:r>
                      <a:r>
                        <a:rPr lang="es-CO" sz="1050" b="1" baseline="0" dirty="0" smtClean="0">
                          <a:latin typeface="Arial Narrow" panose="020B0606020202030204" pitchFamily="34" charset="0"/>
                        </a:rPr>
                        <a:t> </a:t>
                      </a:r>
                      <a:r>
                        <a:rPr lang="es-CO" sz="1050" b="0" baseline="0" dirty="0" smtClean="0">
                          <a:latin typeface="Arial Narrow" panose="020B0606020202030204" pitchFamily="34" charset="0"/>
                        </a:rPr>
                        <a:t>Albán (San José), Buesaco, Cumbitara, Linares y Samaniego.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anose="020B0606020202030204" pitchFamily="34" charset="0"/>
                          <a:ea typeface="+mn-ea"/>
                          <a:cs typeface="+mn-cs"/>
                        </a:rPr>
                        <a:t>VALLE</a:t>
                      </a:r>
                      <a:r>
                        <a:rPr lang="es-CO" sz="1050" b="1" kern="1200" baseline="0" dirty="0" smtClean="0">
                          <a:solidFill>
                            <a:schemeClr val="tx1"/>
                          </a:solidFill>
                          <a:latin typeface="Arial Narrow" panose="020B0606020202030204" pitchFamily="34" charset="0"/>
                          <a:ea typeface="+mn-ea"/>
                          <a:cs typeface="+mn-cs"/>
                        </a:rPr>
                        <a:t> DEL CAUCA: </a:t>
                      </a:r>
                      <a:r>
                        <a:rPr lang="es-CO" sz="1050" b="0" kern="1200" dirty="0" smtClean="0">
                          <a:solidFill>
                            <a:schemeClr val="tx1"/>
                          </a:solidFill>
                          <a:latin typeface="Arial Narrow" panose="020B0606020202030204" pitchFamily="34" charset="0"/>
                          <a:ea typeface="+mn-ea"/>
                          <a:cs typeface="+mn-cs"/>
                        </a:rPr>
                        <a:t> Bolívar, Buga, Bugalagrande, Calima (El Darién), Dagua, El Cerrito, El Dovio, Palmira, San Pedro, Sevilla, Tuluá</a:t>
                      </a:r>
                      <a:r>
                        <a:rPr lang="es-CO" sz="1050" b="0" kern="1200" baseline="0" dirty="0" smtClean="0">
                          <a:solidFill>
                            <a:schemeClr val="tx1"/>
                          </a:solidFill>
                          <a:latin typeface="Arial Narrow" panose="020B0606020202030204" pitchFamily="34" charset="0"/>
                          <a:ea typeface="+mn-ea"/>
                          <a:cs typeface="+mn-cs"/>
                        </a:rPr>
                        <a:t> y </a:t>
                      </a:r>
                      <a:r>
                        <a:rPr lang="es-CO" sz="1050" b="0" kern="1200" dirty="0" smtClean="0">
                          <a:solidFill>
                            <a:schemeClr val="tx1"/>
                          </a:solidFill>
                          <a:latin typeface="Arial Narrow" panose="020B0606020202030204" pitchFamily="34" charset="0"/>
                          <a:ea typeface="+mn-ea"/>
                          <a:cs typeface="+mn-cs"/>
                        </a:rPr>
                        <a:t>Versalles.</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2961882694"/>
              </p:ext>
            </p:extLst>
          </p:nvPr>
        </p:nvGraphicFramePr>
        <p:xfrm>
          <a:off x="3515950" y="1716620"/>
          <a:ext cx="5760640" cy="1135932"/>
        </p:xfrm>
        <a:graphic>
          <a:graphicData uri="http://schemas.openxmlformats.org/drawingml/2006/table">
            <a:tbl>
              <a:tblPr/>
              <a:tblGrid>
                <a:gridCol w="864096">
                  <a:extLst>
                    <a:ext uri="{9D8B030D-6E8A-4147-A177-3AD203B41FA5}">
                      <a16:colId xmlns="" xmlns:a16="http://schemas.microsoft.com/office/drawing/2014/main" val="20000"/>
                    </a:ext>
                  </a:extLst>
                </a:gridCol>
                <a:gridCol w="4896544">
                  <a:extLst>
                    <a:ext uri="{9D8B030D-6E8A-4147-A177-3AD203B41FA5}">
                      <a16:colId xmlns="" xmlns:a16="http://schemas.microsoft.com/office/drawing/2014/main" val="20001"/>
                    </a:ext>
                  </a:extLst>
                </a:gridCol>
              </a:tblGrid>
              <a:tr h="268903">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ORINOQUIA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 xmlns:a16="http://schemas.microsoft.com/office/drawing/2014/main" val="10000"/>
                  </a:ext>
                </a:extLst>
              </a:tr>
              <a:tr h="228592">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AMARILLA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FF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smtClean="0">
                          <a:latin typeface="Arial Narrow" panose="020B0606020202030204" pitchFamily="34" charset="0"/>
                        </a:rPr>
                        <a:t>SITIOS</a:t>
                      </a:r>
                      <a:r>
                        <a:rPr lang="es-CO" sz="1100" b="1" baseline="0" smtClean="0">
                          <a:latin typeface="Arial Narrow" panose="020B0606020202030204" pitchFamily="34" charset="0"/>
                        </a:rPr>
                        <a:t> PARA LOS CUALES SE GENERA LA ALERTA</a:t>
                      </a:r>
                      <a:endParaRPr lang="es-CO" sz="1100" b="1">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1856">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CASANARE: </a:t>
                      </a:r>
                      <a:r>
                        <a:rPr lang="es-CO" sz="1050" b="0" dirty="0" smtClean="0">
                          <a:latin typeface="Arial Narrow" panose="020B0606020202030204" pitchFamily="34" charset="0"/>
                        </a:rPr>
                        <a:t>  Chámeza, Hato Corozal, La Salina, Nunchía, Paz de Ariporo, Pore, Recetor, Támara y Yopal. </a:t>
                      </a:r>
                    </a:p>
                    <a:p>
                      <a:r>
                        <a:rPr lang="es-CO" sz="1050" b="1" kern="1200" dirty="0" smtClean="0">
                          <a:solidFill>
                            <a:schemeClr val="tx1"/>
                          </a:solidFill>
                          <a:latin typeface="Arial Narrow" panose="020B0606020202030204" pitchFamily="34" charset="0"/>
                          <a:ea typeface="+mn-ea"/>
                          <a:cs typeface="+mn-cs"/>
                        </a:rPr>
                        <a:t>META:  </a:t>
                      </a:r>
                      <a:r>
                        <a:rPr lang="es-CO" sz="1050" b="0" kern="1200" dirty="0" smtClean="0">
                          <a:solidFill>
                            <a:schemeClr val="tx1"/>
                          </a:solidFill>
                          <a:latin typeface="Arial Narrow" panose="020B0606020202030204" pitchFamily="34" charset="0"/>
                          <a:ea typeface="+mn-ea"/>
                          <a:cs typeface="+mn-cs"/>
                        </a:rPr>
                        <a:t>El Dorado, Mesetas y Uribe.</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0524836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47528" y="476672"/>
            <a:ext cx="9217024" cy="54006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graphicFrame>
        <p:nvGraphicFramePr>
          <p:cNvPr id="5" name="Tabla 4"/>
          <p:cNvGraphicFramePr>
            <a:graphicFrameLocks noGrp="1"/>
          </p:cNvGraphicFramePr>
          <p:nvPr>
            <p:extLst>
              <p:ext uri="{D42A27DB-BD31-4B8C-83A1-F6EECF244321}">
                <p14:modId xmlns:p14="http://schemas.microsoft.com/office/powerpoint/2010/main" val="3403594293"/>
              </p:ext>
            </p:extLst>
          </p:nvPr>
        </p:nvGraphicFramePr>
        <p:xfrm>
          <a:off x="3503712" y="1268760"/>
          <a:ext cx="5760639" cy="4144263"/>
        </p:xfrm>
        <a:graphic>
          <a:graphicData uri="http://schemas.openxmlformats.org/drawingml/2006/table">
            <a:tbl>
              <a:tblPr>
                <a:tableStyleId>{327F97BB-C833-4FB7-BDE5-3F7075034690}</a:tableStyleId>
              </a:tblPr>
              <a:tblGrid>
                <a:gridCol w="2736304">
                  <a:extLst>
                    <a:ext uri="{9D8B030D-6E8A-4147-A177-3AD203B41FA5}">
                      <a16:colId xmlns="" xmlns:a16="http://schemas.microsoft.com/office/drawing/2014/main" val="20000"/>
                    </a:ext>
                  </a:extLst>
                </a:gridCol>
                <a:gridCol w="3024335">
                  <a:extLst>
                    <a:ext uri="{9D8B030D-6E8A-4147-A177-3AD203B41FA5}">
                      <a16:colId xmlns="" xmlns:a16="http://schemas.microsoft.com/office/drawing/2014/main" val="20001"/>
                    </a:ext>
                  </a:extLst>
                </a:gridCol>
              </a:tblGrid>
              <a:tr h="335420">
                <a:tc gridSpan="2">
                  <a:txBody>
                    <a:bodyPr/>
                    <a:lstStyle/>
                    <a:p>
                      <a:pPr algn="ctr" rtl="0" fontAlgn="ctr"/>
                      <a:endParaRPr lang="es-CO" sz="1500" b="1" i="0" u="none" strike="noStrike" dirty="0">
                        <a:solidFill>
                          <a:srgbClr val="278ACA"/>
                        </a:solidFill>
                        <a:effectLst/>
                        <a:latin typeface="Arial Narrow" panose="020B060602020203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
                    </a:p>
                  </a:txBody>
                  <a:tcPr/>
                </a:tc>
                <a:extLst>
                  <a:ext uri="{0D108BD9-81ED-4DB2-BD59-A6C34878D82A}">
                    <a16:rowId xmlns="" xmlns:a16="http://schemas.microsoft.com/office/drawing/2014/main" val="10000"/>
                  </a:ext>
                </a:extLst>
              </a:tr>
              <a:tr h="170954">
                <a:tc>
                  <a:txBody>
                    <a:bodyPr/>
                    <a:lstStyle/>
                    <a:p>
                      <a:pPr algn="ctr" rtl="0" fontAlgn="ctr"/>
                      <a:r>
                        <a:rPr lang="es-ES" sz="1500" b="1" u="none" strike="noStrike" dirty="0">
                          <a:effectLst/>
                          <a:latin typeface="Arial Narrow" panose="020B0606020202030204" pitchFamily="34" charset="0"/>
                          <a:cs typeface="Arial" panose="020B0604020202020204" pitchFamily="34" charset="0"/>
                        </a:rPr>
                        <a:t>DEPARTAMENTO</a:t>
                      </a:r>
                      <a:endParaRPr lang="es-ES" sz="1500" b="1" i="0" u="none" strike="noStrike" dirty="0">
                        <a:solidFill>
                          <a:srgbClr val="278ACA"/>
                        </a:solidFill>
                        <a:effectLst/>
                        <a:latin typeface="Arial Narrow" panose="020B0606020202030204" pitchFamily="34" charset="0"/>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ES" sz="1500" b="1" u="none" strike="noStrike" dirty="0">
                          <a:effectLst/>
                          <a:latin typeface="Arial Narrow" panose="020B0606020202030204" pitchFamily="34" charset="0"/>
                          <a:cs typeface="Arial" panose="020B0604020202020204" pitchFamily="34" charset="0"/>
                        </a:rPr>
                        <a:t>SECTOR VIAL</a:t>
                      </a:r>
                      <a:endParaRPr lang="es-ES" sz="1500" b="1" i="0" u="none" strike="noStrike" dirty="0">
                        <a:solidFill>
                          <a:srgbClr val="278ACA"/>
                        </a:solidFill>
                        <a:effectLst/>
                        <a:latin typeface="Arial Narrow" panose="020B0606020202030204" pitchFamily="34" charset="0"/>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29022">
                <a:tc>
                  <a:txBody>
                    <a:bodyPr/>
                    <a:lstStyle/>
                    <a:p>
                      <a:pPr marL="0" algn="ctr" defTabSz="648035" rtl="0" eaLnBrk="1" fontAlgn="ctr" latinLnBrk="0" hangingPunct="1"/>
                      <a:r>
                        <a:rPr lang="es-ES" sz="1100" b="0" u="none" strike="noStrike" kern="1200" dirty="0" smtClean="0">
                          <a:effectLst/>
                          <a:latin typeface="Arial Narrow" panose="020B0606020202030204" pitchFamily="34" charset="0"/>
                          <a:cs typeface="Arial" panose="020B0604020202020204" pitchFamily="34" charset="0"/>
                        </a:rPr>
                        <a:t>ANTIOQUIA</a:t>
                      </a:r>
                      <a:endParaRPr lang="es-ES" sz="1100" b="0" i="0" u="none" strike="noStrike" kern="1200" dirty="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050" b="0" u="none" strike="noStrike" kern="1200" dirty="0" smtClean="0">
                          <a:effectLst/>
                          <a:latin typeface="Arial Narrow" panose="020B0606020202030204" pitchFamily="34" charset="0"/>
                          <a:cs typeface="Arial" panose="020B0604020202020204" pitchFamily="34" charset="0"/>
                        </a:rPr>
                        <a:t>La Felisa - La Pintada.</a:t>
                      </a:r>
                    </a:p>
                    <a:p>
                      <a:pPr algn="ctr" rtl="0" fontAlgn="ctr"/>
                      <a:r>
                        <a:rPr lang="es-CO" sz="1050" b="0" u="none" strike="noStrike" kern="1200" baseline="0" dirty="0" smtClean="0">
                          <a:effectLst/>
                          <a:latin typeface="Arial Narrow" panose="020B0606020202030204" pitchFamily="34" charset="0"/>
                          <a:cs typeface="Arial" panose="020B0604020202020204" pitchFamily="34" charset="0"/>
                        </a:rPr>
                        <a:t>Puerto Valdivia – Taraza</a:t>
                      </a:r>
                    </a:p>
                    <a:p>
                      <a:pPr algn="ctr" rtl="0" fontAlgn="ctr"/>
                      <a:r>
                        <a:rPr lang="es-CO" sz="1050" b="0" u="none" strike="noStrike" kern="1200" baseline="0" dirty="0" smtClean="0">
                          <a:effectLst/>
                          <a:latin typeface="Arial Narrow" panose="020B0606020202030204" pitchFamily="34" charset="0"/>
                          <a:cs typeface="Arial" panose="020B0604020202020204" pitchFamily="34" charset="0"/>
                        </a:rPr>
                        <a:t>Angelópolis - Amaga</a:t>
                      </a:r>
                      <a:endParaRPr lang="es-CO" sz="1050" b="0" u="none" strike="noStrike" kern="1200" baseline="0" dirty="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60040">
                <a:tc>
                  <a:txBody>
                    <a:bodyPr/>
                    <a:lstStyle/>
                    <a:p>
                      <a:pPr marL="0" algn="ctr" defTabSz="648035" rtl="0" eaLnBrk="1" fontAlgn="ctr" latinLnBrk="0" hangingPunct="1"/>
                      <a:r>
                        <a:rPr lang="es-ES" sz="1100" b="0" u="none" strike="noStrike" kern="1200" dirty="0" smtClean="0">
                          <a:effectLst/>
                          <a:latin typeface="Arial Narrow" panose="020B0606020202030204" pitchFamily="34" charset="0"/>
                          <a:cs typeface="Arial" panose="020B0604020202020204" pitchFamily="34" charset="0"/>
                        </a:rPr>
                        <a:t>CALDAS</a:t>
                      </a:r>
                      <a:endParaRPr lang="es-ES" sz="1100" b="0" i="0" u="none" strike="noStrike" kern="1200" dirty="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050" b="0" u="none" strike="noStrike" kern="1200" dirty="0" smtClean="0">
                          <a:effectLst/>
                          <a:latin typeface="Arial Narrow" panose="020B0606020202030204" pitchFamily="34" charset="0"/>
                          <a:cs typeface="Arial" panose="020B0604020202020204" pitchFamily="34" charset="0"/>
                        </a:rPr>
                        <a:t>La Felisa - La Pintada</a:t>
                      </a:r>
                      <a:endParaRPr lang="es-CO" sz="1050" b="0" u="none" strike="noStrike" kern="1200" dirty="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0">
                <a:tc>
                  <a:txBody>
                    <a:bodyPr/>
                    <a:lstStyle/>
                    <a:p>
                      <a:pPr marL="0" algn="ctr" defTabSz="648035" rtl="0" eaLnBrk="1" fontAlgn="ctr" latinLnBrk="0" hangingPunct="1"/>
                      <a:r>
                        <a:rPr lang="es-ES" sz="1100" b="0" u="none" strike="noStrike" kern="1200" smtClean="0">
                          <a:effectLst/>
                          <a:latin typeface="Arial Narrow" panose="020B0606020202030204" pitchFamily="34" charset="0"/>
                          <a:cs typeface="Arial" panose="020B0604020202020204" pitchFamily="34" charset="0"/>
                        </a:rPr>
                        <a:t>CASANARE</a:t>
                      </a:r>
                      <a:endParaRPr lang="es-ES" sz="1100" b="0" i="0" u="none" strike="noStrike" kern="120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050" b="0" u="none" strike="noStrike" kern="1200" dirty="0" smtClean="0">
                          <a:effectLst/>
                          <a:latin typeface="Arial Narrow" panose="020B0606020202030204" pitchFamily="34" charset="0"/>
                          <a:cs typeface="Arial" panose="020B0604020202020204" pitchFamily="34" charset="0"/>
                        </a:rPr>
                        <a:t>Aguazul - Yopal</a:t>
                      </a:r>
                      <a:endParaRPr lang="es-CO" sz="1050" b="0" u="none" strike="noStrike" kern="1200" dirty="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230020">
                <a:tc>
                  <a:txBody>
                    <a:bodyPr/>
                    <a:lstStyle/>
                    <a:p>
                      <a:pPr marL="0" algn="ctr" defTabSz="648035" rtl="0" eaLnBrk="1" fontAlgn="ctr" latinLnBrk="0" hangingPunct="1"/>
                      <a:r>
                        <a:rPr lang="es-ES" sz="1100" b="0" u="none" strike="noStrike" kern="1200" dirty="0" smtClean="0">
                          <a:effectLst/>
                          <a:latin typeface="Arial Narrow" panose="020B0606020202030204" pitchFamily="34" charset="0"/>
                          <a:cs typeface="Arial" panose="020B0604020202020204" pitchFamily="34" charset="0"/>
                        </a:rPr>
                        <a:t>CESAR</a:t>
                      </a:r>
                      <a:endParaRPr lang="es-ES" sz="1100" b="0" i="0" u="none" strike="noStrike" kern="1200" dirty="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050" b="0" u="none" strike="noStrike" kern="1200" dirty="0" smtClean="0">
                          <a:effectLst/>
                          <a:latin typeface="Arial Narrow" panose="020B0606020202030204" pitchFamily="34" charset="0"/>
                          <a:cs typeface="Arial" panose="020B0604020202020204" pitchFamily="34" charset="0"/>
                        </a:rPr>
                        <a:t>La Mata - San Roque</a:t>
                      </a:r>
                    </a:p>
                    <a:p>
                      <a:pPr algn="ctr" rtl="0" fontAlgn="ctr"/>
                      <a:r>
                        <a:rPr lang="es-CO" sz="1050" b="0" u="none" strike="noStrike" kern="1200" dirty="0" smtClean="0">
                          <a:effectLst/>
                          <a:latin typeface="Arial Narrow" panose="020B0606020202030204" pitchFamily="34" charset="0"/>
                          <a:cs typeface="Arial" panose="020B0604020202020204" pitchFamily="34" charset="0"/>
                        </a:rPr>
                        <a:t>Río Negro - San Alberto</a:t>
                      </a:r>
                      <a:endParaRPr lang="es-CO" sz="1050" b="0" u="none" strike="noStrike" kern="1200" dirty="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230020">
                <a:tc>
                  <a:txBody>
                    <a:bodyPr/>
                    <a:lstStyle/>
                    <a:p>
                      <a:pPr marL="0" algn="ctr" defTabSz="648035" rtl="0" eaLnBrk="1" fontAlgn="ctr" latinLnBrk="0" hangingPunct="1"/>
                      <a:r>
                        <a:rPr lang="es-ES" sz="1100" b="0" u="none" strike="noStrike" kern="1200" smtClean="0">
                          <a:effectLst/>
                          <a:latin typeface="Arial Narrow" panose="020B0606020202030204" pitchFamily="34" charset="0"/>
                          <a:cs typeface="Arial" panose="020B0604020202020204" pitchFamily="34" charset="0"/>
                        </a:rPr>
                        <a:t>CUNDINAMARCA</a:t>
                      </a:r>
                      <a:endParaRPr lang="es-ES" sz="1100" b="0" i="0" u="none" strike="noStrike" kern="120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050" b="0" u="none" strike="noStrike" kern="1200" smtClean="0">
                          <a:effectLst/>
                          <a:latin typeface="Arial Narrow" panose="020B0606020202030204" pitchFamily="34" charset="0"/>
                          <a:cs typeface="Arial" panose="020B0604020202020204" pitchFamily="34" charset="0"/>
                        </a:rPr>
                        <a:t>Bogotá (El Portal) - Villavicencio</a:t>
                      </a:r>
                      <a:endParaRPr lang="es-CO" sz="1050" b="0" u="none" strike="noStrike" kern="120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234072">
                <a:tc>
                  <a:txBody>
                    <a:bodyPr/>
                    <a:lstStyle/>
                    <a:p>
                      <a:pPr marL="0" algn="ctr" defTabSz="648035" rtl="0" eaLnBrk="1" fontAlgn="ctr" latinLnBrk="0" hangingPunct="1"/>
                      <a:r>
                        <a:rPr lang="es-ES" sz="1100" b="0" u="none" strike="noStrike" kern="1200" smtClean="0">
                          <a:effectLst/>
                          <a:latin typeface="Arial Narrow" panose="020B0606020202030204" pitchFamily="34" charset="0"/>
                          <a:cs typeface="Arial" panose="020B0604020202020204" pitchFamily="34" charset="0"/>
                        </a:rPr>
                        <a:t>CHOCÓ</a:t>
                      </a:r>
                      <a:endParaRPr lang="es-ES" sz="1100" b="0" i="0" u="none" strike="noStrike" kern="120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050" b="0" u="none" strike="noStrike" kern="1200" dirty="0" smtClean="0">
                          <a:effectLst/>
                          <a:latin typeface="Arial Narrow" panose="020B0606020202030204" pitchFamily="34" charset="0"/>
                          <a:cs typeface="Arial" panose="020B0604020202020204" pitchFamily="34" charset="0"/>
                        </a:rPr>
                        <a:t>Cérteguí - Quibdó</a:t>
                      </a:r>
                    </a:p>
                    <a:p>
                      <a:pPr algn="ctr" rtl="0" fontAlgn="ctr"/>
                      <a:r>
                        <a:rPr lang="es-CO" sz="1050" b="0" u="none" strike="noStrike" kern="1200" dirty="0" smtClean="0">
                          <a:effectLst/>
                          <a:latin typeface="Arial Narrow" panose="020B0606020202030204" pitchFamily="34" charset="0"/>
                          <a:cs typeface="Arial" panose="020B0604020202020204" pitchFamily="34" charset="0"/>
                        </a:rPr>
                        <a:t>Quibdó - La Mansa.</a:t>
                      </a:r>
                    </a:p>
                    <a:p>
                      <a:pPr algn="ctr" rtl="0" fontAlgn="ctr"/>
                      <a:endParaRPr lang="es-CO" sz="1050" b="0" u="none" strike="noStrike" kern="1200" dirty="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234072">
                <a:tc>
                  <a:txBody>
                    <a:bodyPr/>
                    <a:lstStyle/>
                    <a:p>
                      <a:pPr marL="0" algn="ctr" defTabSz="648035" rtl="0" eaLnBrk="1" fontAlgn="ctr" latinLnBrk="0" hangingPunct="1"/>
                      <a:r>
                        <a:rPr lang="es-ES" sz="1100" b="0" u="none" strike="noStrike" kern="1200" smtClean="0">
                          <a:effectLst/>
                          <a:latin typeface="Arial Narrow" panose="020B0606020202030204" pitchFamily="34" charset="0"/>
                          <a:cs typeface="Arial" panose="020B0604020202020204" pitchFamily="34" charset="0"/>
                        </a:rPr>
                        <a:t>META</a:t>
                      </a:r>
                      <a:endParaRPr lang="es-ES" sz="1100" b="0" i="0" u="none" strike="noStrike" kern="120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050" b="0" u="none" strike="noStrike" kern="1200" dirty="0" smtClean="0">
                          <a:effectLst/>
                          <a:latin typeface="Arial Narrow" panose="020B0606020202030204" pitchFamily="34" charset="0"/>
                          <a:cs typeface="Arial" panose="020B0604020202020204" pitchFamily="34" charset="0"/>
                        </a:rPr>
                        <a:t>Bogotá (El Portal) - Villavicencio</a:t>
                      </a:r>
                    </a:p>
                    <a:p>
                      <a:pPr algn="ctr" rtl="0" fontAlgn="ctr"/>
                      <a:r>
                        <a:rPr lang="es-CO" sz="1050" b="0" u="none" strike="noStrike" kern="1200" dirty="0" err="1" smtClean="0">
                          <a:effectLst/>
                          <a:latin typeface="Arial Narrow" panose="020B0606020202030204" pitchFamily="34" charset="0"/>
                          <a:cs typeface="Arial" panose="020B0604020202020204" pitchFamily="34" charset="0"/>
                        </a:rPr>
                        <a:t>Pipiral</a:t>
                      </a:r>
                      <a:r>
                        <a:rPr lang="es-CO" sz="1050" b="0" u="none" strike="noStrike" kern="1200" dirty="0" smtClean="0">
                          <a:effectLst/>
                          <a:latin typeface="Arial Narrow" panose="020B0606020202030204" pitchFamily="34" charset="0"/>
                          <a:cs typeface="Arial" panose="020B0604020202020204" pitchFamily="34" charset="0"/>
                        </a:rPr>
                        <a:t> - Villavicencio</a:t>
                      </a:r>
                      <a:endParaRPr lang="es-CO" sz="1050" b="0" u="none" strike="noStrike" kern="1200" dirty="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r h="234072">
                <a:tc>
                  <a:txBody>
                    <a:bodyPr/>
                    <a:lstStyle/>
                    <a:p>
                      <a:pPr marL="0" algn="ctr" defTabSz="648035" rtl="0" eaLnBrk="1" fontAlgn="ctr" latinLnBrk="0" hangingPunct="1"/>
                      <a:r>
                        <a:rPr lang="es-ES" sz="1100" b="0" u="none" strike="noStrike" kern="1200" smtClean="0">
                          <a:effectLst/>
                          <a:latin typeface="Arial Narrow" panose="020B0606020202030204" pitchFamily="34" charset="0"/>
                          <a:cs typeface="Arial" panose="020B0604020202020204" pitchFamily="34" charset="0"/>
                        </a:rPr>
                        <a:t>NARIÑO</a:t>
                      </a:r>
                      <a:endParaRPr lang="es-ES" sz="1100" b="0" i="0" u="none" strike="noStrike" kern="120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pt-BR" sz="1050" b="0" u="none" strike="noStrike" kern="1200" dirty="0" smtClean="0">
                          <a:effectLst/>
                          <a:latin typeface="Arial Narrow" panose="020B0606020202030204" pitchFamily="34" charset="0"/>
                          <a:cs typeface="Arial" panose="020B0604020202020204" pitchFamily="34" charset="0"/>
                        </a:rPr>
                        <a:t>Junín - Túquerres</a:t>
                      </a:r>
                    </a:p>
                    <a:p>
                      <a:pPr algn="ctr" rtl="0" fontAlgn="ctr"/>
                      <a:r>
                        <a:rPr lang="pt-BR" sz="1050" b="0" u="none" strike="noStrike" kern="1200" dirty="0" smtClean="0">
                          <a:effectLst/>
                          <a:latin typeface="Arial Narrow" panose="020B0606020202030204" pitchFamily="34" charset="0"/>
                          <a:cs typeface="Arial" panose="020B0604020202020204" pitchFamily="34" charset="0"/>
                        </a:rPr>
                        <a:t>Tumaco - Junín</a:t>
                      </a:r>
                      <a:endParaRPr lang="es-CO" sz="1050" b="0" u="none" strike="noStrike" kern="1200" dirty="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9"/>
                  </a:ext>
                </a:extLst>
              </a:tr>
              <a:tr h="117036">
                <a:tc>
                  <a:txBody>
                    <a:bodyPr/>
                    <a:lstStyle/>
                    <a:p>
                      <a:pPr marL="0" algn="ctr" defTabSz="648035" rtl="0" eaLnBrk="1" fontAlgn="ctr" latinLnBrk="0" hangingPunct="1"/>
                      <a:r>
                        <a:rPr lang="es-ES" sz="1100" b="0" u="none" strike="noStrike" kern="1200" smtClean="0">
                          <a:effectLst/>
                          <a:latin typeface="Arial Narrow" panose="020B0606020202030204" pitchFamily="34" charset="0"/>
                          <a:cs typeface="Arial" panose="020B0604020202020204" pitchFamily="34" charset="0"/>
                        </a:rPr>
                        <a:t>NORTE DE SANTANDER</a:t>
                      </a:r>
                      <a:endParaRPr lang="es-ES" sz="1100" b="0" i="0" u="none" strike="noStrike" kern="120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050" b="0" u="none" strike="noStrike" kern="1200" dirty="0" smtClean="0">
                          <a:effectLst/>
                          <a:latin typeface="Arial Narrow" panose="020B0606020202030204" pitchFamily="34" charset="0"/>
                          <a:cs typeface="Arial" panose="020B0604020202020204" pitchFamily="34" charset="0"/>
                        </a:rPr>
                        <a:t>Río Negro - San Alberto</a:t>
                      </a:r>
                      <a:endParaRPr lang="es-CO" sz="1050" b="0" u="none" strike="noStrike" kern="1200" dirty="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0"/>
                  </a:ext>
                </a:extLst>
              </a:tr>
              <a:tr h="117036">
                <a:tc>
                  <a:txBody>
                    <a:bodyPr/>
                    <a:lstStyle/>
                    <a:p>
                      <a:pPr marL="0" algn="ctr" defTabSz="648035" rtl="0" eaLnBrk="1" fontAlgn="ctr" latinLnBrk="0" hangingPunct="1"/>
                      <a:r>
                        <a:rPr lang="es-ES" sz="1100" b="0" u="none" strike="noStrike" kern="1200" smtClean="0">
                          <a:effectLst/>
                          <a:latin typeface="Arial Narrow" panose="020B0606020202030204" pitchFamily="34" charset="0"/>
                          <a:cs typeface="Arial" panose="020B0604020202020204" pitchFamily="34" charset="0"/>
                        </a:rPr>
                        <a:t>SANTANDER</a:t>
                      </a:r>
                      <a:endParaRPr lang="es-ES" sz="1100" b="0" i="0" u="none" strike="noStrike" kern="120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050" b="0" u="none" strike="noStrike" kern="1200" dirty="0" smtClean="0">
                          <a:effectLst/>
                          <a:latin typeface="Arial Narrow" panose="020B0606020202030204" pitchFamily="34" charset="0"/>
                          <a:cs typeface="Arial" panose="020B0604020202020204" pitchFamily="34" charset="0"/>
                        </a:rPr>
                        <a:t>Río Negro - San Alberto</a:t>
                      </a:r>
                      <a:endParaRPr lang="es-CO" sz="1050" b="0" u="none" strike="noStrike" kern="1200" dirty="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1"/>
                  </a:ext>
                </a:extLst>
              </a:tr>
              <a:tr h="117036">
                <a:tc>
                  <a:txBody>
                    <a:bodyPr/>
                    <a:lstStyle/>
                    <a:p>
                      <a:pPr marL="0" algn="ctr" defTabSz="648035" rtl="0" eaLnBrk="1" fontAlgn="ctr" latinLnBrk="0" hangingPunct="1"/>
                      <a:r>
                        <a:rPr lang="es-ES" sz="1100" b="0" u="none" strike="noStrike" kern="1200" dirty="0" smtClean="0">
                          <a:effectLst/>
                          <a:latin typeface="Arial Narrow" panose="020B0606020202030204" pitchFamily="34" charset="0"/>
                          <a:cs typeface="Arial" panose="020B0604020202020204" pitchFamily="34" charset="0"/>
                        </a:rPr>
                        <a:t>QUINIDIO</a:t>
                      </a:r>
                      <a:endParaRPr lang="es-ES" sz="1100" b="0" i="0" u="none" strike="noStrike" kern="1200" dirty="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050" b="0" u="none" strike="noStrike" kern="1200" dirty="0" smtClean="0">
                          <a:effectLst/>
                          <a:latin typeface="Arial Narrow" panose="020B0606020202030204" pitchFamily="34" charset="0"/>
                          <a:cs typeface="Arial" panose="020B0604020202020204" pitchFamily="34" charset="0"/>
                        </a:rPr>
                        <a:t>Armenia-Pereira</a:t>
                      </a:r>
                      <a:endParaRPr lang="es-CO" sz="1050" b="0" u="none" strike="noStrike" kern="1200" dirty="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2"/>
                  </a:ext>
                </a:extLst>
              </a:tr>
              <a:tr h="234072">
                <a:tc>
                  <a:txBody>
                    <a:bodyPr/>
                    <a:lstStyle/>
                    <a:p>
                      <a:pPr marL="0" algn="ctr" defTabSz="648035" rtl="0" eaLnBrk="1" fontAlgn="ctr" latinLnBrk="0" hangingPunct="1"/>
                      <a:r>
                        <a:rPr lang="es-ES" sz="1100" b="0" u="none" strike="noStrike" kern="1200" smtClean="0">
                          <a:effectLst/>
                          <a:latin typeface="Arial Narrow" panose="020B0606020202030204" pitchFamily="34" charset="0"/>
                          <a:cs typeface="Arial" panose="020B0604020202020204" pitchFamily="34" charset="0"/>
                        </a:rPr>
                        <a:t>VALLE</a:t>
                      </a:r>
                      <a:r>
                        <a:rPr lang="es-ES" sz="1100" b="0" u="none" strike="noStrike" kern="1200" baseline="0" smtClean="0">
                          <a:effectLst/>
                          <a:latin typeface="Arial Narrow" panose="020B0606020202030204" pitchFamily="34" charset="0"/>
                          <a:cs typeface="Arial" panose="020B0604020202020204" pitchFamily="34" charset="0"/>
                        </a:rPr>
                        <a:t> DEL CAUCA</a:t>
                      </a:r>
                      <a:endParaRPr lang="es-ES" sz="1100" b="0" i="0" u="none" strike="noStrike" kern="1200">
                        <a:solidFill>
                          <a:srgbClr val="000000"/>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050" b="0" u="none" strike="noStrike" kern="1200" dirty="0" smtClean="0">
                          <a:effectLst/>
                          <a:latin typeface="Arial Narrow" panose="020B0606020202030204" pitchFamily="34" charset="0"/>
                          <a:cs typeface="Arial" panose="020B0604020202020204" pitchFamily="34" charset="0"/>
                        </a:rPr>
                        <a:t>Buenaventura - Cruce Ruta 40 (Loboguerrero)</a:t>
                      </a:r>
                    </a:p>
                    <a:p>
                      <a:pPr algn="ctr" rtl="0" fontAlgn="ctr"/>
                      <a:r>
                        <a:rPr lang="es-CO" sz="1050" b="0" u="none" strike="noStrike" kern="1200" dirty="0" smtClean="0">
                          <a:effectLst/>
                          <a:latin typeface="Arial Narrow" panose="020B0606020202030204" pitchFamily="34" charset="0"/>
                          <a:cs typeface="Arial" panose="020B0604020202020204" pitchFamily="34" charset="0"/>
                        </a:rPr>
                        <a:t>Intersección Sena - Intersección Citronela</a:t>
                      </a:r>
                      <a:endParaRPr lang="es-CO" sz="1050" b="0" u="none" strike="noStrike" kern="1200" dirty="0" smtClean="0">
                        <a:solidFill>
                          <a:schemeClr val="dk1"/>
                        </a:solidFill>
                        <a:effectLst/>
                        <a:latin typeface="Arial Narrow" panose="020B0606020202030204" pitchFamily="34" charset="0"/>
                        <a:ea typeface="+mn-ea"/>
                        <a:cs typeface="Arial" panose="020B0604020202020204" pitchFamily="34" charset="0"/>
                      </a:endParaRPr>
                    </a:p>
                  </a:txBody>
                  <a:tcPr marL="7209" marR="7209" marT="721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3"/>
                  </a:ext>
                </a:extLst>
              </a:tr>
            </a:tbl>
          </a:graphicData>
        </a:graphic>
      </p:graphicFrame>
      <p:sp>
        <p:nvSpPr>
          <p:cNvPr id="3" name="Rectángulo 2"/>
          <p:cNvSpPr/>
          <p:nvPr/>
        </p:nvSpPr>
        <p:spPr>
          <a:xfrm>
            <a:off x="2279576" y="534162"/>
            <a:ext cx="7920880" cy="677108"/>
          </a:xfrm>
          <a:prstGeom prst="rect">
            <a:avLst/>
          </a:prstGeom>
        </p:spPr>
        <p:txBody>
          <a:bodyPr wrap="square">
            <a:spAutoFit/>
          </a:bodyPr>
          <a:lstStyle/>
          <a:p>
            <a:pPr algn="ctr" fontAlgn="ctr"/>
            <a:r>
              <a:rPr lang="es-CO" sz="2000" dirty="0">
                <a:latin typeface="Impact" panose="020B0806030902050204" pitchFamily="34" charset="0"/>
              </a:rPr>
              <a:t>SECTORES VIALES IDENTIFICADOS CON POTENCIALIDAD DE </a:t>
            </a:r>
            <a:r>
              <a:rPr lang="es-CO" sz="2000" dirty="0" smtClean="0">
                <a:latin typeface="Impact" panose="020B0806030902050204" pitchFamily="34" charset="0"/>
              </a:rPr>
              <a:t>DESLIZAMIENTOS</a:t>
            </a:r>
            <a:endParaRPr lang="es-CO" sz="2000" dirty="0">
              <a:latin typeface="Impact" panose="020B0806030902050204" pitchFamily="34" charset="0"/>
            </a:endParaRPr>
          </a:p>
          <a:p>
            <a:pPr algn="ctr" fontAlgn="ctr"/>
            <a:r>
              <a:rPr lang="es-CO" dirty="0">
                <a:solidFill>
                  <a:schemeClr val="accent5">
                    <a:lumMod val="60000"/>
                    <a:lumOff val="40000"/>
                  </a:schemeClr>
                </a:solidFill>
                <a:latin typeface="Impact" panose="020B0806030902050204" pitchFamily="34" charset="0"/>
              </a:rPr>
              <a:t>EN LOS CUALES GENERAN ALERTAS </a:t>
            </a:r>
            <a:endParaRPr lang="es-CO" b="1" dirty="0">
              <a:solidFill>
                <a:schemeClr val="accent5">
                  <a:lumMod val="60000"/>
                  <a:lumOff val="40000"/>
                </a:schemeClr>
              </a:solidFill>
              <a:latin typeface="Impact" panose="020B0806030902050204" pitchFamily="34" charset="0"/>
            </a:endParaRPr>
          </a:p>
        </p:txBody>
      </p:sp>
    </p:spTree>
    <p:extLst>
      <p:ext uri="{BB962C8B-B14F-4D97-AF65-F5344CB8AC3E}">
        <p14:creationId xmlns:p14="http://schemas.microsoft.com/office/powerpoint/2010/main" val="8756080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919536" y="4293096"/>
            <a:ext cx="9322659" cy="646331"/>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METEOMARINAS</a:t>
            </a:r>
            <a:endParaRPr lang="es-CO" sz="2500" dirty="0">
              <a:solidFill>
                <a:srgbClr val="375160"/>
              </a:solidFill>
              <a:latin typeface="Impact" panose="020B080603090205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951717"/>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47528" y="0"/>
            <a:ext cx="9217024" cy="6021288"/>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graphicFrame>
        <p:nvGraphicFramePr>
          <p:cNvPr id="6" name="Tabla 11"/>
          <p:cNvGraphicFramePr>
            <a:graphicFrameLocks noGrp="1"/>
          </p:cNvGraphicFramePr>
          <p:nvPr>
            <p:extLst>
              <p:ext uri="{D42A27DB-BD31-4B8C-83A1-F6EECF244321}">
                <p14:modId xmlns:p14="http://schemas.microsoft.com/office/powerpoint/2010/main" val="978566632"/>
              </p:ext>
            </p:extLst>
          </p:nvPr>
        </p:nvGraphicFramePr>
        <p:xfrm>
          <a:off x="3359696" y="1124744"/>
          <a:ext cx="5832648" cy="1148824"/>
        </p:xfrm>
        <a:graphic>
          <a:graphicData uri="http://schemas.openxmlformats.org/drawingml/2006/table">
            <a:tbl>
              <a:tblPr/>
              <a:tblGrid>
                <a:gridCol w="1037030">
                  <a:extLst>
                    <a:ext uri="{9D8B030D-6E8A-4147-A177-3AD203B41FA5}">
                      <a16:colId xmlns="" xmlns:a16="http://schemas.microsoft.com/office/drawing/2014/main" val="20000"/>
                    </a:ext>
                  </a:extLst>
                </a:gridCol>
                <a:gridCol w="4795618">
                  <a:extLst>
                    <a:ext uri="{9D8B030D-6E8A-4147-A177-3AD203B41FA5}">
                      <a16:colId xmlns="" xmlns:a16="http://schemas.microsoft.com/office/drawing/2014/main" val="20001"/>
                    </a:ext>
                  </a:extLst>
                </a:gridCol>
              </a:tblGrid>
              <a:tr h="188229">
                <a:tc gridSpan="2">
                  <a:txBody>
                    <a:bodyPr/>
                    <a:lstStyle>
                      <a:lvl1pPr marL="0" algn="l" defTabSz="648035" rtl="0" eaLnBrk="1" latinLnBrk="0" hangingPunct="1">
                        <a:defRPr sz="1276" kern="1200">
                          <a:solidFill>
                            <a:schemeClr val="tx1"/>
                          </a:solidFill>
                          <a:latin typeface="Calibri"/>
                        </a:defRPr>
                      </a:lvl1pPr>
                      <a:lvl2pPr marL="324018" algn="l" defTabSz="648035" rtl="0" eaLnBrk="1" latinLnBrk="0" hangingPunct="1">
                        <a:defRPr sz="1276" kern="1200">
                          <a:solidFill>
                            <a:schemeClr val="tx1"/>
                          </a:solidFill>
                          <a:latin typeface="Calibri"/>
                        </a:defRPr>
                      </a:lvl2pPr>
                      <a:lvl3pPr marL="648035" algn="l" defTabSz="648035" rtl="0" eaLnBrk="1" latinLnBrk="0" hangingPunct="1">
                        <a:defRPr sz="1276" kern="1200">
                          <a:solidFill>
                            <a:schemeClr val="tx1"/>
                          </a:solidFill>
                          <a:latin typeface="Calibri"/>
                        </a:defRPr>
                      </a:lvl3pPr>
                      <a:lvl4pPr marL="972053" algn="l" defTabSz="648035" rtl="0" eaLnBrk="1" latinLnBrk="0" hangingPunct="1">
                        <a:defRPr sz="1276" kern="1200">
                          <a:solidFill>
                            <a:schemeClr val="tx1"/>
                          </a:solidFill>
                          <a:latin typeface="Calibri"/>
                        </a:defRPr>
                      </a:lvl4pPr>
                      <a:lvl5pPr marL="1296071" algn="l" defTabSz="648035" rtl="0" eaLnBrk="1" latinLnBrk="0" hangingPunct="1">
                        <a:defRPr sz="1276" kern="1200">
                          <a:solidFill>
                            <a:schemeClr val="tx1"/>
                          </a:solidFill>
                          <a:latin typeface="Calibri"/>
                        </a:defRPr>
                      </a:lvl5pPr>
                      <a:lvl6pPr marL="1620088" algn="l" defTabSz="648035" rtl="0" eaLnBrk="1" latinLnBrk="0" hangingPunct="1">
                        <a:defRPr sz="1276" kern="1200">
                          <a:solidFill>
                            <a:schemeClr val="tx1"/>
                          </a:solidFill>
                          <a:latin typeface="Calibri"/>
                        </a:defRPr>
                      </a:lvl6pPr>
                      <a:lvl7pPr marL="1944106" algn="l" defTabSz="648035" rtl="0" eaLnBrk="1" latinLnBrk="0" hangingPunct="1">
                        <a:defRPr sz="1276" kern="1200">
                          <a:solidFill>
                            <a:schemeClr val="tx1"/>
                          </a:solidFill>
                          <a:latin typeface="Calibri"/>
                        </a:defRPr>
                      </a:lvl7pPr>
                      <a:lvl8pPr marL="2268123" algn="l" defTabSz="648035" rtl="0" eaLnBrk="1" latinLnBrk="0" hangingPunct="1">
                        <a:defRPr sz="1276" kern="1200">
                          <a:solidFill>
                            <a:schemeClr val="tx1"/>
                          </a:solidFill>
                          <a:latin typeface="Calibri"/>
                        </a:defRPr>
                      </a:lvl8pPr>
                      <a:lvl9pPr marL="2592141" algn="l" defTabSz="648035" rtl="0" eaLnBrk="1" latinLnBrk="0" hangingPunct="1">
                        <a:defRPr sz="1276" kern="1200">
                          <a:solidFill>
                            <a:schemeClr val="tx1"/>
                          </a:solidFill>
                          <a:latin typeface="Calibri"/>
                        </a:defRPr>
                      </a:lvl9pPr>
                    </a:lstStyle>
                    <a:p>
                      <a:pPr marL="0" marR="0" indent="0" algn="ctr" defTabSz="648035" rtl="0" eaLnBrk="1" fontAlgn="auto" latinLnBrk="0" hangingPunct="1">
                        <a:lnSpc>
                          <a:spcPct val="100000"/>
                        </a:lnSpc>
                        <a:spcBef>
                          <a:spcPts val="0"/>
                        </a:spcBef>
                        <a:spcAft>
                          <a:spcPts val="0"/>
                        </a:spcAft>
                        <a:buClrTx/>
                        <a:buSzTx/>
                        <a:buFontTx/>
                        <a:buNone/>
                        <a:tabLst/>
                        <a:defRPr/>
                      </a:pPr>
                      <a:r>
                        <a:rPr lang="es-CO" sz="1400" b="1" kern="1200" dirty="0" smtClean="0">
                          <a:solidFill>
                            <a:srgbClr val="00446B"/>
                          </a:solidFill>
                          <a:latin typeface="Arial Narrow" panose="020B0606020202030204" pitchFamily="34" charset="0"/>
                          <a:ea typeface="+mn-ea"/>
                          <a:cs typeface="+mn-cs"/>
                        </a:rPr>
                        <a:t>MAR CARIBE</a:t>
                      </a:r>
                    </a:p>
                  </a:txBody>
                  <a:tcPr marL="74778" marR="74778" marT="37238" marB="37238">
                    <a:lnL w="12700" cmpd="sng">
                      <a:solidFill>
                        <a:sysClr val="window" lastClr="FFFFFF">
                          <a:lumMod val="65000"/>
                        </a:sysClr>
                      </a:solidFill>
                      <a:prstDash val="solid"/>
                    </a:lnL>
                    <a:lnR w="12700" cap="flat" cmpd="sng" algn="ctr">
                      <a:solidFill>
                        <a:sysClr val="window" lastClr="FFFFFF">
                          <a:lumMod val="65000"/>
                        </a:sysClr>
                      </a:solidFill>
                      <a:prstDash val="solid"/>
                      <a:round/>
                      <a:headEnd type="none" w="med" len="med"/>
                      <a:tailEnd type="none" w="med" len="me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extLst>
                  <a:ext uri="{0D108BD9-81ED-4DB2-BD59-A6C34878D82A}">
                    <a16:rowId xmlns="" xmlns:a16="http://schemas.microsoft.com/office/drawing/2014/main" val="10000"/>
                  </a:ext>
                </a:extLst>
              </a:tr>
              <a:tr h="731484">
                <a:tc>
                  <a:txBody>
                    <a:bodyPr/>
                    <a:lstStyle/>
                    <a:p>
                      <a:pPr marL="0" marR="0" lvl="0" indent="0" algn="ctr" defTabSz="648035" rtl="0" eaLnBrk="1" fontAlgn="auto" latinLnBrk="0" hangingPunct="1">
                        <a:lnSpc>
                          <a:spcPct val="100000"/>
                        </a:lnSpc>
                        <a:spcBef>
                          <a:spcPct val="0"/>
                        </a:spcBef>
                        <a:spcAft>
                          <a:spcPts val="0"/>
                        </a:spcAft>
                        <a:buClrTx/>
                        <a:buSzTx/>
                        <a:buFontTx/>
                        <a:buNone/>
                        <a:tabLst/>
                        <a:defRPr/>
                      </a:pPr>
                      <a:r>
                        <a:rPr kumimoji="0" lang="es-CO"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ALERTA </a:t>
                      </a:r>
                    </a:p>
                    <a:p>
                      <a:pPr marL="0" marR="0" lvl="0" indent="0" algn="ctr" defTabSz="648035" rtl="0" eaLnBrk="1" fontAlgn="auto" latinLnBrk="0" hangingPunct="1">
                        <a:lnSpc>
                          <a:spcPct val="100000"/>
                        </a:lnSpc>
                        <a:spcBef>
                          <a:spcPct val="0"/>
                        </a:spcBef>
                        <a:spcAft>
                          <a:spcPts val="0"/>
                        </a:spcAft>
                        <a:buClrTx/>
                        <a:buSzTx/>
                        <a:buFontTx/>
                        <a:buNone/>
                        <a:tabLst/>
                        <a:defRPr/>
                      </a:pPr>
                      <a:r>
                        <a:rPr kumimoji="0" lang="es-CO"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AMARILLA</a:t>
                      </a:r>
                    </a:p>
                    <a:p>
                      <a:pPr marL="0" marR="0" lvl="0" indent="0" algn="ctr" defTabSz="648035" rtl="0" eaLnBrk="1" fontAlgn="auto" latinLnBrk="0" hangingPunct="1">
                        <a:lnSpc>
                          <a:spcPct val="100000"/>
                        </a:lnSpc>
                        <a:spcBef>
                          <a:spcPct val="0"/>
                        </a:spcBef>
                        <a:spcAft>
                          <a:spcPts val="0"/>
                        </a:spcAft>
                        <a:buClrTx/>
                        <a:buSzTx/>
                        <a:buFontTx/>
                        <a:buNone/>
                        <a:tabLst/>
                        <a:defRPr/>
                      </a:pPr>
                      <a:endParaRPr kumimoji="0" lang="es-CO"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just" defTabSz="648035" rtl="0" eaLnBrk="1" fontAlgn="auto" latinLnBrk="0" hangingPunct="1">
                        <a:lnSpc>
                          <a:spcPct val="100000"/>
                        </a:lnSpc>
                        <a:spcBef>
                          <a:spcPct val="0"/>
                        </a:spcBef>
                        <a:spcAft>
                          <a:spcPts val="0"/>
                        </a:spcAft>
                        <a:buClrTx/>
                        <a:buSzTx/>
                        <a:buFontTx/>
                        <a:buNone/>
                        <a:tabLst/>
                        <a:defRPr/>
                      </a:pPr>
                      <a:r>
                        <a:rPr lang="x-none" altLang="es-CO" sz="1050" b="1" kern="1200" baseline="0" dirty="0" smtClean="0">
                          <a:solidFill>
                            <a:schemeClr val="tx1"/>
                          </a:solidFill>
                          <a:latin typeface="Arial Narrow" panose="020B0606020202030204" pitchFamily="34" charset="0"/>
                          <a:ea typeface="PMingLiU" pitchFamily="18" charset="-120"/>
                          <a:cs typeface="+mn-cs"/>
                        </a:rPr>
                        <a:t>POR </a:t>
                      </a:r>
                      <a:r>
                        <a:rPr lang="es-CO" altLang="es-CO" sz="1050" b="1" kern="1200" baseline="0" dirty="0" smtClean="0">
                          <a:solidFill>
                            <a:schemeClr val="tx1"/>
                          </a:solidFill>
                          <a:latin typeface="Arial Narrow" panose="020B0606020202030204" pitchFamily="34" charset="0"/>
                          <a:ea typeface="PMingLiU" pitchFamily="18" charset="-120"/>
                          <a:cs typeface="+mn-cs"/>
                        </a:rPr>
                        <a:t>PLEAMAR.</a:t>
                      </a:r>
                    </a:p>
                    <a:p>
                      <a:pPr marL="0" marR="0" indent="0" algn="just" defTabSz="648035" rtl="0" eaLnBrk="1" fontAlgn="auto" latinLnBrk="0" hangingPunct="1">
                        <a:lnSpc>
                          <a:spcPct val="100000"/>
                        </a:lnSpc>
                        <a:spcBef>
                          <a:spcPct val="0"/>
                        </a:spcBef>
                        <a:spcAft>
                          <a:spcPts val="0"/>
                        </a:spcAft>
                        <a:buClrTx/>
                        <a:buSzTx/>
                        <a:buFontTx/>
                        <a:buNone/>
                        <a:tabLst/>
                        <a:defRPr/>
                      </a:pPr>
                      <a:r>
                        <a:rPr lang="es-CO" altLang="es-CO" sz="1050" b="0" kern="1200" baseline="0" dirty="0" smtClean="0">
                          <a:solidFill>
                            <a:schemeClr val="tx1"/>
                          </a:solidFill>
                          <a:latin typeface="Arial Narrow" panose="020B0606020202030204" pitchFamily="34" charset="0"/>
                          <a:ea typeface="PMingLiU" pitchFamily="18" charset="-120"/>
                          <a:cs typeface="+mn-cs"/>
                        </a:rPr>
                        <a:t>Hasta el próximo 08 de noviembre del presente año, se prevé una de las pleamares más significativas del mes en el archipiélago de San Andrés y Providencia y hasta el 11 de noviembre en el la zona central del mar caribe colombiano asociada con la marea astronómica. Por lo anterior se recomienda a los habitantes costeros estar atentos con la evolución del fenómeno.  </a:t>
                      </a: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graphicFrame>
        <p:nvGraphicFramePr>
          <p:cNvPr id="7" name="Tabla 11"/>
          <p:cNvGraphicFramePr>
            <a:graphicFrameLocks noGrp="1"/>
          </p:cNvGraphicFramePr>
          <p:nvPr>
            <p:extLst>
              <p:ext uri="{D42A27DB-BD31-4B8C-83A1-F6EECF244321}">
                <p14:modId xmlns:p14="http://schemas.microsoft.com/office/powerpoint/2010/main" val="2158877017"/>
              </p:ext>
            </p:extLst>
          </p:nvPr>
        </p:nvGraphicFramePr>
        <p:xfrm>
          <a:off x="3359696" y="2654744"/>
          <a:ext cx="5825713" cy="1148824"/>
        </p:xfrm>
        <a:graphic>
          <a:graphicData uri="http://schemas.openxmlformats.org/drawingml/2006/table">
            <a:tbl>
              <a:tblPr/>
              <a:tblGrid>
                <a:gridCol w="1035797">
                  <a:extLst>
                    <a:ext uri="{9D8B030D-6E8A-4147-A177-3AD203B41FA5}">
                      <a16:colId xmlns="" xmlns:a16="http://schemas.microsoft.com/office/drawing/2014/main" val="20000"/>
                    </a:ext>
                  </a:extLst>
                </a:gridCol>
                <a:gridCol w="4789916">
                  <a:extLst>
                    <a:ext uri="{9D8B030D-6E8A-4147-A177-3AD203B41FA5}">
                      <a16:colId xmlns="" xmlns:a16="http://schemas.microsoft.com/office/drawing/2014/main" val="20001"/>
                    </a:ext>
                  </a:extLst>
                </a:gridCol>
              </a:tblGrid>
              <a:tr h="190029">
                <a:tc gridSpan="2">
                  <a:txBody>
                    <a:bodyPr/>
                    <a:lstStyle>
                      <a:lvl1pPr marL="0" algn="l" defTabSz="648035" rtl="0" eaLnBrk="1" latinLnBrk="0" hangingPunct="1">
                        <a:defRPr sz="1276" kern="1200">
                          <a:solidFill>
                            <a:schemeClr val="tx1"/>
                          </a:solidFill>
                          <a:latin typeface="Calibri"/>
                        </a:defRPr>
                      </a:lvl1pPr>
                      <a:lvl2pPr marL="324018" algn="l" defTabSz="648035" rtl="0" eaLnBrk="1" latinLnBrk="0" hangingPunct="1">
                        <a:defRPr sz="1276" kern="1200">
                          <a:solidFill>
                            <a:schemeClr val="tx1"/>
                          </a:solidFill>
                          <a:latin typeface="Calibri"/>
                        </a:defRPr>
                      </a:lvl2pPr>
                      <a:lvl3pPr marL="648035" algn="l" defTabSz="648035" rtl="0" eaLnBrk="1" latinLnBrk="0" hangingPunct="1">
                        <a:defRPr sz="1276" kern="1200">
                          <a:solidFill>
                            <a:schemeClr val="tx1"/>
                          </a:solidFill>
                          <a:latin typeface="Calibri"/>
                        </a:defRPr>
                      </a:lvl3pPr>
                      <a:lvl4pPr marL="972053" algn="l" defTabSz="648035" rtl="0" eaLnBrk="1" latinLnBrk="0" hangingPunct="1">
                        <a:defRPr sz="1276" kern="1200">
                          <a:solidFill>
                            <a:schemeClr val="tx1"/>
                          </a:solidFill>
                          <a:latin typeface="Calibri"/>
                        </a:defRPr>
                      </a:lvl4pPr>
                      <a:lvl5pPr marL="1296071" algn="l" defTabSz="648035" rtl="0" eaLnBrk="1" latinLnBrk="0" hangingPunct="1">
                        <a:defRPr sz="1276" kern="1200">
                          <a:solidFill>
                            <a:schemeClr val="tx1"/>
                          </a:solidFill>
                          <a:latin typeface="Calibri"/>
                        </a:defRPr>
                      </a:lvl5pPr>
                      <a:lvl6pPr marL="1620088" algn="l" defTabSz="648035" rtl="0" eaLnBrk="1" latinLnBrk="0" hangingPunct="1">
                        <a:defRPr sz="1276" kern="1200">
                          <a:solidFill>
                            <a:schemeClr val="tx1"/>
                          </a:solidFill>
                          <a:latin typeface="Calibri"/>
                        </a:defRPr>
                      </a:lvl6pPr>
                      <a:lvl7pPr marL="1944106" algn="l" defTabSz="648035" rtl="0" eaLnBrk="1" latinLnBrk="0" hangingPunct="1">
                        <a:defRPr sz="1276" kern="1200">
                          <a:solidFill>
                            <a:schemeClr val="tx1"/>
                          </a:solidFill>
                          <a:latin typeface="Calibri"/>
                        </a:defRPr>
                      </a:lvl7pPr>
                      <a:lvl8pPr marL="2268123" algn="l" defTabSz="648035" rtl="0" eaLnBrk="1" latinLnBrk="0" hangingPunct="1">
                        <a:defRPr sz="1276" kern="1200">
                          <a:solidFill>
                            <a:schemeClr val="tx1"/>
                          </a:solidFill>
                          <a:latin typeface="Calibri"/>
                        </a:defRPr>
                      </a:lvl8pPr>
                      <a:lvl9pPr marL="2592141" algn="l" defTabSz="648035" rtl="0" eaLnBrk="1" latinLnBrk="0" hangingPunct="1">
                        <a:defRPr sz="1276" kern="1200">
                          <a:solidFill>
                            <a:schemeClr val="tx1"/>
                          </a:solidFill>
                          <a:latin typeface="Calibri"/>
                        </a:defRPr>
                      </a:lvl9pPr>
                    </a:lstStyle>
                    <a:p>
                      <a:pPr marL="0" marR="0" indent="0" algn="ctr" defTabSz="648035" rtl="0" eaLnBrk="1" fontAlgn="auto" latinLnBrk="0" hangingPunct="1">
                        <a:lnSpc>
                          <a:spcPct val="100000"/>
                        </a:lnSpc>
                        <a:spcBef>
                          <a:spcPts val="0"/>
                        </a:spcBef>
                        <a:spcAft>
                          <a:spcPts val="0"/>
                        </a:spcAft>
                        <a:buClrTx/>
                        <a:buSzTx/>
                        <a:buFontTx/>
                        <a:buNone/>
                        <a:tabLst/>
                        <a:defRPr/>
                      </a:pPr>
                      <a:r>
                        <a:rPr lang="es-CO" sz="1400" b="1" kern="1200" dirty="0" smtClean="0">
                          <a:solidFill>
                            <a:srgbClr val="00446B"/>
                          </a:solidFill>
                          <a:latin typeface="Arial Narrow" panose="020B0606020202030204" pitchFamily="34" charset="0"/>
                          <a:ea typeface="+mn-ea"/>
                          <a:cs typeface="+mn-cs"/>
                        </a:rPr>
                        <a:t>OCÉANO PACÍFICO</a:t>
                      </a:r>
                    </a:p>
                  </a:txBody>
                  <a:tcPr marL="74778" marR="74778" marT="37238" marB="37238">
                    <a:lnL w="12700" cmpd="sng">
                      <a:solidFill>
                        <a:sysClr val="window" lastClr="FFFFFF">
                          <a:lumMod val="65000"/>
                        </a:sysClr>
                      </a:solidFill>
                      <a:prstDash val="solid"/>
                    </a:lnL>
                    <a:lnR w="12700" cap="flat" cmpd="sng" algn="ctr">
                      <a:solidFill>
                        <a:sysClr val="window" lastClr="FFFFFF">
                          <a:lumMod val="65000"/>
                        </a:sysClr>
                      </a:solidFill>
                      <a:prstDash val="solid"/>
                      <a:round/>
                      <a:headEnd type="none" w="med" len="med"/>
                      <a:tailEnd type="none" w="med" len="me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extLst>
                  <a:ext uri="{0D108BD9-81ED-4DB2-BD59-A6C34878D82A}">
                    <a16:rowId xmlns="" xmlns:a16="http://schemas.microsoft.com/office/drawing/2014/main" val="10000"/>
                  </a:ext>
                </a:extLst>
              </a:tr>
              <a:tr h="674067">
                <a:tc>
                  <a:txBody>
                    <a:bodyPr/>
                    <a:lstStyle/>
                    <a:p>
                      <a:pPr marL="0" marR="0" lvl="0" indent="0" algn="ctr" defTabSz="648035" rtl="0" eaLnBrk="1" fontAlgn="auto" latinLnBrk="0" hangingPunct="1">
                        <a:lnSpc>
                          <a:spcPct val="100000"/>
                        </a:lnSpc>
                        <a:spcBef>
                          <a:spcPct val="0"/>
                        </a:spcBef>
                        <a:spcAft>
                          <a:spcPts val="0"/>
                        </a:spcAft>
                        <a:buClrTx/>
                        <a:buSzTx/>
                        <a:buFontTx/>
                        <a:buNone/>
                        <a:tabLst/>
                        <a:defRPr/>
                      </a:pPr>
                      <a:r>
                        <a:rPr kumimoji="0" lang="es-CO"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ALERTA </a:t>
                      </a:r>
                    </a:p>
                    <a:p>
                      <a:pPr marL="0" marR="0" lvl="0" indent="0" algn="ctr" defTabSz="648035" rtl="0" eaLnBrk="1" fontAlgn="auto" latinLnBrk="0" hangingPunct="1">
                        <a:lnSpc>
                          <a:spcPct val="100000"/>
                        </a:lnSpc>
                        <a:spcBef>
                          <a:spcPct val="0"/>
                        </a:spcBef>
                        <a:spcAft>
                          <a:spcPts val="0"/>
                        </a:spcAft>
                        <a:buClrTx/>
                        <a:buSzTx/>
                        <a:buFontTx/>
                        <a:buNone/>
                        <a:tabLst/>
                        <a:defRPr/>
                      </a:pPr>
                      <a:r>
                        <a:rPr kumimoji="0" lang="es-CO"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AMARILLA</a:t>
                      </a: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just" defTabSz="648035" rtl="0" eaLnBrk="1" fontAlgn="auto" latinLnBrk="0" hangingPunct="1">
                        <a:lnSpc>
                          <a:spcPct val="100000"/>
                        </a:lnSpc>
                        <a:spcBef>
                          <a:spcPct val="0"/>
                        </a:spcBef>
                        <a:spcAft>
                          <a:spcPts val="0"/>
                        </a:spcAft>
                        <a:buClrTx/>
                        <a:buSzTx/>
                        <a:buFontTx/>
                        <a:buNone/>
                        <a:tabLst/>
                        <a:defRPr/>
                      </a:pPr>
                      <a:r>
                        <a:rPr lang="x-none" altLang="es-CO" sz="1050" b="1" kern="1200" baseline="0" dirty="0" smtClean="0">
                          <a:solidFill>
                            <a:schemeClr val="tx1"/>
                          </a:solidFill>
                          <a:latin typeface="Arial Narrow" panose="020B0606020202030204" pitchFamily="34" charset="0"/>
                          <a:ea typeface="PMingLiU" pitchFamily="18" charset="-120"/>
                          <a:cs typeface="+mn-cs"/>
                        </a:rPr>
                        <a:t>POR </a:t>
                      </a:r>
                      <a:r>
                        <a:rPr lang="es-CO" altLang="es-CO" sz="1050" b="1" kern="1200" baseline="0" dirty="0" smtClean="0">
                          <a:solidFill>
                            <a:schemeClr val="tx1"/>
                          </a:solidFill>
                          <a:latin typeface="Arial Narrow" panose="020B0606020202030204" pitchFamily="34" charset="0"/>
                          <a:ea typeface="PMingLiU" pitchFamily="18" charset="-120"/>
                          <a:cs typeface="+mn-cs"/>
                        </a:rPr>
                        <a:t>PLEAMAR.</a:t>
                      </a:r>
                    </a:p>
                    <a:p>
                      <a:pPr marL="0" marR="0" indent="0" algn="just" defTabSz="648035" rtl="0" eaLnBrk="1" fontAlgn="auto" latinLnBrk="0" hangingPunct="1">
                        <a:lnSpc>
                          <a:spcPct val="100000"/>
                        </a:lnSpc>
                        <a:spcBef>
                          <a:spcPct val="0"/>
                        </a:spcBef>
                        <a:spcAft>
                          <a:spcPts val="0"/>
                        </a:spcAft>
                        <a:buClrTx/>
                        <a:buSzTx/>
                        <a:buFontTx/>
                        <a:buNone/>
                        <a:tabLst/>
                        <a:defRPr/>
                      </a:pPr>
                      <a:r>
                        <a:rPr lang="es-CO" altLang="es-CO" sz="1050" b="0" kern="1200" baseline="0" dirty="0" smtClean="0">
                          <a:solidFill>
                            <a:schemeClr val="tx1"/>
                          </a:solidFill>
                          <a:latin typeface="Arial Narrow" panose="020B0606020202030204" pitchFamily="34" charset="0"/>
                          <a:ea typeface="PMingLiU" pitchFamily="18" charset="-120"/>
                          <a:cs typeface="+mn-cs"/>
                        </a:rPr>
                        <a:t>Hasta el próximo 09 de noviembre del presente año, se prevé una de las pleamares más significativas del mes en la zona centro y sur del océano Pacífico colombiano asociada con la marea astronómica. Por lo anterior se recomienda a los habitantes costeros estar atentos con la evolución del fenómeno.  </a:t>
                      </a: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2726018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847528" y="3933056"/>
            <a:ext cx="9322659" cy="954107"/>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NIVELES DE LOS PRINCIPALES RIOS</a:t>
            </a:r>
            <a:r>
              <a:rPr lang="es-CO" sz="3600" dirty="0" smtClean="0">
                <a:solidFill>
                  <a:srgbClr val="375160"/>
                </a:solidFill>
                <a:latin typeface="Impact" panose="020B0806030902050204" pitchFamily="34" charset="0"/>
              </a:rPr>
              <a:t> </a:t>
            </a:r>
          </a:p>
          <a:p>
            <a:pPr algn="ctr">
              <a:lnSpc>
                <a:spcPct val="80000"/>
              </a:lnSpc>
            </a:pPr>
            <a:r>
              <a:rPr lang="es-CO" sz="2500" dirty="0" smtClean="0">
                <a:latin typeface="Impact" panose="020B0806030902050204" pitchFamily="34" charset="0"/>
              </a:rPr>
              <a:t>HIDROLOGIA</a:t>
            </a:r>
            <a:endParaRPr lang="es-CO" sz="2500" dirty="0">
              <a:latin typeface="Impact" panose="020B0806030902050204" pitchFamily="34" charset="0"/>
            </a:endParaRPr>
          </a:p>
        </p:txBody>
      </p:sp>
      <p:sp>
        <p:nvSpPr>
          <p:cNvPr id="5" name="CuadroTexto 4"/>
          <p:cNvSpPr txBox="1"/>
          <p:nvPr/>
        </p:nvSpPr>
        <p:spPr>
          <a:xfrm>
            <a:off x="5661509" y="4807274"/>
            <a:ext cx="1694696" cy="400110"/>
          </a:xfrm>
          <a:prstGeom prst="rect">
            <a:avLst/>
          </a:prstGeom>
          <a:noFill/>
        </p:spPr>
        <p:txBody>
          <a:bodyPr wrap="none" rtlCol="0">
            <a:spAutoFit/>
          </a:bodyPr>
          <a:lstStyle/>
          <a:p>
            <a:pPr algn="ctr"/>
            <a:r>
              <a:rPr lang="es-CO" sz="2000" dirty="0" smtClean="0">
                <a:solidFill>
                  <a:srgbClr val="375160"/>
                </a:solidFill>
                <a:latin typeface="Myriad Pro" panose="020B0503030403020204" pitchFamily="34" charset="0"/>
              </a:rPr>
              <a:t>MONITOREO DIARIO</a:t>
            </a:r>
            <a:endParaRPr lang="es-CO" sz="36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424138"/>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2"/>
          <p:cNvGraphicFramePr>
            <a:graphicFrameLocks/>
          </p:cNvGraphicFramePr>
          <p:nvPr>
            <p:extLst>
              <p:ext uri="{D42A27DB-BD31-4B8C-83A1-F6EECF244321}">
                <p14:modId xmlns:p14="http://schemas.microsoft.com/office/powerpoint/2010/main" val="2371600334"/>
              </p:ext>
            </p:extLst>
          </p:nvPr>
        </p:nvGraphicFramePr>
        <p:xfrm>
          <a:off x="1919536" y="260648"/>
          <a:ext cx="8763000" cy="5645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97668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a:graphicFrameLocks/>
          </p:cNvGraphicFramePr>
          <p:nvPr>
            <p:extLst>
              <p:ext uri="{D42A27DB-BD31-4B8C-83A1-F6EECF244321}">
                <p14:modId xmlns:p14="http://schemas.microsoft.com/office/powerpoint/2010/main" val="1584533344"/>
              </p:ext>
            </p:extLst>
          </p:nvPr>
        </p:nvGraphicFramePr>
        <p:xfrm>
          <a:off x="2063552" y="404664"/>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705786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1950097097"/>
              </p:ext>
            </p:extLst>
          </p:nvPr>
        </p:nvGraphicFramePr>
        <p:xfrm>
          <a:off x="2063552" y="476672"/>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62600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a:graphicFrameLocks/>
          </p:cNvGraphicFramePr>
          <p:nvPr>
            <p:extLst>
              <p:ext uri="{D42A27DB-BD31-4B8C-83A1-F6EECF244321}">
                <p14:modId xmlns:p14="http://schemas.microsoft.com/office/powerpoint/2010/main" val="855638081"/>
              </p:ext>
            </p:extLst>
          </p:nvPr>
        </p:nvGraphicFramePr>
        <p:xfrm>
          <a:off x="2063552" y="332656"/>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1265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22" y="6442502"/>
            <a:ext cx="9145016" cy="415498"/>
          </a:xfrm>
          <a:prstGeom prst="rect">
            <a:avLst/>
          </a:prstGeom>
          <a:noFill/>
        </p:spPr>
        <p:txBody>
          <a:bodyPr wrap="square" lIns="91440" tIns="45720" rIns="91440" bIns="45720">
            <a:spAutoFit/>
          </a:bodyPr>
          <a:lstStyle/>
          <a:p>
            <a:pPr lvl="1" algn="ctr">
              <a:lnSpc>
                <a:spcPct val="70000"/>
              </a:lnSpc>
            </a:pPr>
            <a:r>
              <a:rPr lang="es-ES" sz="3000" dirty="0" smtClean="0">
                <a:ln w="0"/>
                <a:solidFill>
                  <a:srgbClr val="375160"/>
                </a:solidFill>
                <a:latin typeface="Impact" panose="020B0806030902050204" pitchFamily="34" charset="0"/>
              </a:rPr>
              <a:t>ANOMALÍA DE LA PRECIPITACIÓN - </a:t>
            </a:r>
            <a:r>
              <a:rPr lang="es-ES" sz="3000" dirty="0" smtClean="0">
                <a:ln w="0"/>
                <a:latin typeface="Impact" panose="020B0806030902050204" pitchFamily="34" charset="0"/>
              </a:rPr>
              <a:t>OCTUBRE</a:t>
            </a:r>
            <a:r>
              <a:rPr lang="es-ES" sz="3000" dirty="0" smtClean="0">
                <a:ln w="0"/>
                <a:solidFill>
                  <a:srgbClr val="375160"/>
                </a:solidFill>
                <a:latin typeface="Impact" panose="020B0806030902050204" pitchFamily="34" charset="0"/>
              </a:rPr>
              <a:t> </a:t>
            </a:r>
            <a:endParaRPr lang="es-ES" sz="3000" dirty="0" smtClean="0">
              <a:ln w="0"/>
              <a:solidFill>
                <a:srgbClr val="85B98B"/>
              </a:solidFill>
              <a:latin typeface="Impact" panose="020B0806030902050204" pitchFamily="34"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9816" y="188640"/>
            <a:ext cx="4172728" cy="5400000"/>
          </a:xfrm>
          <a:prstGeom prst="rect">
            <a:avLst/>
          </a:prstGeom>
        </p:spPr>
      </p:pic>
    </p:spTree>
    <p:extLst>
      <p:ext uri="{BB962C8B-B14F-4D97-AF65-F5344CB8AC3E}">
        <p14:creationId xmlns:p14="http://schemas.microsoft.com/office/powerpoint/2010/main" val="14958829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4122974449"/>
              </p:ext>
            </p:extLst>
          </p:nvPr>
        </p:nvGraphicFramePr>
        <p:xfrm>
          <a:off x="1919536" y="404664"/>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34255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2"/>
          <p:cNvGraphicFramePr>
            <a:graphicFrameLocks/>
          </p:cNvGraphicFramePr>
          <p:nvPr>
            <p:extLst>
              <p:ext uri="{D42A27DB-BD31-4B8C-83A1-F6EECF244321}">
                <p14:modId xmlns:p14="http://schemas.microsoft.com/office/powerpoint/2010/main" val="3768484993"/>
              </p:ext>
            </p:extLst>
          </p:nvPr>
        </p:nvGraphicFramePr>
        <p:xfrm>
          <a:off x="1919536" y="404664"/>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22043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135560" y="4281866"/>
            <a:ext cx="89289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CO" sz="3600" b="0" i="0" u="none" strike="noStrike" kern="1200" cap="none" spc="0" normalizeH="0" baseline="0" noProof="0" dirty="0" smtClean="0">
                <a:ln>
                  <a:noFill/>
                </a:ln>
                <a:solidFill>
                  <a:srgbClr val="375160"/>
                </a:solidFill>
                <a:effectLst/>
                <a:uLnTx/>
                <a:uFillTx/>
                <a:latin typeface="Impact" panose="020B0806030902050204" pitchFamily="34" charset="0"/>
                <a:ea typeface="+mn-ea"/>
                <a:cs typeface="+mn-cs"/>
              </a:rPr>
              <a:t>6. CONCLUSIONES</a:t>
            </a:r>
            <a:endParaRPr kumimoji="0" lang="es-CO" sz="2800" b="0" i="0" u="none" strike="noStrike" kern="1200" cap="none" spc="0" normalizeH="0" baseline="0" noProof="0" dirty="0">
              <a:ln>
                <a:noFill/>
              </a:ln>
              <a:solidFill>
                <a:srgbClr val="375160"/>
              </a:solidFill>
              <a:effectLst/>
              <a:uLnTx/>
              <a:uFillTx/>
              <a:latin typeface="Impact" panose="020B0806030902050204" pitchFamily="34" charset="0"/>
              <a:ea typeface="+mn-ea"/>
              <a:cs typeface="+mn-cs"/>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147505"/>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1415480" y="908720"/>
            <a:ext cx="10441160" cy="43924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p:cNvSpPr txBox="1"/>
          <p:nvPr/>
        </p:nvSpPr>
        <p:spPr>
          <a:xfrm>
            <a:off x="1991544" y="1772816"/>
            <a:ext cx="9217024" cy="2862322"/>
          </a:xfrm>
          <a:prstGeom prst="rect">
            <a:avLst/>
          </a:prstGeom>
          <a:noFill/>
        </p:spPr>
        <p:txBody>
          <a:bodyPr wrap="square" rtlCol="0">
            <a:spAutoFit/>
          </a:bodyPr>
          <a:lstStyle/>
          <a:p>
            <a:pPr lvl="0" algn="ctr">
              <a:buClr>
                <a:schemeClr val="accent1">
                  <a:lumMod val="75000"/>
                </a:schemeClr>
              </a:buClr>
            </a:pPr>
            <a:r>
              <a:rPr lang="es-CO" dirty="0" smtClean="0">
                <a:solidFill>
                  <a:srgbClr val="FF0000"/>
                </a:solidFill>
                <a:latin typeface="Cambria" panose="02040503050406030204" pitchFamily="18" charset="0"/>
              </a:rPr>
              <a:t>La cuenca del océano Pacifico registra condiciones ligeramente frías, cercanas a la neutralidad.</a:t>
            </a:r>
          </a:p>
          <a:p>
            <a:pPr lvl="0" algn="ctr">
              <a:buClr>
                <a:schemeClr val="accent1">
                  <a:lumMod val="75000"/>
                </a:schemeClr>
              </a:buClr>
            </a:pPr>
            <a:endParaRPr lang="es-CO" dirty="0">
              <a:solidFill>
                <a:srgbClr val="FF0000"/>
              </a:solidFill>
              <a:latin typeface="Cambria" panose="02040503050406030204" pitchFamily="18" charset="0"/>
            </a:endParaRPr>
          </a:p>
          <a:p>
            <a:pPr lvl="0" algn="ctr">
              <a:buClr>
                <a:schemeClr val="accent1">
                  <a:lumMod val="75000"/>
                </a:schemeClr>
              </a:buClr>
            </a:pPr>
            <a:r>
              <a:rPr lang="es-CO" dirty="0" smtClean="0">
                <a:solidFill>
                  <a:srgbClr val="FF0000"/>
                </a:solidFill>
                <a:latin typeface="Cambria" panose="02040503050406030204" pitchFamily="18" charset="0"/>
              </a:rPr>
              <a:t>No se observa acoplamiento en la dinámica océano – atmósfera.</a:t>
            </a:r>
          </a:p>
          <a:p>
            <a:pPr lvl="0" algn="ctr">
              <a:buClr>
                <a:schemeClr val="accent1">
                  <a:lumMod val="75000"/>
                </a:schemeClr>
              </a:buClr>
            </a:pPr>
            <a:r>
              <a:rPr lang="es-CO" dirty="0" smtClean="0">
                <a:solidFill>
                  <a:srgbClr val="FF0000"/>
                </a:solidFill>
                <a:latin typeface="Cambria" panose="02040503050406030204" pitchFamily="18" charset="0"/>
              </a:rPr>
              <a:t/>
            </a:r>
            <a:br>
              <a:rPr lang="es-CO" dirty="0" smtClean="0">
                <a:solidFill>
                  <a:srgbClr val="FF0000"/>
                </a:solidFill>
                <a:latin typeface="Cambria" panose="02040503050406030204" pitchFamily="18" charset="0"/>
              </a:rPr>
            </a:br>
            <a:r>
              <a:rPr lang="es-CO" dirty="0" smtClean="0">
                <a:solidFill>
                  <a:srgbClr val="FF0000"/>
                </a:solidFill>
                <a:latin typeface="Cambria" panose="02040503050406030204" pitchFamily="18" charset="0"/>
              </a:rPr>
              <a:t>Se estiman en general condiciones </a:t>
            </a:r>
            <a:r>
              <a:rPr lang="es-CO" dirty="0" smtClean="0">
                <a:solidFill>
                  <a:srgbClr val="FF0000"/>
                </a:solidFill>
                <a:latin typeface="Cambria" panose="02040503050406030204" pitchFamily="18" charset="0"/>
              </a:rPr>
              <a:t>climatológicas </a:t>
            </a:r>
            <a:r>
              <a:rPr lang="es-CO" dirty="0" smtClean="0">
                <a:solidFill>
                  <a:srgbClr val="FF0000"/>
                </a:solidFill>
                <a:latin typeface="Cambria" panose="02040503050406030204" pitchFamily="18" charset="0"/>
              </a:rPr>
              <a:t>(precipitación), aunque se informa de la alta incertidumbre en la predicción, por el contraste que presentan las salidas de los modelos.</a:t>
            </a:r>
          </a:p>
          <a:p>
            <a:pPr lvl="0" algn="ctr">
              <a:buClr>
                <a:schemeClr val="accent1">
                  <a:lumMod val="75000"/>
                </a:schemeClr>
              </a:buClr>
            </a:pPr>
            <a:endParaRPr lang="es-CO" dirty="0">
              <a:solidFill>
                <a:srgbClr val="FF0000"/>
              </a:solidFill>
              <a:latin typeface="Cambria" panose="02040503050406030204" pitchFamily="18" charset="0"/>
            </a:endParaRPr>
          </a:p>
          <a:p>
            <a:pPr lvl="0" algn="ctr">
              <a:buClr>
                <a:schemeClr val="accent1">
                  <a:lumMod val="75000"/>
                </a:schemeClr>
              </a:buClr>
            </a:pPr>
            <a:r>
              <a:rPr lang="es-CO" dirty="0" smtClean="0">
                <a:solidFill>
                  <a:srgbClr val="FF0000"/>
                </a:solidFill>
                <a:latin typeface="Cambria" panose="02040503050406030204" pitchFamily="18" charset="0"/>
              </a:rPr>
              <a:t>Temperaturas: ligeramente por encima de lo normal.</a:t>
            </a:r>
          </a:p>
        </p:txBody>
      </p:sp>
    </p:spTree>
    <p:extLst>
      <p:ext uri="{BB962C8B-B14F-4D97-AF65-F5344CB8AC3E}">
        <p14:creationId xmlns:p14="http://schemas.microsoft.com/office/powerpoint/2010/main" val="1860035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logos-redes.png"/>
          <p:cNvPicPr>
            <a:picLocks noChangeAspect="1"/>
          </p:cNvPicPr>
          <p:nvPr/>
        </p:nvPicPr>
        <p:blipFill rotWithShape="1">
          <a:blip r:embed="rId2" cstate="print">
            <a:extLst>
              <a:ext uri="{28A0092B-C50C-407E-A947-70E740481C1C}">
                <a14:useLocalDpi xmlns:a14="http://schemas.microsoft.com/office/drawing/2010/main" val="0"/>
              </a:ext>
            </a:extLst>
          </a:blip>
          <a:srcRect t="6374" b="68666"/>
          <a:stretch/>
        </p:blipFill>
        <p:spPr>
          <a:xfrm>
            <a:off x="1559496" y="4511424"/>
            <a:ext cx="3409056" cy="759477"/>
          </a:xfrm>
          <a:prstGeom prst="rect">
            <a:avLst/>
          </a:prstGeom>
          <a:effectLst>
            <a:outerShdw blurRad="50800" dist="38100" dir="2700000" algn="tl" rotWithShape="0">
              <a:prstClr val="black">
                <a:alpha val="40000"/>
              </a:prstClr>
            </a:outerShdw>
          </a:effectLst>
        </p:spPr>
      </p:pic>
      <p:sp>
        <p:nvSpPr>
          <p:cNvPr id="5" name="TextBox 2"/>
          <p:cNvSpPr txBox="1"/>
          <p:nvPr/>
        </p:nvSpPr>
        <p:spPr>
          <a:xfrm>
            <a:off x="1788049" y="3087968"/>
            <a:ext cx="4908176" cy="830997"/>
          </a:xfrm>
          <a:prstGeom prst="rect">
            <a:avLst/>
          </a:prstGeom>
          <a:noFill/>
          <a:effectLst/>
        </p:spPr>
        <p:txBody>
          <a:bodyPr wrap="square" rtlCol="0">
            <a:spAutoFit/>
          </a:bodyPr>
          <a:lstStyle/>
          <a:p>
            <a:r>
              <a:rPr lang="es-MX" sz="4800" b="1" dirty="0" smtClean="0">
                <a:ln w="76200">
                  <a:solidFill>
                    <a:schemeClr val="bg1"/>
                  </a:solidFill>
                </a:ln>
                <a:solidFill>
                  <a:schemeClr val="bg1"/>
                </a:solidFill>
                <a:effectLst>
                  <a:outerShdw blurRad="38100" dist="38100" dir="2700000" algn="tl">
                    <a:srgbClr val="000000">
                      <a:alpha val="43137"/>
                    </a:srgbClr>
                  </a:outerShdw>
                </a:effectLst>
                <a:latin typeface="Franklin Gothic Demi" panose="020B0703020102020204" pitchFamily="34" charset="0"/>
              </a:rPr>
              <a:t>REDES SOCIALES</a:t>
            </a:r>
            <a:endParaRPr lang="es-MX" sz="4800" b="1" dirty="0">
              <a:ln w="76200">
                <a:solidFill>
                  <a:schemeClr val="bg1"/>
                </a:solidFill>
              </a:ln>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pic>
        <p:nvPicPr>
          <p:cNvPr id="6" name="Picture 1" descr="logos-redes.png"/>
          <p:cNvPicPr>
            <a:picLocks noChangeAspect="1"/>
          </p:cNvPicPr>
          <p:nvPr/>
        </p:nvPicPr>
        <p:blipFill rotWithShape="1">
          <a:blip r:embed="rId2" cstate="print">
            <a:extLst>
              <a:ext uri="{28A0092B-C50C-407E-A947-70E740481C1C}">
                <a14:useLocalDpi xmlns:a14="http://schemas.microsoft.com/office/drawing/2010/main" val="0"/>
              </a:ext>
            </a:extLst>
          </a:blip>
          <a:srcRect t="36473" b="38567"/>
          <a:stretch/>
        </p:blipFill>
        <p:spPr>
          <a:xfrm>
            <a:off x="4455321" y="4515906"/>
            <a:ext cx="3409056" cy="759477"/>
          </a:xfrm>
          <a:prstGeom prst="rect">
            <a:avLst/>
          </a:prstGeom>
          <a:effectLst>
            <a:outerShdw blurRad="50800" dist="38100" dir="2700000" algn="tl" rotWithShape="0">
              <a:prstClr val="black">
                <a:alpha val="40000"/>
              </a:prstClr>
            </a:outerShdw>
          </a:effectLst>
        </p:spPr>
      </p:pic>
      <p:pic>
        <p:nvPicPr>
          <p:cNvPr id="7" name="Picture 1" descr="logos-redes.png"/>
          <p:cNvPicPr>
            <a:picLocks noChangeAspect="1"/>
          </p:cNvPicPr>
          <p:nvPr/>
        </p:nvPicPr>
        <p:blipFill rotWithShape="1">
          <a:blip r:embed="rId2" cstate="print">
            <a:extLst>
              <a:ext uri="{28A0092B-C50C-407E-A947-70E740481C1C}">
                <a14:useLocalDpi xmlns:a14="http://schemas.microsoft.com/office/drawing/2010/main" val="0"/>
              </a:ext>
            </a:extLst>
          </a:blip>
          <a:srcRect t="66205" b="8835"/>
          <a:stretch/>
        </p:blipFill>
        <p:spPr>
          <a:xfrm>
            <a:off x="7810590" y="4502459"/>
            <a:ext cx="3409056" cy="759477"/>
          </a:xfrm>
          <a:prstGeom prst="rect">
            <a:avLst/>
          </a:prstGeom>
          <a:effectLst>
            <a:outerShdw blurRad="50800" dist="38100" dir="2700000" algn="tl" rotWithShape="0">
              <a:prstClr val="black">
                <a:alpha val="40000"/>
              </a:prstClr>
            </a:outerShdw>
          </a:effectLst>
        </p:spPr>
      </p:pic>
      <p:cxnSp>
        <p:nvCxnSpPr>
          <p:cNvPr id="8" name="Conector recto 7"/>
          <p:cNvCxnSpPr/>
          <p:nvPr/>
        </p:nvCxnSpPr>
        <p:spPr>
          <a:xfrm>
            <a:off x="1271464" y="3247400"/>
            <a:ext cx="10920536"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1843045" y="2632429"/>
            <a:ext cx="3314562" cy="584775"/>
          </a:xfrm>
          <a:prstGeom prst="rect">
            <a:avLst/>
          </a:prstGeom>
        </p:spPr>
        <p:txBody>
          <a:bodyPr wrap="none">
            <a:spAutoFit/>
          </a:bodyPr>
          <a:lstStyle/>
          <a:p>
            <a:r>
              <a:rPr lang="es-MX" sz="3200" dirty="0">
                <a:ln w="76200">
                  <a:solidFill>
                    <a:schemeClr val="bg1"/>
                  </a:solidFill>
                </a:ln>
                <a:solidFill>
                  <a:schemeClr val="bg1"/>
                </a:solidFill>
                <a:effectLst>
                  <a:outerShdw blurRad="38100" dist="38100" dir="2700000" algn="tl">
                    <a:srgbClr val="000000">
                      <a:alpha val="43137"/>
                    </a:srgbClr>
                  </a:outerShdw>
                </a:effectLst>
                <a:latin typeface="Franklin Gothic Book" panose="020B0503020102020204" pitchFamily="34" charset="0"/>
              </a:rPr>
              <a:t>VISITA NUESTRAS </a:t>
            </a:r>
            <a:endParaRPr lang="es-CO" sz="3200" dirty="0">
              <a:ln w="76200">
                <a:solidFill>
                  <a:schemeClr val="bg1"/>
                </a:solidFill>
              </a:ln>
              <a:solidFill>
                <a:schemeClr val="bg1"/>
              </a:solidFill>
              <a:effectLst>
                <a:outerShdw blurRad="38100" dist="38100" dir="2700000" algn="tl">
                  <a:srgbClr val="000000">
                    <a:alpha val="43137"/>
                  </a:srgbClr>
                </a:outerShdw>
              </a:effectLst>
              <a:latin typeface="Franklin Gothic Book" panose="020B0503020102020204" pitchFamily="34" charset="0"/>
            </a:endParaRPr>
          </a:p>
        </p:txBody>
      </p:sp>
      <p:sp>
        <p:nvSpPr>
          <p:cNvPr id="10" name="TextBox 2"/>
          <p:cNvSpPr txBox="1"/>
          <p:nvPr/>
        </p:nvSpPr>
        <p:spPr>
          <a:xfrm>
            <a:off x="1792531" y="3092451"/>
            <a:ext cx="4957481" cy="830997"/>
          </a:xfrm>
          <a:prstGeom prst="rect">
            <a:avLst/>
          </a:prstGeom>
          <a:noFill/>
          <a:effectLst/>
        </p:spPr>
        <p:txBody>
          <a:bodyPr wrap="square" rtlCol="0">
            <a:spAutoFit/>
          </a:bodyPr>
          <a:lstStyle/>
          <a:p>
            <a:r>
              <a:rPr lang="es-MX" sz="4800" b="1" dirty="0" smtClean="0">
                <a:ln/>
                <a:solidFill>
                  <a:schemeClr val="accent1">
                    <a:lumMod val="50000"/>
                  </a:schemeClr>
                </a:solidFill>
                <a:latin typeface="Franklin Gothic Demi" panose="020B0703020102020204" pitchFamily="34" charset="0"/>
              </a:rPr>
              <a:t>REDES SOCIALES</a:t>
            </a:r>
            <a:endParaRPr lang="es-MX" sz="4800" b="1" dirty="0">
              <a:ln/>
              <a:solidFill>
                <a:schemeClr val="accent1">
                  <a:lumMod val="50000"/>
                </a:schemeClr>
              </a:solidFill>
              <a:latin typeface="Franklin Gothic Demi" panose="020B0703020102020204" pitchFamily="34" charset="0"/>
            </a:endParaRPr>
          </a:p>
        </p:txBody>
      </p:sp>
      <p:sp>
        <p:nvSpPr>
          <p:cNvPr id="11" name="Rectángulo 10"/>
          <p:cNvSpPr/>
          <p:nvPr/>
        </p:nvSpPr>
        <p:spPr>
          <a:xfrm>
            <a:off x="1847528" y="2636912"/>
            <a:ext cx="3314562" cy="584775"/>
          </a:xfrm>
          <a:prstGeom prst="rect">
            <a:avLst/>
          </a:prstGeom>
        </p:spPr>
        <p:txBody>
          <a:bodyPr wrap="none">
            <a:spAutoFit/>
          </a:bodyPr>
          <a:lstStyle/>
          <a:p>
            <a:r>
              <a:rPr lang="es-MX" sz="3200" dirty="0">
                <a:ln/>
                <a:solidFill>
                  <a:schemeClr val="accent1">
                    <a:lumMod val="50000"/>
                  </a:schemeClr>
                </a:solidFill>
                <a:latin typeface="Franklin Gothic Book" panose="020B0503020102020204" pitchFamily="34" charset="0"/>
              </a:rPr>
              <a:t>VISITA NUESTRAS </a:t>
            </a:r>
            <a:endParaRPr lang="es-CO" sz="3200" dirty="0">
              <a:latin typeface="Franklin Gothic Book" panose="020B0503020102020204" pitchFamily="34" charset="0"/>
            </a:endParaRPr>
          </a:p>
        </p:txBody>
      </p:sp>
    </p:spTree>
    <p:extLst>
      <p:ext uri="{BB962C8B-B14F-4D97-AF65-F5344CB8AC3E}">
        <p14:creationId xmlns:p14="http://schemas.microsoft.com/office/powerpoint/2010/main" val="1829329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35560" y="3789040"/>
            <a:ext cx="9255405" cy="536494"/>
          </a:xfrm>
          <a:prstGeom prst="rect">
            <a:avLst/>
          </a:prstGeom>
          <a:noFill/>
        </p:spPr>
        <p:txBody>
          <a:bodyPr wrap="square" rtlCol="0">
            <a:spAutoFit/>
          </a:bodyPr>
          <a:lstStyle/>
          <a:p>
            <a:pPr algn="ctr">
              <a:lnSpc>
                <a:spcPct val="80000"/>
              </a:lnSpc>
            </a:pPr>
            <a:r>
              <a:rPr lang="es-CO" sz="3600" dirty="0" smtClean="0">
                <a:solidFill>
                  <a:srgbClr val="375160"/>
                </a:solidFill>
                <a:latin typeface="Impact" panose="020B0806030902050204" pitchFamily="34" charset="0"/>
              </a:rPr>
              <a:t>GRACIAS POR SU ATENCIÓN</a:t>
            </a:r>
            <a:endParaRPr lang="es-CO" sz="3600" dirty="0">
              <a:solidFill>
                <a:srgbClr val="375160"/>
              </a:solidFill>
              <a:latin typeface="Impact" panose="020B0806030902050204" pitchFamily="34" charset="0"/>
            </a:endParaRPr>
          </a:p>
        </p:txBody>
      </p:sp>
      <p:sp>
        <p:nvSpPr>
          <p:cNvPr id="3" name="CuadroTexto 2"/>
          <p:cNvSpPr txBox="1"/>
          <p:nvPr/>
        </p:nvSpPr>
        <p:spPr>
          <a:xfrm>
            <a:off x="5182591" y="4230183"/>
            <a:ext cx="3026277" cy="400238"/>
          </a:xfrm>
          <a:prstGeom prst="rect">
            <a:avLst/>
          </a:prstGeom>
          <a:noFill/>
        </p:spPr>
        <p:txBody>
          <a:bodyPr wrap="none" rtlCol="0">
            <a:spAutoFit/>
          </a:bodyPr>
          <a:lstStyle/>
          <a:p>
            <a:pPr algn="ctr">
              <a:lnSpc>
                <a:spcPct val="80000"/>
              </a:lnSpc>
            </a:pPr>
            <a:r>
              <a:rPr lang="es-CO" sz="2500" dirty="0" smtClean="0">
                <a:solidFill>
                  <a:srgbClr val="375160"/>
                </a:solidFill>
                <a:latin typeface="Myriad Pro" panose="020B0503030403020204" pitchFamily="34" charset="0"/>
              </a:rPr>
              <a:t>www.ideam.gov.co</a:t>
            </a:r>
            <a:endParaRPr lang="es-CO" sz="2500" dirty="0">
              <a:solidFill>
                <a:srgbClr val="375160"/>
              </a:solidFill>
              <a:latin typeface="Myriad Pro" panose="020B0503030403020204" pitchFamily="34" charset="0"/>
            </a:endParaRPr>
          </a:p>
        </p:txBody>
      </p:sp>
      <p:cxnSp>
        <p:nvCxnSpPr>
          <p:cNvPr id="4" name="Conector recto 3"/>
          <p:cNvCxnSpPr/>
          <p:nvPr/>
        </p:nvCxnSpPr>
        <p:spPr>
          <a:xfrm>
            <a:off x="1199456" y="4209938"/>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68905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68" y="260648"/>
            <a:ext cx="9289032" cy="5670630"/>
          </a:xfrm>
          <a:prstGeom prst="rect">
            <a:avLst/>
          </a:prstGeom>
        </p:spPr>
      </p:pic>
    </p:spTree>
    <p:extLst>
      <p:ext uri="{BB962C8B-B14F-4D97-AF65-F5344CB8AC3E}">
        <p14:creationId xmlns:p14="http://schemas.microsoft.com/office/powerpoint/2010/main" val="2470336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22581</TotalTime>
  <Words>3129</Words>
  <Application>Microsoft Office PowerPoint</Application>
  <PresentationFormat>Panorámica</PresentationFormat>
  <Paragraphs>699</Paragraphs>
  <Slides>85</Slides>
  <Notes>29</Notes>
  <HiddenSlides>10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85</vt:i4>
      </vt:variant>
    </vt:vector>
  </HeadingPairs>
  <TitlesOfParts>
    <vt:vector size="99" baseType="lpstr">
      <vt:lpstr>PMingLiU</vt:lpstr>
      <vt:lpstr>Arial</vt:lpstr>
      <vt:lpstr>Arial Narrow</vt:lpstr>
      <vt:lpstr>Britannic Bold</vt:lpstr>
      <vt:lpstr>Calibri</vt:lpstr>
      <vt:lpstr>Cambria</vt:lpstr>
      <vt:lpstr>Franklin Gothic Book</vt:lpstr>
      <vt:lpstr>Franklin Gothic Demi</vt:lpstr>
      <vt:lpstr>Impact</vt:lpstr>
      <vt:lpstr>Myriad Pro</vt:lpstr>
      <vt:lpstr>Times New Roman</vt:lpstr>
      <vt:lpstr>WenQuanYi Micro Hei</vt:lpstr>
      <vt:lpstr>Wingdings 2</vt:lpstr>
      <vt:lpstr>HDOfficeLightV0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Roberto Garcia Murillo</dc:creator>
  <cp:lastModifiedBy>Nury Johana Julieta Serna Cuenca</cp:lastModifiedBy>
  <cp:revision>2245</cp:revision>
  <dcterms:created xsi:type="dcterms:W3CDTF">2016-03-02T18:06:28Z</dcterms:created>
  <dcterms:modified xsi:type="dcterms:W3CDTF">2017-11-09T14:17:58Z</dcterms:modified>
</cp:coreProperties>
</file>