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4"/>
    <p:sldMasterId id="2147483735" r:id="rId5"/>
    <p:sldMasterId id="2147483765" r:id="rId6"/>
    <p:sldMasterId id="2147483793" r:id="rId7"/>
  </p:sldMasterIdLst>
  <p:notesMasterIdLst>
    <p:notesMasterId r:id="rId21"/>
  </p:notesMasterIdLst>
  <p:handoutMasterIdLst>
    <p:handoutMasterId r:id="rId22"/>
  </p:handoutMasterIdLst>
  <p:sldIdLst>
    <p:sldId id="450" r:id="rId8"/>
    <p:sldId id="3681" r:id="rId9"/>
    <p:sldId id="2824" r:id="rId10"/>
    <p:sldId id="6686" r:id="rId11"/>
    <p:sldId id="6703" r:id="rId12"/>
    <p:sldId id="3673" r:id="rId13"/>
    <p:sldId id="3674" r:id="rId14"/>
    <p:sldId id="6709" r:id="rId15"/>
    <p:sldId id="2857" r:id="rId16"/>
    <p:sldId id="3676" r:id="rId17"/>
    <p:sldId id="6704" r:id="rId18"/>
    <p:sldId id="6708" r:id="rId19"/>
    <p:sldId id="3677"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0099"/>
    <a:srgbClr val="FF6A1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249" autoAdjust="0"/>
  </p:normalViewPr>
  <p:slideViewPr>
    <p:cSldViewPr snapToGrid="0" snapToObjects="1">
      <p:cViewPr varScale="1">
        <p:scale>
          <a:sx n="67" d="100"/>
          <a:sy n="67" d="100"/>
        </p:scale>
        <p:origin x="828" y="44"/>
      </p:cViewPr>
      <p:guideLst>
        <p:guide orient="horz" pos="2160"/>
        <p:guide pos="3840"/>
      </p:guideLst>
    </p:cSldViewPr>
  </p:slideViewPr>
  <p:notesTextViewPr>
    <p:cViewPr>
      <p:scale>
        <a:sx n="3" d="2"/>
        <a:sy n="3" d="2"/>
      </p:scale>
      <p:origin x="0" y="0"/>
    </p:cViewPr>
  </p:notesTextViewPr>
  <p:sorterViewPr>
    <p:cViewPr>
      <p:scale>
        <a:sx n="171" d="100"/>
        <a:sy n="17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531B1-A977-4801-9D13-E90EA8FAEDB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71B1BC7-ED88-4E25-9D1E-108AAA904F99}">
      <dgm:prSet phldrT="[Texto]" custT="1"/>
      <dgm:spPr>
        <a:solidFill>
          <a:schemeClr val="bg1"/>
        </a:solidFill>
        <a:ln w="25400">
          <a:solidFill>
            <a:schemeClr val="accent2"/>
          </a:solidFill>
        </a:ln>
      </dgm:spPr>
      <dgm:t>
        <a:bodyPr/>
        <a:lstStyle/>
        <a:p>
          <a:r>
            <a:rPr lang="es-ES" sz="1600" dirty="0">
              <a:solidFill>
                <a:schemeClr val="tx1"/>
              </a:solidFill>
            </a:rPr>
            <a:t>Obtención de la distribución de las descargas del embalse agregado en la estación de verano a partir de una simulación estocástica. </a:t>
          </a:r>
          <a:endParaRPr lang="en-US" sz="1600" dirty="0">
            <a:solidFill>
              <a:schemeClr val="tx1"/>
            </a:solidFill>
          </a:endParaRPr>
        </a:p>
      </dgm:t>
    </dgm:pt>
    <dgm:pt modelId="{E927723F-3644-4B37-8A9B-646C41E36E26}" type="parTrans" cxnId="{C43C0709-E278-458B-B66A-56C1AEEFBABB}">
      <dgm:prSet/>
      <dgm:spPr/>
      <dgm:t>
        <a:bodyPr/>
        <a:lstStyle/>
        <a:p>
          <a:endParaRPr lang="en-US" sz="1200">
            <a:solidFill>
              <a:schemeClr val="tx1"/>
            </a:solidFill>
          </a:endParaRPr>
        </a:p>
      </dgm:t>
    </dgm:pt>
    <dgm:pt modelId="{F4C2CB11-7947-4162-8917-B1DE1210D76F}" type="sibTrans" cxnId="{C43C0709-E278-458B-B66A-56C1AEEFBABB}">
      <dgm:prSet custT="1"/>
      <dgm:spPr>
        <a:solidFill>
          <a:schemeClr val="accent6">
            <a:lumMod val="60000"/>
            <a:lumOff val="40000"/>
            <a:alpha val="90000"/>
          </a:schemeClr>
        </a:solidFill>
        <a:ln>
          <a:solidFill>
            <a:schemeClr val="tx1">
              <a:alpha val="90000"/>
            </a:schemeClr>
          </a:solidFill>
        </a:ln>
      </dgm:spPr>
      <dgm:t>
        <a:bodyPr/>
        <a:lstStyle/>
        <a:p>
          <a:endParaRPr lang="en-US" sz="2400">
            <a:solidFill>
              <a:schemeClr val="tx1"/>
            </a:solidFill>
          </a:endParaRPr>
        </a:p>
      </dgm:t>
    </dgm:pt>
    <dgm:pt modelId="{186BC39A-E695-4D53-B1C6-00959677D1F4}">
      <dgm:prSet phldrT="[Texto]" custT="1"/>
      <dgm:spPr>
        <a:solidFill>
          <a:prstClr val="white"/>
        </a:solidFill>
        <a:ln w="25400" cap="flat" cmpd="sng" algn="ctr">
          <a:solidFill>
            <a:schemeClr val="bg1">
              <a:lumMod val="50000"/>
            </a:schemeClr>
          </a:solidFill>
          <a:prstDash val="solid"/>
          <a:miter lim="800000"/>
        </a:ln>
        <a:effectLst/>
      </dgm:spPr>
      <dgm:t>
        <a:bodyPr spcFirstLastPara="0" vert="horz" wrap="square" lIns="60960" tIns="60960" rIns="60960" bIns="60960" numCol="1" spcCol="1270" anchor="ctr" anchorCtr="0"/>
        <a:lstStyle/>
        <a:p>
          <a:r>
            <a:rPr lang="es-ES" sz="1600" dirty="0">
              <a:solidFill>
                <a:schemeClr val="tx1"/>
              </a:solidFill>
            </a:rPr>
            <a:t>Determinación del nivel de reservas agregadas mínima requeridas por el SIN al final de la estación de invierno para afrontar la estación de verano</a:t>
          </a:r>
          <a:endParaRPr lang="en-US" sz="1600" dirty="0">
            <a:solidFill>
              <a:schemeClr val="tx1"/>
            </a:solidFill>
          </a:endParaRPr>
        </a:p>
      </dgm:t>
    </dgm:pt>
    <dgm:pt modelId="{E6043E76-772E-49F9-B519-2E90C95F208C}" type="parTrans" cxnId="{E194DC08-EE58-4256-99D1-E916250A0E98}">
      <dgm:prSet/>
      <dgm:spPr/>
      <dgm:t>
        <a:bodyPr/>
        <a:lstStyle/>
        <a:p>
          <a:endParaRPr lang="en-US" sz="1200">
            <a:solidFill>
              <a:schemeClr val="tx1"/>
            </a:solidFill>
          </a:endParaRPr>
        </a:p>
      </dgm:t>
    </dgm:pt>
    <dgm:pt modelId="{A44AE728-7D8C-43E6-8A08-84DA624C269A}" type="sibTrans" cxnId="{E194DC08-EE58-4256-99D1-E916250A0E98}">
      <dgm:prSet custT="1"/>
      <dgm:spPr>
        <a:solidFill>
          <a:srgbClr val="70AD47">
            <a:lumMod val="60000"/>
            <a:lumOff val="40000"/>
            <a:alpha val="90000"/>
          </a:srgbClr>
        </a:solidFill>
        <a:ln w="12700" cap="flat" cmpd="sng" algn="ctr">
          <a:solidFill>
            <a:prstClr val="black">
              <a:alpha val="90000"/>
            </a:prstClr>
          </a:solidFill>
          <a:prstDash val="solid"/>
          <a:miter lim="800000"/>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gm:t>
    </dgm:pt>
    <dgm:pt modelId="{46817801-3C6C-4DAA-959F-A4E585B19C31}">
      <dgm:prSet phldrT="[Texto]" custT="1"/>
      <dgm:spPr>
        <a:solidFill>
          <a:prstClr val="white"/>
        </a:solidFill>
        <a:ln w="25400" cap="flat" cmpd="sng" algn="ctr">
          <a:solidFill>
            <a:schemeClr val="accent4"/>
          </a:solidFill>
          <a:prstDash val="solid"/>
          <a:miter lim="800000"/>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es-419" sz="1600" kern="1200" dirty="0">
            <a:solidFill>
              <a:prstClr val="black"/>
            </a:solidFill>
            <a:latin typeface="Calibri"/>
            <a:ea typeface="+mn-ea"/>
            <a:cs typeface="+mn-cs"/>
          </a:endParaRPr>
        </a:p>
        <a:p>
          <a:pPr marL="0" lvl="0" indent="0" algn="l" defTabSz="711200">
            <a:lnSpc>
              <a:spcPct val="90000"/>
            </a:lnSpc>
            <a:spcBef>
              <a:spcPct val="0"/>
            </a:spcBef>
            <a:spcAft>
              <a:spcPct val="35000"/>
            </a:spcAft>
            <a:buNone/>
          </a:pPr>
          <a:r>
            <a:rPr lang="es-419" sz="1600" kern="1200" dirty="0">
              <a:solidFill>
                <a:prstClr val="black"/>
              </a:solidFill>
              <a:latin typeface="Calibri"/>
              <a:ea typeface="+mn-ea"/>
              <a:cs typeface="+mn-cs"/>
            </a:rPr>
            <a:t> Obtención del percentil de la evolución estocástica del embalse agregado que mejor aproxima al valor mínimo determinado para finales de noviembre.</a:t>
          </a:r>
          <a:endParaRPr lang="en-US" sz="1600" kern="1200" dirty="0">
            <a:solidFill>
              <a:prstClr val="black"/>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prstClr val="black"/>
            </a:solidFill>
            <a:latin typeface="Calibri"/>
            <a:ea typeface="+mn-ea"/>
            <a:cs typeface="+mn-cs"/>
          </a:endParaRPr>
        </a:p>
      </dgm:t>
    </dgm:pt>
    <dgm:pt modelId="{D239AC8D-57C2-4FC3-A95F-DF44356A0B74}" type="parTrans" cxnId="{DD6D532A-7B76-455A-8AC0-E8483928AFCC}">
      <dgm:prSet/>
      <dgm:spPr/>
      <dgm:t>
        <a:bodyPr/>
        <a:lstStyle/>
        <a:p>
          <a:endParaRPr lang="en-US" sz="1200">
            <a:solidFill>
              <a:schemeClr val="tx1"/>
            </a:solidFill>
          </a:endParaRPr>
        </a:p>
      </dgm:t>
    </dgm:pt>
    <dgm:pt modelId="{99D0EADA-7BB9-4D0C-AB58-30AE8488C4D5}" type="sibTrans" cxnId="{DD6D532A-7B76-455A-8AC0-E8483928AFCC}">
      <dgm:prSet custT="1"/>
      <dgm:spPr>
        <a:solidFill>
          <a:srgbClr val="70AD47">
            <a:lumMod val="60000"/>
            <a:lumOff val="40000"/>
            <a:alpha val="90000"/>
          </a:srgbClr>
        </a:solidFill>
        <a:ln w="12700" cap="flat" cmpd="sng" algn="ctr">
          <a:solidFill>
            <a:prstClr val="black">
              <a:alpha val="90000"/>
            </a:prstClr>
          </a:solidFill>
          <a:prstDash val="solid"/>
          <a:miter lim="800000"/>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gm:t>
    </dgm:pt>
    <dgm:pt modelId="{A1B0B2EF-F6B2-46E9-9D3D-12769833E600}">
      <dgm:prSet phldrT="[Texto]" custT="1"/>
      <dgm:spPr>
        <a:solidFill>
          <a:prstClr val="white"/>
        </a:solidFill>
        <a:ln w="25400" cap="flat" cmpd="sng" algn="ctr">
          <a:solidFill>
            <a:schemeClr val="accent1"/>
          </a:solidFill>
          <a:prstDash val="solid"/>
          <a:miter lim="800000"/>
        </a:ln>
        <a:effectLst/>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r>
            <a:rPr lang="es-CO" sz="1600" kern="1200" noProof="0" dirty="0">
              <a:solidFill>
                <a:prstClr val="black"/>
              </a:solidFill>
              <a:latin typeface="Calibri"/>
              <a:ea typeface="+mn-ea"/>
              <a:cs typeface="+mn-cs"/>
            </a:rPr>
            <a:t>Identificación de las series del estocástico con mayor aproximación a la curva del percentil hallado y definición final de la senda</a:t>
          </a:r>
        </a:p>
      </dgm:t>
    </dgm:pt>
    <dgm:pt modelId="{F2FF9AF5-E8DA-4660-BD31-A055B590B099}" type="parTrans" cxnId="{27C85A54-E790-4092-A5D2-644A6775B04F}">
      <dgm:prSet/>
      <dgm:spPr/>
      <dgm:t>
        <a:bodyPr/>
        <a:lstStyle/>
        <a:p>
          <a:endParaRPr lang="en-US" sz="1600">
            <a:solidFill>
              <a:schemeClr val="tx1"/>
            </a:solidFill>
          </a:endParaRPr>
        </a:p>
      </dgm:t>
    </dgm:pt>
    <dgm:pt modelId="{C13FB5FC-E5D3-4466-801F-F164F33F7C8B}" type="sibTrans" cxnId="{27C85A54-E790-4092-A5D2-644A6775B04F}">
      <dgm:prSet/>
      <dgm:spPr/>
      <dgm:t>
        <a:bodyPr/>
        <a:lstStyle/>
        <a:p>
          <a:endParaRPr lang="en-US" sz="1600">
            <a:solidFill>
              <a:schemeClr val="tx1"/>
            </a:solidFill>
          </a:endParaRPr>
        </a:p>
      </dgm:t>
    </dgm:pt>
    <dgm:pt modelId="{A1F22898-BDCF-41C6-AB80-5EDDA393516E}" type="pres">
      <dgm:prSet presAssocID="{F3A531B1-A977-4801-9D13-E90EA8FAEDB9}" presName="outerComposite" presStyleCnt="0">
        <dgm:presLayoutVars>
          <dgm:chMax val="5"/>
          <dgm:dir/>
          <dgm:resizeHandles val="exact"/>
        </dgm:presLayoutVars>
      </dgm:prSet>
      <dgm:spPr/>
    </dgm:pt>
    <dgm:pt modelId="{1C280D3E-2862-4539-A170-740887EE0B9B}" type="pres">
      <dgm:prSet presAssocID="{F3A531B1-A977-4801-9D13-E90EA8FAEDB9}" presName="dummyMaxCanvas" presStyleCnt="0">
        <dgm:presLayoutVars/>
      </dgm:prSet>
      <dgm:spPr/>
    </dgm:pt>
    <dgm:pt modelId="{38B61E14-2578-4FC6-BCEF-DC38EC4B6080}" type="pres">
      <dgm:prSet presAssocID="{F3A531B1-A977-4801-9D13-E90EA8FAEDB9}" presName="FourNodes_1" presStyleLbl="node1" presStyleIdx="0" presStyleCnt="4">
        <dgm:presLayoutVars>
          <dgm:bulletEnabled val="1"/>
        </dgm:presLayoutVars>
      </dgm:prSet>
      <dgm:spPr/>
    </dgm:pt>
    <dgm:pt modelId="{D8FD2DFF-A099-4403-8F80-DDDC2150E80D}" type="pres">
      <dgm:prSet presAssocID="{F3A531B1-A977-4801-9D13-E90EA8FAEDB9}" presName="FourNodes_2" presStyleLbl="node1" presStyleIdx="1" presStyleCnt="4">
        <dgm:presLayoutVars>
          <dgm:bulletEnabled val="1"/>
        </dgm:presLayoutVars>
      </dgm:prSet>
      <dgm:spPr>
        <a:xfrm>
          <a:off x="467701" y="1020146"/>
          <a:ext cx="6502400" cy="863200"/>
        </a:xfrm>
        <a:prstGeom prst="roundRect">
          <a:avLst>
            <a:gd name="adj" fmla="val 10000"/>
          </a:avLst>
        </a:prstGeom>
      </dgm:spPr>
    </dgm:pt>
    <dgm:pt modelId="{282D188F-92E1-4993-A023-D3E91DFA2765}" type="pres">
      <dgm:prSet presAssocID="{F3A531B1-A977-4801-9D13-E90EA8FAEDB9}" presName="FourNodes_3" presStyleLbl="node1" presStyleIdx="2" presStyleCnt="4" custScaleX="109154">
        <dgm:presLayoutVars>
          <dgm:bulletEnabled val="1"/>
        </dgm:presLayoutVars>
      </dgm:prSet>
      <dgm:spPr>
        <a:xfrm>
          <a:off x="706534" y="2040292"/>
          <a:ext cx="7097629" cy="863200"/>
        </a:xfrm>
        <a:prstGeom prst="roundRect">
          <a:avLst>
            <a:gd name="adj" fmla="val 10000"/>
          </a:avLst>
        </a:prstGeom>
      </dgm:spPr>
    </dgm:pt>
    <dgm:pt modelId="{5C5ED88A-B71D-40F1-A824-F40F011CC1A2}" type="pres">
      <dgm:prSet presAssocID="{F3A531B1-A977-4801-9D13-E90EA8FAEDB9}" presName="FourNodes_4" presStyleLbl="node1" presStyleIdx="3" presStyleCnt="4" custScaleX="104729" custLinFactNeighborX="-5683" custLinFactNeighborY="0">
        <dgm:presLayoutVars>
          <dgm:bulletEnabled val="1"/>
        </dgm:presLayoutVars>
      </dgm:prSet>
      <dgm:spPr>
        <a:xfrm>
          <a:off x="1025444" y="3060438"/>
          <a:ext cx="6809898" cy="863200"/>
        </a:xfrm>
        <a:prstGeom prst="roundRect">
          <a:avLst>
            <a:gd name="adj" fmla="val 10000"/>
          </a:avLst>
        </a:prstGeom>
      </dgm:spPr>
    </dgm:pt>
    <dgm:pt modelId="{28D17A5E-DDB3-4CB8-BCDB-A63813034F72}" type="pres">
      <dgm:prSet presAssocID="{F3A531B1-A977-4801-9D13-E90EA8FAEDB9}" presName="FourConn_1-2" presStyleLbl="fgAccFollowNode1" presStyleIdx="0" presStyleCnt="3">
        <dgm:presLayoutVars>
          <dgm:bulletEnabled val="1"/>
        </dgm:presLayoutVars>
      </dgm:prSet>
      <dgm:spPr/>
    </dgm:pt>
    <dgm:pt modelId="{E7F3D6C8-C883-4C9E-940C-F0ECFA04FA50}" type="pres">
      <dgm:prSet presAssocID="{F3A531B1-A977-4801-9D13-E90EA8FAEDB9}" presName="FourConn_2-3" presStyleLbl="fgAccFollowNode1" presStyleIdx="1" presStyleCnt="3">
        <dgm:presLayoutVars>
          <dgm:bulletEnabled val="1"/>
        </dgm:presLayoutVars>
      </dgm:prSet>
      <dgm:spPr>
        <a:xfrm>
          <a:off x="6485895" y="1681279"/>
          <a:ext cx="561080" cy="561080"/>
        </a:xfrm>
        <a:prstGeom prst="downArrow">
          <a:avLst>
            <a:gd name="adj1" fmla="val 55000"/>
            <a:gd name="adj2" fmla="val 45000"/>
          </a:avLst>
        </a:prstGeom>
      </dgm:spPr>
    </dgm:pt>
    <dgm:pt modelId="{E398D9BD-B4DB-47BB-8398-7DB295EBE973}" type="pres">
      <dgm:prSet presAssocID="{F3A531B1-A977-4801-9D13-E90EA8FAEDB9}" presName="FourConn_3-4" presStyleLbl="fgAccFollowNode1" presStyleIdx="2" presStyleCnt="3">
        <dgm:presLayoutVars>
          <dgm:bulletEnabled val="1"/>
        </dgm:presLayoutVars>
      </dgm:prSet>
      <dgm:spPr>
        <a:xfrm>
          <a:off x="7022343" y="2701425"/>
          <a:ext cx="561080" cy="561080"/>
        </a:xfrm>
        <a:prstGeom prst="downArrow">
          <a:avLst>
            <a:gd name="adj1" fmla="val 55000"/>
            <a:gd name="adj2" fmla="val 45000"/>
          </a:avLst>
        </a:prstGeom>
      </dgm:spPr>
    </dgm:pt>
    <dgm:pt modelId="{AC91E1E4-B0C3-4480-8EA1-77F844CF0E53}" type="pres">
      <dgm:prSet presAssocID="{F3A531B1-A977-4801-9D13-E90EA8FAEDB9}" presName="FourNodes_1_text" presStyleLbl="node1" presStyleIdx="3" presStyleCnt="4">
        <dgm:presLayoutVars>
          <dgm:bulletEnabled val="1"/>
        </dgm:presLayoutVars>
      </dgm:prSet>
      <dgm:spPr/>
    </dgm:pt>
    <dgm:pt modelId="{94E7F1D8-603E-46A0-9E23-0B3201D709A2}" type="pres">
      <dgm:prSet presAssocID="{F3A531B1-A977-4801-9D13-E90EA8FAEDB9}" presName="FourNodes_2_text" presStyleLbl="node1" presStyleIdx="3" presStyleCnt="4">
        <dgm:presLayoutVars>
          <dgm:bulletEnabled val="1"/>
        </dgm:presLayoutVars>
      </dgm:prSet>
      <dgm:spPr/>
    </dgm:pt>
    <dgm:pt modelId="{D9F69E52-E202-479B-8B25-4EDE774C9B31}" type="pres">
      <dgm:prSet presAssocID="{F3A531B1-A977-4801-9D13-E90EA8FAEDB9}" presName="FourNodes_3_text" presStyleLbl="node1" presStyleIdx="3" presStyleCnt="4">
        <dgm:presLayoutVars>
          <dgm:bulletEnabled val="1"/>
        </dgm:presLayoutVars>
      </dgm:prSet>
      <dgm:spPr/>
    </dgm:pt>
    <dgm:pt modelId="{3CBBF036-9E04-41FA-825B-C6EABCD4A79D}" type="pres">
      <dgm:prSet presAssocID="{F3A531B1-A977-4801-9D13-E90EA8FAEDB9}" presName="FourNodes_4_text" presStyleLbl="node1" presStyleIdx="3" presStyleCnt="4">
        <dgm:presLayoutVars>
          <dgm:bulletEnabled val="1"/>
        </dgm:presLayoutVars>
      </dgm:prSet>
      <dgm:spPr/>
    </dgm:pt>
  </dgm:ptLst>
  <dgm:cxnLst>
    <dgm:cxn modelId="{0B0B0A04-A064-4C41-AD96-4394EFBE593E}" type="presOf" srcId="{46817801-3C6C-4DAA-959F-A4E585B19C31}" destId="{282D188F-92E1-4993-A023-D3E91DFA2765}" srcOrd="0" destOrd="0" presId="urn:microsoft.com/office/officeart/2005/8/layout/vProcess5"/>
    <dgm:cxn modelId="{E194DC08-EE58-4256-99D1-E916250A0E98}" srcId="{F3A531B1-A977-4801-9D13-E90EA8FAEDB9}" destId="{186BC39A-E695-4D53-B1C6-00959677D1F4}" srcOrd="1" destOrd="0" parTransId="{E6043E76-772E-49F9-B519-2E90C95F208C}" sibTransId="{A44AE728-7D8C-43E6-8A08-84DA624C269A}"/>
    <dgm:cxn modelId="{C43C0709-E278-458B-B66A-56C1AEEFBABB}" srcId="{F3A531B1-A977-4801-9D13-E90EA8FAEDB9}" destId="{F71B1BC7-ED88-4E25-9D1E-108AAA904F99}" srcOrd="0" destOrd="0" parTransId="{E927723F-3644-4B37-8A9B-646C41E36E26}" sibTransId="{F4C2CB11-7947-4162-8917-B1DE1210D76F}"/>
    <dgm:cxn modelId="{A269DE0C-9E2F-42BE-865A-D6CDF460AA97}" type="presOf" srcId="{F71B1BC7-ED88-4E25-9D1E-108AAA904F99}" destId="{AC91E1E4-B0C3-4480-8EA1-77F844CF0E53}" srcOrd="1" destOrd="0" presId="urn:microsoft.com/office/officeart/2005/8/layout/vProcess5"/>
    <dgm:cxn modelId="{DD6D532A-7B76-455A-8AC0-E8483928AFCC}" srcId="{F3A531B1-A977-4801-9D13-E90EA8FAEDB9}" destId="{46817801-3C6C-4DAA-959F-A4E585B19C31}" srcOrd="2" destOrd="0" parTransId="{D239AC8D-57C2-4FC3-A95F-DF44356A0B74}" sibTransId="{99D0EADA-7BB9-4D0C-AB58-30AE8488C4D5}"/>
    <dgm:cxn modelId="{6794C432-6ED2-4C4D-BEF3-8E4B2B8FF7F6}" type="presOf" srcId="{A44AE728-7D8C-43E6-8A08-84DA624C269A}" destId="{E7F3D6C8-C883-4C9E-940C-F0ECFA04FA50}" srcOrd="0" destOrd="0" presId="urn:microsoft.com/office/officeart/2005/8/layout/vProcess5"/>
    <dgm:cxn modelId="{4426CA66-C212-4544-837C-24B632E23EA0}" type="presOf" srcId="{A1B0B2EF-F6B2-46E9-9D3D-12769833E600}" destId="{5C5ED88A-B71D-40F1-A824-F40F011CC1A2}" srcOrd="0" destOrd="0" presId="urn:microsoft.com/office/officeart/2005/8/layout/vProcess5"/>
    <dgm:cxn modelId="{27916473-6838-4F2E-874E-D4FD166021BD}" type="presOf" srcId="{F4C2CB11-7947-4162-8917-B1DE1210D76F}" destId="{28D17A5E-DDB3-4CB8-BCDB-A63813034F72}" srcOrd="0" destOrd="0" presId="urn:microsoft.com/office/officeart/2005/8/layout/vProcess5"/>
    <dgm:cxn modelId="{27C85A54-E790-4092-A5D2-644A6775B04F}" srcId="{F3A531B1-A977-4801-9D13-E90EA8FAEDB9}" destId="{A1B0B2EF-F6B2-46E9-9D3D-12769833E600}" srcOrd="3" destOrd="0" parTransId="{F2FF9AF5-E8DA-4660-BD31-A055B590B099}" sibTransId="{C13FB5FC-E5D3-4466-801F-F164F33F7C8B}"/>
    <dgm:cxn modelId="{9F39855A-A1EA-411F-BFD2-5A91A8FD9F32}" type="presOf" srcId="{46817801-3C6C-4DAA-959F-A4E585B19C31}" destId="{D9F69E52-E202-479B-8B25-4EDE774C9B31}" srcOrd="1" destOrd="0" presId="urn:microsoft.com/office/officeart/2005/8/layout/vProcess5"/>
    <dgm:cxn modelId="{09D8DAA8-05B2-424E-92DD-1D82EBE61C65}" type="presOf" srcId="{186BC39A-E695-4D53-B1C6-00959677D1F4}" destId="{94E7F1D8-603E-46A0-9E23-0B3201D709A2}" srcOrd="1" destOrd="0" presId="urn:microsoft.com/office/officeart/2005/8/layout/vProcess5"/>
    <dgm:cxn modelId="{4BADF4C2-2450-41C6-AD29-976392A658BA}" type="presOf" srcId="{99D0EADA-7BB9-4D0C-AB58-30AE8488C4D5}" destId="{E398D9BD-B4DB-47BB-8398-7DB295EBE973}" srcOrd="0" destOrd="0" presId="urn:microsoft.com/office/officeart/2005/8/layout/vProcess5"/>
    <dgm:cxn modelId="{507809E1-D023-4890-A027-4CF55B4B017F}" type="presOf" srcId="{F3A531B1-A977-4801-9D13-E90EA8FAEDB9}" destId="{A1F22898-BDCF-41C6-AB80-5EDDA393516E}" srcOrd="0" destOrd="0" presId="urn:microsoft.com/office/officeart/2005/8/layout/vProcess5"/>
    <dgm:cxn modelId="{9A2C85E7-3C44-40D9-8682-5C1B9731380F}" type="presOf" srcId="{A1B0B2EF-F6B2-46E9-9D3D-12769833E600}" destId="{3CBBF036-9E04-41FA-825B-C6EABCD4A79D}" srcOrd="1" destOrd="0" presId="urn:microsoft.com/office/officeart/2005/8/layout/vProcess5"/>
    <dgm:cxn modelId="{D7F1D1F2-DCD2-4163-839B-1889583137BE}" type="presOf" srcId="{F71B1BC7-ED88-4E25-9D1E-108AAA904F99}" destId="{38B61E14-2578-4FC6-BCEF-DC38EC4B6080}" srcOrd="0" destOrd="0" presId="urn:microsoft.com/office/officeart/2005/8/layout/vProcess5"/>
    <dgm:cxn modelId="{C3297DFE-EA63-4947-9D5A-A82FE87F648B}" type="presOf" srcId="{186BC39A-E695-4D53-B1C6-00959677D1F4}" destId="{D8FD2DFF-A099-4403-8F80-DDDC2150E80D}" srcOrd="0" destOrd="0" presId="urn:microsoft.com/office/officeart/2005/8/layout/vProcess5"/>
    <dgm:cxn modelId="{94A9DDD8-CEDA-4DCF-ABA4-91825708D56A}" type="presParOf" srcId="{A1F22898-BDCF-41C6-AB80-5EDDA393516E}" destId="{1C280D3E-2862-4539-A170-740887EE0B9B}" srcOrd="0" destOrd="0" presId="urn:microsoft.com/office/officeart/2005/8/layout/vProcess5"/>
    <dgm:cxn modelId="{BC485AE1-4690-40EF-B788-8B1C8C7D693D}" type="presParOf" srcId="{A1F22898-BDCF-41C6-AB80-5EDDA393516E}" destId="{38B61E14-2578-4FC6-BCEF-DC38EC4B6080}" srcOrd="1" destOrd="0" presId="urn:microsoft.com/office/officeart/2005/8/layout/vProcess5"/>
    <dgm:cxn modelId="{7750291F-0482-4532-84EE-AC77452712ED}" type="presParOf" srcId="{A1F22898-BDCF-41C6-AB80-5EDDA393516E}" destId="{D8FD2DFF-A099-4403-8F80-DDDC2150E80D}" srcOrd="2" destOrd="0" presId="urn:microsoft.com/office/officeart/2005/8/layout/vProcess5"/>
    <dgm:cxn modelId="{C849D455-B042-4203-B448-40FF79509F06}" type="presParOf" srcId="{A1F22898-BDCF-41C6-AB80-5EDDA393516E}" destId="{282D188F-92E1-4993-A023-D3E91DFA2765}" srcOrd="3" destOrd="0" presId="urn:microsoft.com/office/officeart/2005/8/layout/vProcess5"/>
    <dgm:cxn modelId="{A6F872A4-66D8-4373-BFE9-57DD2FA50F59}" type="presParOf" srcId="{A1F22898-BDCF-41C6-AB80-5EDDA393516E}" destId="{5C5ED88A-B71D-40F1-A824-F40F011CC1A2}" srcOrd="4" destOrd="0" presId="urn:microsoft.com/office/officeart/2005/8/layout/vProcess5"/>
    <dgm:cxn modelId="{34CF868E-6517-423F-83DC-1DB05B27230D}" type="presParOf" srcId="{A1F22898-BDCF-41C6-AB80-5EDDA393516E}" destId="{28D17A5E-DDB3-4CB8-BCDB-A63813034F72}" srcOrd="5" destOrd="0" presId="urn:microsoft.com/office/officeart/2005/8/layout/vProcess5"/>
    <dgm:cxn modelId="{0869BD3C-166E-4018-A743-00A833C78AA7}" type="presParOf" srcId="{A1F22898-BDCF-41C6-AB80-5EDDA393516E}" destId="{E7F3D6C8-C883-4C9E-940C-F0ECFA04FA50}" srcOrd="6" destOrd="0" presId="urn:microsoft.com/office/officeart/2005/8/layout/vProcess5"/>
    <dgm:cxn modelId="{AD5075FC-0807-433E-9100-3A345DD9E791}" type="presParOf" srcId="{A1F22898-BDCF-41C6-AB80-5EDDA393516E}" destId="{E398D9BD-B4DB-47BB-8398-7DB295EBE973}" srcOrd="7" destOrd="0" presId="urn:microsoft.com/office/officeart/2005/8/layout/vProcess5"/>
    <dgm:cxn modelId="{B989832D-4ED3-4D95-9FEF-9567C4F4E9A7}" type="presParOf" srcId="{A1F22898-BDCF-41C6-AB80-5EDDA393516E}" destId="{AC91E1E4-B0C3-4480-8EA1-77F844CF0E53}" srcOrd="8" destOrd="0" presId="urn:microsoft.com/office/officeart/2005/8/layout/vProcess5"/>
    <dgm:cxn modelId="{84FCDCD0-BE56-4C63-A1C7-E5C6521C6AFE}" type="presParOf" srcId="{A1F22898-BDCF-41C6-AB80-5EDDA393516E}" destId="{94E7F1D8-603E-46A0-9E23-0B3201D709A2}" srcOrd="9" destOrd="0" presId="urn:microsoft.com/office/officeart/2005/8/layout/vProcess5"/>
    <dgm:cxn modelId="{F6BB22D6-36A7-4DB4-B8A9-ED00454C2CBE}" type="presParOf" srcId="{A1F22898-BDCF-41C6-AB80-5EDDA393516E}" destId="{D9F69E52-E202-479B-8B25-4EDE774C9B31}" srcOrd="10" destOrd="0" presId="urn:microsoft.com/office/officeart/2005/8/layout/vProcess5"/>
    <dgm:cxn modelId="{C8936DBA-9C7B-4FFB-8F1C-CE87C9016DAE}" type="presParOf" srcId="{A1F22898-BDCF-41C6-AB80-5EDDA393516E}" destId="{3CBBF036-9E04-41FA-825B-C6EABCD4A79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61E14-2578-4FC6-BCEF-DC38EC4B6080}">
      <dsp:nvSpPr>
        <dsp:cNvPr id="0" name=""/>
        <dsp:cNvSpPr/>
      </dsp:nvSpPr>
      <dsp:spPr>
        <a:xfrm>
          <a:off x="-76874" y="0"/>
          <a:ext cx="6502400" cy="863200"/>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tx1"/>
              </a:solidFill>
            </a:rPr>
            <a:t>Obtención de la distribución de las descargas del embalse agregado en la estación de verano a partir de una simulación estocástica. </a:t>
          </a:r>
          <a:endParaRPr lang="en-US" sz="1600" kern="1200" dirty="0">
            <a:solidFill>
              <a:schemeClr val="tx1"/>
            </a:solidFill>
          </a:endParaRPr>
        </a:p>
      </dsp:txBody>
      <dsp:txXfrm>
        <a:off x="-51592" y="25282"/>
        <a:ext cx="5497999" cy="812636"/>
      </dsp:txXfrm>
    </dsp:sp>
    <dsp:sp modelId="{D8FD2DFF-A099-4403-8F80-DDDC2150E80D}">
      <dsp:nvSpPr>
        <dsp:cNvPr id="0" name=""/>
        <dsp:cNvSpPr/>
      </dsp:nvSpPr>
      <dsp:spPr>
        <a:xfrm>
          <a:off x="467701" y="1020146"/>
          <a:ext cx="6502400" cy="863200"/>
        </a:xfrm>
        <a:prstGeom prst="roundRect">
          <a:avLst>
            <a:gd name="adj" fmla="val 10000"/>
          </a:avLst>
        </a:prstGeom>
        <a:solidFill>
          <a:prstClr val="white"/>
        </a:solidFill>
        <a:ln w="254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kern="1200" dirty="0">
              <a:solidFill>
                <a:schemeClr val="tx1"/>
              </a:solidFill>
            </a:rPr>
            <a:t>Determinación del nivel de reservas agregadas mínima requeridas por el SIN al final de la estación de invierno para afrontar la estación de verano</a:t>
          </a:r>
          <a:endParaRPr lang="en-US" sz="1600" kern="1200" dirty="0">
            <a:solidFill>
              <a:schemeClr val="tx1"/>
            </a:solidFill>
          </a:endParaRPr>
        </a:p>
      </dsp:txBody>
      <dsp:txXfrm>
        <a:off x="492983" y="1045428"/>
        <a:ext cx="5346179" cy="812636"/>
      </dsp:txXfrm>
    </dsp:sp>
    <dsp:sp modelId="{282D188F-92E1-4993-A023-D3E91DFA2765}">
      <dsp:nvSpPr>
        <dsp:cNvPr id="0" name=""/>
        <dsp:cNvSpPr/>
      </dsp:nvSpPr>
      <dsp:spPr>
        <a:xfrm>
          <a:off x="706534" y="2040292"/>
          <a:ext cx="7097629" cy="863200"/>
        </a:xfrm>
        <a:prstGeom prst="roundRect">
          <a:avLst>
            <a:gd name="adj" fmla="val 10000"/>
          </a:avLst>
        </a:prstGeom>
        <a:solidFill>
          <a:prstClr val="white"/>
        </a:solidFill>
        <a:ln w="254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419" sz="1600" kern="1200" dirty="0">
            <a:solidFill>
              <a:prstClr val="black"/>
            </a:solidFill>
            <a:latin typeface="Calibri"/>
            <a:ea typeface="+mn-ea"/>
            <a:cs typeface="+mn-cs"/>
          </a:endParaRPr>
        </a:p>
        <a:p>
          <a:pPr marL="0" lvl="0" indent="0" algn="l" defTabSz="711200">
            <a:lnSpc>
              <a:spcPct val="90000"/>
            </a:lnSpc>
            <a:spcBef>
              <a:spcPct val="0"/>
            </a:spcBef>
            <a:spcAft>
              <a:spcPct val="35000"/>
            </a:spcAft>
            <a:buNone/>
          </a:pPr>
          <a:r>
            <a:rPr lang="es-419" sz="1600" kern="1200" dirty="0">
              <a:solidFill>
                <a:prstClr val="black"/>
              </a:solidFill>
              <a:latin typeface="Calibri"/>
              <a:ea typeface="+mn-ea"/>
              <a:cs typeface="+mn-cs"/>
            </a:rPr>
            <a:t> Obtención del percentil de la evolución estocástica del embalse agregado que mejor aproxima al valor mínimo determinado para finales de noviembre.</a:t>
          </a:r>
          <a:endParaRPr lang="en-US" sz="1600" kern="1200" dirty="0">
            <a:solidFill>
              <a:prstClr val="black"/>
            </a:solidFill>
            <a:latin typeface="Calibri"/>
            <a:ea typeface="+mn-ea"/>
            <a:cs typeface="+mn-cs"/>
          </a:endParaRPr>
        </a:p>
        <a:p>
          <a:pPr marL="0" lvl="0" indent="0" algn="l" defTabSz="711200">
            <a:lnSpc>
              <a:spcPct val="90000"/>
            </a:lnSpc>
            <a:spcBef>
              <a:spcPct val="0"/>
            </a:spcBef>
            <a:spcAft>
              <a:spcPct val="35000"/>
            </a:spcAft>
            <a:buNone/>
          </a:pPr>
          <a:endParaRPr lang="en-US" sz="1600" kern="1200" dirty="0">
            <a:solidFill>
              <a:prstClr val="black"/>
            </a:solidFill>
            <a:latin typeface="Calibri"/>
            <a:ea typeface="+mn-ea"/>
            <a:cs typeface="+mn-cs"/>
          </a:endParaRPr>
        </a:p>
      </dsp:txBody>
      <dsp:txXfrm>
        <a:off x="731816" y="2065574"/>
        <a:ext cx="5849069" cy="812636"/>
      </dsp:txXfrm>
    </dsp:sp>
    <dsp:sp modelId="{5C5ED88A-B71D-40F1-A824-F40F011CC1A2}">
      <dsp:nvSpPr>
        <dsp:cNvPr id="0" name=""/>
        <dsp:cNvSpPr/>
      </dsp:nvSpPr>
      <dsp:spPr>
        <a:xfrm>
          <a:off x="1025444" y="3060438"/>
          <a:ext cx="6809898" cy="863200"/>
        </a:xfrm>
        <a:prstGeom prst="roundRect">
          <a:avLst>
            <a:gd name="adj" fmla="val 10000"/>
          </a:avLst>
        </a:prstGeom>
        <a:solidFill>
          <a:prstClr val="white"/>
        </a:solidFill>
        <a:ln w="254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CO" sz="1600" kern="1200" noProof="0" dirty="0">
              <a:solidFill>
                <a:prstClr val="black"/>
              </a:solidFill>
              <a:latin typeface="Calibri"/>
              <a:ea typeface="+mn-ea"/>
              <a:cs typeface="+mn-cs"/>
            </a:rPr>
            <a:t>Identificación de las series del estocástico con mayor aproximación a la curva del percentil hallado y definición final de la senda</a:t>
          </a:r>
        </a:p>
      </dsp:txBody>
      <dsp:txXfrm>
        <a:off x="1050726" y="3085720"/>
        <a:ext cx="5601391" cy="812636"/>
      </dsp:txXfrm>
    </dsp:sp>
    <dsp:sp modelId="{28D17A5E-DDB3-4CB8-BCDB-A63813034F72}">
      <dsp:nvSpPr>
        <dsp:cNvPr id="0" name=""/>
        <dsp:cNvSpPr/>
      </dsp:nvSpPr>
      <dsp:spPr>
        <a:xfrm>
          <a:off x="5864444" y="661133"/>
          <a:ext cx="561080" cy="561080"/>
        </a:xfrm>
        <a:prstGeom prst="downArrow">
          <a:avLst>
            <a:gd name="adj1" fmla="val 55000"/>
            <a:gd name="adj2" fmla="val 45000"/>
          </a:avLst>
        </a:prstGeom>
        <a:solidFill>
          <a:schemeClr val="accent6">
            <a:lumMod val="60000"/>
            <a:lumOff val="4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endParaRPr>
        </a:p>
      </dsp:txBody>
      <dsp:txXfrm>
        <a:off x="5990687" y="661133"/>
        <a:ext cx="308594" cy="422213"/>
      </dsp:txXfrm>
    </dsp:sp>
    <dsp:sp modelId="{E7F3D6C8-C883-4C9E-940C-F0ECFA04FA50}">
      <dsp:nvSpPr>
        <dsp:cNvPr id="0" name=""/>
        <dsp:cNvSpPr/>
      </dsp:nvSpPr>
      <dsp:spPr>
        <a:xfrm>
          <a:off x="6409020" y="1681279"/>
          <a:ext cx="561080" cy="561080"/>
        </a:xfrm>
        <a:prstGeom prst="downArrow">
          <a:avLst>
            <a:gd name="adj1" fmla="val 55000"/>
            <a:gd name="adj2" fmla="val 45000"/>
          </a:avLst>
        </a:prstGeom>
        <a:solidFill>
          <a:srgbClr val="70AD47">
            <a:lumMod val="60000"/>
            <a:lumOff val="40000"/>
            <a:alpha val="90000"/>
          </a:srgbClr>
        </a:solidFill>
        <a:ln w="12700" cap="flat" cmpd="sng" algn="ctr">
          <a:solidFill>
            <a:prstClr val="black">
              <a:alpha val="90000"/>
            </a:prst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sp:txBody>
      <dsp:txXfrm>
        <a:off x="6535263" y="1681279"/>
        <a:ext cx="308594" cy="422213"/>
      </dsp:txXfrm>
    </dsp:sp>
    <dsp:sp modelId="{E398D9BD-B4DB-47BB-8398-7DB295EBE973}">
      <dsp:nvSpPr>
        <dsp:cNvPr id="0" name=""/>
        <dsp:cNvSpPr/>
      </dsp:nvSpPr>
      <dsp:spPr>
        <a:xfrm>
          <a:off x="6945468" y="2701425"/>
          <a:ext cx="561080" cy="561080"/>
        </a:xfrm>
        <a:prstGeom prst="downArrow">
          <a:avLst>
            <a:gd name="adj1" fmla="val 55000"/>
            <a:gd name="adj2" fmla="val 45000"/>
          </a:avLst>
        </a:prstGeom>
        <a:solidFill>
          <a:srgbClr val="70AD47">
            <a:lumMod val="60000"/>
            <a:lumOff val="40000"/>
            <a:alpha val="90000"/>
          </a:srgbClr>
        </a:solidFill>
        <a:ln w="12700" cap="flat" cmpd="sng" algn="ctr">
          <a:solidFill>
            <a:prstClr val="black">
              <a:alpha val="90000"/>
            </a:prst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solidFill>
              <a:prstClr val="black"/>
            </a:solidFill>
            <a:latin typeface="Calibri"/>
            <a:ea typeface="+mn-ea"/>
            <a:cs typeface="+mn-cs"/>
          </a:endParaRPr>
        </a:p>
      </dsp:txBody>
      <dsp:txXfrm>
        <a:off x="7071711" y="2701425"/>
        <a:ext cx="308594" cy="4222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8D4D4-ED39-7F49-9EF7-594AFC281066}" type="datetimeFigureOut">
              <a:rPr lang="es-ES" smtClean="0"/>
              <a:t>15/04/2023</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133EC5-95FF-1C46-8B2E-433AAB3A0CFA}" type="slidenum">
              <a:rPr lang="es-ES" smtClean="0"/>
              <a:t>‹Nº›</a:t>
            </a:fld>
            <a:endParaRPr lang="es-ES"/>
          </a:p>
        </p:txBody>
      </p:sp>
    </p:spTree>
    <p:extLst>
      <p:ext uri="{BB962C8B-B14F-4D97-AF65-F5344CB8AC3E}">
        <p14:creationId xmlns:p14="http://schemas.microsoft.com/office/powerpoint/2010/main" val="18396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4ED74-4647-7F4C-BF8A-1B3DB14AC196}" type="datetimeFigureOut">
              <a:rPr lang="es-ES" smtClean="0"/>
              <a:t>15/04/2023</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CE0ADA-FAE5-DA43-BA1C-827A177C80FF}" type="slidenum">
              <a:rPr lang="es-ES" smtClean="0"/>
              <a:t>‹Nº›</a:t>
            </a:fld>
            <a:endParaRPr lang="es-ES"/>
          </a:p>
        </p:txBody>
      </p:sp>
    </p:spTree>
    <p:extLst>
      <p:ext uri="{BB962C8B-B14F-4D97-AF65-F5344CB8AC3E}">
        <p14:creationId xmlns:p14="http://schemas.microsoft.com/office/powerpoint/2010/main" val="35374038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5CE0ADA-FAE5-DA43-BA1C-827A177C80FF}" type="slidenum">
              <a:rPr lang="es-ES" smtClean="0"/>
              <a:t>1</a:t>
            </a:fld>
            <a:endParaRPr lang="es-ES"/>
          </a:p>
        </p:txBody>
      </p:sp>
    </p:spTree>
    <p:extLst>
      <p:ext uri="{BB962C8B-B14F-4D97-AF65-F5344CB8AC3E}">
        <p14:creationId xmlns:p14="http://schemas.microsoft.com/office/powerpoint/2010/main" val="27287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B7ABD77-E0BF-43C4-B251-F5DDB30CABE5}" type="slidenum">
              <a:rPr lang="es-419" smtClean="0"/>
              <a:t>4</a:t>
            </a:fld>
            <a:endParaRPr lang="es-419"/>
          </a:p>
        </p:txBody>
      </p:sp>
    </p:spTree>
    <p:extLst>
      <p:ext uri="{BB962C8B-B14F-4D97-AF65-F5344CB8AC3E}">
        <p14:creationId xmlns:p14="http://schemas.microsoft.com/office/powerpoint/2010/main" val="4061436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oAzul">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C554F4-E008-484A-A43B-FB821796DDD7}"/>
              </a:ext>
            </a:extLst>
          </p:cNvPr>
          <p:cNvPicPr>
            <a:picLocks noChangeAspect="1"/>
          </p:cNvPicPr>
          <p:nvPr userDrawn="1"/>
        </p:nvPicPr>
        <p:blipFill>
          <a:blip r:embed="rId2"/>
          <a:stretch>
            <a:fillRect/>
          </a:stretch>
        </p:blipFill>
        <p:spPr>
          <a:xfrm>
            <a:off x="0" y="10907"/>
            <a:ext cx="12192000" cy="6855406"/>
          </a:xfrm>
          <a:prstGeom prst="rect">
            <a:avLst/>
          </a:prstGeom>
        </p:spPr>
      </p:pic>
      <p:sp>
        <p:nvSpPr>
          <p:cNvPr id="7" name="Marcador de texto 6"/>
          <p:cNvSpPr>
            <a:spLocks noGrp="1"/>
          </p:cNvSpPr>
          <p:nvPr>
            <p:ph type="body" sz="quarter" idx="11" hasCustomPrompt="1"/>
          </p:nvPr>
        </p:nvSpPr>
        <p:spPr>
          <a:xfrm>
            <a:off x="3806216" y="2511134"/>
            <a:ext cx="6438900" cy="1163395"/>
          </a:xfrm>
          <a:noFill/>
        </p:spPr>
        <p:txBody>
          <a:bodyPr wrap="square" rtlCol="0">
            <a:spAutoFit/>
          </a:bodyPr>
          <a:lstStyle>
            <a:lvl1pPr marL="0" indent="0">
              <a:buNone/>
              <a:defRPr lang="es-ES" sz="2400" b="1" dirty="0" smtClean="0">
                <a:solidFill>
                  <a:schemeClr val="bg1"/>
                </a:solidFill>
                <a:latin typeface="Arial Black"/>
                <a:cs typeface="Arial Black"/>
              </a:defRPr>
            </a:lvl1pPr>
            <a:lvl2pPr marL="171450" indent="0">
              <a:buNone/>
              <a:defRPr lang="es-ES" sz="1800" dirty="0" smtClean="0">
                <a:latin typeface="+mn-lt"/>
                <a:cs typeface="+mn-cs"/>
              </a:defRPr>
            </a:lvl2pPr>
            <a:lvl3pPr marL="685800" indent="0">
              <a:buNone/>
              <a:defRPr lang="es-ES" dirty="0" smtClean="0">
                <a:latin typeface="+mn-lt"/>
                <a:cs typeface="+mn-cs"/>
              </a:defRPr>
            </a:lvl3pPr>
            <a:lvl4pPr marL="1143000" indent="0">
              <a:buNone/>
              <a:defRPr lang="es-ES" dirty="0" smtClean="0">
                <a:latin typeface="+mn-lt"/>
                <a:cs typeface="+mn-cs"/>
              </a:defRPr>
            </a:lvl4pPr>
            <a:lvl5pPr marL="1600200" indent="0">
              <a:buNone/>
              <a:defRPr lang="es-CO" dirty="0">
                <a:latin typeface="+mn-lt"/>
                <a:cs typeface="+mn-cs"/>
              </a:defRPr>
            </a:lvl5pPr>
          </a:lstStyle>
          <a:p>
            <a:pPr marL="0" lvl="0"/>
            <a:r>
              <a:rPr lang="es-ES"/>
              <a:t>EDITAR EL ESTILO DE TEXTO DEL PATRÓN</a:t>
            </a:r>
          </a:p>
          <a:p>
            <a:pPr marL="457200" lvl="1"/>
            <a:endParaRPr lang="es-CO"/>
          </a:p>
        </p:txBody>
      </p:sp>
      <p:sp>
        <p:nvSpPr>
          <p:cNvPr id="10" name="Marcador de texto 9"/>
          <p:cNvSpPr>
            <a:spLocks noGrp="1"/>
          </p:cNvSpPr>
          <p:nvPr>
            <p:ph type="body" sz="quarter" idx="12"/>
          </p:nvPr>
        </p:nvSpPr>
        <p:spPr>
          <a:xfrm>
            <a:off x="3806216" y="3681710"/>
            <a:ext cx="6438900" cy="307777"/>
          </a:xfrm>
          <a:noFill/>
        </p:spPr>
        <p:txBody>
          <a:bodyPr wrap="square" rtlCol="0">
            <a:spAutoFit/>
          </a:bodyPr>
          <a:lstStyle>
            <a:lvl1pPr marL="0" indent="0">
              <a:buNone/>
              <a:defRPr lang="es-ES" sz="1400" smtClean="0">
                <a:solidFill>
                  <a:schemeClr val="accent6">
                    <a:lumMod val="75000"/>
                  </a:schemeClr>
                </a:solidFill>
              </a:defRPr>
            </a:lvl1pPr>
            <a:lvl2pPr>
              <a:defRPr lang="es-ES" smtClean="0">
                <a:latin typeface="+mn-lt"/>
                <a:cs typeface="+mn-cs"/>
              </a:defRPr>
            </a:lvl2pPr>
            <a:lvl3pPr>
              <a:defRPr lang="es-ES" smtClean="0">
                <a:latin typeface="+mn-lt"/>
                <a:cs typeface="+mn-cs"/>
              </a:defRPr>
            </a:lvl3pPr>
            <a:lvl4pPr>
              <a:defRPr lang="es-ES" smtClean="0">
                <a:latin typeface="+mn-lt"/>
                <a:cs typeface="+mn-cs"/>
              </a:defRPr>
            </a:lvl4pPr>
            <a:lvl5pPr>
              <a:defRPr lang="es-CO">
                <a:latin typeface="+mn-lt"/>
                <a:cs typeface="+mn-cs"/>
              </a:defRPr>
            </a:lvl5pPr>
          </a:lstStyle>
          <a:p>
            <a:pPr marL="0" lvl="0"/>
            <a:r>
              <a:rPr lang="es-ES"/>
              <a:t>Editar el estilo de texto del patrón</a:t>
            </a:r>
          </a:p>
        </p:txBody>
      </p:sp>
    </p:spTree>
    <p:extLst>
      <p:ext uri="{BB962C8B-B14F-4D97-AF65-F5344CB8AC3E}">
        <p14:creationId xmlns:p14="http://schemas.microsoft.com/office/powerpoint/2010/main" val="261977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8"/>
          <p:cNvSpPr>
            <a:spLocks noGrp="1"/>
          </p:cNvSpPr>
          <p:nvPr>
            <p:ph sz="quarter" idx="11"/>
          </p:nvPr>
        </p:nvSpPr>
        <p:spPr>
          <a:xfrm>
            <a:off x="311150" y="2734573"/>
            <a:ext cx="5787725" cy="3735237"/>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8"/>
          <p:cNvSpPr>
            <a:spLocks noGrp="1"/>
          </p:cNvSpPr>
          <p:nvPr>
            <p:ph sz="quarter" idx="12"/>
          </p:nvPr>
        </p:nvSpPr>
        <p:spPr>
          <a:xfrm>
            <a:off x="6096000" y="2734573"/>
            <a:ext cx="5787725" cy="3735238"/>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3"/>
          </p:nvPr>
        </p:nvSpPr>
        <p:spPr>
          <a:xfrm>
            <a:off x="311150"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7"/>
          <p:cNvSpPr>
            <a:spLocks noGrp="1"/>
          </p:cNvSpPr>
          <p:nvPr>
            <p:ph sz="quarter" idx="14"/>
          </p:nvPr>
        </p:nvSpPr>
        <p:spPr>
          <a:xfrm>
            <a:off x="6099175"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Marcador fecha corte"/>
          <p:cNvSpPr>
            <a:spLocks noGrp="1"/>
          </p:cNvSpPr>
          <p:nvPr>
            <p:ph type="body" sz="quarter" idx="17"/>
          </p:nvPr>
        </p:nvSpPr>
        <p:spPr>
          <a:xfrm>
            <a:off x="4975152" y="6432334"/>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8210844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A874B6-F402-4029-BF8E-CF8859E09028}"/>
              </a:ext>
            </a:extLst>
          </p:cNvPr>
          <p:cNvSpPr/>
          <p:nvPr userDrawn="1"/>
        </p:nvSpPr>
        <p:spPr>
          <a:xfrm>
            <a:off x="11396744" y="6251172"/>
            <a:ext cx="714894" cy="4072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ítulo 1"/>
          <p:cNvSpPr>
            <a:spLocks noGrp="1"/>
          </p:cNvSpPr>
          <p:nvPr>
            <p:ph type="title"/>
          </p:nvPr>
        </p:nvSpPr>
        <p:spPr>
          <a:xfrm>
            <a:off x="838200" y="142248"/>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2993367" y="856269"/>
            <a:ext cx="5529532" cy="1342825"/>
          </a:xfrm>
        </p:spPr>
        <p:txBody>
          <a:bodyPr>
            <a:norm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993367" y="1980815"/>
            <a:ext cx="5529532" cy="1361402"/>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43056" y="3578949"/>
            <a:ext cx="5141422" cy="1345841"/>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10"/>
          <p:cNvSpPr>
            <a:spLocks noGrp="1"/>
          </p:cNvSpPr>
          <p:nvPr>
            <p:ph sz="quarter" idx="14"/>
          </p:nvPr>
        </p:nvSpPr>
        <p:spPr>
          <a:xfrm>
            <a:off x="43050" y="5210371"/>
            <a:ext cx="5141427"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contenido 12"/>
          <p:cNvSpPr>
            <a:spLocks noGrp="1"/>
          </p:cNvSpPr>
          <p:nvPr>
            <p:ph sz="quarter" idx="15"/>
          </p:nvPr>
        </p:nvSpPr>
        <p:spPr>
          <a:xfrm>
            <a:off x="6823492" y="3578590"/>
            <a:ext cx="5287330" cy="134620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5" name="Marcador de contenido 14"/>
          <p:cNvSpPr>
            <a:spLocks noGrp="1"/>
          </p:cNvSpPr>
          <p:nvPr>
            <p:ph sz="quarter" idx="16"/>
          </p:nvPr>
        </p:nvSpPr>
        <p:spPr>
          <a:xfrm>
            <a:off x="6823491" y="5207427"/>
            <a:ext cx="5304579"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texto 5"/>
          <p:cNvSpPr>
            <a:spLocks noGrp="1"/>
          </p:cNvSpPr>
          <p:nvPr>
            <p:ph type="body" sz="quarter" idx="17"/>
          </p:nvPr>
        </p:nvSpPr>
        <p:spPr>
          <a:xfrm>
            <a:off x="388198" y="3136951"/>
            <a:ext cx="4651675" cy="39687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0" name="Marcador de texto 9"/>
          <p:cNvSpPr>
            <a:spLocks noGrp="1"/>
          </p:cNvSpPr>
          <p:nvPr>
            <p:ph type="body" sz="quarter" idx="18"/>
          </p:nvPr>
        </p:nvSpPr>
        <p:spPr>
          <a:xfrm>
            <a:off x="422698" y="4867295"/>
            <a:ext cx="4485734" cy="396875"/>
          </a:xfrm>
        </p:spPr>
        <p:txBody>
          <a:bodyPr>
            <a:noAutofit/>
          </a:bodyPr>
          <a:lstStyle>
            <a:lvl1pPr marL="0" indent="0" algn="ctr">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4" name="Marcador de texto 13"/>
          <p:cNvSpPr>
            <a:spLocks noGrp="1"/>
          </p:cNvSpPr>
          <p:nvPr>
            <p:ph type="body" sz="quarter" idx="19"/>
          </p:nvPr>
        </p:nvSpPr>
        <p:spPr>
          <a:xfrm>
            <a:off x="6986138" y="3135704"/>
            <a:ext cx="4821382" cy="398122"/>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7" name="Marcador de texto 16"/>
          <p:cNvSpPr>
            <a:spLocks noGrp="1"/>
          </p:cNvSpPr>
          <p:nvPr>
            <p:ph type="body" sz="quarter" idx="20"/>
          </p:nvPr>
        </p:nvSpPr>
        <p:spPr>
          <a:xfrm>
            <a:off x="7185231" y="4867907"/>
            <a:ext cx="4546687" cy="396875"/>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endParaRPr lang="es-CO"/>
          </a:p>
        </p:txBody>
      </p:sp>
      <p:sp>
        <p:nvSpPr>
          <p:cNvPr id="1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9"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Notas"/>
          <p:cNvSpPr>
            <a:spLocks noGrp="1"/>
          </p:cNvSpPr>
          <p:nvPr>
            <p:ph type="body" sz="quarter" idx="23"/>
          </p:nvPr>
        </p:nvSpPr>
        <p:spPr>
          <a:xfrm>
            <a:off x="8626475" y="1152339"/>
            <a:ext cx="3484347" cy="1982973"/>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2159206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Marcador de contenido 2"/>
          <p:cNvSpPr>
            <a:spLocks noGrp="1"/>
          </p:cNvSpPr>
          <p:nvPr>
            <p:ph sz="quarter" idx="11"/>
          </p:nvPr>
        </p:nvSpPr>
        <p:spPr>
          <a:xfrm>
            <a:off x="311150" y="1268413"/>
            <a:ext cx="11550650" cy="432000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Marcador de texto 6"/>
          <p:cNvSpPr>
            <a:spLocks noGrp="1"/>
          </p:cNvSpPr>
          <p:nvPr>
            <p:ph type="body" sz="quarter" idx="23"/>
          </p:nvPr>
        </p:nvSpPr>
        <p:spPr>
          <a:xfrm>
            <a:off x="6952891" y="6393743"/>
            <a:ext cx="4572169" cy="403872"/>
          </a:xfrm>
        </p:spPr>
        <p:txBody>
          <a:bodyPr>
            <a:normAutofit/>
          </a:bodyPr>
          <a:lstStyle>
            <a:lvl1pPr marL="0" indent="0" algn="r">
              <a:buNone/>
              <a:defRPr sz="900">
                <a:solidFill>
                  <a:schemeClr val="tx1">
                    <a:lumMod val="65000"/>
                    <a:lumOff val="35000"/>
                  </a:schemeClr>
                </a:solidFill>
              </a:defRPr>
            </a:lvl1pPr>
          </a:lstStyle>
          <a:p>
            <a:pPr lvl="0"/>
            <a:endParaRPr lang="es-CO"/>
          </a:p>
        </p:txBody>
      </p:sp>
      <p:sp>
        <p:nvSpPr>
          <p:cNvPr id="6" name="Notas"/>
          <p:cNvSpPr>
            <a:spLocks noGrp="1"/>
          </p:cNvSpPr>
          <p:nvPr>
            <p:ph type="body" sz="quarter" idx="24"/>
          </p:nvPr>
        </p:nvSpPr>
        <p:spPr>
          <a:xfrm>
            <a:off x="311150" y="5588000"/>
            <a:ext cx="11550650" cy="806450"/>
          </a:xfrm>
        </p:spPr>
        <p:txBody>
          <a:bodyPr>
            <a:noAutofit/>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1016569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6567"/>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99490" y="970053"/>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5874596" y="970054"/>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455449" y="4947052"/>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6356938" y="4944144"/>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48257" y="6044990"/>
            <a:ext cx="12063230" cy="407987"/>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1922919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92380" y="1569641"/>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6058258" y="1569284"/>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92380" y="5170073"/>
            <a:ext cx="11905878" cy="73902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0" indent="0" algn="just">
              <a:buNone/>
              <a:defRPr sz="1200">
                <a:solidFill>
                  <a:schemeClr val="tx1">
                    <a:lumMod val="50000"/>
                    <a:lumOff val="50000"/>
                  </a:schemeClr>
                </a:solidFill>
              </a:defRPr>
            </a:lvl5pPr>
          </a:lstStyle>
          <a:p>
            <a:pPr lvl="4"/>
            <a:endParaRPr lang="es-CO"/>
          </a:p>
        </p:txBody>
      </p:sp>
      <p:sp>
        <p:nvSpPr>
          <p:cNvPr id="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100701" y="5934553"/>
            <a:ext cx="11906250" cy="52705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2635185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D0B1-D74B-494F-8F3C-749323D8333F}"/>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FEC28FB6-7677-4A82-B80C-FABFAAE7E517}"/>
              </a:ext>
            </a:extLst>
          </p:cNvPr>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tabla1">
            <a:extLst>
              <a:ext uri="{FF2B5EF4-FFF2-40B4-BE49-F238E27FC236}">
                <a16:creationId xmlns:a16="http://schemas.microsoft.com/office/drawing/2014/main" id="{72E19D73-0428-4D96-B980-A4E2ED8246A0}"/>
              </a:ext>
            </a:extLst>
          </p:cNvPr>
          <p:cNvSpPr>
            <a:spLocks noGrp="1"/>
          </p:cNvSpPr>
          <p:nvPr>
            <p:ph sz="quarter" idx="11"/>
          </p:nvPr>
        </p:nvSpPr>
        <p:spPr>
          <a:xfrm>
            <a:off x="640080" y="1354340"/>
            <a:ext cx="10848109" cy="1538490"/>
          </a:xfrm>
        </p:spPr>
        <p:txBody>
          <a:bodyPr/>
          <a:lstStyle>
            <a:lvl5pPr marL="1828800" indent="0">
              <a:buNone/>
              <a:defRPr/>
            </a:lvl5pPr>
          </a:lstStyle>
          <a:p>
            <a:pPr lvl="4"/>
            <a:endParaRPr lang="es-ES"/>
          </a:p>
        </p:txBody>
      </p:sp>
      <p:sp>
        <p:nvSpPr>
          <p:cNvPr id="8" name="Marcador de tabla2">
            <a:extLst>
              <a:ext uri="{FF2B5EF4-FFF2-40B4-BE49-F238E27FC236}">
                <a16:creationId xmlns:a16="http://schemas.microsoft.com/office/drawing/2014/main" id="{A0D6C9AA-CC40-417F-93E6-38AC300D7089}"/>
              </a:ext>
            </a:extLst>
          </p:cNvPr>
          <p:cNvSpPr>
            <a:spLocks noGrp="1"/>
          </p:cNvSpPr>
          <p:nvPr>
            <p:ph sz="quarter" idx="12"/>
          </p:nvPr>
        </p:nvSpPr>
        <p:spPr>
          <a:xfrm>
            <a:off x="640079" y="2892830"/>
            <a:ext cx="10848109" cy="1538490"/>
          </a:xfrm>
        </p:spPr>
        <p:txBody>
          <a:bodyPr/>
          <a:lstStyle>
            <a:lvl1pPr marL="0" indent="0">
              <a:buNone/>
              <a:defRPr/>
            </a:lvl1pPr>
          </a:lstStyle>
          <a:p>
            <a:pPr lvl="0"/>
            <a:endParaRPr lang="es-ES"/>
          </a:p>
        </p:txBody>
      </p:sp>
      <p:sp>
        <p:nvSpPr>
          <p:cNvPr id="9" name="Marcador de tabla3">
            <a:extLst>
              <a:ext uri="{FF2B5EF4-FFF2-40B4-BE49-F238E27FC236}">
                <a16:creationId xmlns:a16="http://schemas.microsoft.com/office/drawing/2014/main" id="{2D5A09E6-E3D1-4964-A82F-3C44E0FA84AA}"/>
              </a:ext>
            </a:extLst>
          </p:cNvPr>
          <p:cNvSpPr>
            <a:spLocks noGrp="1"/>
          </p:cNvSpPr>
          <p:nvPr>
            <p:ph sz="quarter" idx="13"/>
          </p:nvPr>
        </p:nvSpPr>
        <p:spPr>
          <a:xfrm>
            <a:off x="640080" y="4431320"/>
            <a:ext cx="10848109" cy="1538490"/>
          </a:xfrm>
        </p:spPr>
        <p:txBody>
          <a:bodyPr/>
          <a:lstStyle>
            <a:lvl1pPr marL="0" indent="0">
              <a:buNone/>
              <a:defRPr/>
            </a:lvl1pPr>
          </a:lstStyle>
          <a:p>
            <a:pPr lvl="0"/>
            <a:endParaRPr lang="es-ES"/>
          </a:p>
        </p:txBody>
      </p:sp>
      <p:sp>
        <p:nvSpPr>
          <p:cNvPr id="11" name="Marcador de notas">
            <a:extLst>
              <a:ext uri="{FF2B5EF4-FFF2-40B4-BE49-F238E27FC236}">
                <a16:creationId xmlns:a16="http://schemas.microsoft.com/office/drawing/2014/main" id="{804C2967-16CE-4CC1-AEBA-15AEC1B4AB03}"/>
              </a:ext>
            </a:extLst>
          </p:cNvPr>
          <p:cNvSpPr>
            <a:spLocks noGrp="1"/>
          </p:cNvSpPr>
          <p:nvPr>
            <p:ph sz="quarter" idx="14"/>
          </p:nvPr>
        </p:nvSpPr>
        <p:spPr>
          <a:xfrm>
            <a:off x="639763" y="5970588"/>
            <a:ext cx="10848975" cy="488950"/>
          </a:xfrm>
        </p:spPr>
        <p:txBody>
          <a:bodyPr vert="horz" lIns="91440" tIns="45720" rIns="91440" bIns="45720" rtlCol="0">
            <a:noAutofit/>
          </a:bodyPr>
          <a:lstStyle>
            <a:lvl1pPr>
              <a:defRPr lang="es-ES" sz="1200" dirty="0">
                <a:solidFill>
                  <a:schemeClr val="tx1">
                    <a:lumMod val="50000"/>
                    <a:lumOff val="50000"/>
                  </a:schemeClr>
                </a:solidFill>
              </a:defRPr>
            </a:lvl1pPr>
          </a:lstStyle>
          <a:p>
            <a:pPr marL="0" lvl="0" indent="0">
              <a:buNone/>
            </a:pPr>
            <a:endParaRPr lang="es-ES"/>
          </a:p>
        </p:txBody>
      </p:sp>
      <p:sp>
        <p:nvSpPr>
          <p:cNvPr id="12" name="Marcador de fecha actualizacion">
            <a:extLst>
              <a:ext uri="{FF2B5EF4-FFF2-40B4-BE49-F238E27FC236}">
                <a16:creationId xmlns:a16="http://schemas.microsoft.com/office/drawing/2014/main" id="{33475483-2B4E-46A0-8E6F-30B49BB8E659}"/>
              </a:ext>
            </a:extLst>
          </p:cNvPr>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fecha corte">
            <a:extLst>
              <a:ext uri="{FF2B5EF4-FFF2-40B4-BE49-F238E27FC236}">
                <a16:creationId xmlns:a16="http://schemas.microsoft.com/office/drawing/2014/main" id="{A0761F4D-8446-4F68-9C20-07CCA2402351}"/>
              </a:ext>
            </a:extLst>
          </p:cNvPr>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112706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1ACDE-D6C3-4EE7-941B-5FC45588FF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pie de página 2">
            <a:extLst>
              <a:ext uri="{FF2B5EF4-FFF2-40B4-BE49-F238E27FC236}">
                <a16:creationId xmlns:a16="http://schemas.microsoft.com/office/drawing/2014/main" id="{300C2812-9D38-40A4-A7E3-FA40BE356329}"/>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BEC5E8DD-A76F-45CF-BBBC-0110BADE545C}"/>
              </a:ext>
            </a:extLst>
          </p:cNvPr>
          <p:cNvPicPr>
            <a:picLocks noChangeAspect="1"/>
          </p:cNvPicPr>
          <p:nvPr/>
        </p:nvPicPr>
        <p:blipFill>
          <a:blip r:embed="rId2"/>
          <a:stretch>
            <a:fillRect/>
          </a:stretch>
        </p:blipFill>
        <p:spPr>
          <a:xfrm>
            <a:off x="0" y="4934"/>
            <a:ext cx="12192000" cy="6848131"/>
          </a:xfrm>
          <a:prstGeom prst="rect">
            <a:avLst/>
          </a:prstGeom>
        </p:spPr>
      </p:pic>
    </p:spTree>
    <p:extLst>
      <p:ext uri="{BB962C8B-B14F-4D97-AF65-F5344CB8AC3E}">
        <p14:creationId xmlns:p14="http://schemas.microsoft.com/office/powerpoint/2010/main" val="38932917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número de diapositiva 3">
            <a:extLst>
              <a:ext uri="{FF2B5EF4-FFF2-40B4-BE49-F238E27FC236}">
                <a16:creationId xmlns:a16="http://schemas.microsoft.com/office/drawing/2014/main" id="{84AA1F61-0474-774A-9797-8CAB047147FD}"/>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7A483B-CFA5-2D45-B147-12E41216E0F0}" type="slidenum">
              <a:rPr kumimoji="0" lang="es-ES" sz="1000" b="0" i="0" u="none" strike="noStrike" kern="1200" cap="none" spc="0" normalizeH="0" baseline="0" noProof="0" smtClean="0">
                <a:ln>
                  <a:noFill/>
                </a:ln>
                <a:solidFill>
                  <a:prstClr val="black"/>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000" b="0" i="0" u="none" strike="noStrike" kern="1200" cap="none" spc="0" normalizeH="0" baseline="0" noProof="0">
              <a:ln>
                <a:noFill/>
              </a:ln>
              <a:solidFill>
                <a:prstClr val="black"/>
              </a:solidFill>
              <a:effectLst/>
              <a:uLnTx/>
              <a:uFillTx/>
              <a:latin typeface="Arial"/>
              <a:ea typeface="+mn-ea"/>
              <a:cs typeface="Arial"/>
            </a:endParaRPr>
          </a:p>
        </p:txBody>
      </p:sp>
      <p:sp>
        <p:nvSpPr>
          <p:cNvPr id="11" name="CuadroTexto 10">
            <a:extLst>
              <a:ext uri="{FF2B5EF4-FFF2-40B4-BE49-F238E27FC236}">
                <a16:creationId xmlns:a16="http://schemas.microsoft.com/office/drawing/2014/main" id="{E23562B8-DCFD-534A-A3DC-5A2B1B5D62E5}"/>
              </a:ext>
            </a:extLst>
          </p:cNvPr>
          <p:cNvSpPr txBox="1"/>
          <p:nvPr userDrawn="1"/>
        </p:nvSpPr>
        <p:spPr>
          <a:xfrm>
            <a:off x="0" y="6642355"/>
            <a:ext cx="473049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 E.S.P.</a:t>
            </a:r>
          </a:p>
        </p:txBody>
      </p:sp>
    </p:spTree>
    <p:extLst>
      <p:ext uri="{BB962C8B-B14F-4D97-AF65-F5344CB8AC3E}">
        <p14:creationId xmlns:p14="http://schemas.microsoft.com/office/powerpoint/2010/main" val="14579613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229849" cy="6774694"/>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0" y="2513495"/>
            <a:ext cx="3872096" cy="4344298"/>
          </a:xfrm>
          <a:custGeom>
            <a:avLst/>
            <a:gdLst/>
            <a:ahLst/>
            <a:cxnLst/>
            <a:rect l="l" t="t" r="r" b="b"/>
            <a:pathLst>
              <a:path w="6384925" h="7164070">
                <a:moveTo>
                  <a:pt x="0" y="0"/>
                </a:moveTo>
                <a:lnTo>
                  <a:pt x="0" y="7163617"/>
                </a:lnTo>
                <a:lnTo>
                  <a:pt x="6384561" y="7163617"/>
                </a:lnTo>
                <a:lnTo>
                  <a:pt x="961849" y="771448"/>
                </a:lnTo>
                <a:lnTo>
                  <a:pt x="927982" y="732106"/>
                </a:lnTo>
                <a:lnTo>
                  <a:pt x="893606" y="693436"/>
                </a:lnTo>
                <a:lnTo>
                  <a:pt x="858729" y="655438"/>
                </a:lnTo>
                <a:lnTo>
                  <a:pt x="823360" y="618114"/>
                </a:lnTo>
                <a:lnTo>
                  <a:pt x="787508" y="581464"/>
                </a:lnTo>
                <a:lnTo>
                  <a:pt x="751183" y="545489"/>
                </a:lnTo>
                <a:lnTo>
                  <a:pt x="714392" y="510188"/>
                </a:lnTo>
                <a:lnTo>
                  <a:pt x="677145" y="475563"/>
                </a:lnTo>
                <a:lnTo>
                  <a:pt x="639451" y="441615"/>
                </a:lnTo>
                <a:lnTo>
                  <a:pt x="601319" y="408343"/>
                </a:lnTo>
                <a:lnTo>
                  <a:pt x="562758" y="375749"/>
                </a:lnTo>
                <a:lnTo>
                  <a:pt x="523776" y="343834"/>
                </a:lnTo>
                <a:lnTo>
                  <a:pt x="484382" y="312597"/>
                </a:lnTo>
                <a:lnTo>
                  <a:pt x="444586" y="282039"/>
                </a:lnTo>
                <a:lnTo>
                  <a:pt x="404396" y="252161"/>
                </a:lnTo>
                <a:lnTo>
                  <a:pt x="363821" y="222964"/>
                </a:lnTo>
                <a:lnTo>
                  <a:pt x="322870" y="194448"/>
                </a:lnTo>
                <a:lnTo>
                  <a:pt x="281552" y="166614"/>
                </a:lnTo>
                <a:lnTo>
                  <a:pt x="239876" y="139462"/>
                </a:lnTo>
                <a:lnTo>
                  <a:pt x="197851" y="112994"/>
                </a:lnTo>
                <a:lnTo>
                  <a:pt x="155486" y="87209"/>
                </a:lnTo>
                <a:lnTo>
                  <a:pt x="112789" y="62108"/>
                </a:lnTo>
                <a:lnTo>
                  <a:pt x="69770" y="37692"/>
                </a:lnTo>
                <a:lnTo>
                  <a:pt x="26437" y="13961"/>
                </a:lnTo>
                <a:lnTo>
                  <a:pt x="0" y="0"/>
                </a:lnTo>
                <a:close/>
              </a:path>
            </a:pathLst>
          </a:custGeom>
          <a:solidFill>
            <a:srgbClr val="FF6C0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4419604" y="1"/>
            <a:ext cx="3516656" cy="1278799"/>
          </a:xfrm>
          <a:custGeom>
            <a:avLst/>
            <a:gdLst/>
            <a:ahLst/>
            <a:cxnLst/>
            <a:rect l="l" t="t" r="r" b="b"/>
            <a:pathLst>
              <a:path w="5798819" h="2108835">
                <a:moveTo>
                  <a:pt x="5798226" y="0"/>
                </a:moveTo>
                <a:lnTo>
                  <a:pt x="0" y="0"/>
                </a:lnTo>
                <a:lnTo>
                  <a:pt x="8493" y="38649"/>
                </a:lnTo>
                <a:lnTo>
                  <a:pt x="18947" y="82651"/>
                </a:lnTo>
                <a:lnTo>
                  <a:pt x="30156" y="126501"/>
                </a:lnTo>
                <a:lnTo>
                  <a:pt x="42117" y="170186"/>
                </a:lnTo>
                <a:lnTo>
                  <a:pt x="54832" y="213697"/>
                </a:lnTo>
                <a:lnTo>
                  <a:pt x="68298" y="257023"/>
                </a:lnTo>
                <a:lnTo>
                  <a:pt x="82517" y="300153"/>
                </a:lnTo>
                <a:lnTo>
                  <a:pt x="97488" y="343078"/>
                </a:lnTo>
                <a:lnTo>
                  <a:pt x="113211" y="385785"/>
                </a:lnTo>
                <a:lnTo>
                  <a:pt x="129684" y="428266"/>
                </a:lnTo>
                <a:lnTo>
                  <a:pt x="146909" y="470510"/>
                </a:lnTo>
                <a:lnTo>
                  <a:pt x="164884" y="512505"/>
                </a:lnTo>
                <a:lnTo>
                  <a:pt x="183609" y="554242"/>
                </a:lnTo>
                <a:lnTo>
                  <a:pt x="203084" y="595709"/>
                </a:lnTo>
                <a:lnTo>
                  <a:pt x="223309" y="636898"/>
                </a:lnTo>
                <a:lnTo>
                  <a:pt x="244283" y="677796"/>
                </a:lnTo>
                <a:lnTo>
                  <a:pt x="266005" y="718393"/>
                </a:lnTo>
                <a:lnTo>
                  <a:pt x="288476" y="758680"/>
                </a:lnTo>
                <a:lnTo>
                  <a:pt x="311696" y="798645"/>
                </a:lnTo>
                <a:lnTo>
                  <a:pt x="335663" y="838278"/>
                </a:lnTo>
                <a:lnTo>
                  <a:pt x="360378" y="877568"/>
                </a:lnTo>
                <a:lnTo>
                  <a:pt x="385840" y="916505"/>
                </a:lnTo>
                <a:lnTo>
                  <a:pt x="412049" y="955079"/>
                </a:lnTo>
                <a:lnTo>
                  <a:pt x="439005" y="993279"/>
                </a:lnTo>
                <a:lnTo>
                  <a:pt x="466707" y="1031094"/>
                </a:lnTo>
                <a:lnTo>
                  <a:pt x="495155" y="1068514"/>
                </a:lnTo>
                <a:lnTo>
                  <a:pt x="524348" y="1105528"/>
                </a:lnTo>
                <a:lnTo>
                  <a:pt x="554286" y="1142126"/>
                </a:lnTo>
                <a:lnTo>
                  <a:pt x="584970" y="1178298"/>
                </a:lnTo>
                <a:lnTo>
                  <a:pt x="616398" y="1214033"/>
                </a:lnTo>
                <a:lnTo>
                  <a:pt x="648570" y="1249320"/>
                </a:lnTo>
                <a:lnTo>
                  <a:pt x="681486" y="1284148"/>
                </a:lnTo>
                <a:lnTo>
                  <a:pt x="715146" y="1318509"/>
                </a:lnTo>
                <a:lnTo>
                  <a:pt x="749549" y="1352390"/>
                </a:lnTo>
                <a:lnTo>
                  <a:pt x="784695" y="1385781"/>
                </a:lnTo>
                <a:lnTo>
                  <a:pt x="820049" y="1418190"/>
                </a:lnTo>
                <a:lnTo>
                  <a:pt x="855842" y="1449852"/>
                </a:lnTo>
                <a:lnTo>
                  <a:pt x="892063" y="1480766"/>
                </a:lnTo>
                <a:lnTo>
                  <a:pt x="928703" y="1510933"/>
                </a:lnTo>
                <a:lnTo>
                  <a:pt x="965750" y="1540354"/>
                </a:lnTo>
                <a:lnTo>
                  <a:pt x="1003196" y="1569028"/>
                </a:lnTo>
                <a:lnTo>
                  <a:pt x="1041028" y="1596956"/>
                </a:lnTo>
                <a:lnTo>
                  <a:pt x="1079238" y="1624138"/>
                </a:lnTo>
                <a:lnTo>
                  <a:pt x="1117815" y="1650575"/>
                </a:lnTo>
                <a:lnTo>
                  <a:pt x="1156749" y="1676267"/>
                </a:lnTo>
                <a:lnTo>
                  <a:pt x="1196029" y="1701213"/>
                </a:lnTo>
                <a:lnTo>
                  <a:pt x="1235645" y="1725415"/>
                </a:lnTo>
                <a:lnTo>
                  <a:pt x="1275587" y="1748873"/>
                </a:lnTo>
                <a:lnTo>
                  <a:pt x="1315845" y="1771587"/>
                </a:lnTo>
                <a:lnTo>
                  <a:pt x="1356409" y="1793557"/>
                </a:lnTo>
                <a:lnTo>
                  <a:pt x="1397268" y="1814783"/>
                </a:lnTo>
                <a:lnTo>
                  <a:pt x="1438411" y="1835267"/>
                </a:lnTo>
                <a:lnTo>
                  <a:pt x="1479830" y="1855007"/>
                </a:lnTo>
                <a:lnTo>
                  <a:pt x="1521513" y="1874005"/>
                </a:lnTo>
                <a:lnTo>
                  <a:pt x="1563450" y="1892261"/>
                </a:lnTo>
                <a:lnTo>
                  <a:pt x="1605631" y="1909775"/>
                </a:lnTo>
                <a:lnTo>
                  <a:pt x="1648046" y="1926547"/>
                </a:lnTo>
                <a:lnTo>
                  <a:pt x="1690684" y="1942577"/>
                </a:lnTo>
                <a:lnTo>
                  <a:pt x="1733536" y="1957867"/>
                </a:lnTo>
                <a:lnTo>
                  <a:pt x="1776590" y="1972416"/>
                </a:lnTo>
                <a:lnTo>
                  <a:pt x="1819837" y="1986224"/>
                </a:lnTo>
                <a:lnTo>
                  <a:pt x="1863267" y="1999292"/>
                </a:lnTo>
                <a:lnTo>
                  <a:pt x="1906869" y="2011620"/>
                </a:lnTo>
                <a:lnTo>
                  <a:pt x="1950633" y="2023208"/>
                </a:lnTo>
                <a:lnTo>
                  <a:pt x="1994549" y="2034057"/>
                </a:lnTo>
                <a:lnTo>
                  <a:pt x="2038606" y="2044167"/>
                </a:lnTo>
                <a:lnTo>
                  <a:pt x="2082794" y="2053538"/>
                </a:lnTo>
                <a:lnTo>
                  <a:pt x="2127104" y="2062171"/>
                </a:lnTo>
                <a:lnTo>
                  <a:pt x="2171524" y="2070066"/>
                </a:lnTo>
                <a:lnTo>
                  <a:pt x="2216045" y="2077222"/>
                </a:lnTo>
                <a:lnTo>
                  <a:pt x="2260655" y="2083642"/>
                </a:lnTo>
                <a:lnTo>
                  <a:pt x="2305346" y="2089323"/>
                </a:lnTo>
                <a:lnTo>
                  <a:pt x="2350107" y="2094268"/>
                </a:lnTo>
                <a:lnTo>
                  <a:pt x="2394927" y="2098476"/>
                </a:lnTo>
                <a:lnTo>
                  <a:pt x="2439796" y="2101948"/>
                </a:lnTo>
                <a:lnTo>
                  <a:pt x="2484704" y="2104684"/>
                </a:lnTo>
                <a:lnTo>
                  <a:pt x="2529641" y="2106683"/>
                </a:lnTo>
                <a:lnTo>
                  <a:pt x="2574597" y="2107948"/>
                </a:lnTo>
                <a:lnTo>
                  <a:pt x="2619561" y="2108476"/>
                </a:lnTo>
                <a:lnTo>
                  <a:pt x="2664522" y="2108270"/>
                </a:lnTo>
                <a:lnTo>
                  <a:pt x="2709472" y="2107330"/>
                </a:lnTo>
                <a:lnTo>
                  <a:pt x="2754399" y="2105655"/>
                </a:lnTo>
                <a:lnTo>
                  <a:pt x="2799293" y="2103246"/>
                </a:lnTo>
                <a:lnTo>
                  <a:pt x="2844144" y="2100103"/>
                </a:lnTo>
                <a:lnTo>
                  <a:pt x="2888942" y="2096226"/>
                </a:lnTo>
                <a:lnTo>
                  <a:pt x="2933676" y="2091617"/>
                </a:lnTo>
                <a:lnTo>
                  <a:pt x="2978337" y="2086274"/>
                </a:lnTo>
                <a:lnTo>
                  <a:pt x="3022914" y="2080199"/>
                </a:lnTo>
                <a:lnTo>
                  <a:pt x="3067396" y="2073392"/>
                </a:lnTo>
                <a:lnTo>
                  <a:pt x="3111774" y="2065852"/>
                </a:lnTo>
                <a:lnTo>
                  <a:pt x="3156037" y="2057581"/>
                </a:lnTo>
                <a:lnTo>
                  <a:pt x="3200175" y="2048579"/>
                </a:lnTo>
                <a:lnTo>
                  <a:pt x="3244178" y="2038845"/>
                </a:lnTo>
                <a:lnTo>
                  <a:pt x="3288035" y="2028380"/>
                </a:lnTo>
                <a:lnTo>
                  <a:pt x="3331737" y="2017185"/>
                </a:lnTo>
                <a:lnTo>
                  <a:pt x="3375272" y="2005260"/>
                </a:lnTo>
                <a:lnTo>
                  <a:pt x="3418631" y="1992604"/>
                </a:lnTo>
                <a:lnTo>
                  <a:pt x="3461804" y="1979219"/>
                </a:lnTo>
                <a:lnTo>
                  <a:pt x="3504780" y="1965105"/>
                </a:lnTo>
                <a:lnTo>
                  <a:pt x="3547549" y="1950261"/>
                </a:lnTo>
                <a:lnTo>
                  <a:pt x="3590101" y="1934689"/>
                </a:lnTo>
                <a:lnTo>
                  <a:pt x="3632425" y="1918388"/>
                </a:lnTo>
                <a:lnTo>
                  <a:pt x="3674512" y="1901359"/>
                </a:lnTo>
                <a:lnTo>
                  <a:pt x="3716350" y="1883602"/>
                </a:lnTo>
                <a:lnTo>
                  <a:pt x="3757930" y="1865117"/>
                </a:lnTo>
                <a:lnTo>
                  <a:pt x="3799242" y="1845905"/>
                </a:lnTo>
                <a:lnTo>
                  <a:pt x="3840275" y="1825966"/>
                </a:lnTo>
                <a:lnTo>
                  <a:pt x="3881019" y="1805301"/>
                </a:lnTo>
                <a:lnTo>
                  <a:pt x="3921464" y="1783908"/>
                </a:lnTo>
                <a:lnTo>
                  <a:pt x="3961599" y="1761790"/>
                </a:lnTo>
                <a:lnTo>
                  <a:pt x="4001414" y="1738946"/>
                </a:lnTo>
                <a:lnTo>
                  <a:pt x="4040900" y="1715376"/>
                </a:lnTo>
                <a:lnTo>
                  <a:pt x="4080045" y="1691081"/>
                </a:lnTo>
                <a:lnTo>
                  <a:pt x="4118840" y="1666060"/>
                </a:lnTo>
                <a:lnTo>
                  <a:pt x="4157274" y="1640316"/>
                </a:lnTo>
                <a:lnTo>
                  <a:pt x="4195336" y="1613846"/>
                </a:lnTo>
                <a:lnTo>
                  <a:pt x="4233018" y="1586653"/>
                </a:lnTo>
                <a:lnTo>
                  <a:pt x="4270308" y="1558736"/>
                </a:lnTo>
                <a:lnTo>
                  <a:pt x="4307197" y="1530095"/>
                </a:lnTo>
                <a:lnTo>
                  <a:pt x="4343673" y="1500731"/>
                </a:lnTo>
                <a:lnTo>
                  <a:pt x="4379727" y="1470644"/>
                </a:lnTo>
                <a:lnTo>
                  <a:pt x="4415349" y="1439835"/>
                </a:lnTo>
                <a:lnTo>
                  <a:pt x="4450528" y="1408303"/>
                </a:lnTo>
                <a:lnTo>
                  <a:pt x="4485254" y="1376049"/>
                </a:lnTo>
                <a:lnTo>
                  <a:pt x="4519516" y="1343073"/>
                </a:lnTo>
                <a:lnTo>
                  <a:pt x="4553306" y="1309376"/>
                </a:lnTo>
                <a:lnTo>
                  <a:pt x="4586611" y="1274957"/>
                </a:lnTo>
                <a:lnTo>
                  <a:pt x="5798226" y="0"/>
                </a:lnTo>
                <a:close/>
              </a:path>
            </a:pathLst>
          </a:custGeom>
          <a:solidFill>
            <a:srgbClr val="410099">
              <a:alpha val="6899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ctrTitle"/>
          </p:nvPr>
        </p:nvSpPr>
        <p:spPr>
          <a:xfrm>
            <a:off x="1419429" y="390022"/>
            <a:ext cx="9353140" cy="186654"/>
          </a:xfrm>
          <a:prstGeom prst="rect">
            <a:avLst/>
          </a:prstGeom>
        </p:spPr>
        <p:txBody>
          <a:bodyPr wrap="square" lIns="0" tIns="0" rIns="0" bIns="0">
            <a:spAutoFit/>
          </a:bodyPr>
          <a:lstStyle>
            <a:lvl1pPr>
              <a:defRPr sz="1213" b="0" i="0">
                <a:solidFill>
                  <a:srgbClr val="606060"/>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4/15/2023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82572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 y="0"/>
            <a:ext cx="12189630" cy="6858000"/>
          </a:xfrm>
          <a:prstGeom prst="rect">
            <a:avLst/>
          </a:prstGeom>
        </p:spPr>
      </p:pic>
    </p:spTree>
    <p:extLst>
      <p:ext uri="{BB962C8B-B14F-4D97-AF65-F5344CB8AC3E}">
        <p14:creationId xmlns:p14="http://schemas.microsoft.com/office/powerpoint/2010/main" val="1307506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1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B9E05BD-26A7-4A41-8BC1-9387445B887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494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a:t>
            </a:r>
            <a:r>
              <a:rPr lang="es-CO" err="1"/>
              <a:t>XM</a:t>
            </a:r>
            <a:r>
              <a:rPr lang="es-CO"/>
              <a:t> </a:t>
            </a:r>
            <a:r>
              <a:rPr lang="es-CO" err="1"/>
              <a:t>S.A.E.S.P</a:t>
            </a:r>
            <a:r>
              <a:rPr lang="es-CO"/>
              <a:t>.</a:t>
            </a:r>
          </a:p>
          <a:p>
            <a:endParaRPr lang="es-CO" sz="1050"/>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5819392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00CB-2F8F-44F3-9849-7BAA8BE58944}"/>
              </a:ext>
            </a:extLst>
          </p:cNvPr>
          <p:cNvSpPr>
            <a:spLocks noGrp="1"/>
          </p:cNvSpPr>
          <p:nvPr>
            <p:ph type="dt" sz="half" idx="10"/>
          </p:nvPr>
        </p:nvSpPr>
        <p:spPr/>
        <p:txBody>
          <a:bodyPr/>
          <a:lstStyle/>
          <a:p>
            <a:fld id="{0A1661C8-A97E-41C3-AEFA-BDFCE6E964B7}" type="datetimeFigureOut">
              <a:rPr lang="es-CO" smtClean="0"/>
              <a:t>15/04/2023</a:t>
            </a:fld>
            <a:endParaRPr lang="es-CO"/>
          </a:p>
        </p:txBody>
      </p:sp>
      <p:sp>
        <p:nvSpPr>
          <p:cNvPr id="3" name="Marcador de pie de página 2">
            <a:extLst>
              <a:ext uri="{FF2B5EF4-FFF2-40B4-BE49-F238E27FC236}">
                <a16:creationId xmlns:a16="http://schemas.microsoft.com/office/drawing/2014/main" id="{7A18D4AB-46FC-4C08-998D-5BCFDB07737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902F8E1-97F2-4BE3-AC6C-14C6B45E2530}"/>
              </a:ext>
            </a:extLst>
          </p:cNvPr>
          <p:cNvSpPr>
            <a:spLocks noGrp="1"/>
          </p:cNvSpPr>
          <p:nvPr>
            <p:ph type="sldNum" sz="quarter" idx="12"/>
          </p:nvPr>
        </p:nvSpPr>
        <p:spPr/>
        <p:txBody>
          <a:bodyPr/>
          <a:lstStyle/>
          <a:p>
            <a:fld id="{23FF7BA5-2AC6-4F3B-B5EE-E64F85979229}" type="slidenum">
              <a:rPr lang="es-CO" smtClean="0"/>
              <a:t>‹Nº›</a:t>
            </a:fld>
            <a:endParaRPr lang="es-CO"/>
          </a:p>
        </p:txBody>
      </p:sp>
    </p:spTree>
    <p:extLst>
      <p:ext uri="{BB962C8B-B14F-4D97-AF65-F5344CB8AC3E}">
        <p14:creationId xmlns:p14="http://schemas.microsoft.com/office/powerpoint/2010/main" val="96810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3098"/>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243900" y="1037509"/>
            <a:ext cx="11507788" cy="41706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texto 6"/>
          <p:cNvSpPr>
            <a:spLocks noGrp="1"/>
          </p:cNvSpPr>
          <p:nvPr>
            <p:ph type="body" sz="quarter" idx="12"/>
          </p:nvPr>
        </p:nvSpPr>
        <p:spPr>
          <a:xfrm>
            <a:off x="243901" y="5217349"/>
            <a:ext cx="11507788" cy="712400"/>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endParaRPr lang="es-CO"/>
          </a:p>
        </p:txBody>
      </p:sp>
      <p:sp>
        <p:nvSpPr>
          <p:cNvPr id="8"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9" name="Título 1"/>
          <p:cNvSpPr>
            <a:spLocks noGrp="1"/>
          </p:cNvSpPr>
          <p:nvPr>
            <p:ph type="title"/>
          </p:nvPr>
        </p:nvSpPr>
        <p:spPr>
          <a:xfrm>
            <a:off x="431321" y="228021"/>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10" name="Marcador fecha corte"/>
          <p:cNvSpPr>
            <a:spLocks noGrp="1"/>
          </p:cNvSpPr>
          <p:nvPr>
            <p:ph type="body" sz="quarter" idx="17"/>
          </p:nvPr>
        </p:nvSpPr>
        <p:spPr>
          <a:xfrm>
            <a:off x="4974852" y="6416459"/>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4" name="Notas"/>
          <p:cNvSpPr>
            <a:spLocks noGrp="1"/>
          </p:cNvSpPr>
          <p:nvPr>
            <p:ph type="body" sz="quarter" idx="18"/>
          </p:nvPr>
        </p:nvSpPr>
        <p:spPr>
          <a:xfrm>
            <a:off x="244475" y="5947785"/>
            <a:ext cx="11507213" cy="432000"/>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8220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loTitul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Tree>
    <p:extLst>
      <p:ext uri="{BB962C8B-B14F-4D97-AF65-F5344CB8AC3E}">
        <p14:creationId xmlns:p14="http://schemas.microsoft.com/office/powerpoint/2010/main" val="50444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c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a:p>
        </p:txBody>
      </p:sp>
    </p:spTree>
    <p:extLst>
      <p:ext uri="{BB962C8B-B14F-4D97-AF65-F5344CB8AC3E}">
        <p14:creationId xmlns:p14="http://schemas.microsoft.com/office/powerpoint/2010/main" val="429087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901018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01114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533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cxnSp>
        <p:nvCxnSpPr>
          <p:cNvPr id="19" name="Conector recto de flecha 18"/>
          <p:cNvCxnSpPr/>
          <p:nvPr userDrawn="1"/>
        </p:nvCxnSpPr>
        <p:spPr>
          <a:xfrm flipH="1">
            <a:off x="5669140" y="2905737"/>
            <a:ext cx="249676" cy="226750"/>
          </a:xfrm>
          <a:prstGeom prst="straightConnector1">
            <a:avLst/>
          </a:prstGeom>
          <a:noFill/>
          <a:ln w="25400" cap="flat" cmpd="sng" algn="ctr">
            <a:solidFill>
              <a:sysClr val="window" lastClr="FFFFFF">
                <a:lumMod val="65000"/>
              </a:sysClr>
            </a:solidFill>
            <a:prstDash val="solid"/>
            <a:tailEnd type="triangle"/>
          </a:ln>
          <a:effectLst/>
        </p:spPr>
      </p:cxnSp>
      <p:cxnSp>
        <p:nvCxnSpPr>
          <p:cNvPr id="20" name="Conector recto de flecha 19"/>
          <p:cNvCxnSpPr/>
          <p:nvPr userDrawn="1"/>
        </p:nvCxnSpPr>
        <p:spPr>
          <a:xfrm>
            <a:off x="5903766" y="4027301"/>
            <a:ext cx="903107" cy="367929"/>
          </a:xfrm>
          <a:prstGeom prst="straightConnector1">
            <a:avLst/>
          </a:prstGeom>
          <a:noFill/>
          <a:ln w="25400" cap="flat" cmpd="sng" algn="ctr">
            <a:solidFill>
              <a:sysClr val="window" lastClr="FFFFFF">
                <a:lumMod val="65000"/>
              </a:sysClr>
            </a:solidFill>
            <a:prstDash val="solid"/>
            <a:tailEnd type="triangle"/>
          </a:ln>
          <a:effectLst/>
        </p:spPr>
      </p:cxnSp>
      <p:sp>
        <p:nvSpPr>
          <p:cNvPr id="5" name="Marcador de contenido 4"/>
          <p:cNvSpPr>
            <a:spLocks noGrp="1"/>
          </p:cNvSpPr>
          <p:nvPr>
            <p:ph sz="quarter" idx="11"/>
          </p:nvPr>
        </p:nvSpPr>
        <p:spPr>
          <a:xfrm>
            <a:off x="5994080" y="914401"/>
            <a:ext cx="3529481" cy="2734574"/>
          </a:xfrm>
        </p:spPr>
        <p:txBody>
          <a:bodyPr/>
          <a:lstStyle>
            <a:lvl1pPr marL="0" indent="0">
              <a:buNone/>
              <a:defRPr/>
            </a:lvl1pPr>
          </a:lstStyle>
          <a:p>
            <a:pPr lvl="0"/>
            <a:endParaRPr lang="es-CO"/>
          </a:p>
        </p:txBody>
      </p:sp>
      <p:sp>
        <p:nvSpPr>
          <p:cNvPr id="7" name="Marcador de contenido 6"/>
          <p:cNvSpPr>
            <a:spLocks noGrp="1"/>
          </p:cNvSpPr>
          <p:nvPr>
            <p:ph sz="quarter" idx="12"/>
          </p:nvPr>
        </p:nvSpPr>
        <p:spPr>
          <a:xfrm>
            <a:off x="2109729" y="2467155"/>
            <a:ext cx="3989146" cy="3131388"/>
          </a:xfrm>
        </p:spPr>
        <p:txBody>
          <a:bodyPr/>
          <a:lstStyle/>
          <a:p>
            <a:pPr lvl="0"/>
            <a:endParaRPr lang="es-CO"/>
          </a:p>
        </p:txBody>
      </p:sp>
      <p:sp>
        <p:nvSpPr>
          <p:cNvPr id="9" name="Marcador de contenido 8"/>
          <p:cNvSpPr>
            <a:spLocks noGrp="1"/>
          </p:cNvSpPr>
          <p:nvPr>
            <p:ph sz="quarter" idx="13"/>
          </p:nvPr>
        </p:nvSpPr>
        <p:spPr>
          <a:xfrm>
            <a:off x="6806543" y="3284521"/>
            <a:ext cx="4425050" cy="3220515"/>
          </a:xfrm>
        </p:spPr>
        <p:txBody>
          <a:bodyPr/>
          <a:lstStyle/>
          <a:p>
            <a:pPr lvl="0"/>
            <a:endParaRPr lang="es-CO"/>
          </a:p>
        </p:txBody>
      </p:sp>
      <p:sp>
        <p:nvSpPr>
          <p:cNvPr id="11" name="Marcador de texto 10"/>
          <p:cNvSpPr>
            <a:spLocks noGrp="1"/>
          </p:cNvSpPr>
          <p:nvPr>
            <p:ph type="body" sz="quarter" idx="14"/>
          </p:nvPr>
        </p:nvSpPr>
        <p:spPr>
          <a:xfrm>
            <a:off x="4796401" y="6640526"/>
            <a:ext cx="2596435" cy="24288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de texto 12"/>
          <p:cNvSpPr>
            <a:spLocks noGrp="1"/>
          </p:cNvSpPr>
          <p:nvPr>
            <p:ph type="body" sz="quarter" idx="15"/>
          </p:nvPr>
        </p:nvSpPr>
        <p:spPr>
          <a:xfrm>
            <a:off x="112713" y="5189538"/>
            <a:ext cx="4545012" cy="1306512"/>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Elipse 13"/>
          <p:cNvSpPr/>
          <p:nvPr userDrawn="1"/>
        </p:nvSpPr>
        <p:spPr>
          <a:xfrm>
            <a:off x="1557066" y="1182489"/>
            <a:ext cx="1436299" cy="1364298"/>
          </a:xfrm>
          <a:prstGeom prst="ellipse">
            <a:avLst/>
          </a:prstGeom>
          <a:solidFill>
            <a:schemeClr val="bg1"/>
          </a:solid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Marcador de texto 22"/>
          <p:cNvSpPr>
            <a:spLocks noGrp="1"/>
          </p:cNvSpPr>
          <p:nvPr>
            <p:ph type="body" sz="quarter" idx="16"/>
          </p:nvPr>
        </p:nvSpPr>
        <p:spPr>
          <a:xfrm>
            <a:off x="1557338" y="1090677"/>
            <a:ext cx="1436027" cy="1455674"/>
          </a:xfrm>
        </p:spPr>
        <p:txBody>
          <a:bodyPr anchor="ctr">
            <a:noAutofit/>
          </a:bodyPr>
          <a:lstStyle>
            <a:lvl1pPr marL="0" indent="0" algn="ctr">
              <a:buNone/>
              <a:defRPr sz="1600" b="1">
                <a:solidFill>
                  <a:schemeClr val="bg1">
                    <a:lumMod val="50000"/>
                  </a:schemeClr>
                </a:solidFill>
              </a:defRPr>
            </a:lvl1pPr>
            <a:lvl2pPr marL="457200" indent="0" algn="ctr">
              <a:buNone/>
              <a:defRPr sz="1200" b="1">
                <a:solidFill>
                  <a:schemeClr val="bg1">
                    <a:lumMod val="50000"/>
                  </a:schemeClr>
                </a:solidFill>
              </a:defRPr>
            </a:lvl2pPr>
            <a:lvl3pPr marL="914400" indent="0" algn="ctr">
              <a:buNone/>
              <a:defRPr sz="1200" b="1">
                <a:solidFill>
                  <a:schemeClr val="bg1">
                    <a:lumMod val="50000"/>
                  </a:schemeClr>
                </a:solidFill>
              </a:defRPr>
            </a:lvl3pPr>
            <a:lvl4pPr marL="1371600" indent="0" algn="ctr">
              <a:buNone/>
              <a:defRPr sz="1200" b="1">
                <a:solidFill>
                  <a:schemeClr val="bg1">
                    <a:lumMod val="50000"/>
                  </a:schemeClr>
                </a:solidFill>
              </a:defRPr>
            </a:lvl4pPr>
            <a:lvl5pPr marL="1828800" indent="0" algn="ctr">
              <a:buNone/>
              <a:defRPr sz="1200" b="1">
                <a:solidFill>
                  <a:schemeClr val="bg1">
                    <a:lumMod val="50000"/>
                  </a:schemeClr>
                </a:solidFill>
              </a:defRPr>
            </a:lvl5pPr>
          </a:lstStyle>
          <a:p>
            <a:pPr lvl="0"/>
            <a:endParaRPr lang="es-CO"/>
          </a:p>
        </p:txBody>
      </p:sp>
      <p:sp>
        <p:nvSpPr>
          <p:cNvPr id="15" name="Marcador fecha corte"/>
          <p:cNvSpPr>
            <a:spLocks noGrp="1"/>
          </p:cNvSpPr>
          <p:nvPr>
            <p:ph type="body" sz="quarter" idx="17"/>
          </p:nvPr>
        </p:nvSpPr>
        <p:spPr>
          <a:xfrm>
            <a:off x="4800657" y="6450892"/>
            <a:ext cx="2596435" cy="242887"/>
          </a:xfrm>
        </p:spPr>
        <p:txBody>
          <a:bodyPr vert="horz" lIns="91440" tIns="45720" rIns="91440" bIns="45720" rtlCol="0" anchor="ctr">
            <a:no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8"/>
          </p:nvPr>
        </p:nvSpPr>
        <p:spPr>
          <a:xfrm>
            <a:off x="9523561" y="1403349"/>
            <a:ext cx="2668439" cy="188117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161622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XM S.A.E.S.P.</a:t>
            </a:r>
          </a:p>
          <a:p>
            <a:endParaRPr lang="es-CO"/>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4"/>
          <p:cNvSpPr>
            <a:spLocks noGrp="1"/>
          </p:cNvSpPr>
          <p:nvPr>
            <p:ph sz="quarter" idx="11"/>
          </p:nvPr>
        </p:nvSpPr>
        <p:spPr>
          <a:xfrm>
            <a:off x="130175"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4"/>
          <p:cNvSpPr>
            <a:spLocks noGrp="1"/>
          </p:cNvSpPr>
          <p:nvPr>
            <p:ph sz="quarter" idx="17"/>
          </p:nvPr>
        </p:nvSpPr>
        <p:spPr>
          <a:xfrm>
            <a:off x="6107502"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8"/>
          </p:nvPr>
        </p:nvSpPr>
        <p:spPr>
          <a:xfrm>
            <a:off x="130175" y="3778250"/>
            <a:ext cx="11953875" cy="2674938"/>
          </a:xfr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19"/>
          </p:nvPr>
        </p:nvSpPr>
        <p:spPr>
          <a:xfrm>
            <a:off x="4983479" y="6428007"/>
            <a:ext cx="2248045" cy="274637"/>
          </a:xfrm>
        </p:spPr>
        <p:txBody>
          <a:bodyPr vert="horz" lIns="91440" tIns="45720" rIns="91440" bIns="45720" rtlCol="0" anchor="ctr">
            <a:normAutofit/>
          </a:bodyPr>
          <a:lstStyle>
            <a:lvl1pPr>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indent="0" algn="ctr">
              <a:buNone/>
            </a:pPr>
            <a:endParaRPr lang="es-CO"/>
          </a:p>
        </p:txBody>
      </p:sp>
    </p:spTree>
    <p:extLst>
      <p:ext uri="{BB962C8B-B14F-4D97-AF65-F5344CB8AC3E}">
        <p14:creationId xmlns:p14="http://schemas.microsoft.com/office/powerpoint/2010/main" val="50534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3398807" y="1086930"/>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10839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a:latin typeface="Arial"/>
                <a:cs typeface="Arial"/>
              </a:rPr>
              <a:t>FRASE INTRODUCTORIA EXPLICATIVA DE LA PRESENTACIÓN </a:t>
            </a:r>
            <a:br>
              <a:rPr lang="es-ES" sz="1400">
                <a:latin typeface="Arial"/>
                <a:cs typeface="Arial"/>
              </a:rPr>
            </a:br>
            <a:r>
              <a:rPr lang="es-ES" sz="1400">
                <a:latin typeface="Arial"/>
                <a:cs typeface="Arial"/>
              </a:rPr>
              <a:t>O PROYECTO, PUEDEN SER DOS RENGLONES.</a:t>
            </a:r>
          </a:p>
          <a:p>
            <a:endParaRPr lang="es-ES" sz="1400">
              <a:latin typeface="Arial"/>
              <a:cs typeface="Arial"/>
            </a:endParaRPr>
          </a:p>
          <a:p>
            <a:r>
              <a:rPr lang="es-ES" sz="140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74839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A874B6-F402-4029-BF8E-CF8859E09028}"/>
              </a:ext>
            </a:extLst>
          </p:cNvPr>
          <p:cNvSpPr/>
          <p:nvPr userDrawn="1"/>
        </p:nvSpPr>
        <p:spPr>
          <a:xfrm>
            <a:off x="11396744" y="6251172"/>
            <a:ext cx="714894" cy="4072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838200" y="142248"/>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2993367" y="856269"/>
            <a:ext cx="5529532" cy="1342825"/>
          </a:xfrm>
        </p:spPr>
        <p:txBody>
          <a:bodyPr>
            <a:norm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993367" y="1980815"/>
            <a:ext cx="5529532" cy="1361402"/>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43056" y="3578949"/>
            <a:ext cx="5141422" cy="1345841"/>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10"/>
          <p:cNvSpPr>
            <a:spLocks noGrp="1"/>
          </p:cNvSpPr>
          <p:nvPr>
            <p:ph sz="quarter" idx="14"/>
          </p:nvPr>
        </p:nvSpPr>
        <p:spPr>
          <a:xfrm>
            <a:off x="43050" y="5210371"/>
            <a:ext cx="5141427"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contenido 12"/>
          <p:cNvSpPr>
            <a:spLocks noGrp="1"/>
          </p:cNvSpPr>
          <p:nvPr>
            <p:ph sz="quarter" idx="15"/>
          </p:nvPr>
        </p:nvSpPr>
        <p:spPr>
          <a:xfrm>
            <a:off x="6823492" y="3578590"/>
            <a:ext cx="5287330" cy="134620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5" name="Marcador de contenido 14"/>
          <p:cNvSpPr>
            <a:spLocks noGrp="1"/>
          </p:cNvSpPr>
          <p:nvPr>
            <p:ph sz="quarter" idx="16"/>
          </p:nvPr>
        </p:nvSpPr>
        <p:spPr>
          <a:xfrm>
            <a:off x="6823491" y="5207427"/>
            <a:ext cx="5304579"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texto 5"/>
          <p:cNvSpPr>
            <a:spLocks noGrp="1"/>
          </p:cNvSpPr>
          <p:nvPr>
            <p:ph type="body" sz="quarter" idx="17"/>
          </p:nvPr>
        </p:nvSpPr>
        <p:spPr>
          <a:xfrm>
            <a:off x="388198" y="3136951"/>
            <a:ext cx="4651675" cy="39687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0" name="Marcador de texto 9"/>
          <p:cNvSpPr>
            <a:spLocks noGrp="1"/>
          </p:cNvSpPr>
          <p:nvPr>
            <p:ph type="body" sz="quarter" idx="18"/>
          </p:nvPr>
        </p:nvSpPr>
        <p:spPr>
          <a:xfrm>
            <a:off x="422698" y="4867295"/>
            <a:ext cx="4485734" cy="396875"/>
          </a:xfrm>
        </p:spPr>
        <p:txBody>
          <a:bodyPr>
            <a:noAutofit/>
          </a:bodyPr>
          <a:lstStyle>
            <a:lvl1pPr marL="0" indent="0" algn="ctr">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4" name="Marcador de texto 13"/>
          <p:cNvSpPr>
            <a:spLocks noGrp="1"/>
          </p:cNvSpPr>
          <p:nvPr>
            <p:ph type="body" sz="quarter" idx="19"/>
          </p:nvPr>
        </p:nvSpPr>
        <p:spPr>
          <a:xfrm>
            <a:off x="6986138" y="3135704"/>
            <a:ext cx="4821382" cy="398122"/>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a:p>
        </p:txBody>
      </p:sp>
      <p:sp>
        <p:nvSpPr>
          <p:cNvPr id="17" name="Marcador de texto 16"/>
          <p:cNvSpPr>
            <a:spLocks noGrp="1"/>
          </p:cNvSpPr>
          <p:nvPr>
            <p:ph type="body" sz="quarter" idx="20"/>
          </p:nvPr>
        </p:nvSpPr>
        <p:spPr>
          <a:xfrm>
            <a:off x="7185231" y="4867907"/>
            <a:ext cx="4546687" cy="396875"/>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endParaRPr lang="es-CO"/>
          </a:p>
        </p:txBody>
      </p:sp>
      <p:sp>
        <p:nvSpPr>
          <p:cNvPr id="1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9"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Notas"/>
          <p:cNvSpPr>
            <a:spLocks noGrp="1"/>
          </p:cNvSpPr>
          <p:nvPr>
            <p:ph type="body" sz="quarter" idx="23"/>
          </p:nvPr>
        </p:nvSpPr>
        <p:spPr>
          <a:xfrm>
            <a:off x="8626475" y="1152339"/>
            <a:ext cx="3484347" cy="1982973"/>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111405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Marcador de contenido 2"/>
          <p:cNvSpPr>
            <a:spLocks noGrp="1"/>
          </p:cNvSpPr>
          <p:nvPr>
            <p:ph sz="quarter" idx="11"/>
          </p:nvPr>
        </p:nvSpPr>
        <p:spPr>
          <a:xfrm>
            <a:off x="311150" y="1268413"/>
            <a:ext cx="11550650" cy="432000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Marcador de texto 6"/>
          <p:cNvSpPr>
            <a:spLocks noGrp="1"/>
          </p:cNvSpPr>
          <p:nvPr>
            <p:ph type="body" sz="quarter" idx="23"/>
          </p:nvPr>
        </p:nvSpPr>
        <p:spPr>
          <a:xfrm>
            <a:off x="6952891" y="6393743"/>
            <a:ext cx="4572169" cy="403872"/>
          </a:xfrm>
        </p:spPr>
        <p:txBody>
          <a:bodyPr>
            <a:normAutofit/>
          </a:bodyPr>
          <a:lstStyle>
            <a:lvl1pPr marL="0" indent="0" algn="r">
              <a:buNone/>
              <a:defRPr sz="900">
                <a:solidFill>
                  <a:schemeClr val="tx1">
                    <a:lumMod val="65000"/>
                    <a:lumOff val="35000"/>
                  </a:schemeClr>
                </a:solidFill>
              </a:defRPr>
            </a:lvl1pPr>
          </a:lstStyle>
          <a:p>
            <a:pPr lvl="0"/>
            <a:endParaRPr lang="es-CO"/>
          </a:p>
        </p:txBody>
      </p:sp>
      <p:sp>
        <p:nvSpPr>
          <p:cNvPr id="6" name="Notas"/>
          <p:cNvSpPr>
            <a:spLocks noGrp="1"/>
          </p:cNvSpPr>
          <p:nvPr>
            <p:ph type="body" sz="quarter" idx="24"/>
          </p:nvPr>
        </p:nvSpPr>
        <p:spPr>
          <a:xfrm>
            <a:off x="311150" y="5588000"/>
            <a:ext cx="11550650" cy="806450"/>
          </a:xfrm>
        </p:spPr>
        <p:txBody>
          <a:bodyPr>
            <a:noAutofit/>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835783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6567"/>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99490" y="970053"/>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5874596" y="970054"/>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455449" y="4947052"/>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6356938" y="4944144"/>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48257" y="6044990"/>
            <a:ext cx="12063230" cy="407987"/>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87401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4"/>
          <p:cNvSpPr>
            <a:spLocks noGrp="1"/>
          </p:cNvSpPr>
          <p:nvPr>
            <p:ph sz="quarter" idx="11"/>
          </p:nvPr>
        </p:nvSpPr>
        <p:spPr>
          <a:xfrm>
            <a:off x="92380" y="1569641"/>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6058258" y="1569284"/>
            <a:ext cx="5940000" cy="360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13"/>
          </p:nvPr>
        </p:nvSpPr>
        <p:spPr>
          <a:xfrm>
            <a:off x="92380" y="5170073"/>
            <a:ext cx="11905878" cy="73902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0" indent="0" algn="just">
              <a:buNone/>
              <a:defRPr sz="1200">
                <a:solidFill>
                  <a:schemeClr val="tx1">
                    <a:lumMod val="50000"/>
                    <a:lumOff val="50000"/>
                  </a:schemeClr>
                </a:solidFill>
              </a:defRPr>
            </a:lvl5pPr>
          </a:lstStyle>
          <a:p>
            <a:pPr lvl="4"/>
            <a:endParaRPr lang="es-CO"/>
          </a:p>
        </p:txBody>
      </p:sp>
      <p:sp>
        <p:nvSpPr>
          <p:cNvPr id="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23"/>
          </p:nvPr>
        </p:nvSpPr>
        <p:spPr>
          <a:xfrm>
            <a:off x="100701" y="5934553"/>
            <a:ext cx="11906250" cy="52705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4025513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D0B1-D74B-494F-8F3C-749323D8333F}"/>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FEC28FB6-7677-4A82-B80C-FABFAAE7E517}"/>
              </a:ext>
            </a:extLst>
          </p:cNvPr>
          <p:cNvSpPr>
            <a:spLocks noGrp="1"/>
          </p:cNvSpPr>
          <p:nvPr>
            <p:ph type="ftr" sz="quarter" idx="10"/>
          </p:nvPr>
        </p:nvSpPr>
        <p:spPr>
          <a:xfrm>
            <a:off x="132694" y="6664722"/>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sz="1050"/>
          </a:p>
        </p:txBody>
      </p:sp>
      <p:sp>
        <p:nvSpPr>
          <p:cNvPr id="5" name="Marcador de tabla1">
            <a:extLst>
              <a:ext uri="{FF2B5EF4-FFF2-40B4-BE49-F238E27FC236}">
                <a16:creationId xmlns:a16="http://schemas.microsoft.com/office/drawing/2014/main" id="{72E19D73-0428-4D96-B980-A4E2ED8246A0}"/>
              </a:ext>
            </a:extLst>
          </p:cNvPr>
          <p:cNvSpPr>
            <a:spLocks noGrp="1"/>
          </p:cNvSpPr>
          <p:nvPr>
            <p:ph sz="quarter" idx="11"/>
          </p:nvPr>
        </p:nvSpPr>
        <p:spPr>
          <a:xfrm>
            <a:off x="640080" y="1354340"/>
            <a:ext cx="10848109" cy="1538490"/>
          </a:xfrm>
        </p:spPr>
        <p:txBody>
          <a:bodyPr/>
          <a:lstStyle>
            <a:lvl5pPr marL="1828800" indent="0">
              <a:buNone/>
              <a:defRPr/>
            </a:lvl5pPr>
          </a:lstStyle>
          <a:p>
            <a:pPr lvl="4"/>
            <a:endParaRPr lang="es-ES"/>
          </a:p>
        </p:txBody>
      </p:sp>
      <p:sp>
        <p:nvSpPr>
          <p:cNvPr id="8" name="Marcador de tabla2">
            <a:extLst>
              <a:ext uri="{FF2B5EF4-FFF2-40B4-BE49-F238E27FC236}">
                <a16:creationId xmlns:a16="http://schemas.microsoft.com/office/drawing/2014/main" id="{A0D6C9AA-CC40-417F-93E6-38AC300D7089}"/>
              </a:ext>
            </a:extLst>
          </p:cNvPr>
          <p:cNvSpPr>
            <a:spLocks noGrp="1"/>
          </p:cNvSpPr>
          <p:nvPr>
            <p:ph sz="quarter" idx="12"/>
          </p:nvPr>
        </p:nvSpPr>
        <p:spPr>
          <a:xfrm>
            <a:off x="640079" y="2892830"/>
            <a:ext cx="10848109" cy="1538490"/>
          </a:xfrm>
        </p:spPr>
        <p:txBody>
          <a:bodyPr/>
          <a:lstStyle>
            <a:lvl1pPr marL="0" indent="0">
              <a:buNone/>
              <a:defRPr/>
            </a:lvl1pPr>
          </a:lstStyle>
          <a:p>
            <a:pPr lvl="0"/>
            <a:endParaRPr lang="es-ES"/>
          </a:p>
        </p:txBody>
      </p:sp>
      <p:sp>
        <p:nvSpPr>
          <p:cNvPr id="9" name="Marcador de tabla3">
            <a:extLst>
              <a:ext uri="{FF2B5EF4-FFF2-40B4-BE49-F238E27FC236}">
                <a16:creationId xmlns:a16="http://schemas.microsoft.com/office/drawing/2014/main" id="{2D5A09E6-E3D1-4964-A82F-3C44E0FA84AA}"/>
              </a:ext>
            </a:extLst>
          </p:cNvPr>
          <p:cNvSpPr>
            <a:spLocks noGrp="1"/>
          </p:cNvSpPr>
          <p:nvPr>
            <p:ph sz="quarter" idx="13"/>
          </p:nvPr>
        </p:nvSpPr>
        <p:spPr>
          <a:xfrm>
            <a:off x="640080" y="4431320"/>
            <a:ext cx="10848109" cy="1538490"/>
          </a:xfrm>
        </p:spPr>
        <p:txBody>
          <a:bodyPr/>
          <a:lstStyle>
            <a:lvl1pPr marL="0" indent="0">
              <a:buNone/>
              <a:defRPr/>
            </a:lvl1pPr>
          </a:lstStyle>
          <a:p>
            <a:pPr lvl="0"/>
            <a:endParaRPr lang="es-ES"/>
          </a:p>
        </p:txBody>
      </p:sp>
      <p:sp>
        <p:nvSpPr>
          <p:cNvPr id="11" name="Marcador de notas">
            <a:extLst>
              <a:ext uri="{FF2B5EF4-FFF2-40B4-BE49-F238E27FC236}">
                <a16:creationId xmlns:a16="http://schemas.microsoft.com/office/drawing/2014/main" id="{804C2967-16CE-4CC1-AEBA-15AEC1B4AB03}"/>
              </a:ext>
            </a:extLst>
          </p:cNvPr>
          <p:cNvSpPr>
            <a:spLocks noGrp="1"/>
          </p:cNvSpPr>
          <p:nvPr>
            <p:ph sz="quarter" idx="14"/>
          </p:nvPr>
        </p:nvSpPr>
        <p:spPr>
          <a:xfrm>
            <a:off x="639763" y="5970588"/>
            <a:ext cx="10848975" cy="488950"/>
          </a:xfrm>
        </p:spPr>
        <p:txBody>
          <a:bodyPr vert="horz" lIns="91440" tIns="45720" rIns="91440" bIns="45720" rtlCol="0">
            <a:noAutofit/>
          </a:bodyPr>
          <a:lstStyle>
            <a:lvl1pPr>
              <a:defRPr lang="es-ES" sz="1200" dirty="0">
                <a:solidFill>
                  <a:schemeClr val="tx1">
                    <a:lumMod val="50000"/>
                    <a:lumOff val="50000"/>
                  </a:schemeClr>
                </a:solidFill>
              </a:defRPr>
            </a:lvl1pPr>
          </a:lstStyle>
          <a:p>
            <a:pPr marL="0" lvl="0" indent="0">
              <a:buNone/>
            </a:pPr>
            <a:endParaRPr lang="es-ES"/>
          </a:p>
        </p:txBody>
      </p:sp>
      <p:sp>
        <p:nvSpPr>
          <p:cNvPr id="12" name="Marcador de fecha actualizacion">
            <a:extLst>
              <a:ext uri="{FF2B5EF4-FFF2-40B4-BE49-F238E27FC236}">
                <a16:creationId xmlns:a16="http://schemas.microsoft.com/office/drawing/2014/main" id="{33475483-2B4E-46A0-8E6F-30B49BB8E659}"/>
              </a:ext>
            </a:extLst>
          </p:cNvPr>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fecha corte">
            <a:extLst>
              <a:ext uri="{FF2B5EF4-FFF2-40B4-BE49-F238E27FC236}">
                <a16:creationId xmlns:a16="http://schemas.microsoft.com/office/drawing/2014/main" id="{A0761F4D-8446-4F68-9C20-07CCA2402351}"/>
              </a:ext>
            </a:extLst>
          </p:cNvPr>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228477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9" name="Marcador de número de diapositiva 3">
            <a:extLst>
              <a:ext uri="{FF2B5EF4-FFF2-40B4-BE49-F238E27FC236}">
                <a16:creationId xmlns:a16="http://schemas.microsoft.com/office/drawing/2014/main" id="{9F982A02-A28C-FE40-9899-6D21BA7F6D22}"/>
              </a:ext>
            </a:extLst>
          </p:cNvPr>
          <p:cNvSpPr>
            <a:spLocks noGrp="1"/>
          </p:cNvSpPr>
          <p:nvPr>
            <p:ph type="sldNum" sz="quarter" idx="4"/>
          </p:nvPr>
        </p:nvSpPr>
        <p:spPr>
          <a:xfrm>
            <a:off x="8636163"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a:p>
        </p:txBody>
      </p:sp>
      <p:sp>
        <p:nvSpPr>
          <p:cNvPr id="11" name="CuadroTexto 10">
            <a:extLst>
              <a:ext uri="{FF2B5EF4-FFF2-40B4-BE49-F238E27FC236}">
                <a16:creationId xmlns:a16="http://schemas.microsoft.com/office/drawing/2014/main" id="{F1340969-BB2A-1A4C-80F2-ED94FAA7E51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022175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7229849" cy="6774694"/>
          </a:xfrm>
          <a:prstGeom prst="rect">
            <a:avLst/>
          </a:prstGeom>
          <a:blipFill>
            <a:blip r:embed="rId2" cstate="print"/>
            <a:stretch>
              <a:fillRect/>
            </a:stretch>
          </a:blipFill>
        </p:spPr>
        <p:txBody>
          <a:bodyPr wrap="square" lIns="0" tIns="0" rIns="0" bIns="0" rtlCol="0"/>
          <a:lstStyle/>
          <a:p>
            <a:endParaRPr sz="1092"/>
          </a:p>
        </p:txBody>
      </p:sp>
      <p:sp>
        <p:nvSpPr>
          <p:cNvPr id="17" name="bk object 17"/>
          <p:cNvSpPr/>
          <p:nvPr/>
        </p:nvSpPr>
        <p:spPr>
          <a:xfrm>
            <a:off x="0" y="2513495"/>
            <a:ext cx="3872096" cy="4344298"/>
          </a:xfrm>
          <a:custGeom>
            <a:avLst/>
            <a:gdLst/>
            <a:ahLst/>
            <a:cxnLst/>
            <a:rect l="l" t="t" r="r" b="b"/>
            <a:pathLst>
              <a:path w="6384925" h="7164070">
                <a:moveTo>
                  <a:pt x="0" y="0"/>
                </a:moveTo>
                <a:lnTo>
                  <a:pt x="0" y="7163617"/>
                </a:lnTo>
                <a:lnTo>
                  <a:pt x="6384561" y="7163617"/>
                </a:lnTo>
                <a:lnTo>
                  <a:pt x="961849" y="771448"/>
                </a:lnTo>
                <a:lnTo>
                  <a:pt x="927982" y="732106"/>
                </a:lnTo>
                <a:lnTo>
                  <a:pt x="893606" y="693436"/>
                </a:lnTo>
                <a:lnTo>
                  <a:pt x="858729" y="655438"/>
                </a:lnTo>
                <a:lnTo>
                  <a:pt x="823360" y="618114"/>
                </a:lnTo>
                <a:lnTo>
                  <a:pt x="787508" y="581464"/>
                </a:lnTo>
                <a:lnTo>
                  <a:pt x="751183" y="545489"/>
                </a:lnTo>
                <a:lnTo>
                  <a:pt x="714392" y="510188"/>
                </a:lnTo>
                <a:lnTo>
                  <a:pt x="677145" y="475563"/>
                </a:lnTo>
                <a:lnTo>
                  <a:pt x="639451" y="441615"/>
                </a:lnTo>
                <a:lnTo>
                  <a:pt x="601319" y="408343"/>
                </a:lnTo>
                <a:lnTo>
                  <a:pt x="562758" y="375749"/>
                </a:lnTo>
                <a:lnTo>
                  <a:pt x="523776" y="343834"/>
                </a:lnTo>
                <a:lnTo>
                  <a:pt x="484382" y="312597"/>
                </a:lnTo>
                <a:lnTo>
                  <a:pt x="444586" y="282039"/>
                </a:lnTo>
                <a:lnTo>
                  <a:pt x="404396" y="252161"/>
                </a:lnTo>
                <a:lnTo>
                  <a:pt x="363821" y="222964"/>
                </a:lnTo>
                <a:lnTo>
                  <a:pt x="322870" y="194448"/>
                </a:lnTo>
                <a:lnTo>
                  <a:pt x="281552" y="166614"/>
                </a:lnTo>
                <a:lnTo>
                  <a:pt x="239876" y="139462"/>
                </a:lnTo>
                <a:lnTo>
                  <a:pt x="197851" y="112994"/>
                </a:lnTo>
                <a:lnTo>
                  <a:pt x="155486" y="87209"/>
                </a:lnTo>
                <a:lnTo>
                  <a:pt x="112789" y="62108"/>
                </a:lnTo>
                <a:lnTo>
                  <a:pt x="69770" y="37692"/>
                </a:lnTo>
                <a:lnTo>
                  <a:pt x="26437" y="13961"/>
                </a:lnTo>
                <a:lnTo>
                  <a:pt x="0" y="0"/>
                </a:lnTo>
                <a:close/>
              </a:path>
            </a:pathLst>
          </a:custGeom>
          <a:solidFill>
            <a:srgbClr val="FF6C0E"/>
          </a:solidFill>
        </p:spPr>
        <p:txBody>
          <a:bodyPr wrap="square" lIns="0" tIns="0" rIns="0" bIns="0" rtlCol="0"/>
          <a:lstStyle/>
          <a:p>
            <a:endParaRPr sz="1092"/>
          </a:p>
        </p:txBody>
      </p:sp>
      <p:sp>
        <p:nvSpPr>
          <p:cNvPr id="18" name="bk object 18"/>
          <p:cNvSpPr/>
          <p:nvPr/>
        </p:nvSpPr>
        <p:spPr>
          <a:xfrm>
            <a:off x="4419604" y="1"/>
            <a:ext cx="3516656" cy="1278799"/>
          </a:xfrm>
          <a:custGeom>
            <a:avLst/>
            <a:gdLst/>
            <a:ahLst/>
            <a:cxnLst/>
            <a:rect l="l" t="t" r="r" b="b"/>
            <a:pathLst>
              <a:path w="5798819" h="2108835">
                <a:moveTo>
                  <a:pt x="5798226" y="0"/>
                </a:moveTo>
                <a:lnTo>
                  <a:pt x="0" y="0"/>
                </a:lnTo>
                <a:lnTo>
                  <a:pt x="8493" y="38649"/>
                </a:lnTo>
                <a:lnTo>
                  <a:pt x="18947" y="82651"/>
                </a:lnTo>
                <a:lnTo>
                  <a:pt x="30156" y="126501"/>
                </a:lnTo>
                <a:lnTo>
                  <a:pt x="42117" y="170186"/>
                </a:lnTo>
                <a:lnTo>
                  <a:pt x="54832" y="213697"/>
                </a:lnTo>
                <a:lnTo>
                  <a:pt x="68298" y="257023"/>
                </a:lnTo>
                <a:lnTo>
                  <a:pt x="82517" y="300153"/>
                </a:lnTo>
                <a:lnTo>
                  <a:pt x="97488" y="343078"/>
                </a:lnTo>
                <a:lnTo>
                  <a:pt x="113211" y="385785"/>
                </a:lnTo>
                <a:lnTo>
                  <a:pt x="129684" y="428266"/>
                </a:lnTo>
                <a:lnTo>
                  <a:pt x="146909" y="470510"/>
                </a:lnTo>
                <a:lnTo>
                  <a:pt x="164884" y="512505"/>
                </a:lnTo>
                <a:lnTo>
                  <a:pt x="183609" y="554242"/>
                </a:lnTo>
                <a:lnTo>
                  <a:pt x="203084" y="595709"/>
                </a:lnTo>
                <a:lnTo>
                  <a:pt x="223309" y="636898"/>
                </a:lnTo>
                <a:lnTo>
                  <a:pt x="244283" y="677796"/>
                </a:lnTo>
                <a:lnTo>
                  <a:pt x="266005" y="718393"/>
                </a:lnTo>
                <a:lnTo>
                  <a:pt x="288476" y="758680"/>
                </a:lnTo>
                <a:lnTo>
                  <a:pt x="311696" y="798645"/>
                </a:lnTo>
                <a:lnTo>
                  <a:pt x="335663" y="838278"/>
                </a:lnTo>
                <a:lnTo>
                  <a:pt x="360378" y="877568"/>
                </a:lnTo>
                <a:lnTo>
                  <a:pt x="385840" y="916505"/>
                </a:lnTo>
                <a:lnTo>
                  <a:pt x="412049" y="955079"/>
                </a:lnTo>
                <a:lnTo>
                  <a:pt x="439005" y="993279"/>
                </a:lnTo>
                <a:lnTo>
                  <a:pt x="466707" y="1031094"/>
                </a:lnTo>
                <a:lnTo>
                  <a:pt x="495155" y="1068514"/>
                </a:lnTo>
                <a:lnTo>
                  <a:pt x="524348" y="1105528"/>
                </a:lnTo>
                <a:lnTo>
                  <a:pt x="554286" y="1142126"/>
                </a:lnTo>
                <a:lnTo>
                  <a:pt x="584970" y="1178298"/>
                </a:lnTo>
                <a:lnTo>
                  <a:pt x="616398" y="1214033"/>
                </a:lnTo>
                <a:lnTo>
                  <a:pt x="648570" y="1249320"/>
                </a:lnTo>
                <a:lnTo>
                  <a:pt x="681486" y="1284148"/>
                </a:lnTo>
                <a:lnTo>
                  <a:pt x="715146" y="1318509"/>
                </a:lnTo>
                <a:lnTo>
                  <a:pt x="749549" y="1352390"/>
                </a:lnTo>
                <a:lnTo>
                  <a:pt x="784695" y="1385781"/>
                </a:lnTo>
                <a:lnTo>
                  <a:pt x="820049" y="1418190"/>
                </a:lnTo>
                <a:lnTo>
                  <a:pt x="855842" y="1449852"/>
                </a:lnTo>
                <a:lnTo>
                  <a:pt x="892063" y="1480766"/>
                </a:lnTo>
                <a:lnTo>
                  <a:pt x="928703" y="1510933"/>
                </a:lnTo>
                <a:lnTo>
                  <a:pt x="965750" y="1540354"/>
                </a:lnTo>
                <a:lnTo>
                  <a:pt x="1003196" y="1569028"/>
                </a:lnTo>
                <a:lnTo>
                  <a:pt x="1041028" y="1596956"/>
                </a:lnTo>
                <a:lnTo>
                  <a:pt x="1079238" y="1624138"/>
                </a:lnTo>
                <a:lnTo>
                  <a:pt x="1117815" y="1650575"/>
                </a:lnTo>
                <a:lnTo>
                  <a:pt x="1156749" y="1676267"/>
                </a:lnTo>
                <a:lnTo>
                  <a:pt x="1196029" y="1701213"/>
                </a:lnTo>
                <a:lnTo>
                  <a:pt x="1235645" y="1725415"/>
                </a:lnTo>
                <a:lnTo>
                  <a:pt x="1275587" y="1748873"/>
                </a:lnTo>
                <a:lnTo>
                  <a:pt x="1315845" y="1771587"/>
                </a:lnTo>
                <a:lnTo>
                  <a:pt x="1356409" y="1793557"/>
                </a:lnTo>
                <a:lnTo>
                  <a:pt x="1397268" y="1814783"/>
                </a:lnTo>
                <a:lnTo>
                  <a:pt x="1438411" y="1835267"/>
                </a:lnTo>
                <a:lnTo>
                  <a:pt x="1479830" y="1855007"/>
                </a:lnTo>
                <a:lnTo>
                  <a:pt x="1521513" y="1874005"/>
                </a:lnTo>
                <a:lnTo>
                  <a:pt x="1563450" y="1892261"/>
                </a:lnTo>
                <a:lnTo>
                  <a:pt x="1605631" y="1909775"/>
                </a:lnTo>
                <a:lnTo>
                  <a:pt x="1648046" y="1926547"/>
                </a:lnTo>
                <a:lnTo>
                  <a:pt x="1690684" y="1942577"/>
                </a:lnTo>
                <a:lnTo>
                  <a:pt x="1733536" y="1957867"/>
                </a:lnTo>
                <a:lnTo>
                  <a:pt x="1776590" y="1972416"/>
                </a:lnTo>
                <a:lnTo>
                  <a:pt x="1819837" y="1986224"/>
                </a:lnTo>
                <a:lnTo>
                  <a:pt x="1863267" y="1999292"/>
                </a:lnTo>
                <a:lnTo>
                  <a:pt x="1906869" y="2011620"/>
                </a:lnTo>
                <a:lnTo>
                  <a:pt x="1950633" y="2023208"/>
                </a:lnTo>
                <a:lnTo>
                  <a:pt x="1994549" y="2034057"/>
                </a:lnTo>
                <a:lnTo>
                  <a:pt x="2038606" y="2044167"/>
                </a:lnTo>
                <a:lnTo>
                  <a:pt x="2082794" y="2053538"/>
                </a:lnTo>
                <a:lnTo>
                  <a:pt x="2127104" y="2062171"/>
                </a:lnTo>
                <a:lnTo>
                  <a:pt x="2171524" y="2070066"/>
                </a:lnTo>
                <a:lnTo>
                  <a:pt x="2216045" y="2077222"/>
                </a:lnTo>
                <a:lnTo>
                  <a:pt x="2260655" y="2083642"/>
                </a:lnTo>
                <a:lnTo>
                  <a:pt x="2305346" y="2089323"/>
                </a:lnTo>
                <a:lnTo>
                  <a:pt x="2350107" y="2094268"/>
                </a:lnTo>
                <a:lnTo>
                  <a:pt x="2394927" y="2098476"/>
                </a:lnTo>
                <a:lnTo>
                  <a:pt x="2439796" y="2101948"/>
                </a:lnTo>
                <a:lnTo>
                  <a:pt x="2484704" y="2104684"/>
                </a:lnTo>
                <a:lnTo>
                  <a:pt x="2529641" y="2106683"/>
                </a:lnTo>
                <a:lnTo>
                  <a:pt x="2574597" y="2107948"/>
                </a:lnTo>
                <a:lnTo>
                  <a:pt x="2619561" y="2108476"/>
                </a:lnTo>
                <a:lnTo>
                  <a:pt x="2664522" y="2108270"/>
                </a:lnTo>
                <a:lnTo>
                  <a:pt x="2709472" y="2107330"/>
                </a:lnTo>
                <a:lnTo>
                  <a:pt x="2754399" y="2105655"/>
                </a:lnTo>
                <a:lnTo>
                  <a:pt x="2799293" y="2103246"/>
                </a:lnTo>
                <a:lnTo>
                  <a:pt x="2844144" y="2100103"/>
                </a:lnTo>
                <a:lnTo>
                  <a:pt x="2888942" y="2096226"/>
                </a:lnTo>
                <a:lnTo>
                  <a:pt x="2933676" y="2091617"/>
                </a:lnTo>
                <a:lnTo>
                  <a:pt x="2978337" y="2086274"/>
                </a:lnTo>
                <a:lnTo>
                  <a:pt x="3022914" y="2080199"/>
                </a:lnTo>
                <a:lnTo>
                  <a:pt x="3067396" y="2073392"/>
                </a:lnTo>
                <a:lnTo>
                  <a:pt x="3111774" y="2065852"/>
                </a:lnTo>
                <a:lnTo>
                  <a:pt x="3156037" y="2057581"/>
                </a:lnTo>
                <a:lnTo>
                  <a:pt x="3200175" y="2048579"/>
                </a:lnTo>
                <a:lnTo>
                  <a:pt x="3244178" y="2038845"/>
                </a:lnTo>
                <a:lnTo>
                  <a:pt x="3288035" y="2028380"/>
                </a:lnTo>
                <a:lnTo>
                  <a:pt x="3331737" y="2017185"/>
                </a:lnTo>
                <a:lnTo>
                  <a:pt x="3375272" y="2005260"/>
                </a:lnTo>
                <a:lnTo>
                  <a:pt x="3418631" y="1992604"/>
                </a:lnTo>
                <a:lnTo>
                  <a:pt x="3461804" y="1979219"/>
                </a:lnTo>
                <a:lnTo>
                  <a:pt x="3504780" y="1965105"/>
                </a:lnTo>
                <a:lnTo>
                  <a:pt x="3547549" y="1950261"/>
                </a:lnTo>
                <a:lnTo>
                  <a:pt x="3590101" y="1934689"/>
                </a:lnTo>
                <a:lnTo>
                  <a:pt x="3632425" y="1918388"/>
                </a:lnTo>
                <a:lnTo>
                  <a:pt x="3674512" y="1901359"/>
                </a:lnTo>
                <a:lnTo>
                  <a:pt x="3716350" y="1883602"/>
                </a:lnTo>
                <a:lnTo>
                  <a:pt x="3757930" y="1865117"/>
                </a:lnTo>
                <a:lnTo>
                  <a:pt x="3799242" y="1845905"/>
                </a:lnTo>
                <a:lnTo>
                  <a:pt x="3840275" y="1825966"/>
                </a:lnTo>
                <a:lnTo>
                  <a:pt x="3881019" y="1805301"/>
                </a:lnTo>
                <a:lnTo>
                  <a:pt x="3921464" y="1783908"/>
                </a:lnTo>
                <a:lnTo>
                  <a:pt x="3961599" y="1761790"/>
                </a:lnTo>
                <a:lnTo>
                  <a:pt x="4001414" y="1738946"/>
                </a:lnTo>
                <a:lnTo>
                  <a:pt x="4040900" y="1715376"/>
                </a:lnTo>
                <a:lnTo>
                  <a:pt x="4080045" y="1691081"/>
                </a:lnTo>
                <a:lnTo>
                  <a:pt x="4118840" y="1666060"/>
                </a:lnTo>
                <a:lnTo>
                  <a:pt x="4157274" y="1640316"/>
                </a:lnTo>
                <a:lnTo>
                  <a:pt x="4195336" y="1613846"/>
                </a:lnTo>
                <a:lnTo>
                  <a:pt x="4233018" y="1586653"/>
                </a:lnTo>
                <a:lnTo>
                  <a:pt x="4270308" y="1558736"/>
                </a:lnTo>
                <a:lnTo>
                  <a:pt x="4307197" y="1530095"/>
                </a:lnTo>
                <a:lnTo>
                  <a:pt x="4343673" y="1500731"/>
                </a:lnTo>
                <a:lnTo>
                  <a:pt x="4379727" y="1470644"/>
                </a:lnTo>
                <a:lnTo>
                  <a:pt x="4415349" y="1439835"/>
                </a:lnTo>
                <a:lnTo>
                  <a:pt x="4450528" y="1408303"/>
                </a:lnTo>
                <a:lnTo>
                  <a:pt x="4485254" y="1376049"/>
                </a:lnTo>
                <a:lnTo>
                  <a:pt x="4519516" y="1343073"/>
                </a:lnTo>
                <a:lnTo>
                  <a:pt x="4553306" y="1309376"/>
                </a:lnTo>
                <a:lnTo>
                  <a:pt x="4586611" y="1274957"/>
                </a:lnTo>
                <a:lnTo>
                  <a:pt x="5798226" y="0"/>
                </a:lnTo>
                <a:close/>
              </a:path>
            </a:pathLst>
          </a:custGeom>
          <a:solidFill>
            <a:srgbClr val="410099">
              <a:alpha val="68998"/>
            </a:srgbClr>
          </a:solidFill>
        </p:spPr>
        <p:txBody>
          <a:bodyPr wrap="square" lIns="0" tIns="0" rIns="0" bIns="0" rtlCol="0"/>
          <a:lstStyle/>
          <a:p>
            <a:endParaRPr sz="1092"/>
          </a:p>
        </p:txBody>
      </p:sp>
      <p:sp>
        <p:nvSpPr>
          <p:cNvPr id="2" name="Holder 2"/>
          <p:cNvSpPr>
            <a:spLocks noGrp="1"/>
          </p:cNvSpPr>
          <p:nvPr>
            <p:ph type="ctrTitle"/>
          </p:nvPr>
        </p:nvSpPr>
        <p:spPr>
          <a:xfrm>
            <a:off x="1419429" y="390022"/>
            <a:ext cx="9353140" cy="186654"/>
          </a:xfrm>
          <a:prstGeom prst="rect">
            <a:avLst/>
          </a:prstGeom>
        </p:spPr>
        <p:txBody>
          <a:bodyPr wrap="square" lIns="0" tIns="0" rIns="0" bIns="0">
            <a:spAutoFit/>
          </a:bodyPr>
          <a:lstStyle>
            <a:lvl1pPr>
              <a:defRPr sz="1213" b="0" i="0">
                <a:solidFill>
                  <a:srgbClr val="606060"/>
                </a:solidFill>
                <a:latin typeface="Calibri"/>
                <a:cs typeface="Calibri"/>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s-ES"/>
              <a:t>Todos los derechos reservados para XM S.A.E.S.P. </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73675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14626" y="1"/>
            <a:ext cx="3376098" cy="3202197"/>
          </a:xfrm>
          <a:custGeom>
            <a:avLst/>
            <a:gdLst/>
            <a:ahLst/>
            <a:cxnLst/>
            <a:rect l="l" t="t" r="r" b="b"/>
            <a:pathLst>
              <a:path w="5567044" h="5280660">
                <a:moveTo>
                  <a:pt x="5566662" y="0"/>
                </a:moveTo>
                <a:lnTo>
                  <a:pt x="0" y="0"/>
                </a:lnTo>
                <a:lnTo>
                  <a:pt x="4781346" y="4781346"/>
                </a:lnTo>
                <a:lnTo>
                  <a:pt x="4817830" y="4816979"/>
                </a:lnTo>
                <a:lnTo>
                  <a:pt x="4854959" y="4851570"/>
                </a:lnTo>
                <a:lnTo>
                  <a:pt x="4892716" y="4885118"/>
                </a:lnTo>
                <a:lnTo>
                  <a:pt x="4931081" y="4917625"/>
                </a:lnTo>
                <a:lnTo>
                  <a:pt x="4970035" y="4949090"/>
                </a:lnTo>
                <a:lnTo>
                  <a:pt x="5009560" y="4979514"/>
                </a:lnTo>
                <a:lnTo>
                  <a:pt x="5049636" y="5008898"/>
                </a:lnTo>
                <a:lnTo>
                  <a:pt x="5090244" y="5037242"/>
                </a:lnTo>
                <a:lnTo>
                  <a:pt x="5131366" y="5064545"/>
                </a:lnTo>
                <a:lnTo>
                  <a:pt x="5172982" y="5090809"/>
                </a:lnTo>
                <a:lnTo>
                  <a:pt x="5215075" y="5116034"/>
                </a:lnTo>
                <a:lnTo>
                  <a:pt x="5257623" y="5140219"/>
                </a:lnTo>
                <a:lnTo>
                  <a:pt x="5300610" y="5163367"/>
                </a:lnTo>
                <a:lnTo>
                  <a:pt x="5344015" y="5185476"/>
                </a:lnTo>
                <a:lnTo>
                  <a:pt x="5387821" y="5206547"/>
                </a:lnTo>
                <a:lnTo>
                  <a:pt x="5432007" y="5226581"/>
                </a:lnTo>
                <a:lnTo>
                  <a:pt x="5476555" y="5245578"/>
                </a:lnTo>
                <a:lnTo>
                  <a:pt x="5521447" y="5263538"/>
                </a:lnTo>
                <a:lnTo>
                  <a:pt x="5566662" y="5280462"/>
                </a:lnTo>
                <a:lnTo>
                  <a:pt x="5566662" y="0"/>
                </a:lnTo>
                <a:close/>
              </a:path>
            </a:pathLst>
          </a:custGeom>
          <a:solidFill>
            <a:srgbClr val="FF6C0E"/>
          </a:solidFill>
        </p:spPr>
        <p:txBody>
          <a:bodyPr wrap="square" lIns="0" tIns="0" rIns="0" bIns="0" rtlCol="0"/>
          <a:lstStyle/>
          <a:p>
            <a:endParaRPr sz="1092"/>
          </a:p>
        </p:txBody>
      </p:sp>
      <p:sp>
        <p:nvSpPr>
          <p:cNvPr id="17" name="bk object 17"/>
          <p:cNvSpPr/>
          <p:nvPr/>
        </p:nvSpPr>
        <p:spPr>
          <a:xfrm>
            <a:off x="10411269" y="4860902"/>
            <a:ext cx="1781049" cy="1996945"/>
          </a:xfrm>
          <a:custGeom>
            <a:avLst/>
            <a:gdLst/>
            <a:ahLst/>
            <a:cxnLst/>
            <a:rect l="l" t="t" r="r" b="b"/>
            <a:pathLst>
              <a:path w="2936875" h="3293109">
                <a:moveTo>
                  <a:pt x="2936351" y="0"/>
                </a:moveTo>
                <a:lnTo>
                  <a:pt x="2895502" y="22079"/>
                </a:lnTo>
                <a:lnTo>
                  <a:pt x="2850893" y="48221"/>
                </a:lnTo>
                <a:lnTo>
                  <a:pt x="2807081" y="75986"/>
                </a:lnTo>
                <a:lnTo>
                  <a:pt x="2764115" y="105371"/>
                </a:lnTo>
                <a:lnTo>
                  <a:pt x="2722042" y="136373"/>
                </a:lnTo>
                <a:lnTo>
                  <a:pt x="2680911" y="168988"/>
                </a:lnTo>
                <a:lnTo>
                  <a:pt x="2640771" y="203213"/>
                </a:lnTo>
                <a:lnTo>
                  <a:pt x="2601668" y="239044"/>
                </a:lnTo>
                <a:lnTo>
                  <a:pt x="2563652" y="276479"/>
                </a:lnTo>
                <a:lnTo>
                  <a:pt x="2526771" y="315515"/>
                </a:lnTo>
                <a:lnTo>
                  <a:pt x="2491073" y="356148"/>
                </a:lnTo>
                <a:lnTo>
                  <a:pt x="0" y="3292568"/>
                </a:lnTo>
                <a:lnTo>
                  <a:pt x="2936351" y="3292568"/>
                </a:lnTo>
                <a:lnTo>
                  <a:pt x="2936351" y="0"/>
                </a:lnTo>
                <a:close/>
              </a:path>
            </a:pathLst>
          </a:custGeom>
          <a:solidFill>
            <a:srgbClr val="FF6C0E"/>
          </a:solidFill>
        </p:spPr>
        <p:txBody>
          <a:bodyPr wrap="square" lIns="0" tIns="0" rIns="0" bIns="0" rtlCol="0"/>
          <a:lstStyle/>
          <a:p>
            <a:endParaRPr sz="1092"/>
          </a:p>
        </p:txBody>
      </p:sp>
      <p:sp>
        <p:nvSpPr>
          <p:cNvPr id="18" name="bk object 18"/>
          <p:cNvSpPr/>
          <p:nvPr/>
        </p:nvSpPr>
        <p:spPr>
          <a:xfrm>
            <a:off x="8105916" y="0"/>
            <a:ext cx="2833504" cy="1406641"/>
          </a:xfrm>
          <a:custGeom>
            <a:avLst/>
            <a:gdLst/>
            <a:ahLst/>
            <a:cxnLst/>
            <a:rect l="l" t="t" r="r" b="b"/>
            <a:pathLst>
              <a:path w="4672330" h="2319655">
                <a:moveTo>
                  <a:pt x="4558478" y="0"/>
                </a:moveTo>
                <a:lnTo>
                  <a:pt x="0" y="0"/>
                </a:lnTo>
                <a:lnTo>
                  <a:pt x="1697175" y="1785902"/>
                </a:lnTo>
                <a:lnTo>
                  <a:pt x="1730571" y="1820073"/>
                </a:lnTo>
                <a:lnTo>
                  <a:pt x="1764711" y="1853120"/>
                </a:lnTo>
                <a:lnTo>
                  <a:pt x="1799572" y="1885044"/>
                </a:lnTo>
                <a:lnTo>
                  <a:pt x="1835126" y="1915842"/>
                </a:lnTo>
                <a:lnTo>
                  <a:pt x="1871351" y="1945516"/>
                </a:lnTo>
                <a:lnTo>
                  <a:pt x="1908220" y="1974063"/>
                </a:lnTo>
                <a:lnTo>
                  <a:pt x="1945709" y="2001483"/>
                </a:lnTo>
                <a:lnTo>
                  <a:pt x="1983793" y="2027776"/>
                </a:lnTo>
                <a:lnTo>
                  <a:pt x="2022448" y="2052940"/>
                </a:lnTo>
                <a:lnTo>
                  <a:pt x="2061647" y="2076976"/>
                </a:lnTo>
                <a:lnTo>
                  <a:pt x="2101367" y="2099881"/>
                </a:lnTo>
                <a:lnTo>
                  <a:pt x="2141583" y="2121657"/>
                </a:lnTo>
                <a:lnTo>
                  <a:pt x="2182269" y="2142301"/>
                </a:lnTo>
                <a:lnTo>
                  <a:pt x="2223401" y="2161813"/>
                </a:lnTo>
                <a:lnTo>
                  <a:pt x="2264953" y="2180193"/>
                </a:lnTo>
                <a:lnTo>
                  <a:pt x="2306902" y="2197439"/>
                </a:lnTo>
                <a:lnTo>
                  <a:pt x="2349222" y="2213552"/>
                </a:lnTo>
                <a:lnTo>
                  <a:pt x="2391888" y="2228529"/>
                </a:lnTo>
                <a:lnTo>
                  <a:pt x="2434875" y="2242372"/>
                </a:lnTo>
                <a:lnTo>
                  <a:pt x="2478158" y="2255078"/>
                </a:lnTo>
                <a:lnTo>
                  <a:pt x="2521713" y="2266647"/>
                </a:lnTo>
                <a:lnTo>
                  <a:pt x="2565515" y="2277079"/>
                </a:lnTo>
                <a:lnTo>
                  <a:pt x="2609538" y="2286373"/>
                </a:lnTo>
                <a:lnTo>
                  <a:pt x="2653758" y="2294528"/>
                </a:lnTo>
                <a:lnTo>
                  <a:pt x="2698150" y="2301543"/>
                </a:lnTo>
                <a:lnTo>
                  <a:pt x="2742689" y="2307417"/>
                </a:lnTo>
                <a:lnTo>
                  <a:pt x="2787350" y="2312151"/>
                </a:lnTo>
                <a:lnTo>
                  <a:pt x="2832109" y="2315742"/>
                </a:lnTo>
                <a:lnTo>
                  <a:pt x="2876940" y="2318192"/>
                </a:lnTo>
                <a:lnTo>
                  <a:pt x="2921818" y="2319498"/>
                </a:lnTo>
                <a:lnTo>
                  <a:pt x="2966720" y="2319660"/>
                </a:lnTo>
                <a:lnTo>
                  <a:pt x="3011618" y="2318677"/>
                </a:lnTo>
                <a:lnTo>
                  <a:pt x="3056490" y="2316549"/>
                </a:lnTo>
                <a:lnTo>
                  <a:pt x="3101310" y="2313275"/>
                </a:lnTo>
                <a:lnTo>
                  <a:pt x="3146052" y="2308854"/>
                </a:lnTo>
                <a:lnTo>
                  <a:pt x="3190693" y="2303286"/>
                </a:lnTo>
                <a:lnTo>
                  <a:pt x="3235207" y="2296570"/>
                </a:lnTo>
                <a:lnTo>
                  <a:pt x="3279570" y="2288704"/>
                </a:lnTo>
                <a:lnTo>
                  <a:pt x="3323756" y="2279689"/>
                </a:lnTo>
                <a:lnTo>
                  <a:pt x="3367740" y="2269524"/>
                </a:lnTo>
                <a:lnTo>
                  <a:pt x="3411499" y="2258207"/>
                </a:lnTo>
                <a:lnTo>
                  <a:pt x="3455006" y="2245739"/>
                </a:lnTo>
                <a:lnTo>
                  <a:pt x="3498237" y="2232119"/>
                </a:lnTo>
                <a:lnTo>
                  <a:pt x="3541167" y="2217345"/>
                </a:lnTo>
                <a:lnTo>
                  <a:pt x="3583772" y="2201417"/>
                </a:lnTo>
                <a:lnTo>
                  <a:pt x="3626025" y="2184335"/>
                </a:lnTo>
                <a:lnTo>
                  <a:pt x="3667904" y="2166097"/>
                </a:lnTo>
                <a:lnTo>
                  <a:pt x="3709381" y="2146704"/>
                </a:lnTo>
                <a:lnTo>
                  <a:pt x="3750433" y="2126153"/>
                </a:lnTo>
                <a:lnTo>
                  <a:pt x="3791035" y="2104446"/>
                </a:lnTo>
                <a:lnTo>
                  <a:pt x="3831162" y="2081580"/>
                </a:lnTo>
                <a:lnTo>
                  <a:pt x="3870789" y="2057555"/>
                </a:lnTo>
                <a:lnTo>
                  <a:pt x="3909891" y="2032370"/>
                </a:lnTo>
                <a:lnTo>
                  <a:pt x="3948443" y="2006026"/>
                </a:lnTo>
                <a:lnTo>
                  <a:pt x="3986420" y="1978520"/>
                </a:lnTo>
                <a:lnTo>
                  <a:pt x="4023798" y="1949853"/>
                </a:lnTo>
                <a:lnTo>
                  <a:pt x="4060551" y="1920023"/>
                </a:lnTo>
                <a:lnTo>
                  <a:pt x="4096655" y="1889030"/>
                </a:lnTo>
                <a:lnTo>
                  <a:pt x="4132085" y="1856873"/>
                </a:lnTo>
                <a:lnTo>
                  <a:pt x="4166603" y="1823758"/>
                </a:lnTo>
                <a:lnTo>
                  <a:pt x="4199989" y="1789904"/>
                </a:lnTo>
                <a:lnTo>
                  <a:pt x="4232243" y="1755339"/>
                </a:lnTo>
                <a:lnTo>
                  <a:pt x="4263362" y="1720085"/>
                </a:lnTo>
                <a:lnTo>
                  <a:pt x="4293347" y="1684168"/>
                </a:lnTo>
                <a:lnTo>
                  <a:pt x="4322197" y="1647613"/>
                </a:lnTo>
                <a:lnTo>
                  <a:pt x="4349911" y="1610443"/>
                </a:lnTo>
                <a:lnTo>
                  <a:pt x="4376487" y="1572685"/>
                </a:lnTo>
                <a:lnTo>
                  <a:pt x="4401927" y="1534362"/>
                </a:lnTo>
                <a:lnTo>
                  <a:pt x="4426228" y="1495499"/>
                </a:lnTo>
                <a:lnTo>
                  <a:pt x="4449389" y="1456121"/>
                </a:lnTo>
                <a:lnTo>
                  <a:pt x="4471411" y="1416252"/>
                </a:lnTo>
                <a:lnTo>
                  <a:pt x="4492292" y="1375918"/>
                </a:lnTo>
                <a:lnTo>
                  <a:pt x="4512032" y="1335143"/>
                </a:lnTo>
                <a:lnTo>
                  <a:pt x="4530629" y="1293951"/>
                </a:lnTo>
                <a:lnTo>
                  <a:pt x="4548083" y="1252368"/>
                </a:lnTo>
                <a:lnTo>
                  <a:pt x="4564394" y="1210417"/>
                </a:lnTo>
                <a:lnTo>
                  <a:pt x="4579560" y="1168124"/>
                </a:lnTo>
                <a:lnTo>
                  <a:pt x="4593580" y="1125514"/>
                </a:lnTo>
                <a:lnTo>
                  <a:pt x="4606454" y="1082610"/>
                </a:lnTo>
                <a:lnTo>
                  <a:pt x="4618182" y="1039439"/>
                </a:lnTo>
                <a:lnTo>
                  <a:pt x="4628761" y="996023"/>
                </a:lnTo>
                <a:lnTo>
                  <a:pt x="4638193" y="952389"/>
                </a:lnTo>
                <a:lnTo>
                  <a:pt x="4646475" y="908561"/>
                </a:lnTo>
                <a:lnTo>
                  <a:pt x="4653607" y="864562"/>
                </a:lnTo>
                <a:lnTo>
                  <a:pt x="4659588" y="820420"/>
                </a:lnTo>
                <a:lnTo>
                  <a:pt x="4664417" y="776156"/>
                </a:lnTo>
                <a:lnTo>
                  <a:pt x="4668094" y="731798"/>
                </a:lnTo>
                <a:lnTo>
                  <a:pt x="4670619" y="687368"/>
                </a:lnTo>
                <a:lnTo>
                  <a:pt x="4671989" y="642893"/>
                </a:lnTo>
                <a:lnTo>
                  <a:pt x="4672204" y="598396"/>
                </a:lnTo>
                <a:lnTo>
                  <a:pt x="4671264" y="553902"/>
                </a:lnTo>
                <a:lnTo>
                  <a:pt x="4669168" y="509436"/>
                </a:lnTo>
                <a:lnTo>
                  <a:pt x="4665915" y="465023"/>
                </a:lnTo>
                <a:lnTo>
                  <a:pt x="4661504" y="420687"/>
                </a:lnTo>
                <a:lnTo>
                  <a:pt x="4655934" y="376453"/>
                </a:lnTo>
                <a:lnTo>
                  <a:pt x="4649205" y="332346"/>
                </a:lnTo>
                <a:lnTo>
                  <a:pt x="4641316" y="288390"/>
                </a:lnTo>
                <a:lnTo>
                  <a:pt x="4632266" y="244610"/>
                </a:lnTo>
                <a:lnTo>
                  <a:pt x="4622054" y="201031"/>
                </a:lnTo>
                <a:lnTo>
                  <a:pt x="4610680" y="157677"/>
                </a:lnTo>
                <a:lnTo>
                  <a:pt x="4598143" y="114573"/>
                </a:lnTo>
                <a:lnTo>
                  <a:pt x="4584441" y="71744"/>
                </a:lnTo>
                <a:lnTo>
                  <a:pt x="4569575" y="29215"/>
                </a:lnTo>
                <a:lnTo>
                  <a:pt x="4558478" y="0"/>
                </a:lnTo>
                <a:close/>
              </a:path>
            </a:pathLst>
          </a:custGeom>
          <a:solidFill>
            <a:srgbClr val="410099">
              <a:alpha val="68998"/>
            </a:srgbClr>
          </a:solidFill>
        </p:spPr>
        <p:txBody>
          <a:bodyPr wrap="square" lIns="0" tIns="0" rIns="0" bIns="0" rtlCol="0"/>
          <a:lstStyle/>
          <a:p>
            <a:endParaRPr sz="1092"/>
          </a:p>
        </p:txBody>
      </p:sp>
      <p:sp>
        <p:nvSpPr>
          <p:cNvPr id="19" name="bk object 19"/>
          <p:cNvSpPr/>
          <p:nvPr/>
        </p:nvSpPr>
        <p:spPr>
          <a:xfrm>
            <a:off x="0" y="5486965"/>
            <a:ext cx="1408280" cy="1370830"/>
          </a:xfrm>
          <a:custGeom>
            <a:avLst/>
            <a:gdLst/>
            <a:ahLst/>
            <a:cxnLst/>
            <a:rect l="l" t="t" r="r" b="b"/>
            <a:pathLst>
              <a:path w="2322195" h="2260600">
                <a:moveTo>
                  <a:pt x="0" y="0"/>
                </a:moveTo>
                <a:lnTo>
                  <a:pt x="0" y="2260144"/>
                </a:lnTo>
                <a:lnTo>
                  <a:pt x="2321938" y="2260144"/>
                </a:lnTo>
                <a:lnTo>
                  <a:pt x="230132" y="168337"/>
                </a:lnTo>
                <a:lnTo>
                  <a:pt x="191729" y="132024"/>
                </a:lnTo>
                <a:lnTo>
                  <a:pt x="151795" y="98284"/>
                </a:lnTo>
                <a:lnTo>
                  <a:pt x="110442" y="67116"/>
                </a:lnTo>
                <a:lnTo>
                  <a:pt x="67779" y="38518"/>
                </a:lnTo>
                <a:lnTo>
                  <a:pt x="23919" y="12487"/>
                </a:lnTo>
                <a:lnTo>
                  <a:pt x="0" y="0"/>
                </a:lnTo>
                <a:close/>
              </a:path>
            </a:pathLst>
          </a:custGeom>
          <a:solidFill>
            <a:srgbClr val="FF6C0E"/>
          </a:solidFill>
        </p:spPr>
        <p:txBody>
          <a:bodyPr wrap="square" lIns="0" tIns="0" rIns="0" bIns="0" rtlCol="0"/>
          <a:lstStyle/>
          <a:p>
            <a:endParaRPr sz="1092"/>
          </a:p>
        </p:txBody>
      </p:sp>
      <p:sp>
        <p:nvSpPr>
          <p:cNvPr id="20" name="bk object 20"/>
          <p:cNvSpPr/>
          <p:nvPr/>
        </p:nvSpPr>
        <p:spPr>
          <a:xfrm>
            <a:off x="479042" y="6242876"/>
            <a:ext cx="1239609" cy="614948"/>
          </a:xfrm>
          <a:custGeom>
            <a:avLst/>
            <a:gdLst/>
            <a:ahLst/>
            <a:cxnLst/>
            <a:rect l="l" t="t" r="r" b="b"/>
            <a:pathLst>
              <a:path w="2044064" h="1014095">
                <a:moveTo>
                  <a:pt x="731406" y="0"/>
                </a:moveTo>
                <a:lnTo>
                  <a:pt x="686841" y="2574"/>
                </a:lnTo>
                <a:lnTo>
                  <a:pt x="642337" y="7755"/>
                </a:lnTo>
                <a:lnTo>
                  <a:pt x="598353" y="15487"/>
                </a:lnTo>
                <a:lnTo>
                  <a:pt x="554708" y="25828"/>
                </a:lnTo>
                <a:lnTo>
                  <a:pt x="511610" y="38768"/>
                </a:lnTo>
                <a:lnTo>
                  <a:pt x="469197" y="54308"/>
                </a:lnTo>
                <a:lnTo>
                  <a:pt x="427596" y="72452"/>
                </a:lnTo>
                <a:lnTo>
                  <a:pt x="386935" y="93205"/>
                </a:lnTo>
                <a:lnTo>
                  <a:pt x="347341" y="116568"/>
                </a:lnTo>
                <a:lnTo>
                  <a:pt x="308942" y="142546"/>
                </a:lnTo>
                <a:lnTo>
                  <a:pt x="271865" y="171143"/>
                </a:lnTo>
                <a:lnTo>
                  <a:pt x="236237" y="202362"/>
                </a:lnTo>
                <a:lnTo>
                  <a:pt x="202652" y="235732"/>
                </a:lnTo>
                <a:lnTo>
                  <a:pt x="171622" y="270693"/>
                </a:lnTo>
                <a:lnTo>
                  <a:pt x="143151" y="307120"/>
                </a:lnTo>
                <a:lnTo>
                  <a:pt x="117244" y="344886"/>
                </a:lnTo>
                <a:lnTo>
                  <a:pt x="93902" y="383865"/>
                </a:lnTo>
                <a:lnTo>
                  <a:pt x="73132" y="423930"/>
                </a:lnTo>
                <a:lnTo>
                  <a:pt x="54937" y="464956"/>
                </a:lnTo>
                <a:lnTo>
                  <a:pt x="39320" y="506816"/>
                </a:lnTo>
                <a:lnTo>
                  <a:pt x="26286" y="549383"/>
                </a:lnTo>
                <a:lnTo>
                  <a:pt x="15840" y="592532"/>
                </a:lnTo>
                <a:lnTo>
                  <a:pt x="7983" y="636136"/>
                </a:lnTo>
                <a:lnTo>
                  <a:pt x="2722" y="680069"/>
                </a:lnTo>
                <a:lnTo>
                  <a:pt x="59" y="724204"/>
                </a:lnTo>
                <a:lnTo>
                  <a:pt x="0" y="768415"/>
                </a:lnTo>
                <a:lnTo>
                  <a:pt x="2546" y="812576"/>
                </a:lnTo>
                <a:lnTo>
                  <a:pt x="7704" y="856561"/>
                </a:lnTo>
                <a:lnTo>
                  <a:pt x="15476" y="900243"/>
                </a:lnTo>
                <a:lnTo>
                  <a:pt x="25867" y="943496"/>
                </a:lnTo>
                <a:lnTo>
                  <a:pt x="38881" y="986193"/>
                </a:lnTo>
                <a:lnTo>
                  <a:pt x="49079" y="1013590"/>
                </a:lnTo>
                <a:lnTo>
                  <a:pt x="2043842" y="1013590"/>
                </a:lnTo>
                <a:lnTo>
                  <a:pt x="1302445" y="233440"/>
                </a:lnTo>
                <a:lnTo>
                  <a:pt x="1268793" y="200193"/>
                </a:lnTo>
                <a:lnTo>
                  <a:pt x="1233534" y="169482"/>
                </a:lnTo>
                <a:lnTo>
                  <a:pt x="1196795" y="141309"/>
                </a:lnTo>
                <a:lnTo>
                  <a:pt x="1158703" y="115679"/>
                </a:lnTo>
                <a:lnTo>
                  <a:pt x="1119386" y="92594"/>
                </a:lnTo>
                <a:lnTo>
                  <a:pt x="1078970" y="72059"/>
                </a:lnTo>
                <a:lnTo>
                  <a:pt x="1037585" y="54077"/>
                </a:lnTo>
                <a:lnTo>
                  <a:pt x="995356" y="38652"/>
                </a:lnTo>
                <a:lnTo>
                  <a:pt x="952411" y="25788"/>
                </a:lnTo>
                <a:lnTo>
                  <a:pt x="908861" y="15485"/>
                </a:lnTo>
                <a:lnTo>
                  <a:pt x="864883" y="7755"/>
                </a:lnTo>
                <a:lnTo>
                  <a:pt x="820555" y="2593"/>
                </a:lnTo>
                <a:lnTo>
                  <a:pt x="776020" y="7"/>
                </a:lnTo>
                <a:lnTo>
                  <a:pt x="731406" y="0"/>
                </a:lnTo>
                <a:close/>
              </a:path>
            </a:pathLst>
          </a:custGeom>
          <a:solidFill>
            <a:srgbClr val="410099">
              <a:alpha val="68998"/>
            </a:srgbClr>
          </a:solidFill>
        </p:spPr>
        <p:txBody>
          <a:bodyPr wrap="square" lIns="0" tIns="0" rIns="0" bIns="0" rtlCol="0"/>
          <a:lstStyle/>
          <a:p>
            <a:endParaRPr sz="1092"/>
          </a:p>
        </p:txBody>
      </p:sp>
      <p:sp>
        <p:nvSpPr>
          <p:cNvPr id="21" name="bk object 21"/>
          <p:cNvSpPr/>
          <p:nvPr/>
        </p:nvSpPr>
        <p:spPr>
          <a:xfrm>
            <a:off x="2147525" y="1112550"/>
            <a:ext cx="1832902" cy="3168789"/>
          </a:xfrm>
          <a:prstGeom prst="rect">
            <a:avLst/>
          </a:prstGeom>
          <a:blipFill>
            <a:blip r:embed="rId2" cstate="print"/>
            <a:stretch>
              <a:fillRect/>
            </a:stretch>
          </a:blipFill>
        </p:spPr>
        <p:txBody>
          <a:bodyPr wrap="square" lIns="0" tIns="0" rIns="0" bIns="0" rtlCol="0"/>
          <a:lstStyle/>
          <a:p>
            <a:endParaRPr sz="1092"/>
          </a:p>
        </p:txBody>
      </p:sp>
      <p:sp>
        <p:nvSpPr>
          <p:cNvPr id="22" name="bk object 22"/>
          <p:cNvSpPr/>
          <p:nvPr/>
        </p:nvSpPr>
        <p:spPr>
          <a:xfrm>
            <a:off x="4621720" y="1113199"/>
            <a:ext cx="1832889" cy="3167496"/>
          </a:xfrm>
          <a:prstGeom prst="rect">
            <a:avLst/>
          </a:prstGeom>
          <a:blipFill>
            <a:blip r:embed="rId3" cstate="print"/>
            <a:stretch>
              <a:fillRect/>
            </a:stretch>
          </a:blipFill>
        </p:spPr>
        <p:txBody>
          <a:bodyPr wrap="square" lIns="0" tIns="0" rIns="0" bIns="0" rtlCol="0"/>
          <a:lstStyle/>
          <a:p>
            <a:endParaRPr sz="1092"/>
          </a:p>
        </p:txBody>
      </p:sp>
      <p:sp>
        <p:nvSpPr>
          <p:cNvPr id="23" name="bk object 23"/>
          <p:cNvSpPr/>
          <p:nvPr/>
        </p:nvSpPr>
        <p:spPr>
          <a:xfrm>
            <a:off x="7104342" y="1113193"/>
            <a:ext cx="1832902" cy="3167504"/>
          </a:xfrm>
          <a:prstGeom prst="rect">
            <a:avLst/>
          </a:prstGeom>
          <a:blipFill>
            <a:blip r:embed="rId4" cstate="print"/>
            <a:stretch>
              <a:fillRect/>
            </a:stretch>
          </a:blipFill>
        </p:spPr>
        <p:txBody>
          <a:bodyPr wrap="square" lIns="0" tIns="0" rIns="0" bIns="0" rtlCol="0"/>
          <a:lstStyle/>
          <a:p>
            <a:endParaRPr sz="1092"/>
          </a:p>
        </p:txBody>
      </p:sp>
      <p:sp>
        <p:nvSpPr>
          <p:cNvPr id="24" name="bk object 24"/>
          <p:cNvSpPr/>
          <p:nvPr/>
        </p:nvSpPr>
        <p:spPr>
          <a:xfrm>
            <a:off x="6198563" y="5655561"/>
            <a:ext cx="706643" cy="162112"/>
          </a:xfrm>
          <a:custGeom>
            <a:avLst/>
            <a:gdLst/>
            <a:ahLst/>
            <a:cxnLst/>
            <a:rect l="l" t="t" r="r" b="b"/>
            <a:pathLst>
              <a:path w="1165225" h="267334">
                <a:moveTo>
                  <a:pt x="41" y="0"/>
                </a:moveTo>
                <a:lnTo>
                  <a:pt x="63066" y="133514"/>
                </a:lnTo>
                <a:lnTo>
                  <a:pt x="0" y="267018"/>
                </a:lnTo>
                <a:lnTo>
                  <a:pt x="1101851" y="267070"/>
                </a:lnTo>
                <a:lnTo>
                  <a:pt x="1164927" y="133566"/>
                </a:lnTo>
                <a:lnTo>
                  <a:pt x="1101903" y="52"/>
                </a:lnTo>
                <a:lnTo>
                  <a:pt x="41" y="0"/>
                </a:lnTo>
                <a:close/>
              </a:path>
            </a:pathLst>
          </a:custGeom>
          <a:solidFill>
            <a:srgbClr val="FF6C0E"/>
          </a:solidFill>
        </p:spPr>
        <p:txBody>
          <a:bodyPr wrap="square" lIns="0" tIns="0" rIns="0" bIns="0" rtlCol="0"/>
          <a:lstStyle/>
          <a:p>
            <a:endParaRPr sz="1092"/>
          </a:p>
        </p:txBody>
      </p:sp>
      <p:sp>
        <p:nvSpPr>
          <p:cNvPr id="25" name="bk object 25"/>
          <p:cNvSpPr/>
          <p:nvPr/>
        </p:nvSpPr>
        <p:spPr>
          <a:xfrm>
            <a:off x="6727456" y="4639706"/>
            <a:ext cx="410893" cy="465928"/>
          </a:xfrm>
          <a:custGeom>
            <a:avLst/>
            <a:gdLst/>
            <a:ahLst/>
            <a:cxnLst/>
            <a:rect l="l" t="t" r="r" b="b"/>
            <a:pathLst>
              <a:path w="677545" h="768350">
                <a:moveTo>
                  <a:pt x="497903" y="0"/>
                </a:moveTo>
                <a:lnTo>
                  <a:pt x="456403" y="8956"/>
                </a:lnTo>
                <a:lnTo>
                  <a:pt x="418108" y="28325"/>
                </a:lnTo>
                <a:lnTo>
                  <a:pt x="385286" y="57907"/>
                </a:lnTo>
                <a:lnTo>
                  <a:pt x="0" y="512082"/>
                </a:lnTo>
                <a:lnTo>
                  <a:pt x="216485" y="767760"/>
                </a:lnTo>
                <a:lnTo>
                  <a:pt x="639394" y="269105"/>
                </a:lnTo>
                <a:lnTo>
                  <a:pt x="663085" y="231951"/>
                </a:lnTo>
                <a:lnTo>
                  <a:pt x="675673" y="191230"/>
                </a:lnTo>
                <a:lnTo>
                  <a:pt x="677357" y="149187"/>
                </a:lnTo>
                <a:lnTo>
                  <a:pt x="668334" y="108070"/>
                </a:lnTo>
                <a:lnTo>
                  <a:pt x="648800" y="70123"/>
                </a:lnTo>
                <a:lnTo>
                  <a:pt x="618954" y="37594"/>
                </a:lnTo>
                <a:lnTo>
                  <a:pt x="581447" y="14119"/>
                </a:lnTo>
                <a:lnTo>
                  <a:pt x="540341" y="1654"/>
                </a:lnTo>
                <a:lnTo>
                  <a:pt x="497903" y="0"/>
                </a:lnTo>
                <a:close/>
              </a:path>
            </a:pathLst>
          </a:custGeom>
          <a:solidFill>
            <a:srgbClr val="FF6C0E"/>
          </a:solidFill>
        </p:spPr>
        <p:txBody>
          <a:bodyPr wrap="square" lIns="0" tIns="0" rIns="0" bIns="0" rtlCol="0"/>
          <a:lstStyle/>
          <a:p>
            <a:endParaRPr sz="1092"/>
          </a:p>
        </p:txBody>
      </p:sp>
      <p:sp>
        <p:nvSpPr>
          <p:cNvPr id="26" name="bk object 26"/>
          <p:cNvSpPr/>
          <p:nvPr/>
        </p:nvSpPr>
        <p:spPr>
          <a:xfrm>
            <a:off x="6727451" y="5103664"/>
            <a:ext cx="408197" cy="462848"/>
          </a:xfrm>
          <a:custGeom>
            <a:avLst/>
            <a:gdLst/>
            <a:ahLst/>
            <a:cxnLst/>
            <a:rect l="l" t="t" r="r" b="b"/>
            <a:pathLst>
              <a:path w="673100" h="763270">
                <a:moveTo>
                  <a:pt x="216527" y="0"/>
                </a:moveTo>
                <a:lnTo>
                  <a:pt x="0" y="255615"/>
                </a:lnTo>
                <a:lnTo>
                  <a:pt x="380396" y="704826"/>
                </a:lnTo>
                <a:lnTo>
                  <a:pt x="413216" y="734407"/>
                </a:lnTo>
                <a:lnTo>
                  <a:pt x="451513" y="753766"/>
                </a:lnTo>
                <a:lnTo>
                  <a:pt x="493017" y="762708"/>
                </a:lnTo>
                <a:lnTo>
                  <a:pt x="535458" y="761039"/>
                </a:lnTo>
                <a:lnTo>
                  <a:pt x="576564" y="748563"/>
                </a:lnTo>
                <a:lnTo>
                  <a:pt x="614065" y="725087"/>
                </a:lnTo>
                <a:lnTo>
                  <a:pt x="643912" y="692574"/>
                </a:lnTo>
                <a:lnTo>
                  <a:pt x="663450" y="654630"/>
                </a:lnTo>
                <a:lnTo>
                  <a:pt x="672478" y="613504"/>
                </a:lnTo>
                <a:lnTo>
                  <a:pt x="670794" y="571451"/>
                </a:lnTo>
                <a:lnTo>
                  <a:pt x="658200" y="530721"/>
                </a:lnTo>
                <a:lnTo>
                  <a:pt x="634493" y="493566"/>
                </a:lnTo>
                <a:lnTo>
                  <a:pt x="216527" y="0"/>
                </a:lnTo>
                <a:close/>
              </a:path>
            </a:pathLst>
          </a:custGeom>
          <a:solidFill>
            <a:srgbClr val="FF6C0E"/>
          </a:solidFill>
        </p:spPr>
        <p:txBody>
          <a:bodyPr wrap="square" lIns="0" tIns="0" rIns="0" bIns="0" rtlCol="0"/>
          <a:lstStyle/>
          <a:p>
            <a:endParaRPr sz="1092"/>
          </a:p>
        </p:txBody>
      </p:sp>
      <p:sp>
        <p:nvSpPr>
          <p:cNvPr id="27" name="bk object 27"/>
          <p:cNvSpPr/>
          <p:nvPr/>
        </p:nvSpPr>
        <p:spPr>
          <a:xfrm>
            <a:off x="6449459" y="4638300"/>
            <a:ext cx="410123" cy="930701"/>
          </a:xfrm>
          <a:custGeom>
            <a:avLst/>
            <a:gdLst/>
            <a:ahLst/>
            <a:cxnLst/>
            <a:rect l="l" t="t" r="r" b="b"/>
            <a:pathLst>
              <a:path w="676275" h="1534795">
                <a:moveTo>
                  <a:pt x="23643" y="0"/>
                </a:moveTo>
                <a:lnTo>
                  <a:pt x="0" y="0"/>
                </a:lnTo>
                <a:lnTo>
                  <a:pt x="652629" y="768531"/>
                </a:lnTo>
                <a:lnTo>
                  <a:pt x="2963" y="1534215"/>
                </a:lnTo>
                <a:lnTo>
                  <a:pt x="26344" y="1534298"/>
                </a:lnTo>
                <a:lnTo>
                  <a:pt x="676115" y="768458"/>
                </a:lnTo>
                <a:lnTo>
                  <a:pt x="23643" y="0"/>
                </a:lnTo>
                <a:close/>
              </a:path>
            </a:pathLst>
          </a:custGeom>
          <a:solidFill>
            <a:srgbClr val="FF6C0E"/>
          </a:solidFill>
        </p:spPr>
        <p:txBody>
          <a:bodyPr wrap="square" lIns="0" tIns="0" rIns="0" bIns="0" rtlCol="0"/>
          <a:lstStyle/>
          <a:p>
            <a:endParaRPr sz="1092"/>
          </a:p>
        </p:txBody>
      </p:sp>
      <p:sp>
        <p:nvSpPr>
          <p:cNvPr id="28" name="bk object 28"/>
          <p:cNvSpPr/>
          <p:nvPr/>
        </p:nvSpPr>
        <p:spPr>
          <a:xfrm>
            <a:off x="6365818" y="4638257"/>
            <a:ext cx="410123" cy="930701"/>
          </a:xfrm>
          <a:custGeom>
            <a:avLst/>
            <a:gdLst/>
            <a:ahLst/>
            <a:cxnLst/>
            <a:rect l="l" t="t" r="r" b="b"/>
            <a:pathLst>
              <a:path w="676275" h="1534795">
                <a:moveTo>
                  <a:pt x="23643" y="0"/>
                </a:moveTo>
                <a:lnTo>
                  <a:pt x="0" y="0"/>
                </a:lnTo>
                <a:lnTo>
                  <a:pt x="652629" y="768521"/>
                </a:lnTo>
                <a:lnTo>
                  <a:pt x="2963" y="1534288"/>
                </a:lnTo>
                <a:lnTo>
                  <a:pt x="26344" y="1534288"/>
                </a:lnTo>
                <a:lnTo>
                  <a:pt x="676115" y="768458"/>
                </a:lnTo>
                <a:lnTo>
                  <a:pt x="23643" y="0"/>
                </a:lnTo>
                <a:close/>
              </a:path>
            </a:pathLst>
          </a:custGeom>
          <a:solidFill>
            <a:srgbClr val="FF6C0E"/>
          </a:solidFill>
        </p:spPr>
        <p:txBody>
          <a:bodyPr wrap="square" lIns="0" tIns="0" rIns="0" bIns="0" rtlCol="0"/>
          <a:lstStyle/>
          <a:p>
            <a:endParaRPr sz="1092"/>
          </a:p>
        </p:txBody>
      </p:sp>
      <p:sp>
        <p:nvSpPr>
          <p:cNvPr id="29" name="bk object 29"/>
          <p:cNvSpPr/>
          <p:nvPr/>
        </p:nvSpPr>
        <p:spPr>
          <a:xfrm>
            <a:off x="6282176" y="4638213"/>
            <a:ext cx="410123" cy="930701"/>
          </a:xfrm>
          <a:custGeom>
            <a:avLst/>
            <a:gdLst/>
            <a:ahLst/>
            <a:cxnLst/>
            <a:rect l="l" t="t" r="r" b="b"/>
            <a:pathLst>
              <a:path w="676275" h="1534795">
                <a:moveTo>
                  <a:pt x="23643" y="0"/>
                </a:moveTo>
                <a:lnTo>
                  <a:pt x="0" y="0"/>
                </a:lnTo>
                <a:lnTo>
                  <a:pt x="652629" y="768521"/>
                </a:lnTo>
                <a:lnTo>
                  <a:pt x="2963" y="1534288"/>
                </a:lnTo>
                <a:lnTo>
                  <a:pt x="26344" y="1534288"/>
                </a:lnTo>
                <a:lnTo>
                  <a:pt x="676115" y="768458"/>
                </a:lnTo>
                <a:lnTo>
                  <a:pt x="23643" y="0"/>
                </a:lnTo>
                <a:close/>
              </a:path>
            </a:pathLst>
          </a:custGeom>
          <a:solidFill>
            <a:srgbClr val="FF6C0E"/>
          </a:solidFill>
        </p:spPr>
        <p:txBody>
          <a:bodyPr wrap="square" lIns="0" tIns="0" rIns="0" bIns="0" rtlCol="0"/>
          <a:lstStyle/>
          <a:p>
            <a:endParaRPr sz="1092"/>
          </a:p>
        </p:txBody>
      </p:sp>
      <p:sp>
        <p:nvSpPr>
          <p:cNvPr id="30" name="bk object 30"/>
          <p:cNvSpPr/>
          <p:nvPr/>
        </p:nvSpPr>
        <p:spPr>
          <a:xfrm>
            <a:off x="6198560" y="4638163"/>
            <a:ext cx="410123" cy="930701"/>
          </a:xfrm>
          <a:custGeom>
            <a:avLst/>
            <a:gdLst/>
            <a:ahLst/>
            <a:cxnLst/>
            <a:rect l="l" t="t" r="r" b="b"/>
            <a:pathLst>
              <a:path w="676275" h="1534795">
                <a:moveTo>
                  <a:pt x="23632" y="0"/>
                </a:moveTo>
                <a:lnTo>
                  <a:pt x="0" y="0"/>
                </a:lnTo>
                <a:lnTo>
                  <a:pt x="652618" y="768604"/>
                </a:lnTo>
                <a:lnTo>
                  <a:pt x="2921" y="1534298"/>
                </a:lnTo>
                <a:lnTo>
                  <a:pt x="26344" y="1534298"/>
                </a:lnTo>
                <a:lnTo>
                  <a:pt x="676105" y="768468"/>
                </a:lnTo>
                <a:lnTo>
                  <a:pt x="23632" y="0"/>
                </a:lnTo>
                <a:close/>
              </a:path>
            </a:pathLst>
          </a:custGeom>
          <a:solidFill>
            <a:srgbClr val="FF6C0E"/>
          </a:solidFill>
        </p:spPr>
        <p:txBody>
          <a:bodyPr wrap="square" lIns="0" tIns="0" rIns="0" bIns="0" rtlCol="0"/>
          <a:lstStyle/>
          <a:p>
            <a:endParaRPr sz="1092"/>
          </a:p>
        </p:txBody>
      </p:sp>
      <p:sp>
        <p:nvSpPr>
          <p:cNvPr id="31" name="bk object 31"/>
          <p:cNvSpPr/>
          <p:nvPr/>
        </p:nvSpPr>
        <p:spPr>
          <a:xfrm>
            <a:off x="7198808" y="4638885"/>
            <a:ext cx="1268107" cy="929931"/>
          </a:xfrm>
          <a:custGeom>
            <a:avLst/>
            <a:gdLst/>
            <a:ahLst/>
            <a:cxnLst/>
            <a:rect l="l" t="t" r="r" b="b"/>
            <a:pathLst>
              <a:path w="2091055" h="1533525">
                <a:moveTo>
                  <a:pt x="171753" y="0"/>
                </a:moveTo>
                <a:lnTo>
                  <a:pt x="121732" y="6627"/>
                </a:lnTo>
                <a:lnTo>
                  <a:pt x="79482" y="25067"/>
                </a:lnTo>
                <a:lnTo>
                  <a:pt x="45594" y="53155"/>
                </a:lnTo>
                <a:lnTo>
                  <a:pt x="20657" y="88726"/>
                </a:lnTo>
                <a:lnTo>
                  <a:pt x="5262" y="129615"/>
                </a:lnTo>
                <a:lnTo>
                  <a:pt x="0" y="173659"/>
                </a:lnTo>
                <a:lnTo>
                  <a:pt x="0" y="1363550"/>
                </a:lnTo>
                <a:lnTo>
                  <a:pt x="6140" y="1408523"/>
                </a:lnTo>
                <a:lnTo>
                  <a:pt x="23453" y="1449017"/>
                </a:lnTo>
                <a:lnTo>
                  <a:pt x="50274" y="1483382"/>
                </a:lnTo>
                <a:lnTo>
                  <a:pt x="84941" y="1509971"/>
                </a:lnTo>
                <a:lnTo>
                  <a:pt x="125789" y="1527133"/>
                </a:lnTo>
                <a:lnTo>
                  <a:pt x="171157" y="1533220"/>
                </a:lnTo>
                <a:lnTo>
                  <a:pt x="216522" y="1527133"/>
                </a:lnTo>
                <a:lnTo>
                  <a:pt x="257376" y="1509971"/>
                </a:lnTo>
                <a:lnTo>
                  <a:pt x="292051" y="1483382"/>
                </a:lnTo>
                <a:lnTo>
                  <a:pt x="318881" y="1449017"/>
                </a:lnTo>
                <a:lnTo>
                  <a:pt x="336201" y="1408523"/>
                </a:lnTo>
                <a:lnTo>
                  <a:pt x="342345" y="1363550"/>
                </a:lnTo>
                <a:lnTo>
                  <a:pt x="343032" y="731297"/>
                </a:lnTo>
                <a:lnTo>
                  <a:pt x="343139" y="649771"/>
                </a:lnTo>
                <a:lnTo>
                  <a:pt x="346283" y="586851"/>
                </a:lnTo>
                <a:lnTo>
                  <a:pt x="354582" y="541590"/>
                </a:lnTo>
                <a:lnTo>
                  <a:pt x="368065" y="498440"/>
                </a:lnTo>
                <a:lnTo>
                  <a:pt x="386706" y="458254"/>
                </a:lnTo>
                <a:lnTo>
                  <a:pt x="410479" y="421883"/>
                </a:lnTo>
                <a:lnTo>
                  <a:pt x="439360" y="390179"/>
                </a:lnTo>
                <a:lnTo>
                  <a:pt x="473324" y="363994"/>
                </a:lnTo>
                <a:lnTo>
                  <a:pt x="512345" y="344179"/>
                </a:lnTo>
                <a:lnTo>
                  <a:pt x="556398" y="331587"/>
                </a:lnTo>
                <a:lnTo>
                  <a:pt x="605458" y="327068"/>
                </a:lnTo>
                <a:lnTo>
                  <a:pt x="2047589" y="327068"/>
                </a:lnTo>
                <a:lnTo>
                  <a:pt x="2032484" y="292564"/>
                </a:lnTo>
                <a:lnTo>
                  <a:pt x="2011039" y="252910"/>
                </a:lnTo>
                <a:lnTo>
                  <a:pt x="2007436" y="247406"/>
                </a:lnTo>
                <a:lnTo>
                  <a:pt x="1144069" y="247406"/>
                </a:lnTo>
                <a:lnTo>
                  <a:pt x="1121496" y="209209"/>
                </a:lnTo>
                <a:lnTo>
                  <a:pt x="1104205" y="186067"/>
                </a:lnTo>
                <a:lnTo>
                  <a:pt x="342345" y="186067"/>
                </a:lnTo>
                <a:lnTo>
                  <a:pt x="338257" y="138290"/>
                </a:lnTo>
                <a:lnTo>
                  <a:pt x="322631" y="94315"/>
                </a:lnTo>
                <a:lnTo>
                  <a:pt x="296818" y="56320"/>
                </a:lnTo>
                <a:lnTo>
                  <a:pt x="262167" y="26483"/>
                </a:lnTo>
                <a:lnTo>
                  <a:pt x="220029" y="6983"/>
                </a:lnTo>
                <a:lnTo>
                  <a:pt x="171753" y="0"/>
                </a:lnTo>
                <a:close/>
              </a:path>
              <a:path w="2091055" h="1533525">
                <a:moveTo>
                  <a:pt x="2047589" y="327068"/>
                </a:moveTo>
                <a:lnTo>
                  <a:pt x="605458" y="327068"/>
                </a:lnTo>
                <a:lnTo>
                  <a:pt x="657605" y="331158"/>
                </a:lnTo>
                <a:lnTo>
                  <a:pt x="703556" y="343376"/>
                </a:lnTo>
                <a:lnTo>
                  <a:pt x="743489" y="362915"/>
                </a:lnTo>
                <a:lnTo>
                  <a:pt x="777585" y="388970"/>
                </a:lnTo>
                <a:lnTo>
                  <a:pt x="806022" y="420734"/>
                </a:lnTo>
                <a:lnTo>
                  <a:pt x="828979" y="457402"/>
                </a:lnTo>
                <a:lnTo>
                  <a:pt x="846636" y="498168"/>
                </a:lnTo>
                <a:lnTo>
                  <a:pt x="859172" y="542227"/>
                </a:lnTo>
                <a:lnTo>
                  <a:pt x="866765" y="588771"/>
                </a:lnTo>
                <a:lnTo>
                  <a:pt x="869596" y="636996"/>
                </a:lnTo>
                <a:lnTo>
                  <a:pt x="870783" y="831539"/>
                </a:lnTo>
                <a:lnTo>
                  <a:pt x="871392" y="1072290"/>
                </a:lnTo>
                <a:lnTo>
                  <a:pt x="871605" y="1266358"/>
                </a:lnTo>
                <a:lnTo>
                  <a:pt x="871648" y="1363550"/>
                </a:lnTo>
                <a:lnTo>
                  <a:pt x="877791" y="1408523"/>
                </a:lnTo>
                <a:lnTo>
                  <a:pt x="895110" y="1449017"/>
                </a:lnTo>
                <a:lnTo>
                  <a:pt x="921939" y="1483382"/>
                </a:lnTo>
                <a:lnTo>
                  <a:pt x="956613" y="1509971"/>
                </a:lnTo>
                <a:lnTo>
                  <a:pt x="997467" y="1527133"/>
                </a:lnTo>
                <a:lnTo>
                  <a:pt x="1042837" y="1533220"/>
                </a:lnTo>
                <a:lnTo>
                  <a:pt x="1088202" y="1527133"/>
                </a:lnTo>
                <a:lnTo>
                  <a:pt x="1129053" y="1509971"/>
                </a:lnTo>
                <a:lnTo>
                  <a:pt x="1163726" y="1483382"/>
                </a:lnTo>
                <a:lnTo>
                  <a:pt x="1190554" y="1449017"/>
                </a:lnTo>
                <a:lnTo>
                  <a:pt x="1207872" y="1408523"/>
                </a:lnTo>
                <a:lnTo>
                  <a:pt x="1214015" y="1363550"/>
                </a:lnTo>
                <a:lnTo>
                  <a:pt x="1215006" y="1044195"/>
                </a:lnTo>
                <a:lnTo>
                  <a:pt x="1215574" y="874570"/>
                </a:lnTo>
                <a:lnTo>
                  <a:pt x="1216060" y="759699"/>
                </a:lnTo>
                <a:lnTo>
                  <a:pt x="1216685" y="640912"/>
                </a:lnTo>
                <a:lnTo>
                  <a:pt x="1219328" y="594317"/>
                </a:lnTo>
                <a:lnTo>
                  <a:pt x="1226802" y="548797"/>
                </a:lnTo>
                <a:lnTo>
                  <a:pt x="1239204" y="505217"/>
                </a:lnTo>
                <a:lnTo>
                  <a:pt x="1256629" y="464443"/>
                </a:lnTo>
                <a:lnTo>
                  <a:pt x="1279177" y="427344"/>
                </a:lnTo>
                <a:lnTo>
                  <a:pt x="1306942" y="394784"/>
                </a:lnTo>
                <a:lnTo>
                  <a:pt x="1340024" y="367631"/>
                </a:lnTo>
                <a:lnTo>
                  <a:pt x="1378518" y="346751"/>
                </a:lnTo>
                <a:lnTo>
                  <a:pt x="1422522" y="333011"/>
                </a:lnTo>
                <a:lnTo>
                  <a:pt x="1472133" y="327277"/>
                </a:lnTo>
                <a:lnTo>
                  <a:pt x="2047681" y="327277"/>
                </a:lnTo>
                <a:lnTo>
                  <a:pt x="2047589" y="327068"/>
                </a:lnTo>
                <a:close/>
              </a:path>
              <a:path w="2091055" h="1533525">
                <a:moveTo>
                  <a:pt x="2047681" y="327277"/>
                </a:moveTo>
                <a:lnTo>
                  <a:pt x="1472133" y="327277"/>
                </a:lnTo>
                <a:lnTo>
                  <a:pt x="1525796" y="330314"/>
                </a:lnTo>
                <a:lnTo>
                  <a:pt x="1573153" y="341948"/>
                </a:lnTo>
                <a:lnTo>
                  <a:pt x="1614369" y="361320"/>
                </a:lnTo>
                <a:lnTo>
                  <a:pt x="1649609" y="387571"/>
                </a:lnTo>
                <a:lnTo>
                  <a:pt x="1679040" y="419841"/>
                </a:lnTo>
                <a:lnTo>
                  <a:pt x="1702827" y="457273"/>
                </a:lnTo>
                <a:lnTo>
                  <a:pt x="1721137" y="499006"/>
                </a:lnTo>
                <a:lnTo>
                  <a:pt x="1734134" y="544182"/>
                </a:lnTo>
                <a:lnTo>
                  <a:pt x="1741986" y="591942"/>
                </a:lnTo>
                <a:lnTo>
                  <a:pt x="1744828" y="640912"/>
                </a:lnTo>
                <a:lnTo>
                  <a:pt x="1745442" y="801179"/>
                </a:lnTo>
                <a:lnTo>
                  <a:pt x="1745777" y="1044195"/>
                </a:lnTo>
                <a:lnTo>
                  <a:pt x="1745931" y="1266358"/>
                </a:lnTo>
                <a:lnTo>
                  <a:pt x="1745967" y="1363550"/>
                </a:lnTo>
                <a:lnTo>
                  <a:pt x="1752108" y="1408523"/>
                </a:lnTo>
                <a:lnTo>
                  <a:pt x="1769422" y="1449017"/>
                </a:lnTo>
                <a:lnTo>
                  <a:pt x="1796246" y="1483382"/>
                </a:lnTo>
                <a:lnTo>
                  <a:pt x="1830918" y="1509971"/>
                </a:lnTo>
                <a:lnTo>
                  <a:pt x="1871775" y="1527133"/>
                </a:lnTo>
                <a:lnTo>
                  <a:pt x="1917156" y="1533220"/>
                </a:lnTo>
                <a:lnTo>
                  <a:pt x="1962519" y="1527133"/>
                </a:lnTo>
                <a:lnTo>
                  <a:pt x="2003367" y="1509971"/>
                </a:lnTo>
                <a:lnTo>
                  <a:pt x="2038034" y="1483382"/>
                </a:lnTo>
                <a:lnTo>
                  <a:pt x="2064857" y="1449017"/>
                </a:lnTo>
                <a:lnTo>
                  <a:pt x="2082172" y="1408523"/>
                </a:lnTo>
                <a:lnTo>
                  <a:pt x="2088313" y="1363550"/>
                </a:lnTo>
                <a:lnTo>
                  <a:pt x="2090389" y="936418"/>
                </a:lnTo>
                <a:lnTo>
                  <a:pt x="2091021" y="705434"/>
                </a:lnTo>
                <a:lnTo>
                  <a:pt x="2090181" y="594317"/>
                </a:lnTo>
                <a:lnTo>
                  <a:pt x="2087737" y="512916"/>
                </a:lnTo>
                <a:lnTo>
                  <a:pt x="2084053" y="466762"/>
                </a:lnTo>
                <a:lnTo>
                  <a:pt x="2076554" y="421392"/>
                </a:lnTo>
                <a:lnTo>
                  <a:pt x="2065372" y="377063"/>
                </a:lnTo>
                <a:lnTo>
                  <a:pt x="2050639" y="334034"/>
                </a:lnTo>
                <a:lnTo>
                  <a:pt x="2047681" y="327277"/>
                </a:lnTo>
                <a:close/>
              </a:path>
              <a:path w="2091055" h="1533525">
                <a:moveTo>
                  <a:pt x="1594640" y="9603"/>
                </a:moveTo>
                <a:lnTo>
                  <a:pt x="1546214" y="9776"/>
                </a:lnTo>
                <a:lnTo>
                  <a:pt x="1499250" y="13714"/>
                </a:lnTo>
                <a:lnTo>
                  <a:pt x="1453803" y="21532"/>
                </a:lnTo>
                <a:lnTo>
                  <a:pt x="1409931" y="33346"/>
                </a:lnTo>
                <a:lnTo>
                  <a:pt x="1367688" y="49272"/>
                </a:lnTo>
                <a:lnTo>
                  <a:pt x="1327131" y="69426"/>
                </a:lnTo>
                <a:lnTo>
                  <a:pt x="1288315" y="93924"/>
                </a:lnTo>
                <a:lnTo>
                  <a:pt x="1251297" y="122882"/>
                </a:lnTo>
                <a:lnTo>
                  <a:pt x="1216131" y="156417"/>
                </a:lnTo>
                <a:lnTo>
                  <a:pt x="1182874" y="194643"/>
                </a:lnTo>
                <a:lnTo>
                  <a:pt x="1144069" y="247406"/>
                </a:lnTo>
                <a:lnTo>
                  <a:pt x="2007436" y="247406"/>
                </a:lnTo>
                <a:lnTo>
                  <a:pt x="1986435" y="215330"/>
                </a:lnTo>
                <a:lnTo>
                  <a:pt x="1958804" y="180083"/>
                </a:lnTo>
                <a:lnTo>
                  <a:pt x="1928275" y="147427"/>
                </a:lnTo>
                <a:lnTo>
                  <a:pt x="1894981" y="117621"/>
                </a:lnTo>
                <a:lnTo>
                  <a:pt x="1859052" y="90922"/>
                </a:lnTo>
                <a:lnTo>
                  <a:pt x="1820619" y="67588"/>
                </a:lnTo>
                <a:lnTo>
                  <a:pt x="1779814" y="47879"/>
                </a:lnTo>
                <a:lnTo>
                  <a:pt x="1736767" y="32052"/>
                </a:lnTo>
                <a:lnTo>
                  <a:pt x="1691610" y="20366"/>
                </a:lnTo>
                <a:lnTo>
                  <a:pt x="1644473" y="13078"/>
                </a:lnTo>
                <a:lnTo>
                  <a:pt x="1594640" y="9603"/>
                </a:lnTo>
                <a:close/>
              </a:path>
              <a:path w="2091055" h="1533525">
                <a:moveTo>
                  <a:pt x="714634" y="9900"/>
                </a:moveTo>
                <a:lnTo>
                  <a:pt x="671669" y="12061"/>
                </a:lnTo>
                <a:lnTo>
                  <a:pt x="629113" y="17636"/>
                </a:lnTo>
                <a:lnTo>
                  <a:pt x="587291" y="26632"/>
                </a:lnTo>
                <a:lnTo>
                  <a:pt x="546528" y="39058"/>
                </a:lnTo>
                <a:lnTo>
                  <a:pt x="507147" y="54921"/>
                </a:lnTo>
                <a:lnTo>
                  <a:pt x="469474" y="74229"/>
                </a:lnTo>
                <a:lnTo>
                  <a:pt x="433833" y="96990"/>
                </a:lnTo>
                <a:lnTo>
                  <a:pt x="400548" y="123211"/>
                </a:lnTo>
                <a:lnTo>
                  <a:pt x="369944" y="152901"/>
                </a:lnTo>
                <a:lnTo>
                  <a:pt x="342345" y="186067"/>
                </a:lnTo>
                <a:lnTo>
                  <a:pt x="1104205" y="186067"/>
                </a:lnTo>
                <a:lnTo>
                  <a:pt x="1066221" y="142785"/>
                </a:lnTo>
                <a:lnTo>
                  <a:pt x="1034169" y="114572"/>
                </a:lnTo>
                <a:lnTo>
                  <a:pt x="999607" y="89703"/>
                </a:lnTo>
                <a:lnTo>
                  <a:pt x="962859" y="68186"/>
                </a:lnTo>
                <a:lnTo>
                  <a:pt x="924249" y="50028"/>
                </a:lnTo>
                <a:lnTo>
                  <a:pt x="884103" y="35237"/>
                </a:lnTo>
                <a:lnTo>
                  <a:pt x="842743" y="23821"/>
                </a:lnTo>
                <a:lnTo>
                  <a:pt x="800496" y="15788"/>
                </a:lnTo>
                <a:lnTo>
                  <a:pt x="757685" y="11144"/>
                </a:lnTo>
                <a:lnTo>
                  <a:pt x="714634" y="9900"/>
                </a:lnTo>
                <a:close/>
              </a:path>
            </a:pathLst>
          </a:custGeom>
          <a:solidFill>
            <a:srgbClr val="FF6C0E"/>
          </a:solidFill>
        </p:spPr>
        <p:txBody>
          <a:bodyPr wrap="square" lIns="0" tIns="0" rIns="0" bIns="0" rtlCol="0"/>
          <a:lstStyle/>
          <a:p>
            <a:endParaRPr sz="1092"/>
          </a:p>
        </p:txBody>
      </p:sp>
      <p:sp>
        <p:nvSpPr>
          <p:cNvPr id="32" name="bk object 32"/>
          <p:cNvSpPr/>
          <p:nvPr/>
        </p:nvSpPr>
        <p:spPr>
          <a:xfrm>
            <a:off x="7204702" y="5683901"/>
            <a:ext cx="646925" cy="11106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3" name="bk object 33"/>
          <p:cNvSpPr/>
          <p:nvPr/>
        </p:nvSpPr>
        <p:spPr>
          <a:xfrm>
            <a:off x="7905848" y="5676963"/>
            <a:ext cx="573171" cy="145569"/>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4" name="bk object 34"/>
          <p:cNvSpPr/>
          <p:nvPr/>
        </p:nvSpPr>
        <p:spPr>
          <a:xfrm>
            <a:off x="6294228" y="5695991"/>
            <a:ext cx="58382" cy="89135"/>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5" name="bk object 35"/>
          <p:cNvSpPr/>
          <p:nvPr/>
        </p:nvSpPr>
        <p:spPr>
          <a:xfrm>
            <a:off x="6365166" y="5696622"/>
            <a:ext cx="62643" cy="8951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6" name="bk object 36"/>
          <p:cNvSpPr/>
          <p:nvPr/>
        </p:nvSpPr>
        <p:spPr>
          <a:xfrm>
            <a:off x="6469617" y="5695876"/>
            <a:ext cx="87769" cy="89750"/>
          </a:xfrm>
          <a:prstGeom prst="rect">
            <a:avLst/>
          </a:prstGeom>
          <a:blipFill>
            <a:blip r:embed="rId9"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7" name="bk object 37"/>
          <p:cNvSpPr/>
          <p:nvPr/>
        </p:nvSpPr>
        <p:spPr>
          <a:xfrm>
            <a:off x="6569558" y="5671763"/>
            <a:ext cx="74707" cy="114120"/>
          </a:xfrm>
          <a:prstGeom prst="rect">
            <a:avLst/>
          </a:prstGeom>
          <a:blipFill>
            <a:blip r:embed="rId10"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8" name="bk object 38"/>
          <p:cNvSpPr/>
          <p:nvPr/>
        </p:nvSpPr>
        <p:spPr>
          <a:xfrm>
            <a:off x="6660584" y="5695491"/>
            <a:ext cx="84245" cy="90767"/>
          </a:xfrm>
          <a:prstGeom prst="rect">
            <a:avLst/>
          </a:prstGeom>
          <a:blipFill>
            <a:blip r:embed="rId11"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39" name="bk object 39"/>
          <p:cNvSpPr/>
          <p:nvPr/>
        </p:nvSpPr>
        <p:spPr>
          <a:xfrm>
            <a:off x="6756630" y="5695492"/>
            <a:ext cx="69679" cy="90767"/>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40" name="bk object 40"/>
          <p:cNvSpPr/>
          <p:nvPr/>
        </p:nvSpPr>
        <p:spPr>
          <a:xfrm>
            <a:off x="6938803" y="5655549"/>
            <a:ext cx="73938" cy="162112"/>
          </a:xfrm>
          <a:custGeom>
            <a:avLst/>
            <a:gdLst/>
            <a:ahLst/>
            <a:cxnLst/>
            <a:rect l="l" t="t" r="r" b="b"/>
            <a:pathLst>
              <a:path w="121920" h="267334">
                <a:moveTo>
                  <a:pt x="41" y="0"/>
                </a:moveTo>
                <a:lnTo>
                  <a:pt x="63061" y="133524"/>
                </a:lnTo>
                <a:lnTo>
                  <a:pt x="0" y="267018"/>
                </a:lnTo>
                <a:lnTo>
                  <a:pt x="58683" y="267018"/>
                </a:lnTo>
                <a:lnTo>
                  <a:pt x="121750" y="133514"/>
                </a:lnTo>
                <a:lnTo>
                  <a:pt x="58731" y="10"/>
                </a:lnTo>
                <a:lnTo>
                  <a:pt x="41" y="0"/>
                </a:lnTo>
                <a:close/>
              </a:path>
            </a:pathLst>
          </a:custGeom>
          <a:solidFill>
            <a:srgbClr val="FF6C0E"/>
          </a:solidFill>
        </p:spPr>
        <p:txBody>
          <a:bodyPr wrap="square" lIns="0" tIns="0" rIns="0" bIns="0" rtlCol="0"/>
          <a:lstStyle/>
          <a:p>
            <a:endParaRPr sz="1092"/>
          </a:p>
        </p:txBody>
      </p:sp>
      <p:sp>
        <p:nvSpPr>
          <p:cNvPr id="41" name="bk object 41"/>
          <p:cNvSpPr/>
          <p:nvPr/>
        </p:nvSpPr>
        <p:spPr>
          <a:xfrm>
            <a:off x="6993256" y="5655549"/>
            <a:ext cx="73938" cy="162112"/>
          </a:xfrm>
          <a:custGeom>
            <a:avLst/>
            <a:gdLst/>
            <a:ahLst/>
            <a:cxnLst/>
            <a:rect l="l" t="t" r="r" b="b"/>
            <a:pathLst>
              <a:path w="121920" h="267334">
                <a:moveTo>
                  <a:pt x="41" y="0"/>
                </a:moveTo>
                <a:lnTo>
                  <a:pt x="63050" y="133524"/>
                </a:lnTo>
                <a:lnTo>
                  <a:pt x="0" y="267018"/>
                </a:lnTo>
                <a:lnTo>
                  <a:pt x="58683" y="267018"/>
                </a:lnTo>
                <a:lnTo>
                  <a:pt x="121750" y="133514"/>
                </a:lnTo>
                <a:lnTo>
                  <a:pt x="58720" y="10"/>
                </a:lnTo>
                <a:lnTo>
                  <a:pt x="41" y="0"/>
                </a:lnTo>
                <a:close/>
              </a:path>
            </a:pathLst>
          </a:custGeom>
          <a:solidFill>
            <a:srgbClr val="FF6C0E"/>
          </a:solidFill>
        </p:spPr>
        <p:txBody>
          <a:bodyPr wrap="square" lIns="0" tIns="0" rIns="0" bIns="0" rtlCol="0"/>
          <a:lstStyle/>
          <a:p>
            <a:endParaRPr sz="1092"/>
          </a:p>
        </p:txBody>
      </p:sp>
      <p:sp>
        <p:nvSpPr>
          <p:cNvPr id="42" name="bk object 42"/>
          <p:cNvSpPr/>
          <p:nvPr/>
        </p:nvSpPr>
        <p:spPr>
          <a:xfrm>
            <a:off x="6884351" y="5655537"/>
            <a:ext cx="73938" cy="162112"/>
          </a:xfrm>
          <a:custGeom>
            <a:avLst/>
            <a:gdLst/>
            <a:ahLst/>
            <a:cxnLst/>
            <a:rect l="l" t="t" r="r" b="b"/>
            <a:pathLst>
              <a:path w="121920" h="267334">
                <a:moveTo>
                  <a:pt x="41" y="0"/>
                </a:moveTo>
                <a:lnTo>
                  <a:pt x="63061" y="133524"/>
                </a:lnTo>
                <a:lnTo>
                  <a:pt x="0" y="267018"/>
                </a:lnTo>
                <a:lnTo>
                  <a:pt x="58694" y="267018"/>
                </a:lnTo>
                <a:lnTo>
                  <a:pt x="121750" y="133514"/>
                </a:lnTo>
                <a:lnTo>
                  <a:pt x="58731" y="10"/>
                </a:lnTo>
                <a:lnTo>
                  <a:pt x="41" y="0"/>
                </a:lnTo>
                <a:close/>
              </a:path>
            </a:pathLst>
          </a:custGeom>
          <a:solidFill>
            <a:srgbClr val="FF6C0E"/>
          </a:solidFill>
        </p:spPr>
        <p:txBody>
          <a:bodyPr wrap="square" lIns="0" tIns="0" rIns="0" bIns="0" rtlCol="0"/>
          <a:lstStyle/>
          <a:p>
            <a:endParaRPr sz="1092"/>
          </a:p>
        </p:txBody>
      </p:sp>
      <p:sp>
        <p:nvSpPr>
          <p:cNvPr id="2" name="Holder 2"/>
          <p:cNvSpPr>
            <a:spLocks noGrp="1"/>
          </p:cNvSpPr>
          <p:nvPr>
            <p:ph type="title"/>
          </p:nvPr>
        </p:nvSpPr>
        <p:spPr>
          <a:xfrm>
            <a:off x="528899" y="1144456"/>
            <a:ext cx="11134202" cy="233269"/>
          </a:xfrm>
        </p:spPr>
        <p:txBody>
          <a:bodyPr lIns="0" tIns="0" rIns="0" bIns="0"/>
          <a:lstStyle>
            <a:lvl1pPr>
              <a:defRPr sz="1516" b="0" i="0">
                <a:solidFill>
                  <a:srgbClr val="5C5B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s-ES"/>
              <a:t>Todos los derechos reservados para XM S.A.E.S.P. </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04211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1_Encabezado de sección">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D577FF32-55B4-4D43-9ACF-238FACF4A00A}"/>
              </a:ext>
            </a:extLst>
          </p:cNvPr>
          <p:cNvSpPr>
            <a:spLocks noGrp="1"/>
          </p:cNvSpPr>
          <p:nvPr>
            <p:ph type="title"/>
          </p:nvPr>
        </p:nvSpPr>
        <p:spPr>
          <a:xfrm>
            <a:off x="3278660" y="295866"/>
            <a:ext cx="8488920" cy="2852737"/>
          </a:xfrm>
        </p:spPr>
        <p:txBody>
          <a:bodyPr anchor="b">
            <a:normAutofit/>
          </a:bodyPr>
          <a:lstStyle>
            <a:lvl1pPr>
              <a:defRPr sz="4800">
                <a:solidFill>
                  <a:schemeClr val="tx1"/>
                </a:solidFill>
              </a:defRPr>
            </a:lvl1pPr>
          </a:lstStyle>
          <a:p>
            <a:r>
              <a:rPr lang="es-ES"/>
              <a:t>Haga clic para modificar el estilo de título del patrón</a:t>
            </a:r>
            <a:endParaRPr lang="es-CO"/>
          </a:p>
        </p:txBody>
      </p:sp>
      <p:sp>
        <p:nvSpPr>
          <p:cNvPr id="13" name="Marcador de posición de texto 2">
            <a:extLst>
              <a:ext uri="{FF2B5EF4-FFF2-40B4-BE49-F238E27FC236}">
                <a16:creationId xmlns:a16="http://schemas.microsoft.com/office/drawing/2014/main" id="{F065AD64-9492-8446-A36B-DB09D49E7F07}"/>
              </a:ext>
            </a:extLst>
          </p:cNvPr>
          <p:cNvSpPr>
            <a:spLocks noGrp="1"/>
          </p:cNvSpPr>
          <p:nvPr>
            <p:ph type="body" idx="1"/>
          </p:nvPr>
        </p:nvSpPr>
        <p:spPr>
          <a:xfrm>
            <a:off x="3285010" y="3389725"/>
            <a:ext cx="848892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pic>
        <p:nvPicPr>
          <p:cNvPr id="7" name="Imagen 6"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3587" t="-7407" b="8663"/>
          <a:stretch/>
        </p:blipFill>
        <p:spPr>
          <a:xfrm>
            <a:off x="0" y="86138"/>
            <a:ext cx="3147442" cy="6771862"/>
          </a:xfrm>
          <a:prstGeom prst="rect">
            <a:avLst/>
          </a:prstGeom>
        </p:spPr>
      </p:pic>
      <p:sp>
        <p:nvSpPr>
          <p:cNvPr id="18" name="Marcador de número de diapositiva 3"/>
          <p:cNvSpPr>
            <a:spLocks noGrp="1"/>
          </p:cNvSpPr>
          <p:nvPr>
            <p:ph type="sldNum" sz="quarter" idx="4"/>
          </p:nvPr>
        </p:nvSpPr>
        <p:spPr>
          <a:xfrm>
            <a:off x="9251859" y="6357669"/>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7B7A483B-CFA5-2D45-B147-12E41216E0F0}" type="slidenum">
              <a:rPr lang="es-ES" smtClean="0"/>
              <a:pPr/>
              <a:t>‹Nº›</a:t>
            </a:fld>
            <a:endParaRPr lang="es-ES"/>
          </a:p>
        </p:txBody>
      </p:sp>
      <p:sp>
        <p:nvSpPr>
          <p:cNvPr id="10" name="Marcador de posición de texto 2">
            <a:extLst>
              <a:ext uri="{FF2B5EF4-FFF2-40B4-BE49-F238E27FC236}">
                <a16:creationId xmlns:a16="http://schemas.microsoft.com/office/drawing/2014/main" id="{D9EC0AA5-A91D-B04B-A38A-8121CD0EF829}"/>
              </a:ext>
            </a:extLst>
          </p:cNvPr>
          <p:cNvSpPr>
            <a:spLocks noGrp="1"/>
          </p:cNvSpPr>
          <p:nvPr>
            <p:ph type="body" idx="10" hasCustomPrompt="1"/>
          </p:nvPr>
        </p:nvSpPr>
        <p:spPr>
          <a:xfrm>
            <a:off x="9404931" y="5781259"/>
            <a:ext cx="1884861" cy="315636"/>
          </a:xfrm>
        </p:spPr>
        <p:txBody>
          <a:bodyPr>
            <a:normAutofit/>
          </a:bodyPr>
          <a:lstStyle>
            <a:lvl1pPr marL="0" indent="0" algn="ctr">
              <a:buNone/>
              <a:defRPr sz="11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fecha</a:t>
            </a:r>
          </a:p>
        </p:txBody>
      </p:sp>
      <p:sp>
        <p:nvSpPr>
          <p:cNvPr id="11" name="CuadroTexto 10">
            <a:extLst>
              <a:ext uri="{FF2B5EF4-FFF2-40B4-BE49-F238E27FC236}">
                <a16:creationId xmlns:a16="http://schemas.microsoft.com/office/drawing/2014/main" id="{08C69A1E-66E0-4B5B-AC5F-0E0670E4B168}"/>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pic>
        <p:nvPicPr>
          <p:cNvPr id="3" name="Imagen 2">
            <a:extLst>
              <a:ext uri="{FF2B5EF4-FFF2-40B4-BE49-F238E27FC236}">
                <a16:creationId xmlns:a16="http://schemas.microsoft.com/office/drawing/2014/main" id="{82BC0C07-FE58-41F7-9EB4-AB5C44DF4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885" y="4791248"/>
            <a:ext cx="1488078" cy="990011"/>
          </a:xfrm>
          <a:prstGeom prst="rect">
            <a:avLst/>
          </a:prstGeom>
        </p:spPr>
      </p:pic>
    </p:spTree>
    <p:extLst>
      <p:ext uri="{BB962C8B-B14F-4D97-AF65-F5344CB8AC3E}">
        <p14:creationId xmlns:p14="http://schemas.microsoft.com/office/powerpoint/2010/main" val="412752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uloAzul">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C554F4-E008-484A-A43B-FB821796DDD7}"/>
              </a:ext>
            </a:extLst>
          </p:cNvPr>
          <p:cNvPicPr>
            <a:picLocks noChangeAspect="1"/>
          </p:cNvPicPr>
          <p:nvPr userDrawn="1"/>
        </p:nvPicPr>
        <p:blipFill>
          <a:blip r:embed="rId2"/>
          <a:stretch>
            <a:fillRect/>
          </a:stretch>
        </p:blipFill>
        <p:spPr>
          <a:xfrm>
            <a:off x="0" y="10907"/>
            <a:ext cx="12192000" cy="6855406"/>
          </a:xfrm>
          <a:prstGeom prst="rect">
            <a:avLst/>
          </a:prstGeom>
        </p:spPr>
      </p:pic>
      <p:sp>
        <p:nvSpPr>
          <p:cNvPr id="7" name="Marcador de texto 6"/>
          <p:cNvSpPr>
            <a:spLocks noGrp="1"/>
          </p:cNvSpPr>
          <p:nvPr>
            <p:ph type="body" sz="quarter" idx="11" hasCustomPrompt="1"/>
          </p:nvPr>
        </p:nvSpPr>
        <p:spPr>
          <a:xfrm>
            <a:off x="3806216" y="2511134"/>
            <a:ext cx="6438900" cy="1163395"/>
          </a:xfrm>
          <a:noFill/>
        </p:spPr>
        <p:txBody>
          <a:bodyPr wrap="square" rtlCol="0">
            <a:spAutoFit/>
          </a:bodyPr>
          <a:lstStyle>
            <a:lvl1pPr marL="0" indent="0">
              <a:buNone/>
              <a:defRPr lang="es-ES" sz="2400" b="1" dirty="0" smtClean="0">
                <a:solidFill>
                  <a:schemeClr val="bg1"/>
                </a:solidFill>
                <a:latin typeface="Arial Black"/>
                <a:cs typeface="Arial Black"/>
              </a:defRPr>
            </a:lvl1pPr>
            <a:lvl2pPr marL="171450" indent="0">
              <a:buNone/>
              <a:defRPr lang="es-ES" sz="1800" dirty="0" smtClean="0">
                <a:latin typeface="+mn-lt"/>
                <a:cs typeface="+mn-cs"/>
              </a:defRPr>
            </a:lvl2pPr>
            <a:lvl3pPr marL="685800" indent="0">
              <a:buNone/>
              <a:defRPr lang="es-ES" dirty="0" smtClean="0">
                <a:latin typeface="+mn-lt"/>
                <a:cs typeface="+mn-cs"/>
              </a:defRPr>
            </a:lvl3pPr>
            <a:lvl4pPr marL="1143000" indent="0">
              <a:buNone/>
              <a:defRPr lang="es-ES" dirty="0" smtClean="0">
                <a:latin typeface="+mn-lt"/>
                <a:cs typeface="+mn-cs"/>
              </a:defRPr>
            </a:lvl4pPr>
            <a:lvl5pPr marL="1600200" indent="0">
              <a:buNone/>
              <a:defRPr lang="es-CO" dirty="0">
                <a:latin typeface="+mn-lt"/>
                <a:cs typeface="+mn-cs"/>
              </a:defRPr>
            </a:lvl5pPr>
          </a:lstStyle>
          <a:p>
            <a:pPr marL="0" lvl="0"/>
            <a:r>
              <a:rPr lang="es-ES" dirty="0"/>
              <a:t>EDITAR EL ESTILO DE TEXTO DEL PATRÓN</a:t>
            </a:r>
          </a:p>
          <a:p>
            <a:pPr marL="457200" lvl="1"/>
            <a:endParaRPr lang="es-CO" dirty="0"/>
          </a:p>
        </p:txBody>
      </p:sp>
      <p:sp>
        <p:nvSpPr>
          <p:cNvPr id="10" name="Marcador de texto 9"/>
          <p:cNvSpPr>
            <a:spLocks noGrp="1"/>
          </p:cNvSpPr>
          <p:nvPr>
            <p:ph type="body" sz="quarter" idx="12"/>
          </p:nvPr>
        </p:nvSpPr>
        <p:spPr>
          <a:xfrm>
            <a:off x="3806216" y="3681710"/>
            <a:ext cx="6438900" cy="307777"/>
          </a:xfrm>
          <a:noFill/>
        </p:spPr>
        <p:txBody>
          <a:bodyPr wrap="square" rtlCol="0">
            <a:spAutoFit/>
          </a:bodyPr>
          <a:lstStyle>
            <a:lvl1pPr marL="0" indent="0">
              <a:buNone/>
              <a:defRPr lang="es-ES" sz="1400" smtClean="0">
                <a:solidFill>
                  <a:schemeClr val="accent6">
                    <a:lumMod val="75000"/>
                  </a:schemeClr>
                </a:solidFill>
              </a:defRPr>
            </a:lvl1pPr>
            <a:lvl2pPr>
              <a:defRPr lang="es-ES" smtClean="0">
                <a:latin typeface="+mn-lt"/>
                <a:cs typeface="+mn-cs"/>
              </a:defRPr>
            </a:lvl2pPr>
            <a:lvl3pPr>
              <a:defRPr lang="es-ES" smtClean="0">
                <a:latin typeface="+mn-lt"/>
                <a:cs typeface="+mn-cs"/>
              </a:defRPr>
            </a:lvl3pPr>
            <a:lvl4pPr>
              <a:defRPr lang="es-ES" smtClean="0">
                <a:latin typeface="+mn-lt"/>
                <a:cs typeface="+mn-cs"/>
              </a:defRPr>
            </a:lvl4pPr>
            <a:lvl5pPr>
              <a:defRPr lang="es-CO">
                <a:latin typeface="+mn-lt"/>
                <a:cs typeface="+mn-cs"/>
              </a:defRPr>
            </a:lvl5pPr>
          </a:lstStyle>
          <a:p>
            <a:pPr marL="0" lvl="0"/>
            <a:r>
              <a:rPr lang="es-ES" dirty="0"/>
              <a:t>Editar el estilo de texto del patrón</a:t>
            </a:r>
          </a:p>
        </p:txBody>
      </p:sp>
    </p:spTree>
    <p:extLst>
      <p:ext uri="{BB962C8B-B14F-4D97-AF65-F5344CB8AC3E}">
        <p14:creationId xmlns:p14="http://schemas.microsoft.com/office/powerpoint/2010/main" val="118995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a:latin typeface="Arial"/>
                <a:cs typeface="Arial"/>
              </a:rPr>
              <a:t>FRASE INTRODUCTORIA EXPLICATIVA DE LA PRESENTACIÓN </a:t>
            </a:r>
            <a:br>
              <a:rPr lang="es-ES" sz="1400">
                <a:latin typeface="Arial"/>
                <a:cs typeface="Arial"/>
              </a:rPr>
            </a:br>
            <a:r>
              <a:rPr lang="es-ES" sz="1400">
                <a:latin typeface="Arial"/>
                <a:cs typeface="Arial"/>
              </a:rPr>
              <a:t>O PROYECTO, PUEDEN SER DOS RENGLONES.</a:t>
            </a:r>
          </a:p>
          <a:p>
            <a:endParaRPr lang="es-ES" sz="1400">
              <a:latin typeface="Arial"/>
              <a:cs typeface="Arial"/>
            </a:endParaRPr>
          </a:p>
          <a:p>
            <a:r>
              <a:rPr lang="es-ES" sz="140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4162313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dirty="0"/>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dirty="0">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dirty="0">
                <a:latin typeface="Arial"/>
                <a:cs typeface="Arial"/>
              </a:rPr>
              <a:t>FRASE INTRODUCTORIA EXPLICATIVA DE LA PRESENTACIÓN </a:t>
            </a:r>
            <a:br>
              <a:rPr lang="es-ES" sz="1400" dirty="0">
                <a:latin typeface="Arial"/>
                <a:cs typeface="Arial"/>
              </a:rPr>
            </a:br>
            <a:r>
              <a:rPr lang="es-ES" sz="1400" dirty="0">
                <a:latin typeface="Arial"/>
                <a:cs typeface="Arial"/>
              </a:rPr>
              <a:t>O PROYECTO, PUEDEN SER DOS RENGLONES.</a:t>
            </a:r>
          </a:p>
          <a:p>
            <a:endParaRPr lang="es-ES" sz="1400" dirty="0">
              <a:latin typeface="Arial"/>
              <a:cs typeface="Arial"/>
            </a:endParaRPr>
          </a:p>
          <a:p>
            <a:r>
              <a:rPr lang="es-ES" sz="1400" dirty="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2739167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9820"/>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r>
              <a:rPr lang="es-ES" sz="2400" b="1" dirty="0">
                <a:solidFill>
                  <a:schemeClr val="tx1">
                    <a:lumMod val="65000"/>
                    <a:lumOff val="35000"/>
                  </a:schemeClr>
                </a:solidFill>
                <a:latin typeface="Arial Black"/>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r>
              <a:rPr lang="es-ES" sz="1400" dirty="0">
                <a:latin typeface="Arial"/>
                <a:cs typeface="Arial"/>
              </a:rPr>
              <a:t>FRASE INTRODUCTORIA EXPLICATIVA DE LA PRESENTACIÓN </a:t>
            </a:r>
            <a:br>
              <a:rPr lang="es-ES" sz="1400" dirty="0">
                <a:latin typeface="Arial"/>
                <a:cs typeface="Arial"/>
              </a:rPr>
            </a:br>
            <a:r>
              <a:rPr lang="es-ES" sz="1400" dirty="0">
                <a:latin typeface="Arial"/>
                <a:cs typeface="Arial"/>
              </a:rPr>
              <a:t>O PROYECTO, PUEDEN SER DOS RENGLONES.</a:t>
            </a:r>
          </a:p>
          <a:p>
            <a:endParaRPr lang="es-ES" sz="1400" dirty="0">
              <a:latin typeface="Arial"/>
              <a:cs typeface="Arial"/>
            </a:endParaRPr>
          </a:p>
          <a:p>
            <a:r>
              <a:rPr lang="es-ES" sz="1400" dirty="0">
                <a:latin typeface="Arial"/>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3115328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ierre2">
    <p:spTree>
      <p:nvGrpSpPr>
        <p:cNvPr id="1" name=""/>
        <p:cNvGrpSpPr/>
        <p:nvPr/>
      </p:nvGrpSpPr>
      <p:grpSpPr>
        <a:xfrm>
          <a:off x="0" y="0"/>
          <a:ext cx="0" cy="0"/>
          <a:chOff x="0" y="0"/>
          <a:chExt cx="0" cy="0"/>
        </a:xfrm>
      </p:grpSpPr>
      <p:pic>
        <p:nvPicPr>
          <p:cNvPr id="7" name="Imagen 6" descr="rgb para ppt-01.png">
            <a:extLst>
              <a:ext uri="{FF2B5EF4-FFF2-40B4-BE49-F238E27FC236}">
                <a16:creationId xmlns:a16="http://schemas.microsoft.com/office/drawing/2014/main" id="{7ED73140-8BAF-4412-B7C0-7FFF28918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8330" y="2047982"/>
            <a:ext cx="5524428" cy="2771171"/>
          </a:xfrm>
          <a:prstGeom prst="rect">
            <a:avLst/>
          </a:prstGeom>
        </p:spPr>
      </p:pic>
      <p:pic>
        <p:nvPicPr>
          <p:cNvPr id="8" name="Imagen 7">
            <a:extLst>
              <a:ext uri="{FF2B5EF4-FFF2-40B4-BE49-F238E27FC236}">
                <a16:creationId xmlns:a16="http://schemas.microsoft.com/office/drawing/2014/main" id="{A0B87FED-E132-47F2-82D5-34AC2CE98394}"/>
              </a:ext>
            </a:extLst>
          </p:cNvPr>
          <p:cNvPicPr>
            <a:picLocks noChangeAspect="1"/>
          </p:cNvPicPr>
          <p:nvPr userDrawn="1"/>
        </p:nvPicPr>
        <p:blipFill>
          <a:blip r:embed="rId3"/>
          <a:stretch>
            <a:fillRect/>
          </a:stretch>
        </p:blipFill>
        <p:spPr>
          <a:xfrm>
            <a:off x="2673096" y="6078030"/>
            <a:ext cx="6845808" cy="247547"/>
          </a:xfrm>
          <a:prstGeom prst="rect">
            <a:avLst/>
          </a:prstGeom>
        </p:spPr>
      </p:pic>
      <p:sp>
        <p:nvSpPr>
          <p:cNvPr id="9" name="CuadroTexto 8">
            <a:extLst>
              <a:ext uri="{FF2B5EF4-FFF2-40B4-BE49-F238E27FC236}">
                <a16:creationId xmlns:a16="http://schemas.microsoft.com/office/drawing/2014/main" id="{7DE37ABF-D3C1-46A4-8EBB-2FD3D9A78B26}"/>
              </a:ext>
            </a:extLst>
          </p:cNvPr>
          <p:cNvSpPr txBox="1"/>
          <p:nvPr userDrawn="1"/>
        </p:nvSpPr>
        <p:spPr>
          <a:xfrm>
            <a:off x="0" y="6642355"/>
            <a:ext cx="4730496" cy="246221"/>
          </a:xfrm>
          <a:prstGeom prst="rect">
            <a:avLst/>
          </a:prstGeom>
          <a:noFill/>
        </p:spPr>
        <p:txBody>
          <a:bodyPr wrap="square" rtlCol="0">
            <a:spAutoFit/>
          </a:bodyPr>
          <a:lstStyle/>
          <a:p>
            <a:r>
              <a:rPr lang="es-CO" sz="1000" dirty="0">
                <a:solidFill>
                  <a:schemeClr val="bg1"/>
                </a:solidFill>
                <a:latin typeface="Arial" panose="020B0604020202020204" pitchFamily="34" charset="0"/>
                <a:cs typeface="Arial" panose="020B0604020202020204" pitchFamily="34" charset="0"/>
              </a:rPr>
              <a:t>Todos los derechos reservados para XM S.A. E.S.P.</a:t>
            </a:r>
          </a:p>
        </p:txBody>
      </p:sp>
      <p:pic>
        <p:nvPicPr>
          <p:cNvPr id="2" name="Imagen 1">
            <a:extLst>
              <a:ext uri="{FF2B5EF4-FFF2-40B4-BE49-F238E27FC236}">
                <a16:creationId xmlns:a16="http://schemas.microsoft.com/office/drawing/2014/main" id="{ED66813B-C911-48EB-ADE4-58291F55BCDC}"/>
              </a:ext>
            </a:extLst>
          </p:cNvPr>
          <p:cNvPicPr>
            <a:picLocks noChangeAspect="1"/>
          </p:cNvPicPr>
          <p:nvPr userDrawn="1"/>
        </p:nvPicPr>
        <p:blipFill>
          <a:blip r:embed="rId4"/>
          <a:stretch>
            <a:fillRect/>
          </a:stretch>
        </p:blipFill>
        <p:spPr>
          <a:xfrm>
            <a:off x="1844" y="0"/>
            <a:ext cx="12190155" cy="6859038"/>
          </a:xfrm>
          <a:prstGeom prst="rect">
            <a:avLst/>
          </a:prstGeom>
        </p:spPr>
      </p:pic>
    </p:spTree>
    <p:extLst>
      <p:ext uri="{BB962C8B-B14F-4D97-AF65-F5344CB8AC3E}">
        <p14:creationId xmlns:p14="http://schemas.microsoft.com/office/powerpoint/2010/main" val="1793166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ierr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A9F12C6-49FB-456F-911D-72A4BCAD79FC}"/>
              </a:ext>
            </a:extLst>
          </p:cNvPr>
          <p:cNvPicPr>
            <a:picLocks noChangeAspect="1"/>
          </p:cNvPicPr>
          <p:nvPr userDrawn="1"/>
        </p:nvPicPr>
        <p:blipFill>
          <a:blip r:embed="rId2"/>
          <a:stretch>
            <a:fillRect/>
          </a:stretch>
        </p:blipFill>
        <p:spPr>
          <a:xfrm>
            <a:off x="2673096" y="6078030"/>
            <a:ext cx="6845808" cy="247547"/>
          </a:xfrm>
          <a:prstGeom prst="rect">
            <a:avLst/>
          </a:prstGeom>
        </p:spPr>
      </p:pic>
      <p:pic>
        <p:nvPicPr>
          <p:cNvPr id="2" name="Imagen 1">
            <a:extLst>
              <a:ext uri="{FF2B5EF4-FFF2-40B4-BE49-F238E27FC236}">
                <a16:creationId xmlns:a16="http://schemas.microsoft.com/office/drawing/2014/main" id="{E6479B8A-614E-43C9-A82D-A63474CCD00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4060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5" name="Marcador de texto 4"/>
          <p:cNvSpPr>
            <a:spLocks noGrp="1"/>
          </p:cNvSpPr>
          <p:nvPr>
            <p:ph type="body" sz="quarter" idx="10"/>
          </p:nvPr>
        </p:nvSpPr>
        <p:spPr>
          <a:xfrm>
            <a:off x="822839" y="1520828"/>
            <a:ext cx="8033296" cy="4873625"/>
          </a:xfrm>
          <a:prstGeom prst="rect">
            <a:avLst/>
          </a:prstGeom>
        </p:spPr>
        <p:txBody>
          <a:bodyPr vert="horz"/>
          <a:lstStyle>
            <a:lvl1pPr marL="0" indent="0">
              <a:buNone/>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CO" dirty="0"/>
              <a:t>Contenido</a:t>
            </a:r>
            <a:endParaRPr lang="es-ES" dirty="0"/>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dirty="0"/>
          </a:p>
        </p:txBody>
      </p:sp>
    </p:spTree>
    <p:extLst>
      <p:ext uri="{BB962C8B-B14F-4D97-AF65-F5344CB8AC3E}">
        <p14:creationId xmlns:p14="http://schemas.microsoft.com/office/powerpoint/2010/main" val="896548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loTitul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ES_tradnl" dirty="0"/>
              <a:t>HAGA CLIC PARA AGREGAR T</a:t>
            </a:r>
            <a:r>
              <a:rPr lang="es-ES" dirty="0"/>
              <a:t>I</a:t>
            </a:r>
            <a:r>
              <a:rPr lang="es-ES_tradnl" dirty="0"/>
              <a:t>TULO INTERIOR</a:t>
            </a:r>
            <a:endParaRPr lang="es-ES" dirty="0"/>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dirty="0"/>
          </a:p>
        </p:txBody>
      </p:sp>
    </p:spTree>
    <p:extLst>
      <p:ext uri="{BB962C8B-B14F-4D97-AF65-F5344CB8AC3E}">
        <p14:creationId xmlns:p14="http://schemas.microsoft.com/office/powerpoint/2010/main" val="4097828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dirty="0"/>
          </a:p>
        </p:txBody>
      </p:sp>
    </p:spTree>
    <p:extLst>
      <p:ext uri="{BB962C8B-B14F-4D97-AF65-F5344CB8AC3E}">
        <p14:creationId xmlns:p14="http://schemas.microsoft.com/office/powerpoint/2010/main" val="27883176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acion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9" name="Marcador de contenido 8"/>
          <p:cNvSpPr>
            <a:spLocks noGrp="1"/>
          </p:cNvSpPr>
          <p:nvPr>
            <p:ph sz="quarter" idx="11"/>
          </p:nvPr>
        </p:nvSpPr>
        <p:spPr>
          <a:xfrm>
            <a:off x="31115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8"/>
          <p:cNvSpPr>
            <a:spLocks noGrp="1"/>
          </p:cNvSpPr>
          <p:nvPr>
            <p:ph sz="quarter" idx="12"/>
          </p:nvPr>
        </p:nvSpPr>
        <p:spPr>
          <a:xfrm>
            <a:off x="609600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1"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2"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25190"/>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Tree>
    <p:extLst>
      <p:ext uri="{BB962C8B-B14F-4D97-AF65-F5344CB8AC3E}">
        <p14:creationId xmlns:p14="http://schemas.microsoft.com/office/powerpoint/2010/main" val="3225870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8"/>
          <p:cNvSpPr>
            <a:spLocks noGrp="1"/>
          </p:cNvSpPr>
          <p:nvPr>
            <p:ph sz="quarter" idx="11"/>
          </p:nvPr>
        </p:nvSpPr>
        <p:spPr>
          <a:xfrm>
            <a:off x="311150" y="2734573"/>
            <a:ext cx="5787725" cy="3735237"/>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8"/>
          <p:cNvSpPr>
            <a:spLocks noGrp="1"/>
          </p:cNvSpPr>
          <p:nvPr>
            <p:ph sz="quarter" idx="12"/>
          </p:nvPr>
        </p:nvSpPr>
        <p:spPr>
          <a:xfrm>
            <a:off x="6096000" y="2734573"/>
            <a:ext cx="5787725" cy="3735238"/>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8" name="Marcador de contenido 7"/>
          <p:cNvSpPr>
            <a:spLocks noGrp="1"/>
          </p:cNvSpPr>
          <p:nvPr>
            <p:ph sz="quarter" idx="13"/>
          </p:nvPr>
        </p:nvSpPr>
        <p:spPr>
          <a:xfrm>
            <a:off x="311150"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7"/>
          <p:cNvSpPr>
            <a:spLocks noGrp="1"/>
          </p:cNvSpPr>
          <p:nvPr>
            <p:ph sz="quarter" idx="14"/>
          </p:nvPr>
        </p:nvSpPr>
        <p:spPr>
          <a:xfrm>
            <a:off x="6099175"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1" name="Marcador fecha corte"/>
          <p:cNvSpPr>
            <a:spLocks noGrp="1"/>
          </p:cNvSpPr>
          <p:nvPr>
            <p:ph type="body" sz="quarter" idx="17"/>
          </p:nvPr>
        </p:nvSpPr>
        <p:spPr>
          <a:xfrm>
            <a:off x="4975152" y="6432334"/>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Tree>
    <p:extLst>
      <p:ext uri="{BB962C8B-B14F-4D97-AF65-F5344CB8AC3E}">
        <p14:creationId xmlns:p14="http://schemas.microsoft.com/office/powerpoint/2010/main" val="1852165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dirty="0"/>
              <a:t>Todos los derechos reservados para </a:t>
            </a:r>
            <a:r>
              <a:rPr lang="es-CO" dirty="0" err="1"/>
              <a:t>XM</a:t>
            </a:r>
            <a:r>
              <a:rPr lang="es-CO" dirty="0"/>
              <a:t> </a:t>
            </a:r>
            <a:r>
              <a:rPr lang="es-CO" dirty="0" err="1"/>
              <a:t>S.A.E.S.P</a:t>
            </a:r>
            <a:r>
              <a:rPr lang="es-CO" dirty="0"/>
              <a:t>.</a:t>
            </a:r>
          </a:p>
          <a:p>
            <a:endParaRPr lang="es-CO" sz="1050" dirty="0"/>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dirty="0"/>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40311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ierre2">
    <p:spTree>
      <p:nvGrpSpPr>
        <p:cNvPr id="1" name=""/>
        <p:cNvGrpSpPr/>
        <p:nvPr/>
      </p:nvGrpSpPr>
      <p:grpSpPr>
        <a:xfrm>
          <a:off x="0" y="0"/>
          <a:ext cx="0" cy="0"/>
          <a:chOff x="0" y="0"/>
          <a:chExt cx="0" cy="0"/>
        </a:xfrm>
      </p:grpSpPr>
      <p:pic>
        <p:nvPicPr>
          <p:cNvPr id="7" name="Imagen 6" descr="rgb para ppt-01.png">
            <a:extLst>
              <a:ext uri="{FF2B5EF4-FFF2-40B4-BE49-F238E27FC236}">
                <a16:creationId xmlns:a16="http://schemas.microsoft.com/office/drawing/2014/main" id="{7ED73140-8BAF-4412-B7C0-7FFF28918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8330" y="2047982"/>
            <a:ext cx="5524428" cy="2771171"/>
          </a:xfrm>
          <a:prstGeom prst="rect">
            <a:avLst/>
          </a:prstGeom>
        </p:spPr>
      </p:pic>
      <p:pic>
        <p:nvPicPr>
          <p:cNvPr id="8" name="Imagen 7">
            <a:extLst>
              <a:ext uri="{FF2B5EF4-FFF2-40B4-BE49-F238E27FC236}">
                <a16:creationId xmlns:a16="http://schemas.microsoft.com/office/drawing/2014/main" id="{A0B87FED-E132-47F2-82D5-34AC2CE98394}"/>
              </a:ext>
            </a:extLst>
          </p:cNvPr>
          <p:cNvPicPr>
            <a:picLocks noChangeAspect="1"/>
          </p:cNvPicPr>
          <p:nvPr userDrawn="1"/>
        </p:nvPicPr>
        <p:blipFill>
          <a:blip r:embed="rId3"/>
          <a:stretch>
            <a:fillRect/>
          </a:stretch>
        </p:blipFill>
        <p:spPr>
          <a:xfrm>
            <a:off x="2673096" y="6078030"/>
            <a:ext cx="6845808" cy="247547"/>
          </a:xfrm>
          <a:prstGeom prst="rect">
            <a:avLst/>
          </a:prstGeom>
        </p:spPr>
      </p:pic>
      <p:sp>
        <p:nvSpPr>
          <p:cNvPr id="9" name="CuadroTexto 8">
            <a:extLst>
              <a:ext uri="{FF2B5EF4-FFF2-40B4-BE49-F238E27FC236}">
                <a16:creationId xmlns:a16="http://schemas.microsoft.com/office/drawing/2014/main" id="{7DE37ABF-D3C1-46A4-8EBB-2FD3D9A78B26}"/>
              </a:ext>
            </a:extLst>
          </p:cNvPr>
          <p:cNvSpPr txBox="1"/>
          <p:nvPr userDrawn="1"/>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pic>
        <p:nvPicPr>
          <p:cNvPr id="2" name="Imagen 1">
            <a:extLst>
              <a:ext uri="{FF2B5EF4-FFF2-40B4-BE49-F238E27FC236}">
                <a16:creationId xmlns:a16="http://schemas.microsoft.com/office/drawing/2014/main" id="{ED66813B-C911-48EB-ADE4-58291F55BCDC}"/>
              </a:ext>
            </a:extLst>
          </p:cNvPr>
          <p:cNvPicPr>
            <a:picLocks noChangeAspect="1"/>
          </p:cNvPicPr>
          <p:nvPr userDrawn="1"/>
        </p:nvPicPr>
        <p:blipFill>
          <a:blip r:embed="rId4"/>
          <a:stretch>
            <a:fillRect/>
          </a:stretch>
        </p:blipFill>
        <p:spPr>
          <a:xfrm>
            <a:off x="1844" y="0"/>
            <a:ext cx="12190155" cy="6859038"/>
          </a:xfrm>
          <a:prstGeom prst="rect">
            <a:avLst/>
          </a:prstGeom>
        </p:spPr>
      </p:pic>
    </p:spTree>
    <p:extLst>
      <p:ext uri="{BB962C8B-B14F-4D97-AF65-F5344CB8AC3E}">
        <p14:creationId xmlns:p14="http://schemas.microsoft.com/office/powerpoint/2010/main" val="22326059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3098"/>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243900" y="1037509"/>
            <a:ext cx="11507788" cy="417060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texto 6"/>
          <p:cNvSpPr>
            <a:spLocks noGrp="1"/>
          </p:cNvSpPr>
          <p:nvPr>
            <p:ph type="body" sz="quarter" idx="12"/>
          </p:nvPr>
        </p:nvSpPr>
        <p:spPr>
          <a:xfrm>
            <a:off x="243901" y="5217349"/>
            <a:ext cx="11507788" cy="712400"/>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endParaRPr lang="es-CO" dirty="0"/>
          </a:p>
        </p:txBody>
      </p:sp>
      <p:sp>
        <p:nvSpPr>
          <p:cNvPr id="8"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9" name="Título 1"/>
          <p:cNvSpPr>
            <a:spLocks noGrp="1"/>
          </p:cNvSpPr>
          <p:nvPr>
            <p:ph type="title"/>
          </p:nvPr>
        </p:nvSpPr>
        <p:spPr>
          <a:xfrm>
            <a:off x="431321" y="228021"/>
            <a:ext cx="10161917" cy="792000"/>
          </a:xfrm>
          <a:prstGeom prst="rect">
            <a:avLst/>
          </a:prstGeom>
        </p:spPr>
        <p:txBody>
          <a:bodyPr anchor="ctr"/>
          <a:lstStyle>
            <a:lvl1pPr algn="ctr">
              <a:defRPr/>
            </a:lvl1pPr>
          </a:lstStyle>
          <a:p>
            <a:r>
              <a:rPr lang="es-ES" dirty="0"/>
              <a:t>Haga clic para modificar el estilo de título del patrón</a:t>
            </a:r>
            <a:endParaRPr lang="es-CO" dirty="0"/>
          </a:p>
        </p:txBody>
      </p:sp>
      <p:sp>
        <p:nvSpPr>
          <p:cNvPr id="10" name="Marcador fecha corte"/>
          <p:cNvSpPr>
            <a:spLocks noGrp="1"/>
          </p:cNvSpPr>
          <p:nvPr>
            <p:ph type="body" sz="quarter" idx="17"/>
          </p:nvPr>
        </p:nvSpPr>
        <p:spPr>
          <a:xfrm>
            <a:off x="4974852" y="6416459"/>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4" name="Notas"/>
          <p:cNvSpPr>
            <a:spLocks noGrp="1"/>
          </p:cNvSpPr>
          <p:nvPr>
            <p:ph type="body" sz="quarter" idx="18"/>
          </p:nvPr>
        </p:nvSpPr>
        <p:spPr>
          <a:xfrm>
            <a:off x="244475" y="5947785"/>
            <a:ext cx="11507213" cy="432000"/>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94528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oloTitul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dirty="0"/>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Tree>
    <p:extLst>
      <p:ext uri="{BB962C8B-B14F-4D97-AF65-F5344CB8AC3E}">
        <p14:creationId xmlns:p14="http://schemas.microsoft.com/office/powerpoint/2010/main" val="3380646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c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r>
              <a:rPr lang="es-CO"/>
              <a:t>Todos los derechos reservados para XM S.A.E.S.P.</a:t>
            </a:r>
          </a:p>
          <a:p>
            <a:endParaRPr lang="es-CO" dirty="0"/>
          </a:p>
        </p:txBody>
      </p:sp>
    </p:spTree>
    <p:extLst>
      <p:ext uri="{BB962C8B-B14F-4D97-AF65-F5344CB8AC3E}">
        <p14:creationId xmlns:p14="http://schemas.microsoft.com/office/powerpoint/2010/main" val="1639359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8"/>
          <p:cNvSpPr>
            <a:spLocks noGrp="1"/>
          </p:cNvSpPr>
          <p:nvPr>
            <p:ph sz="quarter" idx="11"/>
          </p:nvPr>
        </p:nvSpPr>
        <p:spPr>
          <a:xfrm>
            <a:off x="43915" y="1008909"/>
            <a:ext cx="5977327" cy="2579686"/>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dirty="0"/>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261670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Tree>
    <p:extLst>
      <p:ext uri="{BB962C8B-B14F-4D97-AF65-F5344CB8AC3E}">
        <p14:creationId xmlns:p14="http://schemas.microsoft.com/office/powerpoint/2010/main" val="1345558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5330"/>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cxnSp>
        <p:nvCxnSpPr>
          <p:cNvPr id="19" name="Conector recto de flecha 18"/>
          <p:cNvCxnSpPr/>
          <p:nvPr userDrawn="1"/>
        </p:nvCxnSpPr>
        <p:spPr>
          <a:xfrm flipH="1">
            <a:off x="5669140" y="2905737"/>
            <a:ext cx="249676" cy="226750"/>
          </a:xfrm>
          <a:prstGeom prst="straightConnector1">
            <a:avLst/>
          </a:prstGeom>
          <a:noFill/>
          <a:ln w="25400" cap="flat" cmpd="sng" algn="ctr">
            <a:solidFill>
              <a:sysClr val="window" lastClr="FFFFFF">
                <a:lumMod val="65000"/>
              </a:sysClr>
            </a:solidFill>
            <a:prstDash val="solid"/>
            <a:tailEnd type="triangle"/>
          </a:ln>
          <a:effectLst/>
        </p:spPr>
      </p:cxnSp>
      <p:cxnSp>
        <p:nvCxnSpPr>
          <p:cNvPr id="20" name="Conector recto de flecha 19"/>
          <p:cNvCxnSpPr/>
          <p:nvPr userDrawn="1"/>
        </p:nvCxnSpPr>
        <p:spPr>
          <a:xfrm>
            <a:off x="5903766" y="4027301"/>
            <a:ext cx="903107" cy="367929"/>
          </a:xfrm>
          <a:prstGeom prst="straightConnector1">
            <a:avLst/>
          </a:prstGeom>
          <a:noFill/>
          <a:ln w="25400" cap="flat" cmpd="sng" algn="ctr">
            <a:solidFill>
              <a:sysClr val="window" lastClr="FFFFFF">
                <a:lumMod val="65000"/>
              </a:sysClr>
            </a:solidFill>
            <a:prstDash val="solid"/>
            <a:tailEnd type="triangle"/>
          </a:ln>
          <a:effectLst/>
        </p:spPr>
      </p:cxnSp>
      <p:sp>
        <p:nvSpPr>
          <p:cNvPr id="5" name="Marcador de contenido 4"/>
          <p:cNvSpPr>
            <a:spLocks noGrp="1"/>
          </p:cNvSpPr>
          <p:nvPr>
            <p:ph sz="quarter" idx="11"/>
          </p:nvPr>
        </p:nvSpPr>
        <p:spPr>
          <a:xfrm>
            <a:off x="5994080" y="914401"/>
            <a:ext cx="3529481" cy="2734574"/>
          </a:xfrm>
        </p:spPr>
        <p:txBody>
          <a:bodyPr/>
          <a:lstStyle>
            <a:lvl1pPr marL="0" indent="0">
              <a:buNone/>
              <a:defRPr/>
            </a:lvl1pPr>
          </a:lstStyle>
          <a:p>
            <a:pPr lvl="0"/>
            <a:endParaRPr lang="es-CO" dirty="0"/>
          </a:p>
        </p:txBody>
      </p:sp>
      <p:sp>
        <p:nvSpPr>
          <p:cNvPr id="7" name="Marcador de contenido 6"/>
          <p:cNvSpPr>
            <a:spLocks noGrp="1"/>
          </p:cNvSpPr>
          <p:nvPr>
            <p:ph sz="quarter" idx="12"/>
          </p:nvPr>
        </p:nvSpPr>
        <p:spPr>
          <a:xfrm>
            <a:off x="2109729" y="2467155"/>
            <a:ext cx="3989146" cy="3131388"/>
          </a:xfrm>
        </p:spPr>
        <p:txBody>
          <a:bodyPr/>
          <a:lstStyle/>
          <a:p>
            <a:pPr lvl="0"/>
            <a:endParaRPr lang="es-CO" dirty="0"/>
          </a:p>
        </p:txBody>
      </p:sp>
      <p:sp>
        <p:nvSpPr>
          <p:cNvPr id="9" name="Marcador de contenido 8"/>
          <p:cNvSpPr>
            <a:spLocks noGrp="1"/>
          </p:cNvSpPr>
          <p:nvPr>
            <p:ph sz="quarter" idx="13"/>
          </p:nvPr>
        </p:nvSpPr>
        <p:spPr>
          <a:xfrm>
            <a:off x="6806543" y="3284521"/>
            <a:ext cx="4425050" cy="3220515"/>
          </a:xfrm>
        </p:spPr>
        <p:txBody>
          <a:bodyPr/>
          <a:lstStyle/>
          <a:p>
            <a:pPr lvl="0"/>
            <a:endParaRPr lang="es-CO" dirty="0"/>
          </a:p>
        </p:txBody>
      </p:sp>
      <p:sp>
        <p:nvSpPr>
          <p:cNvPr id="11" name="Marcador de texto 10"/>
          <p:cNvSpPr>
            <a:spLocks noGrp="1"/>
          </p:cNvSpPr>
          <p:nvPr>
            <p:ph type="body" sz="quarter" idx="14"/>
          </p:nvPr>
        </p:nvSpPr>
        <p:spPr>
          <a:xfrm>
            <a:off x="4796401" y="6640526"/>
            <a:ext cx="2596435" cy="24288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3" name="Marcador de texto 12"/>
          <p:cNvSpPr>
            <a:spLocks noGrp="1"/>
          </p:cNvSpPr>
          <p:nvPr>
            <p:ph type="body" sz="quarter" idx="15"/>
          </p:nvPr>
        </p:nvSpPr>
        <p:spPr>
          <a:xfrm>
            <a:off x="112713" y="5189538"/>
            <a:ext cx="4545012" cy="1306512"/>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Elipse 13"/>
          <p:cNvSpPr/>
          <p:nvPr userDrawn="1"/>
        </p:nvSpPr>
        <p:spPr>
          <a:xfrm>
            <a:off x="1557066" y="1182489"/>
            <a:ext cx="1436299" cy="1364298"/>
          </a:xfrm>
          <a:prstGeom prst="ellipse">
            <a:avLst/>
          </a:prstGeom>
          <a:solidFill>
            <a:schemeClr val="bg1"/>
          </a:solid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Marcador de texto 22"/>
          <p:cNvSpPr>
            <a:spLocks noGrp="1"/>
          </p:cNvSpPr>
          <p:nvPr>
            <p:ph type="body" sz="quarter" idx="16"/>
          </p:nvPr>
        </p:nvSpPr>
        <p:spPr>
          <a:xfrm>
            <a:off x="1557338" y="1090677"/>
            <a:ext cx="1436027" cy="1455674"/>
          </a:xfrm>
        </p:spPr>
        <p:txBody>
          <a:bodyPr anchor="ctr">
            <a:noAutofit/>
          </a:bodyPr>
          <a:lstStyle>
            <a:lvl1pPr marL="0" indent="0" algn="ctr">
              <a:buNone/>
              <a:defRPr sz="1600" b="1">
                <a:solidFill>
                  <a:schemeClr val="bg1">
                    <a:lumMod val="50000"/>
                  </a:schemeClr>
                </a:solidFill>
              </a:defRPr>
            </a:lvl1pPr>
            <a:lvl2pPr marL="457200" indent="0" algn="ctr">
              <a:buNone/>
              <a:defRPr sz="1200" b="1">
                <a:solidFill>
                  <a:schemeClr val="bg1">
                    <a:lumMod val="50000"/>
                  </a:schemeClr>
                </a:solidFill>
              </a:defRPr>
            </a:lvl2pPr>
            <a:lvl3pPr marL="914400" indent="0" algn="ctr">
              <a:buNone/>
              <a:defRPr sz="1200" b="1">
                <a:solidFill>
                  <a:schemeClr val="bg1">
                    <a:lumMod val="50000"/>
                  </a:schemeClr>
                </a:solidFill>
              </a:defRPr>
            </a:lvl3pPr>
            <a:lvl4pPr marL="1371600" indent="0" algn="ctr">
              <a:buNone/>
              <a:defRPr sz="1200" b="1">
                <a:solidFill>
                  <a:schemeClr val="bg1">
                    <a:lumMod val="50000"/>
                  </a:schemeClr>
                </a:solidFill>
              </a:defRPr>
            </a:lvl4pPr>
            <a:lvl5pPr marL="1828800" indent="0" algn="ctr">
              <a:buNone/>
              <a:defRPr sz="1200" b="1">
                <a:solidFill>
                  <a:schemeClr val="bg1">
                    <a:lumMod val="50000"/>
                  </a:schemeClr>
                </a:solidFill>
              </a:defRPr>
            </a:lvl5pPr>
          </a:lstStyle>
          <a:p>
            <a:pPr lvl="0"/>
            <a:endParaRPr lang="es-CO" dirty="0"/>
          </a:p>
        </p:txBody>
      </p:sp>
      <p:sp>
        <p:nvSpPr>
          <p:cNvPr id="15" name="Marcador fecha corte"/>
          <p:cNvSpPr>
            <a:spLocks noGrp="1"/>
          </p:cNvSpPr>
          <p:nvPr>
            <p:ph type="body" sz="quarter" idx="17"/>
          </p:nvPr>
        </p:nvSpPr>
        <p:spPr>
          <a:xfrm>
            <a:off x="4800657" y="6450892"/>
            <a:ext cx="2596435" cy="242887"/>
          </a:xfrm>
        </p:spPr>
        <p:txBody>
          <a:bodyPr vert="horz" lIns="91440" tIns="45720" rIns="91440" bIns="45720" rtlCol="0" anchor="ctr">
            <a:no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6" name="Notas"/>
          <p:cNvSpPr>
            <a:spLocks noGrp="1"/>
          </p:cNvSpPr>
          <p:nvPr>
            <p:ph type="body" sz="quarter" idx="18"/>
          </p:nvPr>
        </p:nvSpPr>
        <p:spPr>
          <a:xfrm>
            <a:off x="9523561" y="1403349"/>
            <a:ext cx="2668439" cy="188117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681666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a:t>Todos los derechos reservados para XM S.A.E.S.P.</a:t>
            </a:r>
          </a:p>
          <a:p>
            <a:endParaRPr lang="es-CO" dirty="0"/>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4"/>
          <p:cNvSpPr>
            <a:spLocks noGrp="1"/>
          </p:cNvSpPr>
          <p:nvPr>
            <p:ph sz="quarter" idx="11"/>
          </p:nvPr>
        </p:nvSpPr>
        <p:spPr>
          <a:xfrm>
            <a:off x="130175"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4"/>
          <p:cNvSpPr>
            <a:spLocks noGrp="1"/>
          </p:cNvSpPr>
          <p:nvPr>
            <p:ph sz="quarter" idx="17"/>
          </p:nvPr>
        </p:nvSpPr>
        <p:spPr>
          <a:xfrm>
            <a:off x="6107502"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8"/>
          </p:nvPr>
        </p:nvSpPr>
        <p:spPr>
          <a:xfrm>
            <a:off x="130175" y="3778250"/>
            <a:ext cx="11953875" cy="2674938"/>
          </a:xfr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a:t>Cuarto nivel</a:t>
            </a:r>
          </a:p>
          <a:p>
            <a:pPr lvl="4"/>
            <a:r>
              <a:rPr lang="es-ES" dirty="0"/>
              <a:t>Quinto nivel</a:t>
            </a:r>
            <a:endParaRPr lang="es-CO" dirty="0"/>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0" name="Marcador fecha corte"/>
          <p:cNvSpPr>
            <a:spLocks noGrp="1"/>
          </p:cNvSpPr>
          <p:nvPr>
            <p:ph type="body" sz="quarter" idx="19"/>
          </p:nvPr>
        </p:nvSpPr>
        <p:spPr>
          <a:xfrm>
            <a:off x="4983479" y="6428007"/>
            <a:ext cx="2248045" cy="274637"/>
          </a:xfrm>
        </p:spPr>
        <p:txBody>
          <a:bodyPr vert="horz" lIns="91440" tIns="45720" rIns="91440" bIns="45720" rtlCol="0" anchor="ctr">
            <a:normAutofit/>
          </a:bodyPr>
          <a:lstStyle>
            <a:lvl1pPr>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indent="0" algn="ctr">
              <a:buNone/>
            </a:pPr>
            <a:endParaRPr lang="es-CO" dirty="0"/>
          </a:p>
        </p:txBody>
      </p:sp>
    </p:spTree>
    <p:extLst>
      <p:ext uri="{BB962C8B-B14F-4D97-AF65-F5344CB8AC3E}">
        <p14:creationId xmlns:p14="http://schemas.microsoft.com/office/powerpoint/2010/main" val="15936976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3398807" y="1086930"/>
            <a:ext cx="5760000" cy="2664000"/>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38341008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9A874B6-F402-4029-BF8E-CF8859E09028}"/>
              </a:ext>
            </a:extLst>
          </p:cNvPr>
          <p:cNvSpPr/>
          <p:nvPr userDrawn="1"/>
        </p:nvSpPr>
        <p:spPr>
          <a:xfrm>
            <a:off x="11396744" y="6251172"/>
            <a:ext cx="714894" cy="40723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 name="Título 1"/>
          <p:cNvSpPr>
            <a:spLocks noGrp="1"/>
          </p:cNvSpPr>
          <p:nvPr>
            <p:ph type="title"/>
          </p:nvPr>
        </p:nvSpPr>
        <p:spPr>
          <a:xfrm>
            <a:off x="838200" y="142248"/>
            <a:ext cx="9875808" cy="773719"/>
          </a:xfrm>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2993367" y="856269"/>
            <a:ext cx="5529532" cy="1342825"/>
          </a:xfrm>
        </p:spPr>
        <p:txBody>
          <a:bodyPr>
            <a:norm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993367" y="1980815"/>
            <a:ext cx="5529532" cy="1361402"/>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43056" y="3578949"/>
            <a:ext cx="5141422" cy="1345841"/>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10"/>
          <p:cNvSpPr>
            <a:spLocks noGrp="1"/>
          </p:cNvSpPr>
          <p:nvPr>
            <p:ph sz="quarter" idx="14"/>
          </p:nvPr>
        </p:nvSpPr>
        <p:spPr>
          <a:xfrm>
            <a:off x="43050" y="5210371"/>
            <a:ext cx="5141427" cy="135255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contenido 12"/>
          <p:cNvSpPr>
            <a:spLocks noGrp="1"/>
          </p:cNvSpPr>
          <p:nvPr>
            <p:ph sz="quarter" idx="15"/>
          </p:nvPr>
        </p:nvSpPr>
        <p:spPr>
          <a:xfrm>
            <a:off x="6823492" y="3578590"/>
            <a:ext cx="5287330" cy="1346200"/>
          </a:xfrm>
        </p:spPr>
        <p:txBody>
          <a:bodyPr>
            <a:noAutofit/>
          </a:bodyPr>
          <a:lstStyle>
            <a:lvl1pPr>
              <a:defRPr sz="1200"/>
            </a:lvl1pPr>
            <a:lvl2pPr>
              <a:defRPr sz="1200"/>
            </a:lvl2pPr>
            <a:lvl3pPr>
              <a:defRPr sz="1200"/>
            </a:lvl3pPr>
            <a:lvl4pPr>
              <a:defRPr sz="1200"/>
            </a:lvl4pPr>
            <a:lvl5pPr>
              <a:defRPr sz="1200"/>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5" name="Marcador de contenido 14"/>
          <p:cNvSpPr>
            <a:spLocks noGrp="1"/>
          </p:cNvSpPr>
          <p:nvPr>
            <p:ph sz="quarter" idx="16"/>
          </p:nvPr>
        </p:nvSpPr>
        <p:spPr>
          <a:xfrm>
            <a:off x="6823491" y="5207427"/>
            <a:ext cx="5304579" cy="1352550"/>
          </a:xfrm>
        </p:spPr>
        <p:txBody>
          <a:bodyPr>
            <a:noAutofit/>
          </a:bodyPr>
          <a:lstStyle>
            <a:lvl1pPr>
              <a:defRPr sz="1200"/>
            </a:lvl1pPr>
            <a:lvl2pPr>
              <a:defRPr sz="1200"/>
            </a:lvl2pPr>
            <a:lvl3pPr>
              <a:defRPr sz="1200"/>
            </a:lvl3pPr>
            <a:lvl4pPr>
              <a:defRPr sz="1200"/>
            </a:lvl4pPr>
            <a:lvl5pPr>
              <a:defRPr sz="1200"/>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texto 5"/>
          <p:cNvSpPr>
            <a:spLocks noGrp="1"/>
          </p:cNvSpPr>
          <p:nvPr>
            <p:ph type="body" sz="quarter" idx="17"/>
          </p:nvPr>
        </p:nvSpPr>
        <p:spPr>
          <a:xfrm>
            <a:off x="388198" y="3136951"/>
            <a:ext cx="4651675" cy="396875"/>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dirty="0"/>
          </a:p>
        </p:txBody>
      </p:sp>
      <p:sp>
        <p:nvSpPr>
          <p:cNvPr id="10" name="Marcador de texto 9"/>
          <p:cNvSpPr>
            <a:spLocks noGrp="1"/>
          </p:cNvSpPr>
          <p:nvPr>
            <p:ph type="body" sz="quarter" idx="18"/>
          </p:nvPr>
        </p:nvSpPr>
        <p:spPr>
          <a:xfrm>
            <a:off x="422698" y="4867295"/>
            <a:ext cx="4485734" cy="396875"/>
          </a:xfrm>
        </p:spPr>
        <p:txBody>
          <a:bodyPr>
            <a:noAutofit/>
          </a:bodyPr>
          <a:lstStyle>
            <a:lvl1pPr marL="0" indent="0" algn="ctr">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dirty="0"/>
          </a:p>
        </p:txBody>
      </p:sp>
      <p:sp>
        <p:nvSpPr>
          <p:cNvPr id="14" name="Marcador de texto 13"/>
          <p:cNvSpPr>
            <a:spLocks noGrp="1"/>
          </p:cNvSpPr>
          <p:nvPr>
            <p:ph type="body" sz="quarter" idx="19"/>
          </p:nvPr>
        </p:nvSpPr>
        <p:spPr>
          <a:xfrm>
            <a:off x="6986138" y="3135704"/>
            <a:ext cx="4821382" cy="398122"/>
          </a:xfrm>
        </p:spPr>
        <p:txBody>
          <a:bodyPr>
            <a:no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endParaRPr lang="es-CO" dirty="0"/>
          </a:p>
        </p:txBody>
      </p:sp>
      <p:sp>
        <p:nvSpPr>
          <p:cNvPr id="17" name="Marcador de texto 16"/>
          <p:cNvSpPr>
            <a:spLocks noGrp="1"/>
          </p:cNvSpPr>
          <p:nvPr>
            <p:ph type="body" sz="quarter" idx="20"/>
          </p:nvPr>
        </p:nvSpPr>
        <p:spPr>
          <a:xfrm>
            <a:off x="7185231" y="4867907"/>
            <a:ext cx="4546687" cy="396875"/>
          </a:xfrm>
        </p:spPr>
        <p:txBody>
          <a:bodyPr>
            <a:noAutofit/>
          </a:bodyPr>
          <a:lstStyle>
            <a:lvl1pPr marL="0" indent="0" algn="ctr">
              <a:buNone/>
              <a:defRPr sz="160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stStyle>
          <a:p>
            <a:pPr lvl="0"/>
            <a:endParaRPr lang="es-CO" dirty="0"/>
          </a:p>
        </p:txBody>
      </p:sp>
      <p:sp>
        <p:nvSpPr>
          <p:cNvPr id="1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9"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8" name="Notas"/>
          <p:cNvSpPr>
            <a:spLocks noGrp="1"/>
          </p:cNvSpPr>
          <p:nvPr>
            <p:ph type="body" sz="quarter" idx="23"/>
          </p:nvPr>
        </p:nvSpPr>
        <p:spPr>
          <a:xfrm>
            <a:off x="8626475" y="1152339"/>
            <a:ext cx="3484347" cy="1982973"/>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3942563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4" name="Marcador de contenido 2"/>
          <p:cNvSpPr>
            <a:spLocks noGrp="1"/>
          </p:cNvSpPr>
          <p:nvPr>
            <p:ph sz="quarter" idx="11"/>
          </p:nvPr>
        </p:nvSpPr>
        <p:spPr>
          <a:xfrm>
            <a:off x="311150" y="1268413"/>
            <a:ext cx="11550650" cy="432000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9"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7" name="Marcador de texto 6"/>
          <p:cNvSpPr>
            <a:spLocks noGrp="1"/>
          </p:cNvSpPr>
          <p:nvPr>
            <p:ph type="body" sz="quarter" idx="23"/>
          </p:nvPr>
        </p:nvSpPr>
        <p:spPr>
          <a:xfrm>
            <a:off x="6952891" y="6393743"/>
            <a:ext cx="4572169" cy="403872"/>
          </a:xfrm>
        </p:spPr>
        <p:txBody>
          <a:bodyPr>
            <a:normAutofit/>
          </a:bodyPr>
          <a:lstStyle>
            <a:lvl1pPr marL="0" indent="0" algn="r">
              <a:buNone/>
              <a:defRPr sz="900">
                <a:solidFill>
                  <a:schemeClr val="tx1">
                    <a:lumMod val="65000"/>
                    <a:lumOff val="35000"/>
                  </a:schemeClr>
                </a:solidFill>
              </a:defRPr>
            </a:lvl1pPr>
          </a:lstStyle>
          <a:p>
            <a:pPr lvl="0"/>
            <a:endParaRPr lang="es-CO" dirty="0"/>
          </a:p>
        </p:txBody>
      </p:sp>
      <p:sp>
        <p:nvSpPr>
          <p:cNvPr id="6" name="Notas"/>
          <p:cNvSpPr>
            <a:spLocks noGrp="1"/>
          </p:cNvSpPr>
          <p:nvPr>
            <p:ph type="body" sz="quarter" idx="24"/>
          </p:nvPr>
        </p:nvSpPr>
        <p:spPr>
          <a:xfrm>
            <a:off x="311150" y="5588000"/>
            <a:ext cx="11550650" cy="806450"/>
          </a:xfrm>
        </p:spPr>
        <p:txBody>
          <a:bodyPr>
            <a:noAutofit/>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320678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ierr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A9F12C6-49FB-456F-911D-72A4BCAD79FC}"/>
              </a:ext>
            </a:extLst>
          </p:cNvPr>
          <p:cNvPicPr>
            <a:picLocks noChangeAspect="1"/>
          </p:cNvPicPr>
          <p:nvPr userDrawn="1"/>
        </p:nvPicPr>
        <p:blipFill>
          <a:blip r:embed="rId2"/>
          <a:stretch>
            <a:fillRect/>
          </a:stretch>
        </p:blipFill>
        <p:spPr>
          <a:xfrm>
            <a:off x="2673096" y="6078030"/>
            <a:ext cx="6845808" cy="247547"/>
          </a:xfrm>
          <a:prstGeom prst="rect">
            <a:avLst/>
          </a:prstGeom>
        </p:spPr>
      </p:pic>
      <p:pic>
        <p:nvPicPr>
          <p:cNvPr id="2" name="Imagen 1">
            <a:extLst>
              <a:ext uri="{FF2B5EF4-FFF2-40B4-BE49-F238E27FC236}">
                <a16:creationId xmlns:a16="http://schemas.microsoft.com/office/drawing/2014/main" id="{E6479B8A-614E-43C9-A82D-A63474CCD00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058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838200" y="166567"/>
            <a:ext cx="9875808" cy="773719"/>
          </a:xfrm>
        </p:spPr>
        <p:txBody>
          <a:bodyPr/>
          <a:lstStyle/>
          <a:p>
            <a:r>
              <a:rPr lang="es-ES" dirty="0"/>
              <a:t>Haga clic para modificar el estilo de título del patrón</a:t>
            </a:r>
            <a:endParaRPr lang="es-CO" dirty="0"/>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99490" y="970053"/>
            <a:ext cx="5760000" cy="3960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5874596" y="970054"/>
            <a:ext cx="5760000" cy="3960000"/>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9" name="Marcador de texto 8"/>
          <p:cNvSpPr>
            <a:spLocks noGrp="1"/>
          </p:cNvSpPr>
          <p:nvPr>
            <p:ph type="body" sz="quarter" idx="13"/>
          </p:nvPr>
        </p:nvSpPr>
        <p:spPr>
          <a:xfrm>
            <a:off x="455449" y="4947052"/>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1" name="Marcador de texto 10"/>
          <p:cNvSpPr>
            <a:spLocks noGrp="1"/>
          </p:cNvSpPr>
          <p:nvPr>
            <p:ph type="body" sz="quarter" idx="14"/>
          </p:nvPr>
        </p:nvSpPr>
        <p:spPr>
          <a:xfrm>
            <a:off x="6356938" y="4944144"/>
            <a:ext cx="5040000" cy="1080000"/>
          </a:xfrm>
        </p:spPr>
        <p:txBody>
          <a:bodyPr>
            <a:noAutofit/>
          </a:bodyPr>
          <a:lstStyle>
            <a:lvl1pPr marL="0" indent="0">
              <a:buNone/>
              <a:defRPr sz="1200">
                <a:solidFill>
                  <a:schemeClr val="tx1">
                    <a:lumMod val="65000"/>
                    <a:lumOff val="35000"/>
                  </a:schemeClr>
                </a:solidFill>
              </a:defRPr>
            </a:lvl1pPr>
            <a:lvl2pPr marL="457200" indent="0">
              <a:buNone/>
              <a:defRPr sz="1200">
                <a:solidFill>
                  <a:schemeClr val="tx1">
                    <a:lumMod val="65000"/>
                    <a:lumOff val="35000"/>
                  </a:schemeClr>
                </a:solidFill>
              </a:defRPr>
            </a:lvl2pPr>
            <a:lvl3pPr marL="914400" indent="0">
              <a:buNone/>
              <a:defRPr sz="1200">
                <a:solidFill>
                  <a:schemeClr val="tx1">
                    <a:lumMod val="65000"/>
                    <a:lumOff val="35000"/>
                  </a:schemeClr>
                </a:solidFill>
              </a:defRPr>
            </a:lvl3pPr>
            <a:lvl4pPr marL="1371600" indent="0">
              <a:buNone/>
              <a:defRPr sz="1200">
                <a:solidFill>
                  <a:schemeClr val="tx1">
                    <a:lumMod val="65000"/>
                    <a:lumOff val="35000"/>
                  </a:schemeClr>
                </a:solidFill>
              </a:defRPr>
            </a:lvl4pPr>
            <a:lvl5pPr marL="1828800" indent="0">
              <a:buNone/>
              <a:defRPr sz="1200">
                <a:solidFill>
                  <a:schemeClr val="tx1">
                    <a:lumMod val="65000"/>
                    <a:lumOff val="3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4"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5"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6" name="Notas"/>
          <p:cNvSpPr>
            <a:spLocks noGrp="1"/>
          </p:cNvSpPr>
          <p:nvPr>
            <p:ph type="body" sz="quarter" idx="23"/>
          </p:nvPr>
        </p:nvSpPr>
        <p:spPr>
          <a:xfrm>
            <a:off x="48257" y="6044990"/>
            <a:ext cx="12063230" cy="407987"/>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232086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4722"/>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92380" y="1569641"/>
            <a:ext cx="5940000" cy="3600000"/>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contenido 6"/>
          <p:cNvSpPr>
            <a:spLocks noGrp="1"/>
          </p:cNvSpPr>
          <p:nvPr>
            <p:ph sz="quarter" idx="12"/>
          </p:nvPr>
        </p:nvSpPr>
        <p:spPr>
          <a:xfrm>
            <a:off x="6058258" y="1569284"/>
            <a:ext cx="5940000" cy="3600000"/>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9" name="Marcador de texto 8"/>
          <p:cNvSpPr>
            <a:spLocks noGrp="1"/>
          </p:cNvSpPr>
          <p:nvPr>
            <p:ph type="body" sz="quarter" idx="13"/>
          </p:nvPr>
        </p:nvSpPr>
        <p:spPr>
          <a:xfrm>
            <a:off x="92380" y="5170073"/>
            <a:ext cx="11905878" cy="73902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0" indent="0" algn="just">
              <a:buNone/>
              <a:defRPr sz="1200">
                <a:solidFill>
                  <a:schemeClr val="tx1">
                    <a:lumMod val="50000"/>
                    <a:lumOff val="50000"/>
                  </a:schemeClr>
                </a:solidFill>
              </a:defRPr>
            </a:lvl5pPr>
          </a:lstStyle>
          <a:p>
            <a:pPr lvl="4"/>
            <a:endParaRPr lang="es-CO" dirty="0"/>
          </a:p>
        </p:txBody>
      </p:sp>
      <p:sp>
        <p:nvSpPr>
          <p:cNvPr id="8" name="Marcador de texto 4"/>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0" name="Marcador fecha corte"/>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6" name="Notas"/>
          <p:cNvSpPr>
            <a:spLocks noGrp="1"/>
          </p:cNvSpPr>
          <p:nvPr>
            <p:ph type="body" sz="quarter" idx="23"/>
          </p:nvPr>
        </p:nvSpPr>
        <p:spPr>
          <a:xfrm>
            <a:off x="100701" y="5934553"/>
            <a:ext cx="11906250" cy="527050"/>
          </a:xfrm>
        </p:spPr>
        <p:txBody>
          <a:bodyPr>
            <a:noAutofit/>
          </a:bodyPr>
          <a:lstStyle>
            <a:lvl1pPr marL="0" indent="0">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endParaRPr lang="es-CO" dirty="0"/>
          </a:p>
        </p:txBody>
      </p:sp>
    </p:spTree>
    <p:extLst>
      <p:ext uri="{BB962C8B-B14F-4D97-AF65-F5344CB8AC3E}">
        <p14:creationId xmlns:p14="http://schemas.microsoft.com/office/powerpoint/2010/main" val="1164827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49D0B1-D74B-494F-8F3C-749323D8333F}"/>
              </a:ext>
            </a:extLst>
          </p:cNvPr>
          <p:cNvSpPr>
            <a:spLocks noGrp="1"/>
          </p:cNvSpPr>
          <p:nvPr>
            <p:ph type="title"/>
          </p:nvPr>
        </p:nvSpPr>
        <p:spPr/>
        <p:txBody>
          <a:bodyPr/>
          <a:lstStyle/>
          <a:p>
            <a:r>
              <a:rPr lang="es-ES"/>
              <a:t>Haga clic para modificar el estilo de título del patrón</a:t>
            </a:r>
          </a:p>
        </p:txBody>
      </p:sp>
      <p:sp>
        <p:nvSpPr>
          <p:cNvPr id="3" name="Marcador de pie de página 2">
            <a:extLst>
              <a:ext uri="{FF2B5EF4-FFF2-40B4-BE49-F238E27FC236}">
                <a16:creationId xmlns:a16="http://schemas.microsoft.com/office/drawing/2014/main" id="{FEC28FB6-7677-4A82-B80C-FABFAAE7E517}"/>
              </a:ext>
            </a:extLst>
          </p:cNvPr>
          <p:cNvSpPr>
            <a:spLocks noGrp="1"/>
          </p:cNvSpPr>
          <p:nvPr>
            <p:ph type="ftr" sz="quarter" idx="10"/>
          </p:nvPr>
        </p:nvSpPr>
        <p:spPr>
          <a:xfrm>
            <a:off x="132694" y="6664722"/>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sz="1050" dirty="0"/>
          </a:p>
        </p:txBody>
      </p:sp>
      <p:sp>
        <p:nvSpPr>
          <p:cNvPr id="5" name="Marcador de tabla1">
            <a:extLst>
              <a:ext uri="{FF2B5EF4-FFF2-40B4-BE49-F238E27FC236}">
                <a16:creationId xmlns:a16="http://schemas.microsoft.com/office/drawing/2014/main" id="{72E19D73-0428-4D96-B980-A4E2ED8246A0}"/>
              </a:ext>
            </a:extLst>
          </p:cNvPr>
          <p:cNvSpPr>
            <a:spLocks noGrp="1"/>
          </p:cNvSpPr>
          <p:nvPr>
            <p:ph sz="quarter" idx="11"/>
          </p:nvPr>
        </p:nvSpPr>
        <p:spPr>
          <a:xfrm>
            <a:off x="640080" y="1354340"/>
            <a:ext cx="10848109" cy="1538490"/>
          </a:xfrm>
        </p:spPr>
        <p:txBody>
          <a:bodyPr/>
          <a:lstStyle>
            <a:lvl5pPr marL="1828800" indent="0">
              <a:buNone/>
              <a:defRPr/>
            </a:lvl5pPr>
          </a:lstStyle>
          <a:p>
            <a:pPr lvl="4"/>
            <a:endParaRPr lang="es-ES" dirty="0"/>
          </a:p>
        </p:txBody>
      </p:sp>
      <p:sp>
        <p:nvSpPr>
          <p:cNvPr id="8" name="Marcador de tabla2">
            <a:extLst>
              <a:ext uri="{FF2B5EF4-FFF2-40B4-BE49-F238E27FC236}">
                <a16:creationId xmlns:a16="http://schemas.microsoft.com/office/drawing/2014/main" id="{A0D6C9AA-CC40-417F-93E6-38AC300D7089}"/>
              </a:ext>
            </a:extLst>
          </p:cNvPr>
          <p:cNvSpPr>
            <a:spLocks noGrp="1"/>
          </p:cNvSpPr>
          <p:nvPr>
            <p:ph sz="quarter" idx="12"/>
          </p:nvPr>
        </p:nvSpPr>
        <p:spPr>
          <a:xfrm>
            <a:off x="640079" y="2892830"/>
            <a:ext cx="10848109" cy="1538490"/>
          </a:xfrm>
        </p:spPr>
        <p:txBody>
          <a:bodyPr/>
          <a:lstStyle>
            <a:lvl1pPr marL="0" indent="0">
              <a:buNone/>
              <a:defRPr/>
            </a:lvl1pPr>
          </a:lstStyle>
          <a:p>
            <a:pPr lvl="0"/>
            <a:endParaRPr lang="es-ES" dirty="0"/>
          </a:p>
        </p:txBody>
      </p:sp>
      <p:sp>
        <p:nvSpPr>
          <p:cNvPr id="9" name="Marcador de tabla3">
            <a:extLst>
              <a:ext uri="{FF2B5EF4-FFF2-40B4-BE49-F238E27FC236}">
                <a16:creationId xmlns:a16="http://schemas.microsoft.com/office/drawing/2014/main" id="{2D5A09E6-E3D1-4964-A82F-3C44E0FA84AA}"/>
              </a:ext>
            </a:extLst>
          </p:cNvPr>
          <p:cNvSpPr>
            <a:spLocks noGrp="1"/>
          </p:cNvSpPr>
          <p:nvPr>
            <p:ph sz="quarter" idx="13"/>
          </p:nvPr>
        </p:nvSpPr>
        <p:spPr>
          <a:xfrm>
            <a:off x="640080" y="4431320"/>
            <a:ext cx="10848109" cy="1538490"/>
          </a:xfrm>
        </p:spPr>
        <p:txBody>
          <a:bodyPr/>
          <a:lstStyle>
            <a:lvl1pPr marL="0" indent="0">
              <a:buNone/>
              <a:defRPr/>
            </a:lvl1pPr>
          </a:lstStyle>
          <a:p>
            <a:pPr lvl="0"/>
            <a:endParaRPr lang="es-ES" dirty="0"/>
          </a:p>
        </p:txBody>
      </p:sp>
      <p:sp>
        <p:nvSpPr>
          <p:cNvPr id="11" name="Marcador de notas">
            <a:extLst>
              <a:ext uri="{FF2B5EF4-FFF2-40B4-BE49-F238E27FC236}">
                <a16:creationId xmlns:a16="http://schemas.microsoft.com/office/drawing/2014/main" id="{804C2967-16CE-4CC1-AEBA-15AEC1B4AB03}"/>
              </a:ext>
            </a:extLst>
          </p:cNvPr>
          <p:cNvSpPr>
            <a:spLocks noGrp="1"/>
          </p:cNvSpPr>
          <p:nvPr>
            <p:ph sz="quarter" idx="14"/>
          </p:nvPr>
        </p:nvSpPr>
        <p:spPr>
          <a:xfrm>
            <a:off x="639763" y="5970588"/>
            <a:ext cx="10848975" cy="488950"/>
          </a:xfrm>
        </p:spPr>
        <p:txBody>
          <a:bodyPr vert="horz" lIns="91440" tIns="45720" rIns="91440" bIns="45720" rtlCol="0">
            <a:noAutofit/>
          </a:bodyPr>
          <a:lstStyle>
            <a:lvl1pPr>
              <a:defRPr lang="es-ES" sz="1200" dirty="0">
                <a:solidFill>
                  <a:schemeClr val="tx1">
                    <a:lumMod val="50000"/>
                    <a:lumOff val="50000"/>
                  </a:schemeClr>
                </a:solidFill>
              </a:defRPr>
            </a:lvl1pPr>
          </a:lstStyle>
          <a:p>
            <a:pPr marL="0" lvl="0" indent="0">
              <a:buNone/>
            </a:pPr>
            <a:endParaRPr lang="es-ES" dirty="0"/>
          </a:p>
        </p:txBody>
      </p:sp>
      <p:sp>
        <p:nvSpPr>
          <p:cNvPr id="12" name="Marcador de fecha actualizacion">
            <a:extLst>
              <a:ext uri="{FF2B5EF4-FFF2-40B4-BE49-F238E27FC236}">
                <a16:creationId xmlns:a16="http://schemas.microsoft.com/office/drawing/2014/main" id="{33475483-2B4E-46A0-8E6F-30B49BB8E659}"/>
              </a:ext>
            </a:extLst>
          </p:cNvPr>
          <p:cNvSpPr>
            <a:spLocks noGrp="1"/>
          </p:cNvSpPr>
          <p:nvPr>
            <p:ph type="body" sz="quarter" idx="21"/>
          </p:nvPr>
        </p:nvSpPr>
        <p:spPr>
          <a:xfrm>
            <a:off x="4897218"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3" name="Marcador fecha corte">
            <a:extLst>
              <a:ext uri="{FF2B5EF4-FFF2-40B4-BE49-F238E27FC236}">
                <a16:creationId xmlns:a16="http://schemas.microsoft.com/office/drawing/2014/main" id="{A0761F4D-8446-4F68-9C20-07CCA2402351}"/>
              </a:ext>
            </a:extLst>
          </p:cNvPr>
          <p:cNvSpPr>
            <a:spLocks noGrp="1"/>
          </p:cNvSpPr>
          <p:nvPr>
            <p:ph type="body" sz="quarter" idx="22"/>
          </p:nvPr>
        </p:nvSpPr>
        <p:spPr>
          <a:xfrm>
            <a:off x="4897218" y="6435673"/>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Tree>
    <p:extLst>
      <p:ext uri="{BB962C8B-B14F-4D97-AF65-F5344CB8AC3E}">
        <p14:creationId xmlns:p14="http://schemas.microsoft.com/office/powerpoint/2010/main" val="1173518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dirty="0"/>
              <a:t>Todos los derechos reservados para </a:t>
            </a:r>
            <a:r>
              <a:rPr lang="es-CO" dirty="0" err="1"/>
              <a:t>XM</a:t>
            </a:r>
            <a:r>
              <a:rPr lang="es-CO" dirty="0"/>
              <a:t> </a:t>
            </a:r>
            <a:r>
              <a:rPr lang="es-CO" dirty="0" err="1"/>
              <a:t>S.A.E.S.P</a:t>
            </a:r>
            <a:r>
              <a:rPr lang="es-CO" dirty="0"/>
              <a:t>.</a:t>
            </a:r>
          </a:p>
          <a:p>
            <a:endParaRPr lang="es-CO" sz="1050" dirty="0"/>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dirty="0"/>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
        <p:nvSpPr>
          <p:cNvPr id="8" name="Marcador de texto 11">
            <a:extLst>
              <a:ext uri="{FF2B5EF4-FFF2-40B4-BE49-F238E27FC236}">
                <a16:creationId xmlns:a16="http://schemas.microsoft.com/office/drawing/2014/main" id="{B196B209-AB09-4751-B7FF-93970866F28E}"/>
              </a:ext>
            </a:extLst>
          </p:cNvPr>
          <p:cNvSpPr>
            <a:spLocks noGrp="1"/>
          </p:cNvSpPr>
          <p:nvPr>
            <p:ph type="body" sz="quarter" idx="28" hasCustomPrompt="1"/>
          </p:nvPr>
        </p:nvSpPr>
        <p:spPr>
          <a:xfrm>
            <a:off x="6578220" y="2038618"/>
            <a:ext cx="2052959" cy="478697"/>
          </a:xfrm>
        </p:spPr>
        <p:txBody>
          <a:bodyPr>
            <a:noAutofit/>
          </a:bodyPr>
          <a:lstStyle>
            <a:lvl1pPr marL="0" indent="0">
              <a:buNone/>
              <a:defRPr sz="1300" b="1"/>
            </a:lvl1pPr>
          </a:lstStyle>
          <a:p>
            <a:pPr lvl="0"/>
            <a:r>
              <a:rPr lang="es-MX" dirty="0"/>
              <a:t> </a:t>
            </a:r>
            <a:endParaRPr lang="es-CO" dirty="0"/>
          </a:p>
        </p:txBody>
      </p:sp>
    </p:spTree>
    <p:extLst>
      <p:ext uri="{BB962C8B-B14F-4D97-AF65-F5344CB8AC3E}">
        <p14:creationId xmlns:p14="http://schemas.microsoft.com/office/powerpoint/2010/main" val="1886625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8"/>
          <p:cNvSpPr>
            <a:spLocks noGrp="1"/>
          </p:cNvSpPr>
          <p:nvPr>
            <p:ph sz="quarter" idx="11"/>
          </p:nvPr>
        </p:nvSpPr>
        <p:spPr>
          <a:xfrm>
            <a:off x="43915" y="1008909"/>
            <a:ext cx="5977327" cy="2579686"/>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dirty="0"/>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
        <p:nvSpPr>
          <p:cNvPr id="17" name="Marcador de texto 11">
            <a:extLst>
              <a:ext uri="{FF2B5EF4-FFF2-40B4-BE49-F238E27FC236}">
                <a16:creationId xmlns:a16="http://schemas.microsoft.com/office/drawing/2014/main" id="{CD60D5AE-A318-4EBA-B136-89D4937EE75F}"/>
              </a:ext>
            </a:extLst>
          </p:cNvPr>
          <p:cNvSpPr>
            <a:spLocks noGrp="1"/>
          </p:cNvSpPr>
          <p:nvPr>
            <p:ph type="body" sz="quarter" idx="28"/>
          </p:nvPr>
        </p:nvSpPr>
        <p:spPr>
          <a:xfrm>
            <a:off x="3902261" y="1016693"/>
            <a:ext cx="2118034" cy="478697"/>
          </a:xfrm>
        </p:spPr>
        <p:txBody>
          <a:bodyPr>
            <a:noAutofit/>
          </a:bodyPr>
          <a:lstStyle>
            <a:lvl1pPr marL="0" indent="0">
              <a:buNone/>
              <a:defRPr sz="1300" b="1"/>
            </a:lvl1pPr>
          </a:lstStyle>
          <a:p>
            <a:pPr lvl="0"/>
            <a:endParaRPr lang="es-CO" dirty="0"/>
          </a:p>
        </p:txBody>
      </p:sp>
      <p:sp>
        <p:nvSpPr>
          <p:cNvPr id="18" name="Marcador de texto 11">
            <a:extLst>
              <a:ext uri="{FF2B5EF4-FFF2-40B4-BE49-F238E27FC236}">
                <a16:creationId xmlns:a16="http://schemas.microsoft.com/office/drawing/2014/main" id="{4980A3B5-4969-4273-9E55-F189EC2C0899}"/>
              </a:ext>
            </a:extLst>
          </p:cNvPr>
          <p:cNvSpPr>
            <a:spLocks noGrp="1"/>
          </p:cNvSpPr>
          <p:nvPr>
            <p:ph type="body" sz="quarter" idx="29"/>
          </p:nvPr>
        </p:nvSpPr>
        <p:spPr>
          <a:xfrm>
            <a:off x="9868626" y="1005320"/>
            <a:ext cx="2118034" cy="478697"/>
          </a:xfrm>
        </p:spPr>
        <p:txBody>
          <a:bodyPr>
            <a:noAutofit/>
          </a:bodyPr>
          <a:lstStyle>
            <a:lvl1pPr marL="0" indent="0">
              <a:buNone/>
              <a:defRPr sz="1300" b="1"/>
            </a:lvl1pPr>
          </a:lstStyle>
          <a:p>
            <a:pPr lvl="0"/>
            <a:endParaRPr lang="es-CO" dirty="0"/>
          </a:p>
        </p:txBody>
      </p:sp>
      <p:sp>
        <p:nvSpPr>
          <p:cNvPr id="19" name="Marcador de texto 11">
            <a:extLst>
              <a:ext uri="{FF2B5EF4-FFF2-40B4-BE49-F238E27FC236}">
                <a16:creationId xmlns:a16="http://schemas.microsoft.com/office/drawing/2014/main" id="{D890A106-F179-4363-B2E3-85BA27D830DE}"/>
              </a:ext>
            </a:extLst>
          </p:cNvPr>
          <p:cNvSpPr>
            <a:spLocks noGrp="1"/>
          </p:cNvSpPr>
          <p:nvPr>
            <p:ph type="body" sz="quarter" idx="30"/>
          </p:nvPr>
        </p:nvSpPr>
        <p:spPr>
          <a:xfrm>
            <a:off x="3893167" y="3600669"/>
            <a:ext cx="2118034" cy="478697"/>
          </a:xfrm>
        </p:spPr>
        <p:txBody>
          <a:bodyPr>
            <a:noAutofit/>
          </a:bodyPr>
          <a:lstStyle>
            <a:lvl1pPr marL="0" indent="0">
              <a:buNone/>
              <a:defRPr sz="1300" b="1"/>
            </a:lvl1pPr>
          </a:lstStyle>
          <a:p>
            <a:pPr lvl="0"/>
            <a:endParaRPr lang="es-CO" dirty="0"/>
          </a:p>
        </p:txBody>
      </p:sp>
      <p:sp>
        <p:nvSpPr>
          <p:cNvPr id="21" name="Marcador de texto 11">
            <a:extLst>
              <a:ext uri="{FF2B5EF4-FFF2-40B4-BE49-F238E27FC236}">
                <a16:creationId xmlns:a16="http://schemas.microsoft.com/office/drawing/2014/main" id="{ED100B63-1799-4D71-AEDA-B8CE8CFD0120}"/>
              </a:ext>
            </a:extLst>
          </p:cNvPr>
          <p:cNvSpPr>
            <a:spLocks noGrp="1"/>
          </p:cNvSpPr>
          <p:nvPr>
            <p:ph type="body" sz="quarter" idx="31"/>
          </p:nvPr>
        </p:nvSpPr>
        <p:spPr>
          <a:xfrm>
            <a:off x="9845880" y="3602941"/>
            <a:ext cx="2118034" cy="478697"/>
          </a:xfrm>
        </p:spPr>
        <p:txBody>
          <a:bodyPr>
            <a:noAutofit/>
          </a:bodyPr>
          <a:lstStyle>
            <a:lvl1pPr marL="0" indent="0">
              <a:buNone/>
              <a:defRPr sz="1300" b="1"/>
            </a:lvl1pPr>
          </a:lstStyle>
          <a:p>
            <a:pPr lvl="0"/>
            <a:endParaRPr lang="es-CO" dirty="0"/>
          </a:p>
        </p:txBody>
      </p:sp>
    </p:spTree>
    <p:extLst>
      <p:ext uri="{BB962C8B-B14F-4D97-AF65-F5344CB8AC3E}">
        <p14:creationId xmlns:p14="http://schemas.microsoft.com/office/powerpoint/2010/main" val="713901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11" name="Marcador de texto 11">
            <a:extLst>
              <a:ext uri="{FF2B5EF4-FFF2-40B4-BE49-F238E27FC236}">
                <a16:creationId xmlns:a16="http://schemas.microsoft.com/office/drawing/2014/main" id="{0B5E153D-AE53-4782-90EE-6CFAAFDAE08D}"/>
              </a:ext>
            </a:extLst>
          </p:cNvPr>
          <p:cNvSpPr>
            <a:spLocks noGrp="1"/>
          </p:cNvSpPr>
          <p:nvPr>
            <p:ph type="body" sz="quarter" idx="28"/>
          </p:nvPr>
        </p:nvSpPr>
        <p:spPr>
          <a:xfrm>
            <a:off x="6891131" y="1275552"/>
            <a:ext cx="2118034" cy="478697"/>
          </a:xfrm>
        </p:spPr>
        <p:txBody>
          <a:bodyPr>
            <a:noAutofit/>
          </a:bodyPr>
          <a:lstStyle>
            <a:lvl1pPr marL="0" indent="0">
              <a:buNone/>
              <a:defRPr sz="1300" b="1"/>
            </a:lvl1pPr>
          </a:lstStyle>
          <a:p>
            <a:pPr lvl="0"/>
            <a:endParaRPr lang="es-CO" dirty="0"/>
          </a:p>
        </p:txBody>
      </p:sp>
      <p:sp>
        <p:nvSpPr>
          <p:cNvPr id="12" name="Marcador de texto 12">
            <a:extLst>
              <a:ext uri="{FF2B5EF4-FFF2-40B4-BE49-F238E27FC236}">
                <a16:creationId xmlns:a16="http://schemas.microsoft.com/office/drawing/2014/main" id="{2F06946F-73A8-447C-8F2E-EBC4F0EAF2FB}"/>
              </a:ext>
            </a:extLst>
          </p:cNvPr>
          <p:cNvSpPr>
            <a:spLocks noGrp="1"/>
          </p:cNvSpPr>
          <p:nvPr>
            <p:ph type="body" sz="quarter" idx="29"/>
          </p:nvPr>
        </p:nvSpPr>
        <p:spPr>
          <a:xfrm>
            <a:off x="6891132" y="3884553"/>
            <a:ext cx="2118032" cy="478697"/>
          </a:xfrm>
        </p:spPr>
        <p:txBody>
          <a:bodyPr>
            <a:noAutofit/>
          </a:bodyPr>
          <a:lstStyle>
            <a:lvl1pPr marL="0" indent="0">
              <a:buNone/>
              <a:defRPr sz="1300" b="1"/>
            </a:lvl1pPr>
          </a:lstStyle>
          <a:p>
            <a:pPr lvl="0"/>
            <a:endParaRPr lang="es-CO" dirty="0"/>
          </a:p>
        </p:txBody>
      </p:sp>
    </p:spTree>
    <p:extLst>
      <p:ext uri="{BB962C8B-B14F-4D97-AF65-F5344CB8AC3E}">
        <p14:creationId xmlns:p14="http://schemas.microsoft.com/office/powerpoint/2010/main" val="278211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r>
              <a:rPr lang="es-CO" dirty="0"/>
              <a:t>Todos los derechos reservados para </a:t>
            </a:r>
            <a:r>
              <a:rPr lang="es-CO" dirty="0" err="1"/>
              <a:t>XM</a:t>
            </a:r>
            <a:r>
              <a:rPr lang="es-CO" dirty="0"/>
              <a:t> </a:t>
            </a:r>
            <a:r>
              <a:rPr lang="es-CO" dirty="0" err="1"/>
              <a:t>S.A.E.S.P</a:t>
            </a:r>
            <a:r>
              <a:rPr lang="es-CO" dirty="0"/>
              <a:t>.</a:t>
            </a:r>
          </a:p>
          <a:p>
            <a:endParaRPr lang="es-CO" dirty="0"/>
          </a:p>
        </p:txBody>
      </p:sp>
      <p:sp>
        <p:nvSpPr>
          <p:cNvPr id="5" name="Marcador de contenido 4"/>
          <p:cNvSpPr>
            <a:spLocks noGrp="1"/>
          </p:cNvSpPr>
          <p:nvPr>
            <p:ph sz="quarter" idx="11"/>
          </p:nvPr>
        </p:nvSpPr>
        <p:spPr>
          <a:xfrm>
            <a:off x="3398807" y="1086930"/>
            <a:ext cx="5760000" cy="2664000"/>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dirty="0"/>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dirty="0"/>
          </a:p>
        </p:txBody>
      </p:sp>
      <p:sp>
        <p:nvSpPr>
          <p:cNvPr id="10" name="Marcador de texto 11">
            <a:extLst>
              <a:ext uri="{FF2B5EF4-FFF2-40B4-BE49-F238E27FC236}">
                <a16:creationId xmlns:a16="http://schemas.microsoft.com/office/drawing/2014/main" id="{A7F5B9C6-CD69-452C-A3F8-3FBC53076C33}"/>
              </a:ext>
            </a:extLst>
          </p:cNvPr>
          <p:cNvSpPr>
            <a:spLocks noGrp="1"/>
          </p:cNvSpPr>
          <p:nvPr>
            <p:ph type="body" sz="quarter" idx="28"/>
          </p:nvPr>
        </p:nvSpPr>
        <p:spPr>
          <a:xfrm>
            <a:off x="6891131" y="1180468"/>
            <a:ext cx="2118034" cy="478697"/>
          </a:xfrm>
        </p:spPr>
        <p:txBody>
          <a:bodyPr>
            <a:noAutofit/>
          </a:bodyPr>
          <a:lstStyle>
            <a:lvl1pPr marL="0" indent="0">
              <a:buNone/>
              <a:defRPr sz="1300" b="1"/>
            </a:lvl1pPr>
          </a:lstStyle>
          <a:p>
            <a:pPr lvl="0"/>
            <a:endParaRPr lang="es-CO" dirty="0"/>
          </a:p>
        </p:txBody>
      </p:sp>
      <p:sp>
        <p:nvSpPr>
          <p:cNvPr id="12" name="Marcador de texto 12">
            <a:extLst>
              <a:ext uri="{FF2B5EF4-FFF2-40B4-BE49-F238E27FC236}">
                <a16:creationId xmlns:a16="http://schemas.microsoft.com/office/drawing/2014/main" id="{E1365CFE-0DC4-4D58-A5F6-2765EDFE7D06}"/>
              </a:ext>
            </a:extLst>
          </p:cNvPr>
          <p:cNvSpPr>
            <a:spLocks noGrp="1"/>
          </p:cNvSpPr>
          <p:nvPr>
            <p:ph type="body" sz="quarter" idx="29"/>
          </p:nvPr>
        </p:nvSpPr>
        <p:spPr>
          <a:xfrm>
            <a:off x="3911827" y="3883027"/>
            <a:ext cx="2118034" cy="478697"/>
          </a:xfrm>
        </p:spPr>
        <p:txBody>
          <a:bodyPr>
            <a:noAutofit/>
          </a:bodyPr>
          <a:lstStyle>
            <a:lvl1pPr marL="0" indent="0">
              <a:buNone/>
              <a:defRPr sz="1300" b="1"/>
            </a:lvl1pPr>
          </a:lstStyle>
          <a:p>
            <a:pPr lvl="0"/>
            <a:endParaRPr lang="es-CO" dirty="0"/>
          </a:p>
        </p:txBody>
      </p:sp>
      <p:sp>
        <p:nvSpPr>
          <p:cNvPr id="13" name="Marcador de texto 13">
            <a:extLst>
              <a:ext uri="{FF2B5EF4-FFF2-40B4-BE49-F238E27FC236}">
                <a16:creationId xmlns:a16="http://schemas.microsoft.com/office/drawing/2014/main" id="{5D99DEB5-A822-440E-978A-3E5F74D8F948}"/>
              </a:ext>
            </a:extLst>
          </p:cNvPr>
          <p:cNvSpPr>
            <a:spLocks noGrp="1"/>
          </p:cNvSpPr>
          <p:nvPr>
            <p:ph type="body" sz="quarter" idx="30"/>
          </p:nvPr>
        </p:nvSpPr>
        <p:spPr>
          <a:xfrm>
            <a:off x="9671825" y="3872133"/>
            <a:ext cx="2118034" cy="478697"/>
          </a:xfrm>
        </p:spPr>
        <p:txBody>
          <a:bodyPr>
            <a:noAutofit/>
          </a:bodyPr>
          <a:lstStyle>
            <a:lvl1pPr marL="0" indent="0">
              <a:buNone/>
              <a:defRPr sz="1300" b="1"/>
            </a:lvl1pPr>
          </a:lstStyle>
          <a:p>
            <a:pPr lvl="0"/>
            <a:endParaRPr lang="es-CO" dirty="0"/>
          </a:p>
        </p:txBody>
      </p:sp>
    </p:spTree>
    <p:extLst>
      <p:ext uri="{BB962C8B-B14F-4D97-AF65-F5344CB8AC3E}">
        <p14:creationId xmlns:p14="http://schemas.microsoft.com/office/powerpoint/2010/main" val="29485772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Encabezado de sección">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1FFD87C-10C3-7D4E-AE22-E71D5F228D51}"/>
              </a:ext>
            </a:extLst>
          </p:cNvPr>
          <p:cNvSpPr/>
          <p:nvPr/>
        </p:nvSpPr>
        <p:spPr>
          <a:xfrm>
            <a:off x="0" y="0"/>
            <a:ext cx="12192000" cy="685800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2" name="Título 1">
            <a:extLst>
              <a:ext uri="{FF2B5EF4-FFF2-40B4-BE49-F238E27FC236}">
                <a16:creationId xmlns:a16="http://schemas.microsoft.com/office/drawing/2014/main" id="{B442A290-41F6-8042-8EAD-91FB53172D1C}"/>
              </a:ext>
            </a:extLst>
          </p:cNvPr>
          <p:cNvSpPr>
            <a:spLocks noGrp="1"/>
          </p:cNvSpPr>
          <p:nvPr>
            <p:ph type="title"/>
          </p:nvPr>
        </p:nvSpPr>
        <p:spPr>
          <a:xfrm>
            <a:off x="3278660" y="295867"/>
            <a:ext cx="8488920" cy="2852737"/>
          </a:xfrm>
        </p:spPr>
        <p:txBody>
          <a:bodyPr anchor="b">
            <a:normAutofit/>
          </a:bodyPr>
          <a:lstStyle>
            <a:lvl1pPr>
              <a:defRPr sz="4800">
                <a:solidFill>
                  <a:schemeClr val="bg1"/>
                </a:solidFill>
              </a:defRPr>
            </a:lvl1pPr>
          </a:lstStyle>
          <a:p>
            <a:r>
              <a:rPr lang="es-ES"/>
              <a:t>Haga clic para modificar el estilo de título del patrón</a:t>
            </a:r>
            <a:endParaRPr lang="es-CO"/>
          </a:p>
        </p:txBody>
      </p:sp>
      <p:sp>
        <p:nvSpPr>
          <p:cNvPr id="13" name="Marcador de posición de texto 2">
            <a:extLst>
              <a:ext uri="{FF2B5EF4-FFF2-40B4-BE49-F238E27FC236}">
                <a16:creationId xmlns:a16="http://schemas.microsoft.com/office/drawing/2014/main" id="{D8877622-4CEE-084E-98A8-81C330D2ABF3}"/>
              </a:ext>
            </a:extLst>
          </p:cNvPr>
          <p:cNvSpPr>
            <a:spLocks noGrp="1"/>
          </p:cNvSpPr>
          <p:nvPr>
            <p:ph type="body" idx="1"/>
          </p:nvPr>
        </p:nvSpPr>
        <p:spPr>
          <a:xfrm>
            <a:off x="3285010" y="3389725"/>
            <a:ext cx="8488920" cy="1500187"/>
          </a:xfrm>
        </p:spPr>
        <p:txBody>
          <a:bodyPr/>
          <a:lstStyle>
            <a:lvl1pPr marL="0" indent="0">
              <a:buNone/>
              <a:defRPr sz="2400">
                <a:solidFill>
                  <a:schemeClr val="bg1"/>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10" name="Imagen 9" descr="rgb para pp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4864" y="4717018"/>
            <a:ext cx="3588366" cy="1800000"/>
          </a:xfrm>
          <a:prstGeom prst="rect">
            <a:avLst/>
          </a:prstGeom>
        </p:spPr>
      </p:pic>
      <p:pic>
        <p:nvPicPr>
          <p:cNvPr id="3" name="Imagen 2" descr="rgb para ppt-04.png"/>
          <p:cNvPicPr>
            <a:picLocks noChangeAspect="1"/>
          </p:cNvPicPr>
          <p:nvPr/>
        </p:nvPicPr>
        <p:blipFill rotWithShape="1">
          <a:blip r:embed="rId3" cstate="hqprint">
            <a:extLst>
              <a:ext uri="{28A0092B-C50C-407E-A947-70E740481C1C}">
                <a14:useLocalDpi xmlns:a14="http://schemas.microsoft.com/office/drawing/2010/main" val="0"/>
              </a:ext>
            </a:extLst>
          </a:blip>
          <a:srcRect l="33587" b="8664"/>
          <a:stretch/>
        </p:blipFill>
        <p:spPr>
          <a:xfrm>
            <a:off x="0" y="594138"/>
            <a:ext cx="3147442" cy="6263862"/>
          </a:xfrm>
          <a:prstGeom prst="rect">
            <a:avLst/>
          </a:prstGeom>
        </p:spPr>
      </p:pic>
      <p:sp>
        <p:nvSpPr>
          <p:cNvPr id="16"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Tree>
    <p:extLst>
      <p:ext uri="{BB962C8B-B14F-4D97-AF65-F5344CB8AC3E}">
        <p14:creationId xmlns:p14="http://schemas.microsoft.com/office/powerpoint/2010/main" val="2386106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Encabezado de sección">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1FFD87C-10C3-7D4E-AE22-E71D5F228D51}"/>
              </a:ext>
            </a:extLst>
          </p:cNvPr>
          <p:cNvSpPr/>
          <p:nvPr/>
        </p:nvSpPr>
        <p:spPr>
          <a:xfrm>
            <a:off x="0" y="0"/>
            <a:ext cx="12192000" cy="685800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solidFill>
                <a:srgbClr val="440099"/>
              </a:solidFill>
            </a:endParaRPr>
          </a:p>
        </p:txBody>
      </p:sp>
      <p:sp>
        <p:nvSpPr>
          <p:cNvPr id="2" name="Título 1">
            <a:extLst>
              <a:ext uri="{FF2B5EF4-FFF2-40B4-BE49-F238E27FC236}">
                <a16:creationId xmlns:a16="http://schemas.microsoft.com/office/drawing/2014/main" id="{BD5418FB-D333-5043-A467-D4D5BB7B39E7}"/>
              </a:ext>
            </a:extLst>
          </p:cNvPr>
          <p:cNvSpPr>
            <a:spLocks noGrp="1"/>
          </p:cNvSpPr>
          <p:nvPr>
            <p:ph type="title"/>
          </p:nvPr>
        </p:nvSpPr>
        <p:spPr>
          <a:xfrm>
            <a:off x="3278660" y="295867"/>
            <a:ext cx="8488920" cy="2852737"/>
          </a:xfrm>
        </p:spPr>
        <p:txBody>
          <a:bodyPr anchor="b">
            <a:normAutofit/>
          </a:bodyPr>
          <a:lstStyle>
            <a:lvl1pPr>
              <a:defRPr sz="4800">
                <a:solidFill>
                  <a:schemeClr val="bg1"/>
                </a:solidFill>
              </a:defRPr>
            </a:lvl1p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id="{2B6B89ED-6861-D646-83B0-F13D13050CCF}"/>
              </a:ext>
            </a:extLst>
          </p:cNvPr>
          <p:cNvSpPr>
            <a:spLocks noGrp="1"/>
          </p:cNvSpPr>
          <p:nvPr>
            <p:ph type="body" idx="1"/>
          </p:nvPr>
        </p:nvSpPr>
        <p:spPr>
          <a:xfrm>
            <a:off x="3285010" y="3389725"/>
            <a:ext cx="8488920" cy="1500187"/>
          </a:xfrm>
        </p:spPr>
        <p:txBody>
          <a:bodyPr/>
          <a:lstStyle>
            <a:lvl1pPr marL="0" indent="0">
              <a:buNone/>
              <a:defRPr sz="2400">
                <a:solidFill>
                  <a:schemeClr val="bg1"/>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8" name="Imagen 7" descr="rgb para ppt-02.png"/>
          <p:cNvPicPr>
            <a:picLocks noChangeAspect="1"/>
          </p:cNvPicPr>
          <p:nvPr/>
        </p:nvPicPr>
        <p:blipFill rotWithShape="1">
          <a:blip r:embed="rId2" cstate="print">
            <a:extLst>
              <a:ext uri="{28A0092B-C50C-407E-A947-70E740481C1C}">
                <a14:useLocalDpi xmlns:a14="http://schemas.microsoft.com/office/drawing/2010/main" val="0"/>
              </a:ext>
            </a:extLst>
          </a:blip>
          <a:srcRect l="33412" b="8686"/>
          <a:stretch/>
        </p:blipFill>
        <p:spPr>
          <a:xfrm>
            <a:off x="0" y="612138"/>
            <a:ext cx="3147442" cy="6245862"/>
          </a:xfrm>
          <a:prstGeom prst="rect">
            <a:avLst/>
          </a:prstGeom>
        </p:spPr>
      </p:pic>
      <p:pic>
        <p:nvPicPr>
          <p:cNvPr id="10" name="Imagen 9" descr="rgb para ppt-0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865" y="4720580"/>
            <a:ext cx="3581265" cy="1796438"/>
          </a:xfrm>
          <a:prstGeom prst="rect">
            <a:avLst/>
          </a:prstGeom>
        </p:spPr>
      </p:pic>
      <p:sp>
        <p:nvSpPr>
          <p:cNvPr id="14"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11" name="CuadroTexto 10">
            <a:extLst>
              <a:ext uri="{FF2B5EF4-FFF2-40B4-BE49-F238E27FC236}">
                <a16:creationId xmlns:a16="http://schemas.microsoft.com/office/drawing/2014/main" id="{6A14EBA3-DAA2-1046-86F9-A338CBD3DBF3}"/>
              </a:ext>
            </a:extLst>
          </p:cNvPr>
          <p:cNvSpPr txBox="1"/>
          <p:nvPr/>
        </p:nvSpPr>
        <p:spPr>
          <a:xfrm>
            <a:off x="0" y="6642355"/>
            <a:ext cx="4730496" cy="246221"/>
          </a:xfrm>
          <a:prstGeom prst="rect">
            <a:avLst/>
          </a:prstGeom>
          <a:noFill/>
        </p:spPr>
        <p:txBody>
          <a:bodyPr wrap="square" rtlCol="0">
            <a:spAutoFit/>
          </a:bodyPr>
          <a:lstStyle/>
          <a:p>
            <a:r>
              <a:rPr lang="es-CO" sz="1000">
                <a:solidFill>
                  <a:schemeClr val="tx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4662306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cabezado de sección">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C2EF20B4-2C30-1A41-857C-29E23B80CB70}"/>
              </a:ext>
            </a:extLst>
          </p:cNvPr>
          <p:cNvSpPr>
            <a:spLocks noGrp="1"/>
          </p:cNvSpPr>
          <p:nvPr>
            <p:ph type="title"/>
          </p:nvPr>
        </p:nvSpPr>
        <p:spPr>
          <a:xfrm>
            <a:off x="3278660" y="295867"/>
            <a:ext cx="8488920" cy="2852737"/>
          </a:xfrm>
        </p:spPr>
        <p:txBody>
          <a:bodyPr anchor="b">
            <a:normAutofit/>
          </a:bodyPr>
          <a:lstStyle>
            <a:lvl1pPr>
              <a:defRPr sz="4800">
                <a:solidFill>
                  <a:schemeClr val="tx1"/>
                </a:solidFill>
              </a:defRPr>
            </a:lvl1pPr>
          </a:lstStyle>
          <a:p>
            <a:r>
              <a:rPr lang="es-ES"/>
              <a:t>Haga clic para modificar el estilo de título del patrón</a:t>
            </a:r>
            <a:endParaRPr lang="es-CO"/>
          </a:p>
        </p:txBody>
      </p:sp>
      <p:sp>
        <p:nvSpPr>
          <p:cNvPr id="17" name="Marcador de posición de texto 2">
            <a:extLst>
              <a:ext uri="{FF2B5EF4-FFF2-40B4-BE49-F238E27FC236}">
                <a16:creationId xmlns:a16="http://schemas.microsoft.com/office/drawing/2014/main" id="{EFE8339B-9DE8-674C-8C8C-9150DAFAF62A}"/>
              </a:ext>
            </a:extLst>
          </p:cNvPr>
          <p:cNvSpPr>
            <a:spLocks noGrp="1"/>
          </p:cNvSpPr>
          <p:nvPr>
            <p:ph type="body" idx="1"/>
          </p:nvPr>
        </p:nvSpPr>
        <p:spPr>
          <a:xfrm>
            <a:off x="3285010" y="3389725"/>
            <a:ext cx="8488920" cy="1500187"/>
          </a:xfrm>
        </p:spPr>
        <p:txBody>
          <a:bodyPr/>
          <a:lstStyle>
            <a:lvl1pPr marL="0" indent="0">
              <a:buNone/>
              <a:defRPr sz="24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10" name="Imagen 9" descr="rgb para ppt-03.png"/>
          <p:cNvPicPr>
            <a:picLocks noChangeAspect="1"/>
          </p:cNvPicPr>
          <p:nvPr/>
        </p:nvPicPr>
        <p:blipFill rotWithShape="1">
          <a:blip r:embed="rId2" cstate="hqprint">
            <a:extLst>
              <a:ext uri="{28A0092B-C50C-407E-A947-70E740481C1C}">
                <a14:useLocalDpi xmlns:a14="http://schemas.microsoft.com/office/drawing/2010/main" val="0"/>
              </a:ext>
            </a:extLst>
          </a:blip>
          <a:srcRect l="33481" b="8690"/>
          <a:stretch/>
        </p:blipFill>
        <p:spPr>
          <a:xfrm>
            <a:off x="-1" y="612410"/>
            <a:ext cx="3144141" cy="6245590"/>
          </a:xfrm>
          <a:prstGeom prst="rect">
            <a:avLst/>
          </a:prstGeom>
        </p:spPr>
      </p:pic>
      <p:pic>
        <p:nvPicPr>
          <p:cNvPr id="18" name="Imagen 17" descr="rgb para ppt-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20"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9" name="CuadroTexto 8">
            <a:extLst>
              <a:ext uri="{FF2B5EF4-FFF2-40B4-BE49-F238E27FC236}">
                <a16:creationId xmlns:a16="http://schemas.microsoft.com/office/drawing/2014/main" id="{BD863B09-6798-984C-B1E5-A260A4EFE20E}"/>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sp>
        <p:nvSpPr>
          <p:cNvPr id="12" name="Marcador de posición de texto 2">
            <a:extLst>
              <a:ext uri="{FF2B5EF4-FFF2-40B4-BE49-F238E27FC236}">
                <a16:creationId xmlns:a16="http://schemas.microsoft.com/office/drawing/2014/main" id="{8AB3F04A-9831-0A40-9D44-C65D8769DC4E}"/>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Tree>
    <p:extLst>
      <p:ext uri="{BB962C8B-B14F-4D97-AF65-F5344CB8AC3E}">
        <p14:creationId xmlns:p14="http://schemas.microsoft.com/office/powerpoint/2010/main" val="14751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5" name="Marcador de texto 4"/>
          <p:cNvSpPr>
            <a:spLocks noGrp="1"/>
          </p:cNvSpPr>
          <p:nvPr>
            <p:ph type="body" sz="quarter" idx="10"/>
          </p:nvPr>
        </p:nvSpPr>
        <p:spPr>
          <a:xfrm>
            <a:off x="822839" y="1520828"/>
            <a:ext cx="8033296" cy="4873625"/>
          </a:xfrm>
          <a:prstGeom prst="rect">
            <a:avLst/>
          </a:prstGeom>
        </p:spPr>
        <p:txBody>
          <a:bodyPr vert="horz"/>
          <a:lstStyle>
            <a:lvl1pPr marL="0" indent="0">
              <a:buNone/>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CO"/>
              <a:t>Contenido</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a:p>
        </p:txBody>
      </p:sp>
    </p:spTree>
    <p:extLst>
      <p:ext uri="{BB962C8B-B14F-4D97-AF65-F5344CB8AC3E}">
        <p14:creationId xmlns:p14="http://schemas.microsoft.com/office/powerpoint/2010/main" val="23615388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1_Encabezado de sección">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D577FF32-55B4-4D43-9ACF-238FACF4A00A}"/>
              </a:ext>
            </a:extLst>
          </p:cNvPr>
          <p:cNvSpPr>
            <a:spLocks noGrp="1"/>
          </p:cNvSpPr>
          <p:nvPr>
            <p:ph type="title"/>
          </p:nvPr>
        </p:nvSpPr>
        <p:spPr>
          <a:xfrm>
            <a:off x="3278660" y="295867"/>
            <a:ext cx="8488920" cy="2852737"/>
          </a:xfrm>
        </p:spPr>
        <p:txBody>
          <a:bodyPr anchor="b">
            <a:normAutofit/>
          </a:bodyPr>
          <a:lstStyle>
            <a:lvl1pPr>
              <a:defRPr sz="4800">
                <a:solidFill>
                  <a:schemeClr val="tx1"/>
                </a:solidFill>
              </a:defRPr>
            </a:lvl1pPr>
          </a:lstStyle>
          <a:p>
            <a:r>
              <a:rPr lang="es-ES"/>
              <a:t>Haga clic para modificar el estilo de título del patrón</a:t>
            </a:r>
            <a:endParaRPr lang="es-CO"/>
          </a:p>
        </p:txBody>
      </p:sp>
      <p:sp>
        <p:nvSpPr>
          <p:cNvPr id="13" name="Marcador de posición de texto 2">
            <a:extLst>
              <a:ext uri="{FF2B5EF4-FFF2-40B4-BE49-F238E27FC236}">
                <a16:creationId xmlns:a16="http://schemas.microsoft.com/office/drawing/2014/main" id="{F065AD64-9492-8446-A36B-DB09D49E7F07}"/>
              </a:ext>
            </a:extLst>
          </p:cNvPr>
          <p:cNvSpPr>
            <a:spLocks noGrp="1"/>
          </p:cNvSpPr>
          <p:nvPr>
            <p:ph type="body" idx="1"/>
          </p:nvPr>
        </p:nvSpPr>
        <p:spPr>
          <a:xfrm>
            <a:off x="3285010" y="3389725"/>
            <a:ext cx="8488920" cy="1500187"/>
          </a:xfrm>
        </p:spPr>
        <p:txBody>
          <a:bodyPr/>
          <a:lstStyle>
            <a:lvl1pPr marL="0" indent="0">
              <a:buNone/>
              <a:defRPr sz="24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Editar el estilo de texto del patrón</a:t>
            </a:r>
          </a:p>
        </p:txBody>
      </p:sp>
      <p:pic>
        <p:nvPicPr>
          <p:cNvPr id="7" name="Imagen 6" descr="rgb para ppt-04.png"/>
          <p:cNvPicPr>
            <a:picLocks noChangeAspect="1"/>
          </p:cNvPicPr>
          <p:nvPr/>
        </p:nvPicPr>
        <p:blipFill rotWithShape="1">
          <a:blip r:embed="rId2" cstate="hqprint">
            <a:extLst>
              <a:ext uri="{28A0092B-C50C-407E-A947-70E740481C1C}">
                <a14:useLocalDpi xmlns:a14="http://schemas.microsoft.com/office/drawing/2010/main" val="0"/>
              </a:ext>
            </a:extLst>
          </a:blip>
          <a:srcRect l="33587" t="-7407" b="8663"/>
          <a:stretch/>
        </p:blipFill>
        <p:spPr>
          <a:xfrm>
            <a:off x="0" y="86138"/>
            <a:ext cx="3147442" cy="6771862"/>
          </a:xfrm>
          <a:prstGeom prst="rect">
            <a:avLst/>
          </a:prstGeom>
        </p:spPr>
      </p:pic>
      <p:pic>
        <p:nvPicPr>
          <p:cNvPr id="16" name="Imagen 15" descr="rgb para ppt-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18"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10" name="Marcador de posición de texto 2">
            <a:extLst>
              <a:ext uri="{FF2B5EF4-FFF2-40B4-BE49-F238E27FC236}">
                <a16:creationId xmlns:a16="http://schemas.microsoft.com/office/drawing/2014/main" id="{D9EC0AA5-A91D-B04B-A38A-8121CD0EF829}"/>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
        <p:nvSpPr>
          <p:cNvPr id="11" name="CuadroTexto 10">
            <a:extLst>
              <a:ext uri="{FF2B5EF4-FFF2-40B4-BE49-F238E27FC236}">
                <a16:creationId xmlns:a16="http://schemas.microsoft.com/office/drawing/2014/main" id="{08C69A1E-66E0-4B5B-AC5F-0E0670E4B168}"/>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890198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4_Encabezado de sección">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D577FF32-55B4-4D43-9ACF-238FACF4A00A}"/>
              </a:ext>
            </a:extLst>
          </p:cNvPr>
          <p:cNvSpPr>
            <a:spLocks noGrp="1"/>
          </p:cNvSpPr>
          <p:nvPr>
            <p:ph type="title"/>
          </p:nvPr>
        </p:nvSpPr>
        <p:spPr>
          <a:xfrm>
            <a:off x="3147442" y="4826336"/>
            <a:ext cx="5705888" cy="1655961"/>
          </a:xfrm>
        </p:spPr>
        <p:txBody>
          <a:bodyPr anchor="b">
            <a:normAutofit/>
          </a:bodyPr>
          <a:lstStyle>
            <a:lvl1pPr>
              <a:defRPr sz="3200">
                <a:solidFill>
                  <a:schemeClr val="tx1"/>
                </a:solidFill>
              </a:defRPr>
            </a:lvl1pPr>
          </a:lstStyle>
          <a:p>
            <a:r>
              <a:rPr lang="es-ES"/>
              <a:t>Haga clic para modificar el estilo de título del patrón</a:t>
            </a:r>
            <a:endParaRPr lang="es-CO"/>
          </a:p>
        </p:txBody>
      </p:sp>
      <p:pic>
        <p:nvPicPr>
          <p:cNvPr id="7" name="Imagen 6" descr="rgb para ppt-04.png"/>
          <p:cNvPicPr>
            <a:picLocks noChangeAspect="1"/>
          </p:cNvPicPr>
          <p:nvPr/>
        </p:nvPicPr>
        <p:blipFill rotWithShape="1">
          <a:blip r:embed="rId2" cstate="hqprint">
            <a:extLst>
              <a:ext uri="{28A0092B-C50C-407E-A947-70E740481C1C}">
                <a14:useLocalDpi xmlns:a14="http://schemas.microsoft.com/office/drawing/2010/main" val="0"/>
              </a:ext>
            </a:extLst>
          </a:blip>
          <a:srcRect l="33587" t="-7407" b="8663"/>
          <a:stretch/>
        </p:blipFill>
        <p:spPr>
          <a:xfrm>
            <a:off x="0" y="86138"/>
            <a:ext cx="3147442" cy="6771862"/>
          </a:xfrm>
          <a:prstGeom prst="rect">
            <a:avLst/>
          </a:prstGeom>
        </p:spPr>
      </p:pic>
      <p:pic>
        <p:nvPicPr>
          <p:cNvPr id="16" name="Imagen 15" descr="rgb para ppt-0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18"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11" name="Marcador de contenido 2">
            <a:extLst>
              <a:ext uri="{FF2B5EF4-FFF2-40B4-BE49-F238E27FC236}">
                <a16:creationId xmlns:a16="http://schemas.microsoft.com/office/drawing/2014/main" id="{2B41549E-64C2-4740-8F64-E9B98AC3073C}"/>
              </a:ext>
            </a:extLst>
          </p:cNvPr>
          <p:cNvSpPr>
            <a:spLocks noGrp="1"/>
          </p:cNvSpPr>
          <p:nvPr>
            <p:ph idx="1"/>
          </p:nvPr>
        </p:nvSpPr>
        <p:spPr>
          <a:xfrm>
            <a:off x="0" y="0"/>
            <a:ext cx="12192000" cy="4351338"/>
          </a:xfrm>
        </p:spPr>
        <p:txBody>
          <a:bodyPr/>
          <a:lstStyle>
            <a:lvl1pPr marL="0" indent="0">
              <a:buNone/>
              <a:defRPr/>
            </a:lvl1pPr>
          </a:lstStyle>
          <a:p>
            <a:pPr lvl="0"/>
            <a:r>
              <a:rPr lang="es-ES"/>
              <a:t>Editar el estilo de texto del patrón</a:t>
            </a:r>
          </a:p>
        </p:txBody>
      </p:sp>
      <p:sp>
        <p:nvSpPr>
          <p:cNvPr id="9" name="Marcador de posición de texto 2">
            <a:extLst>
              <a:ext uri="{FF2B5EF4-FFF2-40B4-BE49-F238E27FC236}">
                <a16:creationId xmlns:a16="http://schemas.microsoft.com/office/drawing/2014/main" id="{478291B7-0424-E442-B14B-5250B0419D47}"/>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
        <p:nvSpPr>
          <p:cNvPr id="10" name="CuadroTexto 9">
            <a:extLst>
              <a:ext uri="{FF2B5EF4-FFF2-40B4-BE49-F238E27FC236}">
                <a16:creationId xmlns:a16="http://schemas.microsoft.com/office/drawing/2014/main" id="{A6C80B11-91F9-4471-BE60-44ED86DBC0F3}"/>
              </a:ext>
            </a:extLst>
          </p:cNvPr>
          <p:cNvSpPr txBox="1"/>
          <p:nvPr/>
        </p:nvSpPr>
        <p:spPr>
          <a:xfrm>
            <a:off x="1777038" y="6642355"/>
            <a:ext cx="4730496" cy="246221"/>
          </a:xfrm>
          <a:prstGeom prst="rect">
            <a:avLst/>
          </a:prstGeom>
          <a:noFill/>
        </p:spPr>
        <p:txBody>
          <a:bodyPr wrap="square" rtlCol="0">
            <a:spAutoFit/>
          </a:bodyPr>
          <a:lstStyle/>
          <a:p>
            <a:r>
              <a:rPr lang="es-CO" sz="1000">
                <a:solidFill>
                  <a:schemeClr val="bg1">
                    <a:lumMod val="50000"/>
                  </a:schemeClr>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56183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1823061B-93D4-5946-8BE4-474D1CDB97B8}"/>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2" name="Título 1">
            <a:extLst>
              <a:ext uri="{FF2B5EF4-FFF2-40B4-BE49-F238E27FC236}">
                <a16:creationId xmlns:a16="http://schemas.microsoft.com/office/drawing/2014/main" id="{F5F9FD45-EE6E-574C-9ED3-6D1B79139C9A}"/>
              </a:ext>
            </a:extLst>
          </p:cNvPr>
          <p:cNvSpPr>
            <a:spLocks noGrp="1"/>
          </p:cNvSpPr>
          <p:nvPr>
            <p:ph type="ctrTitle"/>
          </p:nvPr>
        </p:nvSpPr>
        <p:spPr>
          <a:xfrm>
            <a:off x="2001794" y="1552005"/>
            <a:ext cx="9144000" cy="1548648"/>
          </a:xfrm>
        </p:spPr>
        <p:txBody>
          <a:bodyPr anchor="ctr">
            <a:normAutofit/>
          </a:bodyPr>
          <a:lstStyle>
            <a:lvl1pPr algn="l">
              <a:defRPr sz="4400" b="1">
                <a:solidFill>
                  <a:srgbClr val="FF6A13"/>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6B20752-4C8C-0741-9D04-579D36DC5B27}"/>
              </a:ext>
            </a:extLst>
          </p:cNvPr>
          <p:cNvSpPr>
            <a:spLocks noGrp="1"/>
          </p:cNvSpPr>
          <p:nvPr>
            <p:ph type="subTitle" idx="1"/>
          </p:nvPr>
        </p:nvSpPr>
        <p:spPr>
          <a:xfrm>
            <a:off x="2001794" y="3375959"/>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199" indent="0" algn="ctr">
              <a:buNone/>
              <a:defRPr sz="2000"/>
            </a:lvl2pPr>
            <a:lvl3pPr marL="914398" indent="0" algn="ctr">
              <a:buNone/>
              <a:defRPr sz="1800"/>
            </a:lvl3pPr>
            <a:lvl4pPr marL="1371596" indent="0" algn="ctr">
              <a:buNone/>
              <a:defRPr sz="1600"/>
            </a:lvl4pPr>
            <a:lvl5pPr marL="1828795" indent="0" algn="ctr">
              <a:buNone/>
              <a:defRPr sz="1600"/>
            </a:lvl5pPr>
            <a:lvl6pPr marL="2285994" indent="0" algn="ctr">
              <a:buNone/>
              <a:defRPr sz="1600"/>
            </a:lvl6pPr>
            <a:lvl7pPr marL="2743192" indent="0" algn="ctr">
              <a:buNone/>
              <a:defRPr sz="1600"/>
            </a:lvl7pPr>
            <a:lvl8pPr marL="3200391" indent="0" algn="ctr">
              <a:buNone/>
              <a:defRPr sz="1600"/>
            </a:lvl8pPr>
            <a:lvl9pPr marL="3657590" indent="0" algn="ctr">
              <a:buNone/>
              <a:defRPr sz="1600"/>
            </a:lvl9pPr>
          </a:lstStyle>
          <a:p>
            <a:r>
              <a:rPr lang="es-ES"/>
              <a:t>Haga clic para editar el estilo de subtítulo del patrón</a:t>
            </a:r>
            <a:endParaRPr lang="es-CO"/>
          </a:p>
        </p:txBody>
      </p:sp>
      <p:pic>
        <p:nvPicPr>
          <p:cNvPr id="11" name="Imagen 10" descr="rgb para ppt-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4931" y="4748802"/>
            <a:ext cx="1948869" cy="977594"/>
          </a:xfrm>
          <a:prstGeom prst="rect">
            <a:avLst/>
          </a:prstGeom>
        </p:spPr>
      </p:pic>
      <p:sp>
        <p:nvSpPr>
          <p:cNvPr id="13" name="Marcador de número de diapositiva 3"/>
          <p:cNvSpPr>
            <a:spLocks noGrp="1"/>
          </p:cNvSpPr>
          <p:nvPr>
            <p:ph type="sldNum" sz="quarter" idx="4"/>
          </p:nvPr>
        </p:nvSpPr>
        <p:spPr>
          <a:xfrm>
            <a:off x="9251859"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sp>
        <p:nvSpPr>
          <p:cNvPr id="8" name="CuadroTexto 7">
            <a:extLst>
              <a:ext uri="{FF2B5EF4-FFF2-40B4-BE49-F238E27FC236}">
                <a16:creationId xmlns:a16="http://schemas.microsoft.com/office/drawing/2014/main" id="{7EFC3FA8-6FBD-B948-9930-D7C80AC79684}"/>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
        <p:nvSpPr>
          <p:cNvPr id="9" name="Marcador de posición de texto 2">
            <a:extLst>
              <a:ext uri="{FF2B5EF4-FFF2-40B4-BE49-F238E27FC236}">
                <a16:creationId xmlns:a16="http://schemas.microsoft.com/office/drawing/2014/main" id="{55B6DB1C-CB94-204F-86F7-E4E7ED54CC47}"/>
              </a:ext>
            </a:extLst>
          </p:cNvPr>
          <p:cNvSpPr>
            <a:spLocks noGrp="1"/>
          </p:cNvSpPr>
          <p:nvPr>
            <p:ph type="body" idx="10" hasCustomPrompt="1"/>
          </p:nvPr>
        </p:nvSpPr>
        <p:spPr>
          <a:xfrm>
            <a:off x="9404932" y="5781259"/>
            <a:ext cx="1884861" cy="315636"/>
          </a:xfrm>
        </p:spPr>
        <p:txBody>
          <a:bodyPr>
            <a:normAutofit/>
          </a:bodyPr>
          <a:lstStyle>
            <a:lvl1pPr marL="0" indent="0" algn="ctr">
              <a:buNone/>
              <a:defRPr sz="1100">
                <a:solidFill>
                  <a:schemeClr val="tx1">
                    <a:lumMod val="50000"/>
                    <a:lumOff val="50000"/>
                  </a:schemeClr>
                </a:solidFill>
              </a:defRPr>
            </a:lvl1pPr>
            <a:lvl2pPr marL="457199" indent="0">
              <a:buNone/>
              <a:defRPr sz="2000">
                <a:solidFill>
                  <a:schemeClr val="tx1">
                    <a:tint val="75000"/>
                  </a:schemeClr>
                </a:solidFill>
              </a:defRPr>
            </a:lvl2pPr>
            <a:lvl3pPr marL="914398" indent="0">
              <a:buNone/>
              <a:defRPr sz="1800">
                <a:solidFill>
                  <a:schemeClr val="tx1">
                    <a:tint val="75000"/>
                  </a:schemeClr>
                </a:solidFill>
              </a:defRPr>
            </a:lvl3pPr>
            <a:lvl4pPr marL="1371596" indent="0">
              <a:buNone/>
              <a:defRPr sz="1600">
                <a:solidFill>
                  <a:schemeClr val="tx1">
                    <a:tint val="75000"/>
                  </a:schemeClr>
                </a:solidFill>
              </a:defRPr>
            </a:lvl4pPr>
            <a:lvl5pPr marL="1828795" indent="0">
              <a:buNone/>
              <a:defRPr sz="1600">
                <a:solidFill>
                  <a:schemeClr val="tx1">
                    <a:tint val="75000"/>
                  </a:schemeClr>
                </a:solidFill>
              </a:defRPr>
            </a:lvl5pPr>
            <a:lvl6pPr marL="2285994" indent="0">
              <a:buNone/>
              <a:defRPr sz="1600">
                <a:solidFill>
                  <a:schemeClr val="tx1">
                    <a:tint val="75000"/>
                  </a:schemeClr>
                </a:solidFill>
              </a:defRPr>
            </a:lvl6pPr>
            <a:lvl7pPr marL="2743192" indent="0">
              <a:buNone/>
              <a:defRPr sz="1600">
                <a:solidFill>
                  <a:schemeClr val="tx1">
                    <a:tint val="75000"/>
                  </a:schemeClr>
                </a:solidFill>
              </a:defRPr>
            </a:lvl7pPr>
            <a:lvl8pPr marL="3200391" indent="0">
              <a:buNone/>
              <a:defRPr sz="1600">
                <a:solidFill>
                  <a:schemeClr val="tx1">
                    <a:tint val="75000"/>
                  </a:schemeClr>
                </a:solidFill>
              </a:defRPr>
            </a:lvl8pPr>
            <a:lvl9pPr marL="3657590" indent="0">
              <a:buNone/>
              <a:defRPr sz="1600">
                <a:solidFill>
                  <a:schemeClr val="tx1">
                    <a:tint val="75000"/>
                  </a:schemeClr>
                </a:solidFill>
              </a:defRPr>
            </a:lvl9pPr>
          </a:lstStyle>
          <a:p>
            <a:pPr lvl="0"/>
            <a:r>
              <a:rPr lang="es-ES"/>
              <a:t>fecha</a:t>
            </a:r>
          </a:p>
        </p:txBody>
      </p:sp>
    </p:spTree>
    <p:extLst>
      <p:ext uri="{BB962C8B-B14F-4D97-AF65-F5344CB8AC3E}">
        <p14:creationId xmlns:p14="http://schemas.microsoft.com/office/powerpoint/2010/main" val="41880175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Marcador de número de diapositiva 3">
            <a:extLst>
              <a:ext uri="{FF2B5EF4-FFF2-40B4-BE49-F238E27FC236}">
                <a16:creationId xmlns:a16="http://schemas.microsoft.com/office/drawing/2014/main" id="{84AA1F61-0474-774A-9797-8CAB047147FD}"/>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0" name="Imagen 9" descr="rgb para ppt-06.png">
            <a:extLst>
              <a:ext uri="{FF2B5EF4-FFF2-40B4-BE49-F238E27FC236}">
                <a16:creationId xmlns:a16="http://schemas.microsoft.com/office/drawing/2014/main" id="{FA48D953-9AA4-964A-A68C-9CD07970E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1" name="CuadroTexto 10">
            <a:extLst>
              <a:ext uri="{FF2B5EF4-FFF2-40B4-BE49-F238E27FC236}">
                <a16:creationId xmlns:a16="http://schemas.microsoft.com/office/drawing/2014/main" id="{E23562B8-DCFD-534A-A3DC-5A2B1B5D62E5}"/>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45562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5_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p:txBody>
          <a:bodyPr/>
          <a:lstStyle>
            <a:lvl1pPr marL="0" indent="0">
              <a:buNone/>
              <a:defRPr/>
            </a:lvl1pPr>
          </a:lstStyle>
          <a:p>
            <a:pPr lvl="0"/>
            <a:r>
              <a:rPr lang="es-ES"/>
              <a:t>Editar el estilo de texto del patrón</a:t>
            </a:r>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Marcador de número de diapositiva 3">
            <a:extLst>
              <a:ext uri="{FF2B5EF4-FFF2-40B4-BE49-F238E27FC236}">
                <a16:creationId xmlns:a16="http://schemas.microsoft.com/office/drawing/2014/main" id="{9F982A02-A28C-FE40-9899-6D21BA7F6D22}"/>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0" name="Imagen 9" descr="rgb para ppt-06.png">
            <a:extLst>
              <a:ext uri="{FF2B5EF4-FFF2-40B4-BE49-F238E27FC236}">
                <a16:creationId xmlns:a16="http://schemas.microsoft.com/office/drawing/2014/main" id="{753B8F8B-96E8-5F4C-AEB6-4A01C70B0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1" name="CuadroTexto 10">
            <a:extLst>
              <a:ext uri="{FF2B5EF4-FFF2-40B4-BE49-F238E27FC236}">
                <a16:creationId xmlns:a16="http://schemas.microsoft.com/office/drawing/2014/main" id="{F1340969-BB2A-1A4C-80F2-ED94FAA7E51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2078239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Rectángulo 8">
            <a:extLst>
              <a:ext uri="{FF2B5EF4-FFF2-40B4-BE49-F238E27FC236}">
                <a16:creationId xmlns:a16="http://schemas.microsoft.com/office/drawing/2014/main" id="{5F1C5B6C-4759-C341-971A-C8ABF6D1920E}"/>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Marcador de número de diapositiva 3">
            <a:extLst>
              <a:ext uri="{FF2B5EF4-FFF2-40B4-BE49-F238E27FC236}">
                <a16:creationId xmlns:a16="http://schemas.microsoft.com/office/drawing/2014/main" id="{F0F3A37B-972E-4841-8793-FF74F613E459}"/>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1" name="Imagen 10" descr="rgb para ppt-06.png">
            <a:extLst>
              <a:ext uri="{FF2B5EF4-FFF2-40B4-BE49-F238E27FC236}">
                <a16:creationId xmlns:a16="http://schemas.microsoft.com/office/drawing/2014/main" id="{16635558-88BE-9E4E-B3AF-2E3610FE1A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2" name="CuadroTexto 11">
            <a:extLst>
              <a:ext uri="{FF2B5EF4-FFF2-40B4-BE49-F238E27FC236}">
                <a16:creationId xmlns:a16="http://schemas.microsoft.com/office/drawing/2014/main" id="{D5BFB925-3AC8-0049-BDAF-F16F6C7B544A}"/>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4844343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1968500"/>
            <a:ext cx="10038444" cy="42084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ángulo 6">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4" name="Imagen 3" descr="rgb para ppt-03.png"/>
          <p:cNvPicPr>
            <a:picLocks noChangeAspect="1"/>
          </p:cNvPicPr>
          <p:nvPr/>
        </p:nvPicPr>
        <p:blipFill rotWithShape="1">
          <a:blip r:embed="rId2" cstate="print">
            <a:extLst>
              <a:ext uri="{28A0092B-C50C-407E-A947-70E740481C1C}">
                <a14:useLocalDpi xmlns:a14="http://schemas.microsoft.com/office/drawing/2010/main" val="0"/>
              </a:ext>
            </a:extLst>
          </a:blip>
          <a:srcRect l="32408" t="27297" b="7324"/>
          <a:stretch/>
        </p:blipFill>
        <p:spPr>
          <a:xfrm flipV="1">
            <a:off x="0" y="-4"/>
            <a:ext cx="1257300" cy="1759860"/>
          </a:xfrm>
          <a:prstGeom prst="rect">
            <a:avLst/>
          </a:prstGeom>
        </p:spPr>
      </p:pic>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sp>
        <p:nvSpPr>
          <p:cNvPr id="12" name="Marcador de número de diapositiva 3">
            <a:extLst>
              <a:ext uri="{FF2B5EF4-FFF2-40B4-BE49-F238E27FC236}">
                <a16:creationId xmlns:a16="http://schemas.microsoft.com/office/drawing/2014/main" id="{4EE800F5-B2E0-2847-A221-932A20785D58}"/>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3" name="Imagen 12" descr="rgb para ppt-06.png">
            <a:extLst>
              <a:ext uri="{FF2B5EF4-FFF2-40B4-BE49-F238E27FC236}">
                <a16:creationId xmlns:a16="http://schemas.microsoft.com/office/drawing/2014/main" id="{EAFB00D9-80E0-F64D-8FEE-03F326F50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4" name="CuadroTexto 13">
            <a:extLst>
              <a:ext uri="{FF2B5EF4-FFF2-40B4-BE49-F238E27FC236}">
                <a16:creationId xmlns:a16="http://schemas.microsoft.com/office/drawing/2014/main" id="{AD4A9EE6-E8CF-454B-8034-23EB29089E7D}"/>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2742121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7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2004786"/>
            <a:ext cx="10038444" cy="4172177"/>
          </a:xfrm>
        </p:spPr>
        <p:txBody>
          <a:bodyPr/>
          <a:lstStyle>
            <a:lvl1pPr marL="0" indent="0">
              <a:buNone/>
              <a:defRPr/>
            </a:lvl1pPr>
          </a:lstStyle>
          <a:p>
            <a:pPr lvl="0"/>
            <a:r>
              <a:rPr lang="es-ES"/>
              <a:t>Editar el estilo de texto del patrón</a:t>
            </a:r>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5" name="Rectángulo 4">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6" name="Imagen 5" descr="rgb para ppt-03.png"/>
          <p:cNvPicPr>
            <a:picLocks noChangeAspect="1"/>
          </p:cNvPicPr>
          <p:nvPr/>
        </p:nvPicPr>
        <p:blipFill rotWithShape="1">
          <a:blip r:embed="rId2" cstate="print">
            <a:extLst>
              <a:ext uri="{28A0092B-C50C-407E-A947-70E740481C1C}">
                <a14:useLocalDpi xmlns:a14="http://schemas.microsoft.com/office/drawing/2010/main" val="0"/>
              </a:ext>
            </a:extLst>
          </a:blip>
          <a:srcRect l="32408" t="27297" b="7324"/>
          <a:stretch/>
        </p:blipFill>
        <p:spPr>
          <a:xfrm flipV="1">
            <a:off x="0" y="-4"/>
            <a:ext cx="1257300" cy="1759860"/>
          </a:xfrm>
          <a:prstGeom prst="rect">
            <a:avLst/>
          </a:prstGeom>
        </p:spPr>
      </p:pic>
      <p:sp>
        <p:nvSpPr>
          <p:cNvPr id="7"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sp>
        <p:nvSpPr>
          <p:cNvPr id="11" name="Marcador de número de diapositiva 3">
            <a:extLst>
              <a:ext uri="{FF2B5EF4-FFF2-40B4-BE49-F238E27FC236}">
                <a16:creationId xmlns:a16="http://schemas.microsoft.com/office/drawing/2014/main" id="{6A8CA555-771F-CC4E-9EB8-65D20598DB4B}"/>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2" name="Imagen 11" descr="rgb para ppt-06.png">
            <a:extLst>
              <a:ext uri="{FF2B5EF4-FFF2-40B4-BE49-F238E27FC236}">
                <a16:creationId xmlns:a16="http://schemas.microsoft.com/office/drawing/2014/main" id="{6988F392-F402-294C-A822-9FC7F8280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3" name="CuadroTexto 12">
            <a:extLst>
              <a:ext uri="{FF2B5EF4-FFF2-40B4-BE49-F238E27FC236}">
                <a16:creationId xmlns:a16="http://schemas.microsoft.com/office/drawing/2014/main" id="{18E4AD92-5071-8D4D-A0A7-507EED8517A3}"/>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270619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8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5" name="Rectángulo 4">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6" name="Imagen 5" descr="rgb para ppt-03.png"/>
          <p:cNvPicPr>
            <a:picLocks noChangeAspect="1"/>
          </p:cNvPicPr>
          <p:nvPr/>
        </p:nvPicPr>
        <p:blipFill rotWithShape="1">
          <a:blip r:embed="rId2" cstate="print">
            <a:extLst>
              <a:ext uri="{28A0092B-C50C-407E-A947-70E740481C1C}">
                <a14:useLocalDpi xmlns:a14="http://schemas.microsoft.com/office/drawing/2010/main" val="0"/>
              </a:ext>
            </a:extLst>
          </a:blip>
          <a:srcRect l="32408" t="27297" b="7324"/>
          <a:stretch/>
        </p:blipFill>
        <p:spPr>
          <a:xfrm flipV="1">
            <a:off x="0" y="-4"/>
            <a:ext cx="1257300" cy="1759860"/>
          </a:xfrm>
          <a:prstGeom prst="rect">
            <a:avLst/>
          </a:prstGeom>
        </p:spPr>
      </p:pic>
      <p:sp>
        <p:nvSpPr>
          <p:cNvPr id="7"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sp>
        <p:nvSpPr>
          <p:cNvPr id="9"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1257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591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número de diapositiva 3">
            <a:extLst>
              <a:ext uri="{FF2B5EF4-FFF2-40B4-BE49-F238E27FC236}">
                <a16:creationId xmlns:a16="http://schemas.microsoft.com/office/drawing/2014/main" id="{0102C460-272B-A44E-ADEF-B5A9836410B5}"/>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4" name="Imagen 13" descr="rgb para ppt-06.png">
            <a:extLst>
              <a:ext uri="{FF2B5EF4-FFF2-40B4-BE49-F238E27FC236}">
                <a16:creationId xmlns:a16="http://schemas.microsoft.com/office/drawing/2014/main" id="{157A6E3D-3550-F940-8F76-80A65AAF3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5" name="CuadroTexto 14">
            <a:extLst>
              <a:ext uri="{FF2B5EF4-FFF2-40B4-BE49-F238E27FC236}">
                <a16:creationId xmlns:a16="http://schemas.microsoft.com/office/drawing/2014/main" id="{62419D9C-E4BE-2441-BFFC-69D679644401}"/>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22780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9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1968500"/>
            <a:ext cx="10038444" cy="420846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ángulo 6">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pic>
        <p:nvPicPr>
          <p:cNvPr id="10" name="Imagen 9"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2012" t="31188" b="3049"/>
          <a:stretch/>
        </p:blipFill>
        <p:spPr>
          <a:xfrm>
            <a:off x="0" y="-4"/>
            <a:ext cx="1257300" cy="1759860"/>
          </a:xfrm>
          <a:prstGeom prst="rect">
            <a:avLst/>
          </a:prstGeom>
        </p:spPr>
      </p:pic>
      <p:sp>
        <p:nvSpPr>
          <p:cNvPr id="13" name="Marcador de número de diapositiva 3">
            <a:extLst>
              <a:ext uri="{FF2B5EF4-FFF2-40B4-BE49-F238E27FC236}">
                <a16:creationId xmlns:a16="http://schemas.microsoft.com/office/drawing/2014/main" id="{31A272A8-E1FE-FE45-824F-A361B7831592}"/>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4" name="Imagen 13" descr="rgb para ppt-06.png">
            <a:extLst>
              <a:ext uri="{FF2B5EF4-FFF2-40B4-BE49-F238E27FC236}">
                <a16:creationId xmlns:a16="http://schemas.microsoft.com/office/drawing/2014/main" id="{AC02A673-BE6D-E340-8F76-CDAE9D713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5" name="CuadroTexto 14">
            <a:extLst>
              <a:ext uri="{FF2B5EF4-FFF2-40B4-BE49-F238E27FC236}">
                <a16:creationId xmlns:a16="http://schemas.microsoft.com/office/drawing/2014/main" id="{AE5BC438-B852-EE44-8D6E-E8857CF0AF2D}"/>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82595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Titul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ES_tradnl"/>
              <a:t>HAGA CLIC PARA AGREGAR T</a:t>
            </a:r>
            <a:r>
              <a:rPr lang="es-ES"/>
              <a:t>I</a:t>
            </a:r>
            <a:r>
              <a:rPr lang="es-ES_tradnl"/>
              <a:t>TULO INTERIOR</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r>
              <a:rPr lang="es-CO"/>
              <a:t>Todos los derechos reservados para XM S.A.E.S.P.</a:t>
            </a:r>
          </a:p>
          <a:p>
            <a:endParaRPr lang="es-CO"/>
          </a:p>
        </p:txBody>
      </p:sp>
    </p:spTree>
    <p:extLst>
      <p:ext uri="{BB962C8B-B14F-4D97-AF65-F5344CB8AC3E}">
        <p14:creationId xmlns:p14="http://schemas.microsoft.com/office/powerpoint/2010/main" val="1920328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0_Título y contenido">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5BBBFB-7000-9249-9A49-3DC1053B8F1D}"/>
              </a:ext>
            </a:extLst>
          </p:cNvPr>
          <p:cNvSpPr>
            <a:spLocks noGrp="1"/>
          </p:cNvSpPr>
          <p:nvPr>
            <p:ph idx="1"/>
          </p:nvPr>
        </p:nvSpPr>
        <p:spPr>
          <a:xfrm>
            <a:off x="1315356" y="2004786"/>
            <a:ext cx="10038444" cy="4172177"/>
          </a:xfrm>
        </p:spPr>
        <p:txBody>
          <a:bodyPr/>
          <a:lstStyle>
            <a:lvl1pPr marL="0" indent="0">
              <a:buNone/>
              <a:defRPr/>
            </a:lvl1pPr>
          </a:lstStyle>
          <a:p>
            <a:pPr lvl="0"/>
            <a:r>
              <a:rPr lang="es-ES"/>
              <a:t>Editar el estilo de texto del patrón</a:t>
            </a:r>
          </a:p>
        </p:txBody>
      </p:sp>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Rectángulo 8">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pic>
        <p:nvPicPr>
          <p:cNvPr id="11" name="Imagen 10"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2012" t="31188" b="3049"/>
          <a:stretch/>
        </p:blipFill>
        <p:spPr>
          <a:xfrm>
            <a:off x="0" y="-4"/>
            <a:ext cx="1257300" cy="1759860"/>
          </a:xfrm>
          <a:prstGeom prst="rect">
            <a:avLst/>
          </a:prstGeom>
        </p:spPr>
      </p:pic>
      <p:sp>
        <p:nvSpPr>
          <p:cNvPr id="14" name="Marcador de número de diapositiva 3">
            <a:extLst>
              <a:ext uri="{FF2B5EF4-FFF2-40B4-BE49-F238E27FC236}">
                <a16:creationId xmlns:a16="http://schemas.microsoft.com/office/drawing/2014/main" id="{A23E25AE-2BC9-5B4E-BFF1-12881C82B5B0}"/>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5" name="Imagen 14" descr="rgb para ppt-06.png">
            <a:extLst>
              <a:ext uri="{FF2B5EF4-FFF2-40B4-BE49-F238E27FC236}">
                <a16:creationId xmlns:a16="http://schemas.microsoft.com/office/drawing/2014/main" id="{56CEFB57-00A8-684B-95FE-468A4EC08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6" name="CuadroTexto 15">
            <a:extLst>
              <a:ext uri="{FF2B5EF4-FFF2-40B4-BE49-F238E27FC236}">
                <a16:creationId xmlns:a16="http://schemas.microsoft.com/office/drawing/2014/main" id="{03529083-C4D1-B64B-B638-369EE473F88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7475438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1_Título y conteni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98616C7-DFF2-484F-90CE-2F81FE876F49}"/>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Marcador de contenido 2">
            <a:extLst>
              <a:ext uri="{FF2B5EF4-FFF2-40B4-BE49-F238E27FC236}">
                <a16:creationId xmlns:a16="http://schemas.microsoft.com/office/drawing/2014/main" id="{0B3E7AB2-9BE6-4A40-B004-D0553D0FED15}"/>
              </a:ext>
            </a:extLst>
          </p:cNvPr>
          <p:cNvSpPr>
            <a:spLocks noGrp="1"/>
          </p:cNvSpPr>
          <p:nvPr>
            <p:ph sz="half" idx="1"/>
          </p:nvPr>
        </p:nvSpPr>
        <p:spPr>
          <a:xfrm>
            <a:off x="1257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3">
            <a:extLst>
              <a:ext uri="{FF2B5EF4-FFF2-40B4-BE49-F238E27FC236}">
                <a16:creationId xmlns:a16="http://schemas.microsoft.com/office/drawing/2014/main" id="{9655B61D-5C6C-2C40-A566-F5119180FCDA}"/>
              </a:ext>
            </a:extLst>
          </p:cNvPr>
          <p:cNvSpPr>
            <a:spLocks noGrp="1"/>
          </p:cNvSpPr>
          <p:nvPr>
            <p:ph sz="half" idx="2"/>
          </p:nvPr>
        </p:nvSpPr>
        <p:spPr>
          <a:xfrm>
            <a:off x="6591300" y="1979842"/>
            <a:ext cx="47625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Rectángulo 10">
            <a:extLst>
              <a:ext uri="{FF2B5EF4-FFF2-40B4-BE49-F238E27FC236}">
                <a16:creationId xmlns:a16="http://schemas.microsoft.com/office/drawing/2014/main" id="{ADA8E2BD-F7EE-7B45-8E64-1A10C6F044C5}"/>
              </a:ext>
            </a:extLst>
          </p:cNvPr>
          <p:cNvSpPr/>
          <p:nvPr/>
        </p:nvSpPr>
        <p:spPr>
          <a:xfrm flipV="1">
            <a:off x="0" y="-3"/>
            <a:ext cx="12192000" cy="175986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2" name="Título 1">
            <a:extLst>
              <a:ext uri="{FF2B5EF4-FFF2-40B4-BE49-F238E27FC236}">
                <a16:creationId xmlns:a16="http://schemas.microsoft.com/office/drawing/2014/main" id="{D2CC06B5-B6F9-5247-ADF1-D41B1E258171}"/>
              </a:ext>
            </a:extLst>
          </p:cNvPr>
          <p:cNvSpPr>
            <a:spLocks noGrp="1"/>
          </p:cNvSpPr>
          <p:nvPr>
            <p:ph type="title"/>
          </p:nvPr>
        </p:nvSpPr>
        <p:spPr>
          <a:xfrm>
            <a:off x="1315357" y="365126"/>
            <a:ext cx="10038443" cy="1325563"/>
          </a:xfrm>
        </p:spPr>
        <p:txBody>
          <a:bodyPr/>
          <a:lstStyle>
            <a:lvl1pPr>
              <a:defRPr>
                <a:solidFill>
                  <a:schemeClr val="bg1"/>
                </a:solidFill>
              </a:defRPr>
            </a:lvl1pPr>
          </a:lstStyle>
          <a:p>
            <a:r>
              <a:rPr lang="es-ES"/>
              <a:t>Haga clic para modificar el estilo de título del patrón</a:t>
            </a:r>
            <a:endParaRPr lang="es-CO"/>
          </a:p>
        </p:txBody>
      </p:sp>
      <p:pic>
        <p:nvPicPr>
          <p:cNvPr id="13" name="Imagen 12" descr="rgb para ppt-04.png"/>
          <p:cNvPicPr>
            <a:picLocks noChangeAspect="1"/>
          </p:cNvPicPr>
          <p:nvPr/>
        </p:nvPicPr>
        <p:blipFill rotWithShape="1">
          <a:blip r:embed="rId2" cstate="print">
            <a:extLst>
              <a:ext uri="{28A0092B-C50C-407E-A947-70E740481C1C}">
                <a14:useLocalDpi xmlns:a14="http://schemas.microsoft.com/office/drawing/2010/main" val="0"/>
              </a:ext>
            </a:extLst>
          </a:blip>
          <a:srcRect l="32012" t="31188" b="3049"/>
          <a:stretch/>
        </p:blipFill>
        <p:spPr>
          <a:xfrm>
            <a:off x="0" y="-4"/>
            <a:ext cx="1257300" cy="1759860"/>
          </a:xfrm>
          <a:prstGeom prst="rect">
            <a:avLst/>
          </a:prstGeom>
        </p:spPr>
      </p:pic>
      <p:sp>
        <p:nvSpPr>
          <p:cNvPr id="16" name="Marcador de número de diapositiva 3">
            <a:extLst>
              <a:ext uri="{FF2B5EF4-FFF2-40B4-BE49-F238E27FC236}">
                <a16:creationId xmlns:a16="http://schemas.microsoft.com/office/drawing/2014/main" id="{2277D9A7-9AAF-9641-AA59-55F02FC0AB95}"/>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7" name="Imagen 16" descr="rgb para ppt-06.png">
            <a:extLst>
              <a:ext uri="{FF2B5EF4-FFF2-40B4-BE49-F238E27FC236}">
                <a16:creationId xmlns:a16="http://schemas.microsoft.com/office/drawing/2014/main" id="{485278A0-A31D-1F45-B770-B5342A45B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8" name="CuadroTexto 17">
            <a:extLst>
              <a:ext uri="{FF2B5EF4-FFF2-40B4-BE49-F238E27FC236}">
                <a16:creationId xmlns:a16="http://schemas.microsoft.com/office/drawing/2014/main" id="{B6068432-A478-894F-9476-E12165DFEE79}"/>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49404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p:txBody>
          <a:bodyPr/>
          <a:lstStyle/>
          <a:p>
            <a:r>
              <a:rPr lang="es-ES"/>
              <a:t>Haga clic para modificar el estilo de título del patrón</a:t>
            </a:r>
            <a:endParaRPr lang="es-CO"/>
          </a:p>
        </p:txBody>
      </p:sp>
      <p:sp>
        <p:nvSpPr>
          <p:cNvPr id="9" name="Rectángulo 8">
            <a:extLst>
              <a:ext uri="{FF2B5EF4-FFF2-40B4-BE49-F238E27FC236}">
                <a16:creationId xmlns:a16="http://schemas.microsoft.com/office/drawing/2014/main" id="{5F1C5B6C-4759-C341-971A-C8ABF6D1920E}"/>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8" name="Marcador de contenido 2">
            <a:extLst>
              <a:ext uri="{FF2B5EF4-FFF2-40B4-BE49-F238E27FC236}">
                <a16:creationId xmlns:a16="http://schemas.microsoft.com/office/drawing/2014/main" id="{71332C49-6524-1144-B587-283729311815}"/>
              </a:ext>
            </a:extLst>
          </p:cNvPr>
          <p:cNvSpPr>
            <a:spLocks noGrp="1"/>
          </p:cNvSpPr>
          <p:nvPr>
            <p:ph idx="1"/>
          </p:nvPr>
        </p:nvSpPr>
        <p:spPr>
          <a:xfrm>
            <a:off x="838200" y="1825624"/>
            <a:ext cx="5050536" cy="3935096"/>
          </a:xfrm>
        </p:spPr>
        <p:txBody>
          <a:bodyPr/>
          <a:lstStyle>
            <a:lvl1pPr marL="0" indent="0">
              <a:buNone/>
              <a:defRPr/>
            </a:lvl1pPr>
          </a:lstStyle>
          <a:p>
            <a:pPr lvl="0"/>
            <a:r>
              <a:rPr lang="es-ES"/>
              <a:t>Editar el estilo de texto del patrón</a:t>
            </a:r>
          </a:p>
        </p:txBody>
      </p:sp>
      <p:sp>
        <p:nvSpPr>
          <p:cNvPr id="12" name="Marcador de número de diapositiva 3">
            <a:extLst>
              <a:ext uri="{FF2B5EF4-FFF2-40B4-BE49-F238E27FC236}">
                <a16:creationId xmlns:a16="http://schemas.microsoft.com/office/drawing/2014/main" id="{99B3D59D-180C-B64E-8D48-4AAE14D90FD8}"/>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3" name="Imagen 12" descr="rgb para ppt-06.png">
            <a:extLst>
              <a:ext uri="{FF2B5EF4-FFF2-40B4-BE49-F238E27FC236}">
                <a16:creationId xmlns:a16="http://schemas.microsoft.com/office/drawing/2014/main" id="{0E24180C-FF7B-8245-8EB6-91E9F007F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4" name="CuadroTexto 13">
            <a:extLst>
              <a:ext uri="{FF2B5EF4-FFF2-40B4-BE49-F238E27FC236}">
                <a16:creationId xmlns:a16="http://schemas.microsoft.com/office/drawing/2014/main" id="{8DAEB559-93E6-6841-8180-5F27C8350BA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
        <p:nvSpPr>
          <p:cNvPr id="10" name="Marcador de contenido 2">
            <a:extLst>
              <a:ext uri="{FF2B5EF4-FFF2-40B4-BE49-F238E27FC236}">
                <a16:creationId xmlns:a16="http://schemas.microsoft.com/office/drawing/2014/main" id="{B920949A-F3F0-4B75-8EF9-04E259ECFEAE}"/>
              </a:ext>
            </a:extLst>
          </p:cNvPr>
          <p:cNvSpPr>
            <a:spLocks noGrp="1"/>
          </p:cNvSpPr>
          <p:nvPr>
            <p:ph idx="10"/>
          </p:nvPr>
        </p:nvSpPr>
        <p:spPr>
          <a:xfrm>
            <a:off x="6303264" y="1825624"/>
            <a:ext cx="5050536" cy="3935096"/>
          </a:xfrm>
        </p:spPr>
        <p:txBody>
          <a:bodyPr/>
          <a:lstStyle>
            <a:lvl1pPr marL="0" indent="0">
              <a:buNone/>
              <a:defRPr/>
            </a:lvl1pPr>
          </a:lstStyle>
          <a:p>
            <a:pPr lvl="0"/>
            <a:r>
              <a:rPr lang="es-ES"/>
              <a:t>Editar el estilo de texto del patrón</a:t>
            </a:r>
          </a:p>
        </p:txBody>
      </p:sp>
    </p:spTree>
    <p:extLst>
      <p:ext uri="{BB962C8B-B14F-4D97-AF65-F5344CB8AC3E}">
        <p14:creationId xmlns:p14="http://schemas.microsoft.com/office/powerpoint/2010/main" val="3899824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Dos contenidos">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C84DAAFD-7473-0645-8575-D6AE1C5C561C}"/>
              </a:ext>
            </a:extLst>
          </p:cNvPr>
          <p:cNvSpPr>
            <a:spLocks noGrp="1"/>
          </p:cNvSpPr>
          <p:nvPr>
            <p:ph idx="1"/>
          </p:nvPr>
        </p:nvSpPr>
        <p:spPr>
          <a:xfrm>
            <a:off x="838201" y="2165231"/>
            <a:ext cx="10642763" cy="3821503"/>
          </a:xfrm>
        </p:spPr>
        <p:txBody>
          <a:bodyPr/>
          <a:lstStyle>
            <a:lvl1pPr marL="0" indent="0">
              <a:buNone/>
              <a:defRPr/>
            </a:lvl1pPr>
          </a:lstStyle>
          <a:p>
            <a:pPr lvl="0"/>
            <a:r>
              <a:rPr lang="es-ES"/>
              <a:t>Editar el estilo de texto del patrón</a:t>
            </a:r>
          </a:p>
        </p:txBody>
      </p:sp>
      <p:sp>
        <p:nvSpPr>
          <p:cNvPr id="2" name="Título 1">
            <a:extLst>
              <a:ext uri="{FF2B5EF4-FFF2-40B4-BE49-F238E27FC236}">
                <a16:creationId xmlns:a16="http://schemas.microsoft.com/office/drawing/2014/main" id="{9F0F0920-F8F7-354D-9DFA-C441C412A2CB}"/>
              </a:ext>
            </a:extLst>
          </p:cNvPr>
          <p:cNvSpPr>
            <a:spLocks noGrp="1"/>
          </p:cNvSpPr>
          <p:nvPr>
            <p:ph type="title"/>
          </p:nvPr>
        </p:nvSpPr>
        <p:spPr>
          <a:xfrm>
            <a:off x="838200" y="365126"/>
            <a:ext cx="10642763" cy="1325563"/>
          </a:xfrm>
        </p:spPr>
        <p:txBody>
          <a:bodyPr/>
          <a:lstStyle/>
          <a:p>
            <a:r>
              <a:rPr lang="es-ES"/>
              <a:t>Haga clic para modificar el estilo de título del patrón</a:t>
            </a:r>
            <a:endParaRPr lang="es-CO"/>
          </a:p>
        </p:txBody>
      </p:sp>
      <p:sp>
        <p:nvSpPr>
          <p:cNvPr id="9" name="Rectángulo 8">
            <a:extLst>
              <a:ext uri="{FF2B5EF4-FFF2-40B4-BE49-F238E27FC236}">
                <a16:creationId xmlns:a16="http://schemas.microsoft.com/office/drawing/2014/main" id="{5F1C5B6C-4759-C341-971A-C8ABF6D1920E}"/>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4" name="Marcador de número de diapositiva 3">
            <a:extLst>
              <a:ext uri="{FF2B5EF4-FFF2-40B4-BE49-F238E27FC236}">
                <a16:creationId xmlns:a16="http://schemas.microsoft.com/office/drawing/2014/main" id="{5C653005-C86B-A64A-BF9A-0775A7D0679C}"/>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5" name="Imagen 14" descr="rgb para ppt-06.png">
            <a:extLst>
              <a:ext uri="{FF2B5EF4-FFF2-40B4-BE49-F238E27FC236}">
                <a16:creationId xmlns:a16="http://schemas.microsoft.com/office/drawing/2014/main" id="{231FEA7B-4D03-AD40-823C-BC27AB921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0" name="CuadroTexto 9">
            <a:extLst>
              <a:ext uri="{FF2B5EF4-FFF2-40B4-BE49-F238E27FC236}">
                <a16:creationId xmlns:a16="http://schemas.microsoft.com/office/drawing/2014/main" id="{E293B802-CC69-4F46-87C8-141B5114D261}"/>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71702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p:nvSpPr>
        <p:spPr>
          <a:xfrm flipV="1">
            <a:off x="0" y="1"/>
            <a:ext cx="12192000" cy="6260757"/>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CO"/>
          </a:p>
        </p:txBody>
      </p:sp>
      <p:sp>
        <p:nvSpPr>
          <p:cNvPr id="4" name="Elipse 3">
            <a:extLst>
              <a:ext uri="{FF2B5EF4-FFF2-40B4-BE49-F238E27FC236}">
                <a16:creationId xmlns:a16="http://schemas.microsoft.com/office/drawing/2014/main" id="{77D307E3-AC0C-534D-86A4-51D2774A105C}"/>
              </a:ext>
            </a:extLst>
          </p:cNvPr>
          <p:cNvSpPr/>
          <p:nvPr/>
        </p:nvSpPr>
        <p:spPr>
          <a:xfrm>
            <a:off x="838200"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Elipse 8">
            <a:extLst>
              <a:ext uri="{FF2B5EF4-FFF2-40B4-BE49-F238E27FC236}">
                <a16:creationId xmlns:a16="http://schemas.microsoft.com/office/drawing/2014/main" id="{0F7C9792-FBB0-BC40-8662-4948ED5C8E17}"/>
              </a:ext>
            </a:extLst>
          </p:cNvPr>
          <p:cNvSpPr/>
          <p:nvPr/>
        </p:nvSpPr>
        <p:spPr>
          <a:xfrm>
            <a:off x="4529781"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Elipse 9">
            <a:extLst>
              <a:ext uri="{FF2B5EF4-FFF2-40B4-BE49-F238E27FC236}">
                <a16:creationId xmlns:a16="http://schemas.microsoft.com/office/drawing/2014/main" id="{55C9371D-00B5-A342-BB07-4406D6144D16}"/>
              </a:ext>
            </a:extLst>
          </p:cNvPr>
          <p:cNvSpPr/>
          <p:nvPr/>
        </p:nvSpPr>
        <p:spPr>
          <a:xfrm>
            <a:off x="8221362"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8" name="Marcador de número de diapositiva 3"/>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1" name="Imagen 10" descr="rgb para ppt-06.png">
            <a:extLst>
              <a:ext uri="{FF2B5EF4-FFF2-40B4-BE49-F238E27FC236}">
                <a16:creationId xmlns:a16="http://schemas.microsoft.com/office/drawing/2014/main" id="{0CC54070-CBEA-B040-B397-FBD4D8075F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2" name="CuadroTexto 11">
            <a:extLst>
              <a:ext uri="{FF2B5EF4-FFF2-40B4-BE49-F238E27FC236}">
                <a16:creationId xmlns:a16="http://schemas.microsoft.com/office/drawing/2014/main" id="{79AD6E90-5B2E-234B-9ECE-CFA9E807DF61}"/>
              </a:ext>
            </a:extLst>
          </p:cNvPr>
          <p:cNvSpPr txBox="1"/>
          <p:nvPr/>
        </p:nvSpPr>
        <p:spPr>
          <a:xfrm>
            <a:off x="0" y="6642355"/>
            <a:ext cx="4730496" cy="246221"/>
          </a:xfrm>
          <a:prstGeom prst="rect">
            <a:avLst/>
          </a:prstGeom>
          <a:noFill/>
        </p:spPr>
        <p:txBody>
          <a:bodyPr wrap="square" rtlCol="0">
            <a:spAutoFit/>
          </a:bodyPr>
          <a:lstStyle/>
          <a:p>
            <a:r>
              <a:rPr lang="es-CO" sz="1000">
                <a:solidFill>
                  <a:schemeClr val="tx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824005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4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p:nvSpPr>
        <p:spPr>
          <a:xfrm flipV="1">
            <a:off x="0" y="1"/>
            <a:ext cx="12192000" cy="6260757"/>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2" name="Título 1">
            <a:extLst>
              <a:ext uri="{FF2B5EF4-FFF2-40B4-BE49-F238E27FC236}">
                <a16:creationId xmlns:a16="http://schemas.microsoft.com/office/drawing/2014/main" id="{D2CC06B5-B6F9-5247-ADF1-D41B1E258171}"/>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es-CO"/>
          </a:p>
        </p:txBody>
      </p:sp>
      <p:sp>
        <p:nvSpPr>
          <p:cNvPr id="4" name="Elipse 3">
            <a:extLst>
              <a:ext uri="{FF2B5EF4-FFF2-40B4-BE49-F238E27FC236}">
                <a16:creationId xmlns:a16="http://schemas.microsoft.com/office/drawing/2014/main" id="{77D307E3-AC0C-534D-86A4-51D2774A105C}"/>
              </a:ext>
            </a:extLst>
          </p:cNvPr>
          <p:cNvSpPr/>
          <p:nvPr/>
        </p:nvSpPr>
        <p:spPr>
          <a:xfrm>
            <a:off x="838200"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9" name="Elipse 8">
            <a:extLst>
              <a:ext uri="{FF2B5EF4-FFF2-40B4-BE49-F238E27FC236}">
                <a16:creationId xmlns:a16="http://schemas.microsoft.com/office/drawing/2014/main" id="{0F7C9792-FBB0-BC40-8662-4948ED5C8E17}"/>
              </a:ext>
            </a:extLst>
          </p:cNvPr>
          <p:cNvSpPr/>
          <p:nvPr/>
        </p:nvSpPr>
        <p:spPr>
          <a:xfrm>
            <a:off x="4529781"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0" name="Elipse 9">
            <a:extLst>
              <a:ext uri="{FF2B5EF4-FFF2-40B4-BE49-F238E27FC236}">
                <a16:creationId xmlns:a16="http://schemas.microsoft.com/office/drawing/2014/main" id="{55C9371D-00B5-A342-BB07-4406D6144D16}"/>
              </a:ext>
            </a:extLst>
          </p:cNvPr>
          <p:cNvSpPr/>
          <p:nvPr/>
        </p:nvSpPr>
        <p:spPr>
          <a:xfrm>
            <a:off x="8221362" y="2306594"/>
            <a:ext cx="3132438" cy="3132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11" name="Marcador de número de diapositiva 3">
            <a:extLst>
              <a:ext uri="{FF2B5EF4-FFF2-40B4-BE49-F238E27FC236}">
                <a16:creationId xmlns:a16="http://schemas.microsoft.com/office/drawing/2014/main" id="{D5E66990-A987-1D41-B93D-1160BCEB295D}"/>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CFEA9A3D-10D7-497E-ACD9-D3418212F3FD}" type="slidenum">
              <a:rPr lang="es-CO" smtClean="0"/>
              <a:t>‹Nº›</a:t>
            </a:fld>
            <a:endParaRPr lang="es-CO"/>
          </a:p>
        </p:txBody>
      </p:sp>
      <p:pic>
        <p:nvPicPr>
          <p:cNvPr id="12" name="Imagen 11" descr="rgb para ppt-06.png">
            <a:extLst>
              <a:ext uri="{FF2B5EF4-FFF2-40B4-BE49-F238E27FC236}">
                <a16:creationId xmlns:a16="http://schemas.microsoft.com/office/drawing/2014/main" id="{56F0FB25-A3A2-F943-A9F9-C0C81AB3F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13" name="CuadroTexto 12">
            <a:extLst>
              <a:ext uri="{FF2B5EF4-FFF2-40B4-BE49-F238E27FC236}">
                <a16:creationId xmlns:a16="http://schemas.microsoft.com/office/drawing/2014/main" id="{C7EBBA8C-5BCF-6646-8500-B1A0A3AF565A}"/>
              </a:ext>
            </a:extLst>
          </p:cNvPr>
          <p:cNvSpPr txBox="1"/>
          <p:nvPr/>
        </p:nvSpPr>
        <p:spPr>
          <a:xfrm>
            <a:off x="0" y="6642355"/>
            <a:ext cx="4730496" cy="246221"/>
          </a:xfrm>
          <a:prstGeom prst="rect">
            <a:avLst/>
          </a:prstGeom>
          <a:noFill/>
        </p:spPr>
        <p:txBody>
          <a:bodyPr wrap="square" rtlCol="0">
            <a:spAutoFit/>
          </a:bodyPr>
          <a:lstStyle/>
          <a:p>
            <a:r>
              <a:rPr lang="es-CO" sz="1000">
                <a:solidFill>
                  <a:schemeClr val="tx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30511314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Título y conteni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DA8E2BD-F7EE-7B45-8E64-1A10C6F044C5}"/>
              </a:ext>
            </a:extLst>
          </p:cNvPr>
          <p:cNvSpPr/>
          <p:nvPr/>
        </p:nvSpPr>
        <p:spPr>
          <a:xfrm flipV="1">
            <a:off x="0" y="-1"/>
            <a:ext cx="12192000" cy="6858000"/>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5" name="Imagen 4" descr="rgb para ppt-05.png"/>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24679" y="2038847"/>
            <a:ext cx="5542642" cy="2780307"/>
          </a:xfrm>
          <a:prstGeom prst="rect">
            <a:avLst/>
          </a:prstGeom>
        </p:spPr>
      </p:pic>
      <p:pic>
        <p:nvPicPr>
          <p:cNvPr id="3" name="Imagen 2">
            <a:extLst>
              <a:ext uri="{FF2B5EF4-FFF2-40B4-BE49-F238E27FC236}">
                <a16:creationId xmlns:a16="http://schemas.microsoft.com/office/drawing/2014/main" id="{D1BF7EC7-DBCB-F04E-9330-6AEFEDB87851}"/>
              </a:ext>
            </a:extLst>
          </p:cNvPr>
          <p:cNvPicPr>
            <a:picLocks noChangeAspect="1"/>
          </p:cNvPicPr>
          <p:nvPr/>
        </p:nvPicPr>
        <p:blipFill>
          <a:blip r:embed="rId3"/>
          <a:stretch>
            <a:fillRect/>
          </a:stretch>
        </p:blipFill>
        <p:spPr>
          <a:xfrm>
            <a:off x="2673096" y="6078030"/>
            <a:ext cx="6845808" cy="247547"/>
          </a:xfrm>
          <a:prstGeom prst="rect">
            <a:avLst/>
          </a:prstGeom>
        </p:spPr>
      </p:pic>
      <p:sp>
        <p:nvSpPr>
          <p:cNvPr id="7" name="CuadroTexto 6">
            <a:extLst>
              <a:ext uri="{FF2B5EF4-FFF2-40B4-BE49-F238E27FC236}">
                <a16:creationId xmlns:a16="http://schemas.microsoft.com/office/drawing/2014/main" id="{9855AE08-12AD-7649-9F3E-53F80A9ED0FA}"/>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914257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_Título y contenido">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DA8E2BD-F7EE-7B45-8E64-1A10C6F044C5}"/>
              </a:ext>
            </a:extLst>
          </p:cNvPr>
          <p:cNvSpPr/>
          <p:nvPr/>
        </p:nvSpPr>
        <p:spPr>
          <a:xfrm flipV="1">
            <a:off x="0" y="-1"/>
            <a:ext cx="12192000" cy="6858000"/>
          </a:xfrm>
          <a:prstGeom prst="rect">
            <a:avLst/>
          </a:prstGeom>
          <a:solidFill>
            <a:srgbClr val="FF6A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pic>
        <p:nvPicPr>
          <p:cNvPr id="8" name="Imagen 7" descr="rgb para pp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330" y="2047983"/>
            <a:ext cx="5524428" cy="2771171"/>
          </a:xfrm>
          <a:prstGeom prst="rect">
            <a:avLst/>
          </a:prstGeom>
        </p:spPr>
      </p:pic>
      <p:pic>
        <p:nvPicPr>
          <p:cNvPr id="5" name="Imagen 4">
            <a:extLst>
              <a:ext uri="{FF2B5EF4-FFF2-40B4-BE49-F238E27FC236}">
                <a16:creationId xmlns:a16="http://schemas.microsoft.com/office/drawing/2014/main" id="{8574FC8F-D596-BE48-B6C0-619C26868F78}"/>
              </a:ext>
            </a:extLst>
          </p:cNvPr>
          <p:cNvPicPr>
            <a:picLocks noChangeAspect="1"/>
          </p:cNvPicPr>
          <p:nvPr/>
        </p:nvPicPr>
        <p:blipFill>
          <a:blip r:embed="rId3"/>
          <a:stretch>
            <a:fillRect/>
          </a:stretch>
        </p:blipFill>
        <p:spPr>
          <a:xfrm>
            <a:off x="2673096" y="6078030"/>
            <a:ext cx="6845808" cy="247547"/>
          </a:xfrm>
          <a:prstGeom prst="rect">
            <a:avLst/>
          </a:prstGeom>
        </p:spPr>
      </p:pic>
      <p:sp>
        <p:nvSpPr>
          <p:cNvPr id="6" name="CuadroTexto 5">
            <a:extLst>
              <a:ext uri="{FF2B5EF4-FFF2-40B4-BE49-F238E27FC236}">
                <a16:creationId xmlns:a16="http://schemas.microsoft.com/office/drawing/2014/main" id="{B76410AB-5516-9D4B-8150-D76A49ACA80C}"/>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1364668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ierre">
    <p:spTree>
      <p:nvGrpSpPr>
        <p:cNvPr id="1" name=""/>
        <p:cNvGrpSpPr/>
        <p:nvPr/>
      </p:nvGrpSpPr>
      <p:grpSpPr>
        <a:xfrm>
          <a:off x="0" y="0"/>
          <a:ext cx="0" cy="0"/>
          <a:chOff x="0" y="0"/>
          <a:chExt cx="0" cy="0"/>
        </a:xfrm>
      </p:grpSpPr>
      <p:sp>
        <p:nvSpPr>
          <p:cNvPr id="2" name="Rectángulo 1"/>
          <p:cNvSpPr/>
          <p:nvPr userDrawn="1"/>
        </p:nvSpPr>
        <p:spPr>
          <a:xfrm>
            <a:off x="7573328" y="0"/>
            <a:ext cx="461867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800"/>
          </a:p>
        </p:txBody>
      </p:sp>
      <p:pic>
        <p:nvPicPr>
          <p:cNvPr id="5" name="Imagen 4" descr="ENDOSO-RGB-PANTONE-287-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47390" y="6196488"/>
            <a:ext cx="3304994" cy="490563"/>
          </a:xfrm>
          <a:prstGeom prst="rect">
            <a:avLst/>
          </a:prstGeom>
        </p:spPr>
      </p:pic>
      <p:pic>
        <p:nvPicPr>
          <p:cNvPr id="6" name="Imagen 5" descr="Sin título-1-0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033" t="7051" r="13189" b="15038"/>
          <a:stretch/>
        </p:blipFill>
        <p:spPr>
          <a:xfrm>
            <a:off x="4456734" y="1880247"/>
            <a:ext cx="3278535" cy="2550718"/>
          </a:xfrm>
          <a:prstGeom prst="rect">
            <a:avLst/>
          </a:prstGeom>
        </p:spPr>
      </p:pic>
      <p:sp>
        <p:nvSpPr>
          <p:cNvPr id="7" name="CuadroTexto 6"/>
          <p:cNvSpPr txBox="1"/>
          <p:nvPr userDrawn="1"/>
        </p:nvSpPr>
        <p:spPr>
          <a:xfrm>
            <a:off x="4293439" y="4663574"/>
            <a:ext cx="3783724" cy="830997"/>
          </a:xfrm>
          <a:prstGeom prst="rect">
            <a:avLst/>
          </a:prstGeom>
          <a:noFill/>
        </p:spPr>
        <p:txBody>
          <a:bodyPr wrap="square" rtlCol="0">
            <a:spAutoFit/>
          </a:bodyPr>
          <a:lstStyle/>
          <a:p>
            <a:pPr algn="ctr"/>
            <a:r>
              <a:rPr lang="es-ES_tradnl" sz="1200">
                <a:solidFill>
                  <a:schemeClr val="tx1">
                    <a:lumMod val="50000"/>
                    <a:lumOff val="50000"/>
                  </a:schemeClr>
                </a:solidFill>
                <a:latin typeface="Arial"/>
                <a:cs typeface="Arial"/>
              </a:rPr>
              <a:t>Calle 12 sur 18 </a:t>
            </a:r>
            <a:r>
              <a:rPr lang="es-ES" sz="1200">
                <a:solidFill>
                  <a:schemeClr val="tx1">
                    <a:lumMod val="50000"/>
                    <a:lumOff val="50000"/>
                  </a:schemeClr>
                </a:solidFill>
                <a:latin typeface="Arial"/>
                <a:cs typeface="Arial"/>
              </a:rPr>
              <a:t>-</a:t>
            </a:r>
            <a:r>
              <a:rPr lang="es-ES_tradnl" sz="1200">
                <a:solidFill>
                  <a:schemeClr val="tx1">
                    <a:lumMod val="50000"/>
                    <a:lumOff val="50000"/>
                  </a:schemeClr>
                </a:solidFill>
                <a:latin typeface="Arial"/>
                <a:cs typeface="Arial"/>
              </a:rPr>
              <a:t> 158 Bloque 2</a:t>
            </a:r>
          </a:p>
          <a:p>
            <a:pPr algn="ctr"/>
            <a:r>
              <a:rPr lang="es-ES_tradnl" sz="1200">
                <a:solidFill>
                  <a:schemeClr val="tx1">
                    <a:lumMod val="50000"/>
                    <a:lumOff val="50000"/>
                  </a:schemeClr>
                </a:solidFill>
                <a:latin typeface="Arial"/>
                <a:cs typeface="Arial"/>
              </a:rPr>
              <a:t>PBX (58 4) 318 2244 - FAX (58 4) 318 0888</a:t>
            </a:r>
          </a:p>
          <a:p>
            <a:pPr algn="ctr"/>
            <a:r>
              <a:rPr lang="es-ES_tradnl" sz="1200">
                <a:solidFill>
                  <a:schemeClr val="tx1">
                    <a:lumMod val="50000"/>
                    <a:lumOff val="50000"/>
                  </a:schemeClr>
                </a:solidFill>
                <a:latin typeface="Arial"/>
                <a:cs typeface="Arial"/>
              </a:rPr>
              <a:t>   @</a:t>
            </a:r>
            <a:r>
              <a:rPr lang="es-ES_tradnl" sz="1200" err="1">
                <a:solidFill>
                  <a:schemeClr val="tx1">
                    <a:lumMod val="50000"/>
                    <a:lumOff val="50000"/>
                  </a:schemeClr>
                </a:solidFill>
                <a:latin typeface="Arial"/>
                <a:cs typeface="Arial"/>
              </a:rPr>
              <a:t>XM_filial_ISA</a:t>
            </a:r>
            <a:endParaRPr lang="es-ES_tradnl" sz="1200">
              <a:solidFill>
                <a:schemeClr val="tx1">
                  <a:lumMod val="50000"/>
                  <a:lumOff val="50000"/>
                </a:schemeClr>
              </a:solidFill>
              <a:latin typeface="Arial"/>
              <a:cs typeface="Arial"/>
            </a:endParaRPr>
          </a:p>
          <a:p>
            <a:pPr algn="ctr"/>
            <a:r>
              <a:rPr lang="es-ES_tradnl" sz="1200">
                <a:solidFill>
                  <a:schemeClr val="tx1">
                    <a:lumMod val="50000"/>
                    <a:lumOff val="50000"/>
                  </a:schemeClr>
                </a:solidFill>
                <a:latin typeface="Arial"/>
                <a:cs typeface="Arial"/>
              </a:rPr>
              <a:t>Medellín - Colombia</a:t>
            </a:r>
            <a:endParaRPr lang="es-ES" sz="1200">
              <a:solidFill>
                <a:schemeClr val="tx1">
                  <a:lumMod val="50000"/>
                  <a:lumOff val="50000"/>
                </a:schemeClr>
              </a:solidFill>
              <a:latin typeface="Arial"/>
              <a:cs typeface="Arial"/>
            </a:endParaRPr>
          </a:p>
        </p:txBody>
      </p:sp>
      <p:sp>
        <p:nvSpPr>
          <p:cNvPr id="8" name="Marcador de pie de página 8"/>
          <p:cNvSpPr>
            <a:spLocks noGrp="1"/>
          </p:cNvSpPr>
          <p:nvPr>
            <p:ph type="ftr" sz="quarter" idx="3"/>
          </p:nvPr>
        </p:nvSpPr>
        <p:spPr>
          <a:xfrm>
            <a:off x="-8626" y="6614678"/>
            <a:ext cx="3131389" cy="251949"/>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r>
              <a:rPr lang="es-CO"/>
              <a:t>Todos los derechos reservados para </a:t>
            </a:r>
            <a:r>
              <a:rPr lang="es-CO" err="1"/>
              <a:t>XM</a:t>
            </a:r>
            <a:r>
              <a:rPr lang="es-CO"/>
              <a:t> </a:t>
            </a:r>
            <a:r>
              <a:rPr lang="es-CO" err="1"/>
              <a:t>S.A.E.S.P</a:t>
            </a:r>
            <a:r>
              <a:rPr lang="es-CO"/>
              <a:t>.</a:t>
            </a:r>
          </a:p>
          <a:p>
            <a:endParaRPr lang="es-CO"/>
          </a:p>
        </p:txBody>
      </p:sp>
    </p:spTree>
    <p:extLst>
      <p:ext uri="{BB962C8B-B14F-4D97-AF65-F5344CB8AC3E}">
        <p14:creationId xmlns:p14="http://schemas.microsoft.com/office/powerpoint/2010/main" val="37030257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18188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r>
              <a:rPr lang="es-CO"/>
              <a:t>Todos los derechos reservados para XM S.A.E.S.P.</a:t>
            </a:r>
          </a:p>
          <a:p>
            <a:endParaRPr lang="es-CO"/>
          </a:p>
        </p:txBody>
      </p:sp>
    </p:spTree>
    <p:extLst>
      <p:ext uri="{BB962C8B-B14F-4D97-AF65-F5344CB8AC3E}">
        <p14:creationId xmlns:p14="http://schemas.microsoft.com/office/powerpoint/2010/main" val="15817671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7" name="object 64"/>
          <p:cNvSpPr/>
          <p:nvPr/>
        </p:nvSpPr>
        <p:spPr>
          <a:xfrm>
            <a:off x="0" y="0"/>
            <a:ext cx="2154655" cy="2455108"/>
          </a:xfrm>
          <a:prstGeom prst="rect">
            <a:avLst/>
          </a:prstGeom>
          <a:blipFill>
            <a:blip r:embed="rId2" cstate="print"/>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
        <p:nvSpPr>
          <p:cNvPr id="8" name="object 65"/>
          <p:cNvSpPr/>
          <p:nvPr/>
        </p:nvSpPr>
        <p:spPr>
          <a:xfrm>
            <a:off x="1370365" y="0"/>
            <a:ext cx="1189641" cy="858044"/>
          </a:xfrm>
          <a:custGeom>
            <a:avLst/>
            <a:gdLst/>
            <a:ahLst/>
            <a:cxnLst/>
            <a:rect l="l" t="t" r="r" b="b"/>
            <a:pathLst>
              <a:path w="1961514" h="1414780">
                <a:moveTo>
                  <a:pt x="1961100" y="0"/>
                </a:moveTo>
                <a:lnTo>
                  <a:pt x="691099" y="0"/>
                </a:lnTo>
                <a:lnTo>
                  <a:pt x="117190" y="637420"/>
                </a:lnTo>
                <a:lnTo>
                  <a:pt x="87199" y="674812"/>
                </a:lnTo>
                <a:lnTo>
                  <a:pt x="61660" y="714309"/>
                </a:lnTo>
                <a:lnTo>
                  <a:pt x="40553" y="755571"/>
                </a:lnTo>
                <a:lnTo>
                  <a:pt x="23856" y="798260"/>
                </a:lnTo>
                <a:lnTo>
                  <a:pt x="11545" y="842037"/>
                </a:lnTo>
                <a:lnTo>
                  <a:pt x="3601" y="886563"/>
                </a:lnTo>
                <a:lnTo>
                  <a:pt x="0" y="931497"/>
                </a:lnTo>
                <a:lnTo>
                  <a:pt x="720" y="976503"/>
                </a:lnTo>
                <a:lnTo>
                  <a:pt x="5741" y="1021239"/>
                </a:lnTo>
                <a:lnTo>
                  <a:pt x="15039" y="1065368"/>
                </a:lnTo>
                <a:lnTo>
                  <a:pt x="28594" y="1108551"/>
                </a:lnTo>
                <a:lnTo>
                  <a:pt x="46382" y="1150447"/>
                </a:lnTo>
                <a:lnTo>
                  <a:pt x="68383" y="1190719"/>
                </a:lnTo>
                <a:lnTo>
                  <a:pt x="94575" y="1229027"/>
                </a:lnTo>
                <a:lnTo>
                  <a:pt x="124934" y="1265032"/>
                </a:lnTo>
                <a:lnTo>
                  <a:pt x="159440" y="1298395"/>
                </a:lnTo>
                <a:lnTo>
                  <a:pt x="197185" y="1328115"/>
                </a:lnTo>
                <a:lnTo>
                  <a:pt x="237052" y="1353427"/>
                </a:lnTo>
                <a:lnTo>
                  <a:pt x="278698" y="1374353"/>
                </a:lnTo>
                <a:lnTo>
                  <a:pt x="321782" y="1390914"/>
                </a:lnTo>
                <a:lnTo>
                  <a:pt x="365962" y="1403131"/>
                </a:lnTo>
                <a:lnTo>
                  <a:pt x="410895" y="1411024"/>
                </a:lnTo>
                <a:lnTo>
                  <a:pt x="456241" y="1414616"/>
                </a:lnTo>
                <a:lnTo>
                  <a:pt x="501656" y="1413926"/>
                </a:lnTo>
                <a:lnTo>
                  <a:pt x="546800" y="1408977"/>
                </a:lnTo>
                <a:lnTo>
                  <a:pt x="591331" y="1399790"/>
                </a:lnTo>
                <a:lnTo>
                  <a:pt x="634905" y="1386385"/>
                </a:lnTo>
                <a:lnTo>
                  <a:pt x="677182" y="1368783"/>
                </a:lnTo>
                <a:lnTo>
                  <a:pt x="717820" y="1347006"/>
                </a:lnTo>
                <a:lnTo>
                  <a:pt x="756477" y="1321075"/>
                </a:lnTo>
                <a:lnTo>
                  <a:pt x="792810" y="1291011"/>
                </a:lnTo>
                <a:lnTo>
                  <a:pt x="826478" y="1256836"/>
                </a:lnTo>
                <a:lnTo>
                  <a:pt x="1961100" y="0"/>
                </a:lnTo>
                <a:close/>
              </a:path>
            </a:pathLst>
          </a:custGeom>
          <a:solidFill>
            <a:srgbClr val="FF6C0E"/>
          </a:solid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
        <p:nvSpPr>
          <p:cNvPr id="9" name="object 773"/>
          <p:cNvSpPr/>
          <p:nvPr userDrawn="1"/>
        </p:nvSpPr>
        <p:spPr>
          <a:xfrm>
            <a:off x="10537348" y="0"/>
            <a:ext cx="1654652" cy="1098820"/>
          </a:xfrm>
          <a:prstGeom prst="rect">
            <a:avLst/>
          </a:prstGeom>
          <a:blipFill>
            <a:blip r:embed="rId3" cstate="screen">
              <a:extLst>
                <a:ext uri="{28A0092B-C50C-407E-A947-70E740481C1C}">
                  <a14:useLocalDpi xmlns:a14="http://schemas.microsoft.com/office/drawing/2010/main"/>
                </a:ext>
              </a:extLst>
            </a:blip>
            <a:stretch>
              <a:fillRect/>
            </a:stretch>
          </a:blipFill>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
        <p:nvSpPr>
          <p:cNvPr id="10" name="object 771"/>
          <p:cNvSpPr/>
          <p:nvPr userDrawn="1"/>
        </p:nvSpPr>
        <p:spPr>
          <a:xfrm>
            <a:off x="8796518" y="711441"/>
            <a:ext cx="2619600" cy="0"/>
          </a:xfrm>
          <a:custGeom>
            <a:avLst/>
            <a:gdLst/>
            <a:ahLst/>
            <a:cxnLst/>
            <a:rect l="l" t="t" r="r" b="b"/>
            <a:pathLst>
              <a:path w="4319269">
                <a:moveTo>
                  <a:pt x="0" y="0"/>
                </a:moveTo>
                <a:lnTo>
                  <a:pt x="4318800" y="0"/>
                </a:lnTo>
              </a:path>
            </a:pathLst>
          </a:custGeom>
          <a:ln w="3175">
            <a:solidFill>
              <a:srgbClr val="FF6C0E"/>
            </a:solidFill>
          </a:ln>
        </p:spPr>
        <p:style>
          <a:lnRef idx="0">
            <a:scrgbClr r="0" g="0" b="0"/>
          </a:lnRef>
          <a:fillRef idx="0">
            <a:scrgbClr r="0" g="0" b="0"/>
          </a:fillRef>
          <a:effectRef idx="0">
            <a:scrgbClr r="0" g="0" b="0"/>
          </a:effectRef>
          <a:fontRef idx="major"/>
        </p:style>
        <p:txBody>
          <a:bodyPr wrap="square" lIns="0" tIns="0" rIns="0" bIns="0" rtlCol="0"/>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34963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uloAzul">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FC554F4-E008-484A-A43B-FB821796DDD7}"/>
              </a:ext>
            </a:extLst>
          </p:cNvPr>
          <p:cNvPicPr>
            <a:picLocks noChangeAspect="1"/>
          </p:cNvPicPr>
          <p:nvPr userDrawn="1"/>
        </p:nvPicPr>
        <p:blipFill>
          <a:blip r:embed="rId2"/>
          <a:stretch>
            <a:fillRect/>
          </a:stretch>
        </p:blipFill>
        <p:spPr>
          <a:xfrm>
            <a:off x="0" y="10907"/>
            <a:ext cx="12192000" cy="6855406"/>
          </a:xfrm>
          <a:prstGeom prst="rect">
            <a:avLst/>
          </a:prstGeom>
        </p:spPr>
      </p:pic>
      <p:sp>
        <p:nvSpPr>
          <p:cNvPr id="7" name="Marcador de texto 6"/>
          <p:cNvSpPr>
            <a:spLocks noGrp="1"/>
          </p:cNvSpPr>
          <p:nvPr>
            <p:ph type="body" sz="quarter" idx="11" hasCustomPrompt="1"/>
          </p:nvPr>
        </p:nvSpPr>
        <p:spPr>
          <a:xfrm>
            <a:off x="3806216" y="2511134"/>
            <a:ext cx="6438900" cy="1163395"/>
          </a:xfrm>
          <a:noFill/>
        </p:spPr>
        <p:txBody>
          <a:bodyPr wrap="square" rtlCol="0">
            <a:spAutoFit/>
          </a:bodyPr>
          <a:lstStyle>
            <a:lvl1pPr marL="0" indent="0">
              <a:buNone/>
              <a:defRPr lang="es-ES" sz="2400" b="1" dirty="0" smtClean="0">
                <a:solidFill>
                  <a:schemeClr val="bg1"/>
                </a:solidFill>
                <a:latin typeface="Arial Black"/>
                <a:cs typeface="Arial Black"/>
              </a:defRPr>
            </a:lvl1pPr>
            <a:lvl2pPr marL="171450" indent="0">
              <a:buNone/>
              <a:defRPr lang="es-ES" sz="1800" dirty="0" smtClean="0">
                <a:latin typeface="+mn-lt"/>
                <a:cs typeface="+mn-cs"/>
              </a:defRPr>
            </a:lvl2pPr>
            <a:lvl3pPr marL="685800" indent="0">
              <a:buNone/>
              <a:defRPr lang="es-ES" dirty="0" smtClean="0">
                <a:latin typeface="+mn-lt"/>
                <a:cs typeface="+mn-cs"/>
              </a:defRPr>
            </a:lvl3pPr>
            <a:lvl4pPr marL="1143000" indent="0">
              <a:buNone/>
              <a:defRPr lang="es-ES" dirty="0" smtClean="0">
                <a:latin typeface="+mn-lt"/>
                <a:cs typeface="+mn-cs"/>
              </a:defRPr>
            </a:lvl4pPr>
            <a:lvl5pPr marL="1600200" indent="0">
              <a:buNone/>
              <a:defRPr lang="es-CO" dirty="0">
                <a:latin typeface="+mn-lt"/>
                <a:cs typeface="+mn-cs"/>
              </a:defRPr>
            </a:lvl5pPr>
          </a:lstStyle>
          <a:p>
            <a:pPr marL="0" lvl="0"/>
            <a:r>
              <a:rPr lang="es-ES"/>
              <a:t>EDITAR EL ESTILO DE TEXTO DEL PATRÓN</a:t>
            </a:r>
          </a:p>
          <a:p>
            <a:pPr marL="457200" lvl="1"/>
            <a:endParaRPr lang="es-CO"/>
          </a:p>
        </p:txBody>
      </p:sp>
      <p:sp>
        <p:nvSpPr>
          <p:cNvPr id="10" name="Marcador de texto 9"/>
          <p:cNvSpPr>
            <a:spLocks noGrp="1"/>
          </p:cNvSpPr>
          <p:nvPr>
            <p:ph type="body" sz="quarter" idx="12"/>
          </p:nvPr>
        </p:nvSpPr>
        <p:spPr>
          <a:xfrm>
            <a:off x="3806216" y="3681710"/>
            <a:ext cx="6438900" cy="307777"/>
          </a:xfrm>
          <a:noFill/>
        </p:spPr>
        <p:txBody>
          <a:bodyPr wrap="square" rtlCol="0">
            <a:spAutoFit/>
          </a:bodyPr>
          <a:lstStyle>
            <a:lvl1pPr marL="0" indent="0">
              <a:buNone/>
              <a:defRPr lang="es-ES" sz="1400" smtClean="0">
                <a:solidFill>
                  <a:schemeClr val="accent6">
                    <a:lumMod val="75000"/>
                  </a:schemeClr>
                </a:solidFill>
              </a:defRPr>
            </a:lvl1pPr>
            <a:lvl2pPr>
              <a:defRPr lang="es-ES" smtClean="0">
                <a:latin typeface="+mn-lt"/>
                <a:cs typeface="+mn-cs"/>
              </a:defRPr>
            </a:lvl2pPr>
            <a:lvl3pPr>
              <a:defRPr lang="es-ES" smtClean="0">
                <a:latin typeface="+mn-lt"/>
                <a:cs typeface="+mn-cs"/>
              </a:defRPr>
            </a:lvl3pPr>
            <a:lvl4pPr>
              <a:defRPr lang="es-ES" smtClean="0">
                <a:latin typeface="+mn-lt"/>
                <a:cs typeface="+mn-cs"/>
              </a:defRPr>
            </a:lvl4pPr>
            <a:lvl5pPr>
              <a:defRPr lang="es-CO">
                <a:latin typeface="+mn-lt"/>
                <a:cs typeface="+mn-cs"/>
              </a:defRPr>
            </a:lvl5pPr>
          </a:lstStyle>
          <a:p>
            <a:pPr marL="0" lvl="0"/>
            <a:r>
              <a:rPr lang="es-ES"/>
              <a:t>Editar el estilo de texto del patrón</a:t>
            </a:r>
          </a:p>
        </p:txBody>
      </p:sp>
    </p:spTree>
    <p:extLst>
      <p:ext uri="{BB962C8B-B14F-4D97-AF65-F5344CB8AC3E}">
        <p14:creationId xmlns:p14="http://schemas.microsoft.com/office/powerpoint/2010/main" val="17879373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prstClr val="black">
                    <a:lumMod val="65000"/>
                    <a:lumOff val="35000"/>
                  </a:prstClr>
                </a:solidFill>
                <a:effectLst/>
                <a:uLnTx/>
                <a:uFillTx/>
                <a:latin typeface="Arial Black"/>
                <a:ea typeface="+mn-ea"/>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FRASE INTRODUCTORIA EXPLICATIVA DE LA PRESENTACIÓN </a:t>
            </a:r>
            <a:br>
              <a:rPr kumimoji="0" lang="es-ES" sz="1400" b="0" i="0" u="none" strike="noStrike" kern="1200" cap="none" spc="0" normalizeH="0" baseline="0" noProof="0">
                <a:ln>
                  <a:noFill/>
                </a:ln>
                <a:solidFill>
                  <a:prstClr val="black"/>
                </a:solidFill>
                <a:effectLst/>
                <a:uLnTx/>
                <a:uFillTx/>
                <a:latin typeface="Arial"/>
                <a:ea typeface="+mn-ea"/>
                <a:cs typeface="Arial"/>
              </a:rPr>
            </a:br>
            <a:r>
              <a:rPr kumimoji="0" lang="es-ES" sz="1400" b="0" i="0" u="none" strike="noStrike" kern="1200" cap="none" spc="0" normalizeH="0" baseline="0" noProof="0">
                <a:ln>
                  <a:noFill/>
                </a:ln>
                <a:solidFill>
                  <a:prstClr val="black"/>
                </a:solidFill>
                <a:effectLst/>
                <a:uLnTx/>
                <a:uFillTx/>
                <a:latin typeface="Arial"/>
                <a:ea typeface="+mn-ea"/>
                <a:cs typeface="Arial"/>
              </a:rPr>
              <a:t>O PROYECTO, PUEDEN SER DOS RENGLONES.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334242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TituloAzul">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982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CuadroTexto 3"/>
          <p:cNvSpPr txBox="1"/>
          <p:nvPr userDrawn="1"/>
        </p:nvSpPr>
        <p:spPr>
          <a:xfrm>
            <a:off x="2850253" y="2806778"/>
            <a:ext cx="64382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prstClr val="black">
                    <a:lumMod val="65000"/>
                    <a:lumOff val="35000"/>
                  </a:prstClr>
                </a:solidFill>
                <a:effectLst/>
                <a:uLnTx/>
                <a:uFillTx/>
                <a:latin typeface="Arial Black"/>
                <a:ea typeface="+mn-ea"/>
                <a:cs typeface="Arial Black"/>
              </a:rPr>
              <a:t>TITULO EN MAYÚSCULA SOSTENIDA A UNA O DOS LÍNEAS</a:t>
            </a:r>
          </a:p>
        </p:txBody>
      </p:sp>
      <p:sp>
        <p:nvSpPr>
          <p:cNvPr id="5" name="CuadroTexto 4"/>
          <p:cNvSpPr txBox="1"/>
          <p:nvPr userDrawn="1"/>
        </p:nvSpPr>
        <p:spPr>
          <a:xfrm>
            <a:off x="2850252" y="3637775"/>
            <a:ext cx="596429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FRASE INTRODUCTORIA EXPLICATIVA DE LA PRESENTACIÓN </a:t>
            </a:r>
            <a:br>
              <a:rPr kumimoji="0" lang="es-ES" sz="1400" b="0" i="0" u="none" strike="noStrike" kern="1200" cap="none" spc="0" normalizeH="0" baseline="0" noProof="0">
                <a:ln>
                  <a:noFill/>
                </a:ln>
                <a:solidFill>
                  <a:prstClr val="black"/>
                </a:solidFill>
                <a:effectLst/>
                <a:uLnTx/>
                <a:uFillTx/>
                <a:latin typeface="Arial"/>
                <a:ea typeface="+mn-ea"/>
                <a:cs typeface="Arial"/>
              </a:rPr>
            </a:br>
            <a:r>
              <a:rPr kumimoji="0" lang="es-ES" sz="1400" b="0" i="0" u="none" strike="noStrike" kern="1200" cap="none" spc="0" normalizeH="0" baseline="0" noProof="0">
                <a:ln>
                  <a:noFill/>
                </a:ln>
                <a:solidFill>
                  <a:prstClr val="black"/>
                </a:solidFill>
                <a:effectLst/>
                <a:uLnTx/>
                <a:uFillTx/>
                <a:latin typeface="Arial"/>
                <a:ea typeface="+mn-ea"/>
                <a:cs typeface="Arial"/>
              </a:rPr>
              <a:t>O PROYECTO, PUEDEN SER DOS RENGLONES.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Arial"/>
                <a:ea typeface="+mn-ea"/>
                <a:cs typeface="Arial"/>
              </a:rPr>
              <a:t>Junio 7 de 2017 </a:t>
            </a:r>
          </a:p>
        </p:txBody>
      </p:sp>
      <p:pic>
        <p:nvPicPr>
          <p:cNvPr id="6" name="Imagen 5" descr="Sin título-1-01.png"/>
          <p:cNvPicPr>
            <a:picLocks noChangeAspect="1"/>
          </p:cNvPicPr>
          <p:nvPr userDrawn="1"/>
        </p:nvPicPr>
        <p:blipFill rotWithShape="1">
          <a:blip r:embed="rId2">
            <a:extLst>
              <a:ext uri="{28A0092B-C50C-407E-A947-70E740481C1C}">
                <a14:useLocalDpi xmlns:a14="http://schemas.microsoft.com/office/drawing/2010/main" val="0"/>
              </a:ext>
            </a:extLst>
          </a:blip>
          <a:srcRect l="14711" t="27367" r="77359" b="35152"/>
          <a:stretch/>
        </p:blipFill>
        <p:spPr>
          <a:xfrm>
            <a:off x="1524003" y="1563079"/>
            <a:ext cx="908733" cy="3507155"/>
          </a:xfrm>
          <a:prstGeom prst="rect">
            <a:avLst/>
          </a:prstGeom>
        </p:spPr>
      </p:pic>
    </p:spTree>
    <p:extLst>
      <p:ext uri="{BB962C8B-B14F-4D97-AF65-F5344CB8AC3E}">
        <p14:creationId xmlns:p14="http://schemas.microsoft.com/office/powerpoint/2010/main" val="12934279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ierre2">
    <p:spTree>
      <p:nvGrpSpPr>
        <p:cNvPr id="1" name=""/>
        <p:cNvGrpSpPr/>
        <p:nvPr/>
      </p:nvGrpSpPr>
      <p:grpSpPr>
        <a:xfrm>
          <a:off x="0" y="0"/>
          <a:ext cx="0" cy="0"/>
          <a:chOff x="0" y="0"/>
          <a:chExt cx="0" cy="0"/>
        </a:xfrm>
      </p:grpSpPr>
      <p:pic>
        <p:nvPicPr>
          <p:cNvPr id="7" name="Imagen 6" descr="rgb para ppt-01.png">
            <a:extLst>
              <a:ext uri="{FF2B5EF4-FFF2-40B4-BE49-F238E27FC236}">
                <a16:creationId xmlns:a16="http://schemas.microsoft.com/office/drawing/2014/main" id="{7ED73140-8BAF-4412-B7C0-7FFF289183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38330" y="2047982"/>
            <a:ext cx="5524428" cy="2771171"/>
          </a:xfrm>
          <a:prstGeom prst="rect">
            <a:avLst/>
          </a:prstGeom>
        </p:spPr>
      </p:pic>
      <p:pic>
        <p:nvPicPr>
          <p:cNvPr id="8" name="Imagen 7">
            <a:extLst>
              <a:ext uri="{FF2B5EF4-FFF2-40B4-BE49-F238E27FC236}">
                <a16:creationId xmlns:a16="http://schemas.microsoft.com/office/drawing/2014/main" id="{A0B87FED-E132-47F2-82D5-34AC2CE98394}"/>
              </a:ext>
            </a:extLst>
          </p:cNvPr>
          <p:cNvPicPr>
            <a:picLocks noChangeAspect="1"/>
          </p:cNvPicPr>
          <p:nvPr userDrawn="1"/>
        </p:nvPicPr>
        <p:blipFill>
          <a:blip r:embed="rId3"/>
          <a:stretch>
            <a:fillRect/>
          </a:stretch>
        </p:blipFill>
        <p:spPr>
          <a:xfrm>
            <a:off x="2673096" y="6078030"/>
            <a:ext cx="6845808" cy="247547"/>
          </a:xfrm>
          <a:prstGeom prst="rect">
            <a:avLst/>
          </a:prstGeom>
        </p:spPr>
      </p:pic>
      <p:sp>
        <p:nvSpPr>
          <p:cNvPr id="9" name="CuadroTexto 8">
            <a:extLst>
              <a:ext uri="{FF2B5EF4-FFF2-40B4-BE49-F238E27FC236}">
                <a16:creationId xmlns:a16="http://schemas.microsoft.com/office/drawing/2014/main" id="{7DE37ABF-D3C1-46A4-8EBB-2FD3D9A78B26}"/>
              </a:ext>
            </a:extLst>
          </p:cNvPr>
          <p:cNvSpPr txBox="1"/>
          <p:nvPr userDrawn="1"/>
        </p:nvSpPr>
        <p:spPr>
          <a:xfrm>
            <a:off x="0" y="6642355"/>
            <a:ext cx="47304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 E.S.P.</a:t>
            </a:r>
          </a:p>
        </p:txBody>
      </p:sp>
      <p:pic>
        <p:nvPicPr>
          <p:cNvPr id="2" name="Imagen 1">
            <a:extLst>
              <a:ext uri="{FF2B5EF4-FFF2-40B4-BE49-F238E27FC236}">
                <a16:creationId xmlns:a16="http://schemas.microsoft.com/office/drawing/2014/main" id="{ED66813B-C911-48EB-ADE4-58291F55BCDC}"/>
              </a:ext>
            </a:extLst>
          </p:cNvPr>
          <p:cNvPicPr>
            <a:picLocks noChangeAspect="1"/>
          </p:cNvPicPr>
          <p:nvPr userDrawn="1"/>
        </p:nvPicPr>
        <p:blipFill>
          <a:blip r:embed="rId4"/>
          <a:stretch>
            <a:fillRect/>
          </a:stretch>
        </p:blipFill>
        <p:spPr>
          <a:xfrm>
            <a:off x="1844" y="0"/>
            <a:ext cx="12190155" cy="6859038"/>
          </a:xfrm>
          <a:prstGeom prst="rect">
            <a:avLst/>
          </a:prstGeom>
        </p:spPr>
      </p:pic>
    </p:spTree>
    <p:extLst>
      <p:ext uri="{BB962C8B-B14F-4D97-AF65-F5344CB8AC3E}">
        <p14:creationId xmlns:p14="http://schemas.microsoft.com/office/powerpoint/2010/main" val="27537179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Cierre">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2A9F12C6-49FB-456F-911D-72A4BCAD79FC}"/>
              </a:ext>
            </a:extLst>
          </p:cNvPr>
          <p:cNvPicPr>
            <a:picLocks noChangeAspect="1"/>
          </p:cNvPicPr>
          <p:nvPr userDrawn="1"/>
        </p:nvPicPr>
        <p:blipFill>
          <a:blip r:embed="rId2"/>
          <a:stretch>
            <a:fillRect/>
          </a:stretch>
        </p:blipFill>
        <p:spPr>
          <a:xfrm>
            <a:off x="2673096" y="6078030"/>
            <a:ext cx="6845808" cy="247547"/>
          </a:xfrm>
          <a:prstGeom prst="rect">
            <a:avLst/>
          </a:prstGeom>
        </p:spPr>
      </p:pic>
      <p:pic>
        <p:nvPicPr>
          <p:cNvPr id="2" name="Imagen 1">
            <a:extLst>
              <a:ext uri="{FF2B5EF4-FFF2-40B4-BE49-F238E27FC236}">
                <a16:creationId xmlns:a16="http://schemas.microsoft.com/office/drawing/2014/main" id="{E6479B8A-614E-43C9-A82D-A63474CCD00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14799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5" name="Marcador de texto 4"/>
          <p:cNvSpPr>
            <a:spLocks noGrp="1"/>
          </p:cNvSpPr>
          <p:nvPr>
            <p:ph type="body" sz="quarter" idx="10"/>
          </p:nvPr>
        </p:nvSpPr>
        <p:spPr>
          <a:xfrm>
            <a:off x="822839" y="1520828"/>
            <a:ext cx="8033296" cy="4873625"/>
          </a:xfrm>
          <a:prstGeom prst="rect">
            <a:avLst/>
          </a:prstGeom>
        </p:spPr>
        <p:txBody>
          <a:bodyPr vert="horz"/>
          <a:lstStyle>
            <a:lvl1pPr marL="0" indent="0">
              <a:buNone/>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CO"/>
              <a:t>Contenido</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0956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oloTitulo">
    <p:spTree>
      <p:nvGrpSpPr>
        <p:cNvPr id="1" name=""/>
        <p:cNvGrpSpPr/>
        <p:nvPr/>
      </p:nvGrpSpPr>
      <p:grpSpPr>
        <a:xfrm>
          <a:off x="0" y="0"/>
          <a:ext cx="0" cy="0"/>
          <a:chOff x="0" y="0"/>
          <a:chExt cx="0" cy="0"/>
        </a:xfrm>
      </p:grpSpPr>
      <p:pic>
        <p:nvPicPr>
          <p:cNvPr id="2" name="Imagen 1" descr="Sin título-1-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29205"/>
            <a:ext cx="8856613" cy="635045"/>
          </a:xfrm>
          <a:prstGeom prst="rect">
            <a:avLst/>
          </a:prstGeom>
        </p:spPr>
      </p:pic>
      <p:sp>
        <p:nvSpPr>
          <p:cNvPr id="7" name="Marcador de texto 6"/>
          <p:cNvSpPr>
            <a:spLocks noGrp="1"/>
          </p:cNvSpPr>
          <p:nvPr>
            <p:ph type="body" sz="quarter" idx="11" hasCustomPrompt="1"/>
          </p:nvPr>
        </p:nvSpPr>
        <p:spPr>
          <a:xfrm>
            <a:off x="822840" y="529205"/>
            <a:ext cx="7500933" cy="635045"/>
          </a:xfrm>
          <a:prstGeom prst="rect">
            <a:avLst/>
          </a:prstGeom>
        </p:spPr>
        <p:txBody>
          <a:bodyPr vert="horz" anchor="ctr"/>
          <a:lstStyle>
            <a:lvl1pPr marL="0" indent="0">
              <a:buNone/>
              <a:defRPr sz="1800" b="1" i="0" baseline="0">
                <a:solidFill>
                  <a:schemeClr val="bg1"/>
                </a:solidFill>
                <a:latin typeface="Arial"/>
                <a:cs typeface="Arial"/>
              </a:defRPr>
            </a:lvl1pPr>
          </a:lstStyle>
          <a:p>
            <a:pPr lvl="0"/>
            <a:r>
              <a:rPr lang="es-ES_tradnl"/>
              <a:t>HAGA CLIC PARA AGREGAR T</a:t>
            </a:r>
            <a:r>
              <a:rPr lang="es-ES"/>
              <a:t>I</a:t>
            </a:r>
            <a:r>
              <a:rPr lang="es-ES_tradnl"/>
              <a:t>TULO INTERIOR</a:t>
            </a:r>
            <a:endParaRPr lang="es-ES"/>
          </a:p>
        </p:txBody>
      </p:sp>
      <p:sp>
        <p:nvSpPr>
          <p:cNvPr id="6" name="Marcador de pie de página 8"/>
          <p:cNvSpPr>
            <a:spLocks noGrp="1"/>
          </p:cNvSpPr>
          <p:nvPr>
            <p:ph type="ftr" sz="quarter" idx="3"/>
          </p:nvPr>
        </p:nvSpPr>
        <p:spPr>
          <a:xfrm>
            <a:off x="-8627" y="6614677"/>
            <a:ext cx="3131389" cy="251949"/>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797237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27470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mparacion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Marcador de contenido 8"/>
          <p:cNvSpPr>
            <a:spLocks noGrp="1"/>
          </p:cNvSpPr>
          <p:nvPr>
            <p:ph sz="quarter" idx="11"/>
          </p:nvPr>
        </p:nvSpPr>
        <p:spPr>
          <a:xfrm>
            <a:off x="31115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8"/>
          <p:cNvSpPr>
            <a:spLocks noGrp="1"/>
          </p:cNvSpPr>
          <p:nvPr>
            <p:ph sz="quarter" idx="12"/>
          </p:nvPr>
        </p:nvSpPr>
        <p:spPr>
          <a:xfrm>
            <a:off x="609600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2"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25190"/>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91321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cion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r>
              <a:rPr lang="es-CO"/>
              <a:t>Todos los derechos reservados para </a:t>
            </a:r>
            <a:r>
              <a:rPr lang="es-CO" err="1"/>
              <a:t>XM</a:t>
            </a:r>
            <a:r>
              <a:rPr lang="es-CO"/>
              <a:t> </a:t>
            </a:r>
            <a:r>
              <a:rPr lang="es-CO" err="1"/>
              <a:t>S.A.E.S.P</a:t>
            </a:r>
            <a:r>
              <a:rPr lang="es-CO"/>
              <a:t>.</a:t>
            </a:r>
          </a:p>
          <a:p>
            <a:endParaRPr lang="es-CO"/>
          </a:p>
        </p:txBody>
      </p:sp>
      <p:sp>
        <p:nvSpPr>
          <p:cNvPr id="9" name="Marcador de contenido 8"/>
          <p:cNvSpPr>
            <a:spLocks noGrp="1"/>
          </p:cNvSpPr>
          <p:nvPr>
            <p:ph sz="quarter" idx="11"/>
          </p:nvPr>
        </p:nvSpPr>
        <p:spPr>
          <a:xfrm>
            <a:off x="31115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8"/>
          <p:cNvSpPr>
            <a:spLocks noGrp="1"/>
          </p:cNvSpPr>
          <p:nvPr>
            <p:ph sz="quarter" idx="12"/>
          </p:nvPr>
        </p:nvSpPr>
        <p:spPr>
          <a:xfrm>
            <a:off x="6096000" y="1846263"/>
            <a:ext cx="5787725" cy="4451020"/>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2"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25190"/>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2037453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73623" y="666982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8"/>
          <p:cNvSpPr>
            <a:spLocks noGrp="1"/>
          </p:cNvSpPr>
          <p:nvPr>
            <p:ph sz="quarter" idx="11"/>
          </p:nvPr>
        </p:nvSpPr>
        <p:spPr>
          <a:xfrm>
            <a:off x="311150" y="2734573"/>
            <a:ext cx="5787725" cy="3735237"/>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8"/>
          <p:cNvSpPr>
            <a:spLocks noGrp="1"/>
          </p:cNvSpPr>
          <p:nvPr>
            <p:ph sz="quarter" idx="12"/>
          </p:nvPr>
        </p:nvSpPr>
        <p:spPr>
          <a:xfrm>
            <a:off x="6096000" y="2734573"/>
            <a:ext cx="5787725" cy="3735238"/>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3"/>
          </p:nvPr>
        </p:nvSpPr>
        <p:spPr>
          <a:xfrm>
            <a:off x="311150"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7"/>
          <p:cNvSpPr>
            <a:spLocks noGrp="1"/>
          </p:cNvSpPr>
          <p:nvPr>
            <p:ph sz="quarter" idx="14"/>
          </p:nvPr>
        </p:nvSpPr>
        <p:spPr>
          <a:xfrm>
            <a:off x="6099175" y="1258888"/>
            <a:ext cx="5788025" cy="147637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Marcador fecha corte"/>
          <p:cNvSpPr>
            <a:spLocks noGrp="1"/>
          </p:cNvSpPr>
          <p:nvPr>
            <p:ph type="body" sz="quarter" idx="17"/>
          </p:nvPr>
        </p:nvSpPr>
        <p:spPr>
          <a:xfrm>
            <a:off x="4975152" y="6432334"/>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198394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ido1x1">
    <p:spTree>
      <p:nvGrpSpPr>
        <p:cNvPr id="1" name=""/>
        <p:cNvGrpSpPr/>
        <p:nvPr/>
      </p:nvGrpSpPr>
      <p:grpSpPr>
        <a:xfrm>
          <a:off x="0" y="0"/>
          <a:ext cx="0" cy="0"/>
          <a:chOff x="0" y="0"/>
          <a:chExt cx="0" cy="0"/>
        </a:xfrm>
      </p:grpSpPr>
      <p:sp>
        <p:nvSpPr>
          <p:cNvPr id="6" name="Marcador de pie de página 8"/>
          <p:cNvSpPr>
            <a:spLocks noGrp="1"/>
          </p:cNvSpPr>
          <p:nvPr>
            <p:ph type="ftr" sz="quarter" idx="3"/>
          </p:nvPr>
        </p:nvSpPr>
        <p:spPr>
          <a:xfrm>
            <a:off x="102205" y="6645107"/>
            <a:ext cx="3131389" cy="251949"/>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Marcador de contenido 2"/>
          <p:cNvSpPr>
            <a:spLocks noGrp="1"/>
          </p:cNvSpPr>
          <p:nvPr>
            <p:ph sz="quarter" idx="10"/>
          </p:nvPr>
        </p:nvSpPr>
        <p:spPr>
          <a:xfrm>
            <a:off x="311150" y="1268412"/>
            <a:ext cx="11550650" cy="4692335"/>
          </a:xfrm>
        </p:spPr>
        <p:txBody>
          <a:bodyPr vert="horz" lIns="91440" tIns="45720" rIns="91440" bIns="45720" rtlCol="0">
            <a:normAutofit/>
          </a:bodyPr>
          <a:lstStyle>
            <a:lvl1pPr>
              <a:defRPr lang="es-ES" sz="1800" smtClean="0">
                <a:latin typeface="Arial"/>
                <a:cs typeface="Arial"/>
              </a:defRPr>
            </a:lvl1pPr>
            <a:lvl2pPr>
              <a:defRPr lang="es-ES" sz="1800" smtClean="0">
                <a:latin typeface="Arial"/>
                <a:cs typeface="Arial"/>
              </a:defRPr>
            </a:lvl2pPr>
            <a:lvl3pPr>
              <a:defRPr lang="es-ES" sz="1800" smtClean="0">
                <a:latin typeface="Arial"/>
                <a:cs typeface="Arial"/>
              </a:defRPr>
            </a:lvl3pPr>
            <a:lvl4pPr>
              <a:defRPr lang="es-ES" sz="1800" smtClean="0">
                <a:latin typeface="Arial"/>
                <a:cs typeface="Arial"/>
              </a:defRPr>
            </a:lvl4pPr>
            <a:lvl5pPr>
              <a:defRPr lang="es-CO" sz="1800">
                <a:latin typeface="Arial"/>
                <a:cs typeface="Arial"/>
              </a:defRPr>
            </a:lvl5p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1"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3191"/>
            <a:ext cx="2248045" cy="274637"/>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algn="ctr"/>
            <a:endParaRPr lang="es-CO"/>
          </a:p>
        </p:txBody>
      </p:sp>
      <p:sp>
        <p:nvSpPr>
          <p:cNvPr id="4" name="Notas"/>
          <p:cNvSpPr>
            <a:spLocks noGrp="1"/>
          </p:cNvSpPr>
          <p:nvPr>
            <p:ph type="body" sz="quarter" idx="18"/>
          </p:nvPr>
        </p:nvSpPr>
        <p:spPr>
          <a:xfrm>
            <a:off x="311150" y="5961389"/>
            <a:ext cx="11550650" cy="47116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973251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3098"/>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243900" y="1037509"/>
            <a:ext cx="11507788" cy="417060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texto 6"/>
          <p:cNvSpPr>
            <a:spLocks noGrp="1"/>
          </p:cNvSpPr>
          <p:nvPr>
            <p:ph type="body" sz="quarter" idx="12"/>
          </p:nvPr>
        </p:nvSpPr>
        <p:spPr>
          <a:xfrm>
            <a:off x="243901" y="5217349"/>
            <a:ext cx="11507788" cy="712400"/>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endParaRPr lang="es-CO"/>
          </a:p>
        </p:txBody>
      </p:sp>
      <p:sp>
        <p:nvSpPr>
          <p:cNvPr id="8"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9" name="Título 1"/>
          <p:cNvSpPr>
            <a:spLocks noGrp="1"/>
          </p:cNvSpPr>
          <p:nvPr>
            <p:ph type="title"/>
          </p:nvPr>
        </p:nvSpPr>
        <p:spPr>
          <a:xfrm>
            <a:off x="431321" y="228021"/>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10" name="Marcador fecha corte"/>
          <p:cNvSpPr>
            <a:spLocks noGrp="1"/>
          </p:cNvSpPr>
          <p:nvPr>
            <p:ph type="body" sz="quarter" idx="17"/>
          </p:nvPr>
        </p:nvSpPr>
        <p:spPr>
          <a:xfrm>
            <a:off x="4974852" y="6416459"/>
            <a:ext cx="2248045" cy="274637"/>
          </a:xfrm>
        </p:spPr>
        <p:txBody>
          <a:bodyPr vert="horz" lIns="91440" tIns="45720" rIns="91440" bIns="45720" rtlCol="0" anchor="ctr">
            <a:norm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4" name="Notas"/>
          <p:cNvSpPr>
            <a:spLocks noGrp="1"/>
          </p:cNvSpPr>
          <p:nvPr>
            <p:ph type="body" sz="quarter" idx="18"/>
          </p:nvPr>
        </p:nvSpPr>
        <p:spPr>
          <a:xfrm>
            <a:off x="244475" y="5947785"/>
            <a:ext cx="11507213" cy="432000"/>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543732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oloTitul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Tree>
    <p:extLst>
      <p:ext uri="{BB962C8B-B14F-4D97-AF65-F5344CB8AC3E}">
        <p14:creationId xmlns:p14="http://schemas.microsoft.com/office/powerpoint/2010/main" val="1160708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coSansLog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739853"/>
            <a:ext cx="3131389" cy="193278"/>
          </a:xfrm>
          <a:prstGeom prst="rect">
            <a:avLst/>
          </a:prstGeom>
        </p:spPr>
        <p:txBody>
          <a:bodyPr/>
          <a:lstStyle>
            <a:lvl1pP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53945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ido4x4">
    <p:spTree>
      <p:nvGrpSpPr>
        <p:cNvPr id="1" name=""/>
        <p:cNvGrpSpPr/>
        <p:nvPr/>
      </p:nvGrpSpPr>
      <p:grpSpPr>
        <a:xfrm>
          <a:off x="0" y="0"/>
          <a:ext cx="0" cy="0"/>
          <a:chOff x="0" y="0"/>
          <a:chExt cx="0" cy="0"/>
        </a:xfrm>
      </p:grpSpPr>
      <p:sp>
        <p:nvSpPr>
          <p:cNvPr id="2" name="Título 1"/>
          <p:cNvSpPr>
            <a:spLocks noGrp="1"/>
          </p:cNvSpPr>
          <p:nvPr>
            <p:ph type="title"/>
          </p:nvPr>
        </p:nvSpPr>
        <p:spPr>
          <a:xfrm>
            <a:off x="431321" y="145419"/>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1869"/>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8"/>
          <p:cNvSpPr>
            <a:spLocks noGrp="1"/>
          </p:cNvSpPr>
          <p:nvPr>
            <p:ph sz="quarter" idx="11"/>
          </p:nvPr>
        </p:nvSpPr>
        <p:spPr>
          <a:xfrm>
            <a:off x="43915" y="1008909"/>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5"/>
          <p:cNvSpPr>
            <a:spLocks noGrp="1"/>
          </p:cNvSpPr>
          <p:nvPr>
            <p:ph sz="quarter" idx="21"/>
          </p:nvPr>
        </p:nvSpPr>
        <p:spPr>
          <a:xfrm>
            <a:off x="6038105" y="1008786"/>
            <a:ext cx="5926137" cy="25796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22"/>
          </p:nvPr>
        </p:nvSpPr>
        <p:spPr>
          <a:xfrm>
            <a:off x="52541" y="3605727"/>
            <a:ext cx="5976938"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0" name="Marcador de contenido 9"/>
          <p:cNvSpPr>
            <a:spLocks noGrp="1"/>
          </p:cNvSpPr>
          <p:nvPr>
            <p:ph sz="quarter" idx="23"/>
          </p:nvPr>
        </p:nvSpPr>
        <p:spPr>
          <a:xfrm>
            <a:off x="6038105" y="3605728"/>
            <a:ext cx="5926137" cy="2527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8"/>
          <p:cNvSpPr>
            <a:spLocks noGrp="1"/>
          </p:cNvSpPr>
          <p:nvPr>
            <p:ph type="body" sz="quarter" idx="24"/>
          </p:nvPr>
        </p:nvSpPr>
        <p:spPr>
          <a:xfrm>
            <a:off x="5106838" y="6619716"/>
            <a:ext cx="2053087" cy="291322"/>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5" name="Marcador de texto 14"/>
          <p:cNvSpPr>
            <a:spLocks noGrp="1"/>
          </p:cNvSpPr>
          <p:nvPr>
            <p:ph type="body" sz="quarter" idx="25"/>
          </p:nvPr>
        </p:nvSpPr>
        <p:spPr>
          <a:xfrm>
            <a:off x="7979434" y="6487064"/>
            <a:ext cx="2483779" cy="249056"/>
          </a:xfrm>
        </p:spPr>
        <p:txBody>
          <a:bodyPr>
            <a:noAutofit/>
          </a:bodyPr>
          <a:lstStyle>
            <a:lvl1pPr marL="0" indent="0" algn="r">
              <a:buNone/>
              <a:defRPr sz="1000">
                <a:solidFill>
                  <a:schemeClr val="bg1">
                    <a:lumMod val="50000"/>
                  </a:schemeClr>
                </a:solidFill>
              </a:defRPr>
            </a:lvl1pPr>
            <a:lvl2pPr marL="457200" indent="0" algn="r">
              <a:buNone/>
              <a:defRPr sz="1000">
                <a:solidFill>
                  <a:schemeClr val="bg1">
                    <a:lumMod val="50000"/>
                  </a:schemeClr>
                </a:solidFill>
              </a:defRPr>
            </a:lvl2pPr>
            <a:lvl3pPr marL="914400" indent="0" algn="r">
              <a:buNone/>
              <a:defRPr sz="1000">
                <a:solidFill>
                  <a:schemeClr val="bg1">
                    <a:lumMod val="50000"/>
                  </a:schemeClr>
                </a:solidFill>
              </a:defRPr>
            </a:lvl3pPr>
            <a:lvl4pPr marL="1371600" indent="0" algn="r">
              <a:buNone/>
              <a:defRPr sz="1000">
                <a:solidFill>
                  <a:schemeClr val="bg1">
                    <a:lumMod val="50000"/>
                  </a:schemeClr>
                </a:solidFill>
              </a:defRPr>
            </a:lvl4pPr>
            <a:lvl5pPr marL="1828800" indent="0" algn="r">
              <a:buNone/>
              <a:defRPr sz="1000">
                <a:solidFill>
                  <a:schemeClr val="bg1">
                    <a:lumMod val="50000"/>
                  </a:schemeClr>
                </a:solidFill>
              </a:defRPr>
            </a:lvl5pPr>
          </a:lstStyle>
          <a:p>
            <a:pPr lvl="0"/>
            <a:endParaRPr lang="es-CO"/>
          </a:p>
        </p:txBody>
      </p:sp>
      <p:sp>
        <p:nvSpPr>
          <p:cNvPr id="11" name="Marcador fecha corte"/>
          <p:cNvSpPr>
            <a:spLocks noGrp="1"/>
          </p:cNvSpPr>
          <p:nvPr>
            <p:ph type="body" sz="quarter" idx="26"/>
          </p:nvPr>
        </p:nvSpPr>
        <p:spPr>
          <a:xfrm>
            <a:off x="5106838" y="6447264"/>
            <a:ext cx="2053117" cy="245047"/>
          </a:xfrm>
        </p:spPr>
        <p:txBody>
          <a:bodyPr vert="horz" lIns="91440" tIns="45720" rIns="91440" bIns="45720" rtlCol="0" anchor="ctr">
            <a:normAutofit/>
          </a:bodyPr>
          <a:lstStyle>
            <a:lvl1pPr marL="0" indent="0" algn="ctr">
              <a:buFont typeface="Arial" panose="020B0604020202020204" pitchFamily="34" charse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7" name="Notas"/>
          <p:cNvSpPr>
            <a:spLocks noGrp="1"/>
          </p:cNvSpPr>
          <p:nvPr>
            <p:ph type="body" sz="quarter" idx="27"/>
          </p:nvPr>
        </p:nvSpPr>
        <p:spPr>
          <a:xfrm>
            <a:off x="44450" y="6141749"/>
            <a:ext cx="11920538" cy="314325"/>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0782615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ido2x1">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1869"/>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327025" y="126841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4"/>
          <p:cNvSpPr>
            <a:spLocks noGrp="1"/>
          </p:cNvSpPr>
          <p:nvPr>
            <p:ph sz="quarter" idx="12"/>
          </p:nvPr>
        </p:nvSpPr>
        <p:spPr>
          <a:xfrm>
            <a:off x="327024" y="3864634"/>
            <a:ext cx="11301383" cy="25962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7" name="Marcador fecha corte"/>
          <p:cNvSpPr>
            <a:spLocks noGrp="1"/>
          </p:cNvSpPr>
          <p:nvPr>
            <p:ph type="body" sz="quarter" idx="17"/>
          </p:nvPr>
        </p:nvSpPr>
        <p:spPr>
          <a:xfrm>
            <a:off x="4974852" y="6435673"/>
            <a:ext cx="2248045" cy="274637"/>
          </a:xfrm>
        </p:spPr>
        <p:txBody>
          <a:bodyPr vert="horz" lIns="91440" tIns="45720" rIns="91440" bIns="45720" rtlCol="0" anchor="ctr">
            <a:normAutofit/>
          </a:bodyPr>
          <a:lstStyle>
            <a:lvl1pPr marL="0" indent="0">
              <a:buNone/>
              <a:defRPr lang="es-CO" sz="1000" b="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Tree>
    <p:extLst>
      <p:ext uri="{BB962C8B-B14F-4D97-AF65-F5344CB8AC3E}">
        <p14:creationId xmlns:p14="http://schemas.microsoft.com/office/powerpoint/2010/main" val="3007020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5330"/>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cxnSp>
        <p:nvCxnSpPr>
          <p:cNvPr id="19" name="Conector recto de flecha 18"/>
          <p:cNvCxnSpPr/>
          <p:nvPr userDrawn="1"/>
        </p:nvCxnSpPr>
        <p:spPr>
          <a:xfrm flipH="1">
            <a:off x="5669140" y="2905737"/>
            <a:ext cx="249676" cy="226750"/>
          </a:xfrm>
          <a:prstGeom prst="straightConnector1">
            <a:avLst/>
          </a:prstGeom>
          <a:noFill/>
          <a:ln w="25400" cap="flat" cmpd="sng" algn="ctr">
            <a:solidFill>
              <a:sysClr val="window" lastClr="FFFFFF">
                <a:lumMod val="65000"/>
              </a:sysClr>
            </a:solidFill>
            <a:prstDash val="solid"/>
            <a:tailEnd type="triangle"/>
          </a:ln>
          <a:effectLst/>
        </p:spPr>
      </p:cxnSp>
      <p:cxnSp>
        <p:nvCxnSpPr>
          <p:cNvPr id="20" name="Conector recto de flecha 19"/>
          <p:cNvCxnSpPr/>
          <p:nvPr userDrawn="1"/>
        </p:nvCxnSpPr>
        <p:spPr>
          <a:xfrm>
            <a:off x="5903766" y="4027301"/>
            <a:ext cx="903107" cy="367929"/>
          </a:xfrm>
          <a:prstGeom prst="straightConnector1">
            <a:avLst/>
          </a:prstGeom>
          <a:noFill/>
          <a:ln w="25400" cap="flat" cmpd="sng" algn="ctr">
            <a:solidFill>
              <a:sysClr val="window" lastClr="FFFFFF">
                <a:lumMod val="65000"/>
              </a:sysClr>
            </a:solidFill>
            <a:prstDash val="solid"/>
            <a:tailEnd type="triangle"/>
          </a:ln>
          <a:effectLst/>
        </p:spPr>
      </p:cxnSp>
      <p:sp>
        <p:nvSpPr>
          <p:cNvPr id="5" name="Marcador de contenido 4"/>
          <p:cNvSpPr>
            <a:spLocks noGrp="1"/>
          </p:cNvSpPr>
          <p:nvPr>
            <p:ph sz="quarter" idx="11"/>
          </p:nvPr>
        </p:nvSpPr>
        <p:spPr>
          <a:xfrm>
            <a:off x="5994080" y="914401"/>
            <a:ext cx="3529481" cy="2734574"/>
          </a:xfrm>
        </p:spPr>
        <p:txBody>
          <a:bodyPr/>
          <a:lstStyle>
            <a:lvl1pPr marL="0" indent="0">
              <a:buNone/>
              <a:defRPr/>
            </a:lvl1pPr>
          </a:lstStyle>
          <a:p>
            <a:pPr lvl="0"/>
            <a:endParaRPr lang="es-CO"/>
          </a:p>
        </p:txBody>
      </p:sp>
      <p:sp>
        <p:nvSpPr>
          <p:cNvPr id="7" name="Marcador de contenido 6"/>
          <p:cNvSpPr>
            <a:spLocks noGrp="1"/>
          </p:cNvSpPr>
          <p:nvPr>
            <p:ph sz="quarter" idx="12"/>
          </p:nvPr>
        </p:nvSpPr>
        <p:spPr>
          <a:xfrm>
            <a:off x="2109729" y="2467155"/>
            <a:ext cx="3989146" cy="3131388"/>
          </a:xfrm>
        </p:spPr>
        <p:txBody>
          <a:bodyPr/>
          <a:lstStyle/>
          <a:p>
            <a:pPr lvl="0"/>
            <a:endParaRPr lang="es-CO"/>
          </a:p>
        </p:txBody>
      </p:sp>
      <p:sp>
        <p:nvSpPr>
          <p:cNvPr id="9" name="Marcador de contenido 8"/>
          <p:cNvSpPr>
            <a:spLocks noGrp="1"/>
          </p:cNvSpPr>
          <p:nvPr>
            <p:ph sz="quarter" idx="13"/>
          </p:nvPr>
        </p:nvSpPr>
        <p:spPr>
          <a:xfrm>
            <a:off x="6806543" y="3284521"/>
            <a:ext cx="4425050" cy="3220515"/>
          </a:xfrm>
        </p:spPr>
        <p:txBody>
          <a:bodyPr/>
          <a:lstStyle/>
          <a:p>
            <a:pPr lvl="0"/>
            <a:endParaRPr lang="es-CO"/>
          </a:p>
        </p:txBody>
      </p:sp>
      <p:sp>
        <p:nvSpPr>
          <p:cNvPr id="11" name="Marcador de texto 10"/>
          <p:cNvSpPr>
            <a:spLocks noGrp="1"/>
          </p:cNvSpPr>
          <p:nvPr>
            <p:ph type="body" sz="quarter" idx="14"/>
          </p:nvPr>
        </p:nvSpPr>
        <p:spPr>
          <a:xfrm>
            <a:off x="4796401" y="6640526"/>
            <a:ext cx="2596435" cy="24288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3" name="Marcador de texto 12"/>
          <p:cNvSpPr>
            <a:spLocks noGrp="1"/>
          </p:cNvSpPr>
          <p:nvPr>
            <p:ph type="body" sz="quarter" idx="15"/>
          </p:nvPr>
        </p:nvSpPr>
        <p:spPr>
          <a:xfrm>
            <a:off x="112713" y="5189538"/>
            <a:ext cx="4545012" cy="1306512"/>
          </a:xfrm>
        </p:spPr>
        <p:txBody>
          <a:bodyPr>
            <a:noAutofit/>
          </a:bodyPr>
          <a:lstStyle>
            <a:lvl1pPr marL="0" indent="0" algn="just">
              <a:buNone/>
              <a:defRPr sz="1200">
                <a:solidFill>
                  <a:schemeClr val="bg1">
                    <a:lumMod val="50000"/>
                  </a:schemeClr>
                </a:solidFill>
              </a:defRPr>
            </a:lvl1pPr>
            <a:lvl2pPr marL="457200" indent="0" algn="just">
              <a:buNone/>
              <a:defRPr sz="1200">
                <a:solidFill>
                  <a:schemeClr val="bg1">
                    <a:lumMod val="50000"/>
                  </a:schemeClr>
                </a:solidFill>
              </a:defRPr>
            </a:lvl2pPr>
            <a:lvl3pPr marL="914400" indent="0" algn="just">
              <a:buNone/>
              <a:defRPr sz="1200">
                <a:solidFill>
                  <a:schemeClr val="bg1">
                    <a:lumMod val="50000"/>
                  </a:schemeClr>
                </a:solidFill>
              </a:defRPr>
            </a:lvl3pPr>
            <a:lvl4pPr marL="1371600" indent="0" algn="just">
              <a:buNone/>
              <a:defRPr sz="1200">
                <a:solidFill>
                  <a:schemeClr val="bg1">
                    <a:lumMod val="50000"/>
                  </a:schemeClr>
                </a:solidFill>
              </a:defRPr>
            </a:lvl4pPr>
            <a:lvl5pPr marL="1828800" indent="0" algn="just">
              <a:buNone/>
              <a:defRPr sz="1200">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4" name="Elipse 13"/>
          <p:cNvSpPr/>
          <p:nvPr userDrawn="1"/>
        </p:nvSpPr>
        <p:spPr>
          <a:xfrm>
            <a:off x="1557066" y="1182489"/>
            <a:ext cx="1436299" cy="1364298"/>
          </a:xfrm>
          <a:prstGeom prst="ellipse">
            <a:avLst/>
          </a:prstGeom>
          <a:solidFill>
            <a:schemeClr val="bg1"/>
          </a:solid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Marcador de texto 22"/>
          <p:cNvSpPr>
            <a:spLocks noGrp="1"/>
          </p:cNvSpPr>
          <p:nvPr>
            <p:ph type="body" sz="quarter" idx="16"/>
          </p:nvPr>
        </p:nvSpPr>
        <p:spPr>
          <a:xfrm>
            <a:off x="1557338" y="1090677"/>
            <a:ext cx="1436027" cy="1455674"/>
          </a:xfrm>
        </p:spPr>
        <p:txBody>
          <a:bodyPr anchor="ctr">
            <a:noAutofit/>
          </a:bodyPr>
          <a:lstStyle>
            <a:lvl1pPr marL="0" indent="0" algn="ctr">
              <a:buNone/>
              <a:defRPr sz="1600" b="1">
                <a:solidFill>
                  <a:schemeClr val="bg1">
                    <a:lumMod val="50000"/>
                  </a:schemeClr>
                </a:solidFill>
              </a:defRPr>
            </a:lvl1pPr>
            <a:lvl2pPr marL="457200" indent="0" algn="ctr">
              <a:buNone/>
              <a:defRPr sz="1200" b="1">
                <a:solidFill>
                  <a:schemeClr val="bg1">
                    <a:lumMod val="50000"/>
                  </a:schemeClr>
                </a:solidFill>
              </a:defRPr>
            </a:lvl2pPr>
            <a:lvl3pPr marL="914400" indent="0" algn="ctr">
              <a:buNone/>
              <a:defRPr sz="1200" b="1">
                <a:solidFill>
                  <a:schemeClr val="bg1">
                    <a:lumMod val="50000"/>
                  </a:schemeClr>
                </a:solidFill>
              </a:defRPr>
            </a:lvl3pPr>
            <a:lvl4pPr marL="1371600" indent="0" algn="ctr">
              <a:buNone/>
              <a:defRPr sz="1200" b="1">
                <a:solidFill>
                  <a:schemeClr val="bg1">
                    <a:lumMod val="50000"/>
                  </a:schemeClr>
                </a:solidFill>
              </a:defRPr>
            </a:lvl4pPr>
            <a:lvl5pPr marL="1828800" indent="0" algn="ctr">
              <a:buNone/>
              <a:defRPr sz="1200" b="1">
                <a:solidFill>
                  <a:schemeClr val="bg1">
                    <a:lumMod val="50000"/>
                  </a:schemeClr>
                </a:solidFill>
              </a:defRPr>
            </a:lvl5pPr>
          </a:lstStyle>
          <a:p>
            <a:pPr lvl="0"/>
            <a:endParaRPr lang="es-CO"/>
          </a:p>
        </p:txBody>
      </p:sp>
      <p:sp>
        <p:nvSpPr>
          <p:cNvPr id="15" name="Marcador fecha corte"/>
          <p:cNvSpPr>
            <a:spLocks noGrp="1"/>
          </p:cNvSpPr>
          <p:nvPr>
            <p:ph type="body" sz="quarter" idx="17"/>
          </p:nvPr>
        </p:nvSpPr>
        <p:spPr>
          <a:xfrm>
            <a:off x="4800657" y="6450892"/>
            <a:ext cx="2596435" cy="242887"/>
          </a:xfrm>
        </p:spPr>
        <p:txBody>
          <a:bodyPr vert="horz" lIns="91440" tIns="45720" rIns="91440" bIns="45720" rtlCol="0" anchor="ctr">
            <a:noAutofit/>
          </a:bodyPr>
          <a:lstStyle>
            <a:lvl1pPr marL="0" indent="0" algn="ctr">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8"/>
          </p:nvPr>
        </p:nvSpPr>
        <p:spPr>
          <a:xfrm>
            <a:off x="9523561" y="1403349"/>
            <a:ext cx="2668439" cy="1881171"/>
          </a:xfrm>
        </p:spPr>
        <p:txBody>
          <a:bodyPr>
            <a:no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33158312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pie de página 2"/>
          <p:cNvSpPr>
            <a:spLocks noGrp="1"/>
          </p:cNvSpPr>
          <p:nvPr>
            <p:ph type="ftr" sz="quarter" idx="10"/>
          </p:nvPr>
        </p:nvSpPr>
        <p:spPr>
          <a:xfrm>
            <a:off x="132694" y="6664722"/>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S.A.E.S.P.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ítulo 1"/>
          <p:cNvSpPr>
            <a:spLocks noGrp="1"/>
          </p:cNvSpPr>
          <p:nvPr>
            <p:ph type="title"/>
          </p:nvPr>
        </p:nvSpPr>
        <p:spPr>
          <a:xfrm>
            <a:off x="431321" y="283437"/>
            <a:ext cx="10161917" cy="792000"/>
          </a:xfrm>
          <a:prstGeom prst="rect">
            <a:avLst/>
          </a:prstGeom>
        </p:spPr>
        <p:txBody>
          <a:bodyPr anchor="ctr"/>
          <a:lstStyle>
            <a:lvl1pPr algn="ctr">
              <a:defRPr/>
            </a:lvl1pPr>
          </a:lstStyle>
          <a:p>
            <a:r>
              <a:rPr lang="es-ES"/>
              <a:t>Haga clic para modificar el estilo de título del patrón</a:t>
            </a:r>
            <a:endParaRPr lang="es-CO"/>
          </a:p>
        </p:txBody>
      </p:sp>
      <p:sp>
        <p:nvSpPr>
          <p:cNvPr id="5" name="Marcador de contenido 4"/>
          <p:cNvSpPr>
            <a:spLocks noGrp="1"/>
          </p:cNvSpPr>
          <p:nvPr>
            <p:ph sz="quarter" idx="11"/>
          </p:nvPr>
        </p:nvSpPr>
        <p:spPr>
          <a:xfrm>
            <a:off x="130175"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contenido 4"/>
          <p:cNvSpPr>
            <a:spLocks noGrp="1"/>
          </p:cNvSpPr>
          <p:nvPr>
            <p:ph sz="quarter" idx="17"/>
          </p:nvPr>
        </p:nvSpPr>
        <p:spPr>
          <a:xfrm>
            <a:off x="6107502" y="1198684"/>
            <a:ext cx="5977327" cy="257968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Marcador de contenido 7"/>
          <p:cNvSpPr>
            <a:spLocks noGrp="1"/>
          </p:cNvSpPr>
          <p:nvPr>
            <p:ph sz="quarter" idx="18"/>
          </p:nvPr>
        </p:nvSpPr>
        <p:spPr>
          <a:xfrm>
            <a:off x="130175" y="3778250"/>
            <a:ext cx="11953875" cy="2674938"/>
          </a:xfrm>
        </p:spPr>
        <p:txBody>
          <a:bodyPr/>
          <a:lstStyle>
            <a:lvl1pPr marL="0" indent="0">
              <a:buNone/>
              <a:defRPr>
                <a:solidFill>
                  <a:schemeClr val="bg1">
                    <a:lumMod val="50000"/>
                  </a:schemeClr>
                </a:solidFill>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texto 4"/>
          <p:cNvSpPr>
            <a:spLocks noGrp="1"/>
          </p:cNvSpPr>
          <p:nvPr>
            <p:ph type="body" sz="quarter" idx="16"/>
          </p:nvPr>
        </p:nvSpPr>
        <p:spPr>
          <a:xfrm>
            <a:off x="4974852" y="6622419"/>
            <a:ext cx="2248045" cy="274637"/>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10" name="Marcador fecha corte"/>
          <p:cNvSpPr>
            <a:spLocks noGrp="1"/>
          </p:cNvSpPr>
          <p:nvPr>
            <p:ph type="body" sz="quarter" idx="19"/>
          </p:nvPr>
        </p:nvSpPr>
        <p:spPr>
          <a:xfrm>
            <a:off x="4983479" y="6428007"/>
            <a:ext cx="2248045" cy="274637"/>
          </a:xfrm>
        </p:spPr>
        <p:txBody>
          <a:bodyPr vert="horz" lIns="91440" tIns="45720" rIns="91440" bIns="45720" rtlCol="0" anchor="ctr">
            <a:normAutofit/>
          </a:bodyPr>
          <a:lstStyle>
            <a:lvl1pPr>
              <a:defRPr lang="es-CO" sz="1000" dirty="0">
                <a:solidFill>
                  <a:schemeClr val="tx1">
                    <a:tint val="75000"/>
                  </a:schemeClr>
                </a:solidFill>
                <a:latin typeface="Arial" panose="020B0604020202020204" pitchFamily="34" charset="0"/>
                <a:cs typeface="Arial" panose="020B0604020202020204" pitchFamily="34" charset="0"/>
              </a:defRPr>
            </a:lvl1pPr>
          </a:lstStyle>
          <a:p>
            <a:pPr marL="0" lvl="0" indent="0" algn="ctr">
              <a:buNone/>
            </a:pPr>
            <a:endParaRPr lang="es-CO"/>
          </a:p>
        </p:txBody>
      </p:sp>
    </p:spTree>
    <p:extLst>
      <p:ext uri="{BB962C8B-B14F-4D97-AF65-F5344CB8AC3E}">
        <p14:creationId xmlns:p14="http://schemas.microsoft.com/office/powerpoint/2010/main" val="249645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pie de página 2"/>
          <p:cNvSpPr>
            <a:spLocks noGrp="1"/>
          </p:cNvSpPr>
          <p:nvPr>
            <p:ph type="ftr" sz="quarter" idx="10"/>
          </p:nvPr>
        </p:nvSpPr>
        <p:spPr>
          <a:xfrm>
            <a:off x="132694" y="6669456"/>
            <a:ext cx="3131389" cy="19327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XM</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Marcador de contenido 4"/>
          <p:cNvSpPr>
            <a:spLocks noGrp="1"/>
          </p:cNvSpPr>
          <p:nvPr>
            <p:ph sz="quarter" idx="11"/>
          </p:nvPr>
        </p:nvSpPr>
        <p:spPr>
          <a:xfrm>
            <a:off x="3398807" y="1086930"/>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6"/>
          <p:cNvSpPr>
            <a:spLocks noGrp="1"/>
          </p:cNvSpPr>
          <p:nvPr>
            <p:ph sz="quarter" idx="12"/>
          </p:nvPr>
        </p:nvSpPr>
        <p:spPr>
          <a:xfrm>
            <a:off x="269863" y="3761477"/>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8"/>
          <p:cNvSpPr>
            <a:spLocks noGrp="1"/>
          </p:cNvSpPr>
          <p:nvPr>
            <p:ph sz="quarter" idx="13"/>
          </p:nvPr>
        </p:nvSpPr>
        <p:spPr>
          <a:xfrm>
            <a:off x="6029862" y="3761476"/>
            <a:ext cx="5760000" cy="26640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texto 10"/>
          <p:cNvSpPr>
            <a:spLocks noGrp="1"/>
          </p:cNvSpPr>
          <p:nvPr>
            <p:ph type="body" sz="quarter" idx="14"/>
          </p:nvPr>
        </p:nvSpPr>
        <p:spPr>
          <a:xfrm>
            <a:off x="4692799" y="6610820"/>
            <a:ext cx="2674129" cy="310551"/>
          </a:xfrm>
        </p:spPr>
        <p:txBody>
          <a:bodyPr vert="horz" lIns="91440" tIns="45720" rIns="91440" bIns="45720" rtlCol="0" anchor="ctr">
            <a:normAutofit/>
          </a:bodyPr>
          <a:lstStyle>
            <a:lvl1pPr marL="0" inden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8" name="Marcador fecha corte"/>
          <p:cNvSpPr>
            <a:spLocks noGrp="1"/>
          </p:cNvSpPr>
          <p:nvPr>
            <p:ph type="body" sz="quarter" idx="15"/>
          </p:nvPr>
        </p:nvSpPr>
        <p:spPr>
          <a:xfrm>
            <a:off x="4692799" y="6389290"/>
            <a:ext cx="2674129" cy="310551"/>
          </a:xfrm>
        </p:spPr>
        <p:txBody>
          <a:bodyPr vert="horz" lIns="91440" tIns="45720" rIns="91440" bIns="45720" rtlCol="0" anchor="ctr">
            <a:normAutofit/>
          </a:bodyPr>
          <a:lstStyle>
            <a:lvl1pPr marL="0" indent="0" algn="ctr">
              <a:buFont typeface="Arial" panose="020B0604020202020204" pitchFamily="34" charset="0"/>
              <a:buNone/>
              <a:defRPr lang="es-CO" sz="1000" dirty="0">
                <a:solidFill>
                  <a:schemeClr val="tx1">
                    <a:tint val="75000"/>
                  </a:schemeClr>
                </a:solidFill>
                <a:latin typeface="Arial" panose="020B0604020202020204" pitchFamily="34" charset="0"/>
                <a:cs typeface="Arial" panose="020B0604020202020204" pitchFamily="34" charset="0"/>
              </a:defRPr>
            </a:lvl1pPr>
          </a:lstStyle>
          <a:p>
            <a:pPr marL="342900" lvl="0" indent="-342900" algn="ctr"/>
            <a:endParaRPr lang="es-CO"/>
          </a:p>
        </p:txBody>
      </p:sp>
      <p:sp>
        <p:nvSpPr>
          <p:cNvPr id="6" name="Notas"/>
          <p:cNvSpPr>
            <a:spLocks noGrp="1"/>
          </p:cNvSpPr>
          <p:nvPr>
            <p:ph type="body" sz="quarter" idx="16"/>
          </p:nvPr>
        </p:nvSpPr>
        <p:spPr>
          <a:xfrm>
            <a:off x="9158807" y="1385830"/>
            <a:ext cx="2958581" cy="2244725"/>
          </a:xfrm>
        </p:spPr>
        <p:txBody>
          <a:bodyPr>
            <a:normAutofit/>
          </a:bodyPr>
          <a:lstStyle>
            <a:lvl1pPr marL="0" indent="0" algn="just">
              <a:buNone/>
              <a:defRPr sz="1200">
                <a:solidFill>
                  <a:schemeClr val="tx1">
                    <a:lumMod val="50000"/>
                    <a:lumOff val="50000"/>
                  </a:schemeClr>
                </a:solidFill>
              </a:defRPr>
            </a:lvl1pPr>
            <a:lvl2pPr marL="457200" indent="0" algn="just">
              <a:buNone/>
              <a:defRPr sz="1200">
                <a:solidFill>
                  <a:schemeClr val="tx1">
                    <a:lumMod val="50000"/>
                    <a:lumOff val="50000"/>
                  </a:schemeClr>
                </a:solidFill>
              </a:defRPr>
            </a:lvl2pPr>
            <a:lvl3pPr marL="914400" indent="0" algn="just">
              <a:buNone/>
              <a:defRPr sz="1200">
                <a:solidFill>
                  <a:schemeClr val="tx1">
                    <a:lumMod val="50000"/>
                    <a:lumOff val="50000"/>
                  </a:schemeClr>
                </a:solidFill>
              </a:defRPr>
            </a:lvl3pPr>
            <a:lvl4pPr marL="1371600" indent="0" algn="just">
              <a:buNone/>
              <a:defRPr sz="1200">
                <a:solidFill>
                  <a:schemeClr val="tx1">
                    <a:lumMod val="50000"/>
                    <a:lumOff val="50000"/>
                  </a:schemeClr>
                </a:solidFill>
              </a:defRPr>
            </a:lvl4pPr>
            <a:lvl5pPr marL="1828800" indent="0" algn="just">
              <a:buNone/>
              <a:defRPr sz="1200">
                <a:solidFill>
                  <a:schemeClr val="tx1">
                    <a:lumMod val="50000"/>
                    <a:lumOff val="50000"/>
                  </a:schemeClr>
                </a:solidFill>
              </a:defRPr>
            </a:lvl5pPr>
          </a:lstStyle>
          <a:p>
            <a:pPr lvl="0"/>
            <a:endParaRPr lang="es-CO"/>
          </a:p>
        </p:txBody>
      </p:sp>
    </p:spTree>
    <p:extLst>
      <p:ext uri="{BB962C8B-B14F-4D97-AF65-F5344CB8AC3E}">
        <p14:creationId xmlns:p14="http://schemas.microsoft.com/office/powerpoint/2010/main" val="29385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image" Target="../media/image25.png"/><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theme" Target="../theme/theme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image" Target="../media/image2.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image" Target="../media/image1.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4.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BC6142-E29B-4887-AD68-4FB15556C003}"/>
              </a:ext>
            </a:extLst>
          </p:cNvPr>
          <p:cNvPicPr>
            <a:picLocks noChangeAspect="1"/>
          </p:cNvPicPr>
          <p:nvPr userDrawn="1"/>
        </p:nvPicPr>
        <p:blipFill>
          <a:blip r:embed="rId30"/>
          <a:stretch>
            <a:fillRect/>
          </a:stretch>
        </p:blipFill>
        <p:spPr>
          <a:xfrm>
            <a:off x="0" y="6579293"/>
            <a:ext cx="3438525" cy="292899"/>
          </a:xfrm>
          <a:prstGeom prst="rect">
            <a:avLst/>
          </a:prstGeom>
        </p:spPr>
      </p:pic>
      <p:sp>
        <p:nvSpPr>
          <p:cNvPr id="4" name="Marcador de texto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2" name="Marcador de título 1"/>
          <p:cNvSpPr>
            <a:spLocks noGrp="1"/>
          </p:cNvSpPr>
          <p:nvPr>
            <p:ph type="title"/>
          </p:nvPr>
        </p:nvSpPr>
        <p:spPr>
          <a:xfrm>
            <a:off x="838200" y="278707"/>
            <a:ext cx="9745980" cy="773719"/>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9" name="Marcador de pie de página 8"/>
          <p:cNvSpPr>
            <a:spLocks noGrp="1"/>
          </p:cNvSpPr>
          <p:nvPr>
            <p:ph type="ftr" sz="quarter" idx="3"/>
          </p:nvPr>
        </p:nvSpPr>
        <p:spPr>
          <a:xfrm>
            <a:off x="132694" y="6678914"/>
            <a:ext cx="3131389" cy="1932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a:t>Todos los derechos reservados para XM </a:t>
            </a:r>
            <a:r>
              <a:rPr lang="es-CO" err="1"/>
              <a:t>S.A.E.S.P</a:t>
            </a:r>
            <a:r>
              <a:rPr lang="es-CO"/>
              <a:t>.</a:t>
            </a:r>
          </a:p>
          <a:p>
            <a:endParaRPr lang="es-CO" sz="1050"/>
          </a:p>
        </p:txBody>
      </p:sp>
      <p:pic>
        <p:nvPicPr>
          <p:cNvPr id="5" name="Imagen 4">
            <a:extLst>
              <a:ext uri="{FF2B5EF4-FFF2-40B4-BE49-F238E27FC236}">
                <a16:creationId xmlns:a16="http://schemas.microsoft.com/office/drawing/2014/main" id="{AA114434-DF4D-4E75-AEC6-7C8B6C776B16}"/>
              </a:ext>
            </a:extLst>
          </p:cNvPr>
          <p:cNvPicPr>
            <a:picLocks noChangeAspect="1"/>
          </p:cNvPicPr>
          <p:nvPr userDrawn="1"/>
        </p:nvPicPr>
        <p:blipFill>
          <a:blip r:embed="rId31"/>
          <a:stretch>
            <a:fillRect/>
          </a:stretch>
        </p:blipFill>
        <p:spPr>
          <a:xfrm>
            <a:off x="10772313" y="229420"/>
            <a:ext cx="1162973" cy="773720"/>
          </a:xfrm>
          <a:prstGeom prst="rect">
            <a:avLst/>
          </a:prstGeom>
        </p:spPr>
      </p:pic>
    </p:spTree>
    <p:extLst>
      <p:ext uri="{BB962C8B-B14F-4D97-AF65-F5344CB8AC3E}">
        <p14:creationId xmlns:p14="http://schemas.microsoft.com/office/powerpoint/2010/main" val="97651530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p:hf hdr="0" dt="0"/>
  <p:txStyles>
    <p:titleStyle>
      <a:lvl1pPr algn="ctr" defTabSz="457200" rtl="0" eaLnBrk="1" latinLnBrk="0" hangingPunct="1">
        <a:spcBef>
          <a:spcPct val="0"/>
        </a:spcBef>
        <a:buNone/>
        <a:defRPr lang="es-CO" sz="2400" b="1" kern="1200" dirty="0" smtClean="0">
          <a:solidFill>
            <a:schemeClr val="tx1">
              <a:lumMod val="65000"/>
              <a:lumOff val="35000"/>
            </a:schemeClr>
          </a:solidFill>
          <a:latin typeface="Arial Black"/>
          <a:ea typeface="+mn-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lang="es-CO" sz="1800" kern="1200" dirty="0" smtClean="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BC6142-E29B-4887-AD68-4FB15556C003}"/>
              </a:ext>
            </a:extLst>
          </p:cNvPr>
          <p:cNvPicPr>
            <a:picLocks noChangeAspect="1"/>
          </p:cNvPicPr>
          <p:nvPr userDrawn="1"/>
        </p:nvPicPr>
        <p:blipFill>
          <a:blip r:embed="rId30"/>
          <a:stretch>
            <a:fillRect/>
          </a:stretch>
        </p:blipFill>
        <p:spPr>
          <a:xfrm>
            <a:off x="0" y="6579293"/>
            <a:ext cx="3438525" cy="292899"/>
          </a:xfrm>
          <a:prstGeom prst="rect">
            <a:avLst/>
          </a:prstGeom>
        </p:spPr>
      </p:pic>
      <p:sp>
        <p:nvSpPr>
          <p:cNvPr id="4" name="Marcador de texto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buNone/>
            </a:pPr>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2" name="Marcador de título 1"/>
          <p:cNvSpPr>
            <a:spLocks noGrp="1"/>
          </p:cNvSpPr>
          <p:nvPr>
            <p:ph type="title"/>
          </p:nvPr>
        </p:nvSpPr>
        <p:spPr>
          <a:xfrm>
            <a:off x="838200" y="291770"/>
            <a:ext cx="9745980" cy="773719"/>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9" name="Marcador de pie de página 8"/>
          <p:cNvSpPr>
            <a:spLocks noGrp="1"/>
          </p:cNvSpPr>
          <p:nvPr>
            <p:ph type="ftr" sz="quarter" idx="3"/>
          </p:nvPr>
        </p:nvSpPr>
        <p:spPr>
          <a:xfrm>
            <a:off x="132694" y="6678914"/>
            <a:ext cx="3131389" cy="1932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s-CO" dirty="0"/>
              <a:t>Todos los derechos reservados para XM </a:t>
            </a:r>
            <a:r>
              <a:rPr lang="es-CO" dirty="0" err="1"/>
              <a:t>S.A.E.S.P</a:t>
            </a:r>
            <a:r>
              <a:rPr lang="es-CO" dirty="0"/>
              <a:t>.</a:t>
            </a:r>
          </a:p>
          <a:p>
            <a:endParaRPr lang="es-CO" sz="1050" dirty="0"/>
          </a:p>
        </p:txBody>
      </p:sp>
      <p:pic>
        <p:nvPicPr>
          <p:cNvPr id="5" name="Imagen 4">
            <a:extLst>
              <a:ext uri="{FF2B5EF4-FFF2-40B4-BE49-F238E27FC236}">
                <a16:creationId xmlns:a16="http://schemas.microsoft.com/office/drawing/2014/main" id="{AA114434-DF4D-4E75-AEC6-7C8B6C776B16}"/>
              </a:ext>
            </a:extLst>
          </p:cNvPr>
          <p:cNvPicPr>
            <a:picLocks noChangeAspect="1"/>
          </p:cNvPicPr>
          <p:nvPr userDrawn="1"/>
        </p:nvPicPr>
        <p:blipFill>
          <a:blip r:embed="rId31"/>
          <a:stretch>
            <a:fillRect/>
          </a:stretch>
        </p:blipFill>
        <p:spPr>
          <a:xfrm>
            <a:off x="10772313" y="229420"/>
            <a:ext cx="1162973" cy="773720"/>
          </a:xfrm>
          <a:prstGeom prst="rect">
            <a:avLst/>
          </a:prstGeom>
        </p:spPr>
      </p:pic>
    </p:spTree>
    <p:extLst>
      <p:ext uri="{BB962C8B-B14F-4D97-AF65-F5344CB8AC3E}">
        <p14:creationId xmlns:p14="http://schemas.microsoft.com/office/powerpoint/2010/main" val="116538568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Lst>
  <p:hf sldNum="0" hdr="0" dt="0"/>
  <p:txStyles>
    <p:titleStyle>
      <a:lvl1pPr algn="ctr" defTabSz="457200" rtl="0" eaLnBrk="1" latinLnBrk="0" hangingPunct="1">
        <a:spcBef>
          <a:spcPct val="0"/>
        </a:spcBef>
        <a:buNone/>
        <a:defRPr lang="es-CO" sz="3200" b="1" kern="1200" dirty="0" smtClean="0">
          <a:solidFill>
            <a:srgbClr val="FF6A13"/>
          </a:solidFill>
          <a:latin typeface="Arial" panose="020B0604020202020204" pitchFamily="34" charset="0"/>
          <a:ea typeface="+mn-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lang="es-CO" sz="1800" kern="1200" dirty="0" smtClean="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08212853-4A44-0941-8F94-25442FF1A1F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id="{725DB4E2-AC5D-7F41-8CED-5DED49574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Rectángulo 5">
            <a:extLst>
              <a:ext uri="{FF2B5EF4-FFF2-40B4-BE49-F238E27FC236}">
                <a16:creationId xmlns:a16="http://schemas.microsoft.com/office/drawing/2014/main" id="{EB1BA61F-8DA2-4694-AFE8-31BEB774C865}"/>
              </a:ext>
            </a:extLst>
          </p:cNvPr>
          <p:cNvSpPr/>
          <p:nvPr/>
        </p:nvSpPr>
        <p:spPr>
          <a:xfrm flipV="1">
            <a:off x="0" y="6673349"/>
            <a:ext cx="12192000" cy="184649"/>
          </a:xfrm>
          <a:prstGeom prst="rect">
            <a:avLst/>
          </a:prstGeom>
          <a:solidFill>
            <a:srgbClr val="44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800"/>
          </a:p>
        </p:txBody>
      </p:sp>
      <p:sp>
        <p:nvSpPr>
          <p:cNvPr id="7" name="Marcador de número de diapositiva 3">
            <a:extLst>
              <a:ext uri="{FF2B5EF4-FFF2-40B4-BE49-F238E27FC236}">
                <a16:creationId xmlns:a16="http://schemas.microsoft.com/office/drawing/2014/main" id="{7CCEE8BA-6AF6-439E-B59F-EF4F0FEAF643}"/>
              </a:ext>
            </a:extLst>
          </p:cNvPr>
          <p:cNvSpPr>
            <a:spLocks noGrp="1"/>
          </p:cNvSpPr>
          <p:nvPr>
            <p:ph type="sldNum" sz="quarter" idx="4"/>
          </p:nvPr>
        </p:nvSpPr>
        <p:spPr>
          <a:xfrm>
            <a:off x="8636163" y="6357670"/>
            <a:ext cx="2844800" cy="365125"/>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fld id="{56C63846-5810-46B0-9291-B23348F55FE3}" type="slidenum">
              <a:rPr lang="es-CO" smtClean="0"/>
              <a:t>‹Nº›</a:t>
            </a:fld>
            <a:endParaRPr lang="es-CO"/>
          </a:p>
        </p:txBody>
      </p:sp>
      <p:pic>
        <p:nvPicPr>
          <p:cNvPr id="8" name="Imagen 7" descr="rgb para ppt-06.png">
            <a:extLst>
              <a:ext uri="{FF2B5EF4-FFF2-40B4-BE49-F238E27FC236}">
                <a16:creationId xmlns:a16="http://schemas.microsoft.com/office/drawing/2014/main" id="{00E8F367-FDB7-4428-A3C3-CC8FF1E6B90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527537" y="6384482"/>
            <a:ext cx="620985" cy="311499"/>
          </a:xfrm>
          <a:prstGeom prst="rect">
            <a:avLst/>
          </a:prstGeom>
        </p:spPr>
      </p:pic>
      <p:sp>
        <p:nvSpPr>
          <p:cNvPr id="9" name="CuadroTexto 8">
            <a:extLst>
              <a:ext uri="{FF2B5EF4-FFF2-40B4-BE49-F238E27FC236}">
                <a16:creationId xmlns:a16="http://schemas.microsoft.com/office/drawing/2014/main" id="{B5863B7F-6D46-45D2-A463-5C974CC83CD1}"/>
              </a:ext>
            </a:extLst>
          </p:cNvPr>
          <p:cNvSpPr txBox="1"/>
          <p:nvPr/>
        </p:nvSpPr>
        <p:spPr>
          <a:xfrm>
            <a:off x="0" y="6642355"/>
            <a:ext cx="4730496" cy="246221"/>
          </a:xfrm>
          <a:prstGeom prst="rect">
            <a:avLst/>
          </a:prstGeom>
          <a:noFill/>
        </p:spPr>
        <p:txBody>
          <a:bodyPr wrap="square" rtlCol="0">
            <a:spAutoFit/>
          </a:bodyPr>
          <a:lstStyle/>
          <a:p>
            <a:r>
              <a:rPr lang="es-CO" sz="1000">
                <a:solidFill>
                  <a:schemeClr val="bg1"/>
                </a:solidFill>
                <a:latin typeface="Arial" panose="020B0604020202020204" pitchFamily="34" charset="0"/>
                <a:cs typeface="Arial" panose="020B0604020202020204" pitchFamily="34" charset="0"/>
              </a:rPr>
              <a:t>Todos los derechos reservados para XM S.A. E.S.P.</a:t>
            </a:r>
          </a:p>
        </p:txBody>
      </p:sp>
    </p:spTree>
    <p:extLst>
      <p:ext uri="{BB962C8B-B14F-4D97-AF65-F5344CB8AC3E}">
        <p14:creationId xmlns:p14="http://schemas.microsoft.com/office/powerpoint/2010/main" val="40193567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8" r:id="rId22"/>
    <p:sldLayoutId id="2147483789" r:id="rId23"/>
    <p:sldLayoutId id="2147483792" r:id="rId24"/>
  </p:sldLayoutIdLst>
  <p:hf hdr="0" dt="0"/>
  <p:txStyles>
    <p:titleStyle>
      <a:lvl1pPr algn="l" defTabSz="914398"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398"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98" indent="-228600" algn="l" defTabSz="914398" rtl="0" eaLnBrk="1" latinLnBrk="0" hangingPunct="1">
        <a:lnSpc>
          <a:spcPct val="90000"/>
        </a:lnSpc>
        <a:spcBef>
          <a:spcPts val="500"/>
        </a:spcBef>
        <a:buFont typeface="Arial" panose="020B0604020202020204" pitchFamily="34" charset="0"/>
        <a:buChar char="•"/>
        <a:defRPr sz="2400" kern="1200">
          <a:solidFill>
            <a:srgbClr val="440099"/>
          </a:solidFill>
          <a:latin typeface="Arial" panose="020B0604020202020204" pitchFamily="34" charset="0"/>
          <a:ea typeface="+mn-ea"/>
          <a:cs typeface="Arial" panose="020B0604020202020204" pitchFamily="34" charset="0"/>
        </a:defRPr>
      </a:lvl2pPr>
      <a:lvl3pPr marL="1142997" indent="-228600" algn="l" defTabSz="914398"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96" indent="-228600" algn="l" defTabSz="914398" rtl="0" eaLnBrk="1" latinLnBrk="0" hangingPunct="1">
        <a:lnSpc>
          <a:spcPct val="90000"/>
        </a:lnSpc>
        <a:spcBef>
          <a:spcPts val="500"/>
        </a:spcBef>
        <a:buFont typeface="Arial" panose="020B0604020202020204" pitchFamily="34" charset="0"/>
        <a:buChar char="•"/>
        <a:defRPr sz="1800" kern="1200">
          <a:solidFill>
            <a:srgbClr val="440099"/>
          </a:solidFill>
          <a:latin typeface="Arial" panose="020B0604020202020204" pitchFamily="34" charset="0"/>
          <a:ea typeface="+mn-ea"/>
          <a:cs typeface="Arial" panose="020B0604020202020204" pitchFamily="34" charset="0"/>
        </a:defRPr>
      </a:lvl4pPr>
      <a:lvl5pPr marL="2057394"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93"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2"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0"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89" indent="-228600" algn="l" defTabSz="91439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98" rtl="0" eaLnBrk="1" latinLnBrk="0" hangingPunct="1">
        <a:defRPr sz="1800" kern="1200">
          <a:solidFill>
            <a:schemeClr val="tx1"/>
          </a:solidFill>
          <a:latin typeface="+mn-lt"/>
          <a:ea typeface="+mn-ea"/>
          <a:cs typeface="+mn-cs"/>
        </a:defRPr>
      </a:lvl1pPr>
      <a:lvl2pPr marL="457199" algn="l" defTabSz="914398" rtl="0" eaLnBrk="1" latinLnBrk="0" hangingPunct="1">
        <a:defRPr sz="1800" kern="1200">
          <a:solidFill>
            <a:schemeClr val="tx1"/>
          </a:solidFill>
          <a:latin typeface="+mn-lt"/>
          <a:ea typeface="+mn-ea"/>
          <a:cs typeface="+mn-cs"/>
        </a:defRPr>
      </a:lvl2pPr>
      <a:lvl3pPr marL="914398" algn="l" defTabSz="914398" rtl="0" eaLnBrk="1" latinLnBrk="0" hangingPunct="1">
        <a:defRPr sz="1800" kern="1200">
          <a:solidFill>
            <a:schemeClr val="tx1"/>
          </a:solidFill>
          <a:latin typeface="+mn-lt"/>
          <a:ea typeface="+mn-ea"/>
          <a:cs typeface="+mn-cs"/>
        </a:defRPr>
      </a:lvl3pPr>
      <a:lvl4pPr marL="1371596" algn="l" defTabSz="914398" rtl="0" eaLnBrk="1" latinLnBrk="0" hangingPunct="1">
        <a:defRPr sz="1800" kern="1200">
          <a:solidFill>
            <a:schemeClr val="tx1"/>
          </a:solidFill>
          <a:latin typeface="+mn-lt"/>
          <a:ea typeface="+mn-ea"/>
          <a:cs typeface="+mn-cs"/>
        </a:defRPr>
      </a:lvl4pPr>
      <a:lvl5pPr marL="1828795" algn="l" defTabSz="914398" rtl="0" eaLnBrk="1" latinLnBrk="0" hangingPunct="1">
        <a:defRPr sz="1800" kern="1200">
          <a:solidFill>
            <a:schemeClr val="tx1"/>
          </a:solidFill>
          <a:latin typeface="+mn-lt"/>
          <a:ea typeface="+mn-ea"/>
          <a:cs typeface="+mn-cs"/>
        </a:defRPr>
      </a:lvl5pPr>
      <a:lvl6pPr marL="2285994" algn="l" defTabSz="914398" rtl="0" eaLnBrk="1" latinLnBrk="0" hangingPunct="1">
        <a:defRPr sz="1800" kern="1200">
          <a:solidFill>
            <a:schemeClr val="tx1"/>
          </a:solidFill>
          <a:latin typeface="+mn-lt"/>
          <a:ea typeface="+mn-ea"/>
          <a:cs typeface="+mn-cs"/>
        </a:defRPr>
      </a:lvl6pPr>
      <a:lvl7pPr marL="2743192" algn="l" defTabSz="914398" rtl="0" eaLnBrk="1" latinLnBrk="0" hangingPunct="1">
        <a:defRPr sz="1800" kern="1200">
          <a:solidFill>
            <a:schemeClr val="tx1"/>
          </a:solidFill>
          <a:latin typeface="+mn-lt"/>
          <a:ea typeface="+mn-ea"/>
          <a:cs typeface="+mn-cs"/>
        </a:defRPr>
      </a:lvl7pPr>
      <a:lvl8pPr marL="3200391" algn="l" defTabSz="914398" rtl="0" eaLnBrk="1" latinLnBrk="0" hangingPunct="1">
        <a:defRPr sz="1800" kern="1200">
          <a:solidFill>
            <a:schemeClr val="tx1"/>
          </a:solidFill>
          <a:latin typeface="+mn-lt"/>
          <a:ea typeface="+mn-ea"/>
          <a:cs typeface="+mn-cs"/>
        </a:defRPr>
      </a:lvl8pPr>
      <a:lvl9pPr marL="3657590" algn="l" defTabSz="9143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6BC6142-E29B-4887-AD68-4FB15556C003}"/>
              </a:ext>
            </a:extLst>
          </p:cNvPr>
          <p:cNvPicPr>
            <a:picLocks noChangeAspect="1"/>
          </p:cNvPicPr>
          <p:nvPr userDrawn="1"/>
        </p:nvPicPr>
        <p:blipFill>
          <a:blip r:embed="rId32"/>
          <a:stretch>
            <a:fillRect/>
          </a:stretch>
        </p:blipFill>
        <p:spPr>
          <a:xfrm>
            <a:off x="0" y="6579293"/>
            <a:ext cx="3438525" cy="292899"/>
          </a:xfrm>
          <a:prstGeom prst="rect">
            <a:avLst/>
          </a:prstGeom>
        </p:spPr>
      </p:pic>
      <p:sp>
        <p:nvSpPr>
          <p:cNvPr id="4" name="Marcador de texto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0" lvl="0" indent="0">
              <a:buNone/>
            </a:pPr>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2" name="Marcador de título 1"/>
          <p:cNvSpPr>
            <a:spLocks noGrp="1"/>
          </p:cNvSpPr>
          <p:nvPr>
            <p:ph type="title"/>
          </p:nvPr>
        </p:nvSpPr>
        <p:spPr>
          <a:xfrm>
            <a:off x="838200" y="278707"/>
            <a:ext cx="9745980" cy="773719"/>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9" name="Marcador de pie de página 8"/>
          <p:cNvSpPr>
            <a:spLocks noGrp="1"/>
          </p:cNvSpPr>
          <p:nvPr>
            <p:ph type="ftr" sz="quarter" idx="3"/>
          </p:nvPr>
        </p:nvSpPr>
        <p:spPr>
          <a:xfrm>
            <a:off x="132694" y="6678914"/>
            <a:ext cx="3131389" cy="193278"/>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Todos los derechos reservados para XM </a:t>
            </a:r>
            <a:r>
              <a:rPr kumimoji="0" lang="es-CO" sz="10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S.A.E.S.P</a:t>
            </a:r>
            <a:r>
              <a:rPr kumimoji="0" lang="es-CO"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05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Imagen 4">
            <a:extLst>
              <a:ext uri="{FF2B5EF4-FFF2-40B4-BE49-F238E27FC236}">
                <a16:creationId xmlns:a16="http://schemas.microsoft.com/office/drawing/2014/main" id="{AA114434-DF4D-4E75-AEC6-7C8B6C776B16}"/>
              </a:ext>
            </a:extLst>
          </p:cNvPr>
          <p:cNvPicPr>
            <a:picLocks noChangeAspect="1"/>
          </p:cNvPicPr>
          <p:nvPr userDrawn="1"/>
        </p:nvPicPr>
        <p:blipFill>
          <a:blip r:embed="rId33"/>
          <a:stretch>
            <a:fillRect/>
          </a:stretch>
        </p:blipFill>
        <p:spPr>
          <a:xfrm>
            <a:off x="10772313" y="229420"/>
            <a:ext cx="1162973" cy="773720"/>
          </a:xfrm>
          <a:prstGeom prst="rect">
            <a:avLst/>
          </a:prstGeom>
        </p:spPr>
      </p:pic>
    </p:spTree>
    <p:extLst>
      <p:ext uri="{BB962C8B-B14F-4D97-AF65-F5344CB8AC3E}">
        <p14:creationId xmlns:p14="http://schemas.microsoft.com/office/powerpoint/2010/main" val="26697798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Lst>
  <p:hf sldNum="0" hdr="0" dt="0"/>
  <p:txStyles>
    <p:titleStyle>
      <a:lvl1pPr algn="ctr" defTabSz="457200" rtl="0" eaLnBrk="1" latinLnBrk="0" hangingPunct="1">
        <a:spcBef>
          <a:spcPct val="0"/>
        </a:spcBef>
        <a:buNone/>
        <a:defRPr lang="es-CO" sz="2400" b="1" kern="1200" dirty="0" smtClean="0">
          <a:solidFill>
            <a:schemeClr val="tx1">
              <a:lumMod val="65000"/>
              <a:lumOff val="35000"/>
            </a:schemeClr>
          </a:solidFill>
          <a:latin typeface="Arial Black"/>
          <a:ea typeface="+mn-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lang="es-ES" sz="1800" kern="1200" dirty="0" smtClean="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lang="es-CO" sz="1800" kern="1200" dirty="0" smtClean="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72.png"/><Relationship Id="rId1" Type="http://schemas.openxmlformats.org/officeDocument/2006/relationships/slideLayout" Target="../slideLayouts/slideLayout14.xml"/><Relationship Id="rId4" Type="http://schemas.openxmlformats.org/officeDocument/2006/relationships/image" Target="../media/image7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xml"/><Relationship Id="rId16"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B9BA2-CE9E-4590-9F90-F019ED944243}"/>
              </a:ext>
            </a:extLst>
          </p:cNvPr>
          <p:cNvSpPr>
            <a:spLocks noGrp="1"/>
          </p:cNvSpPr>
          <p:nvPr>
            <p:ph type="title" idx="4294967295"/>
          </p:nvPr>
        </p:nvSpPr>
        <p:spPr>
          <a:xfrm>
            <a:off x="1642545" y="1427235"/>
            <a:ext cx="9188211" cy="2852738"/>
          </a:xfrm>
        </p:spPr>
        <p:txBody>
          <a:bodyPr>
            <a:noAutofit/>
          </a:bodyPr>
          <a:lstStyle/>
          <a:p>
            <a:r>
              <a:rPr lang="es-MX" sz="3200" dirty="0"/>
              <a:t>Definición de la senda de embalse del SIN para la estación de invierno 2023</a:t>
            </a:r>
            <a:br>
              <a:rPr lang="es-MX" sz="4000" dirty="0"/>
            </a:br>
            <a:r>
              <a:rPr lang="es-MX" dirty="0"/>
              <a:t>Resolución </a:t>
            </a:r>
            <a:r>
              <a:rPr lang="es-MX" dirty="0" err="1"/>
              <a:t>CREG</a:t>
            </a:r>
            <a:r>
              <a:rPr lang="es-MX" dirty="0"/>
              <a:t> 209/2020</a:t>
            </a:r>
            <a:br>
              <a:rPr lang="es-MX" dirty="0"/>
            </a:br>
            <a:r>
              <a:rPr lang="es-MX" dirty="0"/>
              <a:t>Abril de 2023</a:t>
            </a:r>
            <a:endParaRPr lang="es-CO" sz="4000" dirty="0"/>
          </a:p>
        </p:txBody>
      </p:sp>
    </p:spTree>
    <p:extLst>
      <p:ext uri="{BB962C8B-B14F-4D97-AF65-F5344CB8AC3E}">
        <p14:creationId xmlns:p14="http://schemas.microsoft.com/office/powerpoint/2010/main" val="1018909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DAA890A-6D92-6EB4-CDFB-4679D2E0F8D1}"/>
              </a:ext>
            </a:extLst>
          </p:cNvPr>
          <p:cNvPicPr>
            <a:picLocks noChangeAspect="1"/>
          </p:cNvPicPr>
          <p:nvPr/>
        </p:nvPicPr>
        <p:blipFill>
          <a:blip r:embed="rId2"/>
          <a:stretch>
            <a:fillRect/>
          </a:stretch>
        </p:blipFill>
        <p:spPr>
          <a:xfrm>
            <a:off x="3141150" y="1525510"/>
            <a:ext cx="6652470" cy="5163886"/>
          </a:xfrm>
          <a:prstGeom prst="rect">
            <a:avLst/>
          </a:prstGeom>
        </p:spPr>
      </p:pic>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grpSp>
        <p:nvGrpSpPr>
          <p:cNvPr id="23" name="Grupo 22">
            <a:extLst>
              <a:ext uri="{FF2B5EF4-FFF2-40B4-BE49-F238E27FC236}">
                <a16:creationId xmlns:a16="http://schemas.microsoft.com/office/drawing/2014/main" id="{E3961E34-CDE2-49E1-B74D-38718F3BD636}"/>
              </a:ext>
            </a:extLst>
          </p:cNvPr>
          <p:cNvGrpSpPr/>
          <p:nvPr/>
        </p:nvGrpSpPr>
        <p:grpSpPr>
          <a:xfrm>
            <a:off x="377505" y="680418"/>
            <a:ext cx="6652470" cy="863200"/>
            <a:chOff x="783409" y="2040292"/>
            <a:chExt cx="7097629" cy="863200"/>
          </a:xfrm>
        </p:grpSpPr>
        <p:sp>
          <p:nvSpPr>
            <p:cNvPr id="25" name="Rectángulo: esquinas redondeadas 24">
              <a:extLst>
                <a:ext uri="{FF2B5EF4-FFF2-40B4-BE49-F238E27FC236}">
                  <a16:creationId xmlns:a16="http://schemas.microsoft.com/office/drawing/2014/main" id="{29A23B66-F530-4CBF-97D9-23E0627AC97E}"/>
                </a:ext>
              </a:extLst>
            </p:cNvPr>
            <p:cNvSpPr/>
            <p:nvPr/>
          </p:nvSpPr>
          <p:spPr>
            <a:xfrm>
              <a:off x="783409" y="2040292"/>
              <a:ext cx="7097629" cy="8632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7" name="Rectángulo: esquinas redondeadas 4">
              <a:extLst>
                <a:ext uri="{FF2B5EF4-FFF2-40B4-BE49-F238E27FC236}">
                  <a16:creationId xmlns:a16="http://schemas.microsoft.com/office/drawing/2014/main" id="{1CC42B73-9218-43A6-9D0C-A8864471F753}"/>
                </a:ext>
              </a:extLst>
            </p:cNvPr>
            <p:cNvSpPr txBox="1"/>
            <p:nvPr/>
          </p:nvSpPr>
          <p:spPr>
            <a:xfrm>
              <a:off x="808691" y="2072748"/>
              <a:ext cx="7072347"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s-419" sz="1600" dirty="0">
                  <a:solidFill>
                    <a:schemeClr val="tx1"/>
                  </a:solidFill>
                </a:rPr>
                <a:t> Obtención del percentil de la evolución estocástica del embalse agregado que mejor aproxima al valor mínimo determinado para finales de noviembre.</a:t>
              </a:r>
            </a:p>
          </p:txBody>
        </p:sp>
      </p:grpSp>
      <p:sp>
        <p:nvSpPr>
          <p:cNvPr id="10" name="Rectángulo: esquinas redondeadas 9">
            <a:extLst>
              <a:ext uri="{FF2B5EF4-FFF2-40B4-BE49-F238E27FC236}">
                <a16:creationId xmlns:a16="http://schemas.microsoft.com/office/drawing/2014/main" id="{BB944651-5862-4741-8B17-865E28078011}"/>
              </a:ext>
            </a:extLst>
          </p:cNvPr>
          <p:cNvSpPr/>
          <p:nvPr/>
        </p:nvSpPr>
        <p:spPr>
          <a:xfrm>
            <a:off x="10158053" y="412652"/>
            <a:ext cx="454184" cy="427157"/>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3</a:t>
            </a:r>
            <a:endParaRPr lang="en-US" sz="2400" dirty="0">
              <a:solidFill>
                <a:schemeClr val="tx1"/>
              </a:solidFill>
            </a:endParaRPr>
          </a:p>
        </p:txBody>
      </p:sp>
      <p:sp>
        <p:nvSpPr>
          <p:cNvPr id="4" name="Rectángulo: esquinas redondeadas 3">
            <a:extLst>
              <a:ext uri="{FF2B5EF4-FFF2-40B4-BE49-F238E27FC236}">
                <a16:creationId xmlns:a16="http://schemas.microsoft.com/office/drawing/2014/main" id="{E44F5137-1025-8260-6ACA-FBB8EBD6B383}"/>
              </a:ext>
            </a:extLst>
          </p:cNvPr>
          <p:cNvSpPr/>
          <p:nvPr/>
        </p:nvSpPr>
        <p:spPr>
          <a:xfrm>
            <a:off x="3620048" y="5127987"/>
            <a:ext cx="5134063" cy="716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00" dirty="0"/>
              <a:t>Considerando un nivel mínimo correspondiente a la mediana de las descargas (</a:t>
            </a:r>
            <a:r>
              <a:rPr lang="es-CO" sz="1100" dirty="0">
                <a:solidFill>
                  <a:srgbClr val="7030A0"/>
                </a:solidFill>
                <a:sym typeface="Symbol" panose="05050102010706020507" pitchFamily="18" charset="2"/>
              </a:rPr>
              <a:t> =0)</a:t>
            </a:r>
            <a:r>
              <a:rPr lang="es-CO" sz="1100" dirty="0"/>
              <a:t>, el nivel de embalse requerido sería aproximadamente </a:t>
            </a:r>
            <a:r>
              <a:rPr lang="es-CO" sz="1100" b="1" dirty="0"/>
              <a:t>66%.  </a:t>
            </a:r>
            <a:r>
              <a:rPr lang="es-CO" sz="1100" dirty="0"/>
              <a:t>El percentil </a:t>
            </a:r>
            <a:r>
              <a:rPr lang="es-CO" sz="1100" b="1" dirty="0"/>
              <a:t>10</a:t>
            </a:r>
            <a:r>
              <a:rPr lang="es-CO" sz="1100" dirty="0"/>
              <a:t> de la evolución del embalse agregado, es el que mejor se aproxima a finales de noviembre, a  este nivel</a:t>
            </a:r>
          </a:p>
        </p:txBody>
      </p:sp>
    </p:spTree>
    <p:extLst>
      <p:ext uri="{BB962C8B-B14F-4D97-AF65-F5344CB8AC3E}">
        <p14:creationId xmlns:p14="http://schemas.microsoft.com/office/powerpoint/2010/main" val="72126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grpSp>
        <p:nvGrpSpPr>
          <p:cNvPr id="31" name="Grupo 30">
            <a:extLst>
              <a:ext uri="{FF2B5EF4-FFF2-40B4-BE49-F238E27FC236}">
                <a16:creationId xmlns:a16="http://schemas.microsoft.com/office/drawing/2014/main" id="{AFC17973-1C4D-426A-B68D-DB5B8DA13A5D}"/>
              </a:ext>
            </a:extLst>
          </p:cNvPr>
          <p:cNvGrpSpPr/>
          <p:nvPr/>
        </p:nvGrpSpPr>
        <p:grpSpPr>
          <a:xfrm>
            <a:off x="262021" y="709575"/>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dirty="0">
                  <a:solidFill>
                    <a:schemeClr val="tx1"/>
                  </a:solidFill>
                </a:rPr>
                <a:t>Identificación de las series del estocástico con mayor aproximación a la curva del percentil hallado y definición final de la senda</a:t>
              </a:r>
            </a:p>
          </p:txBody>
        </p:sp>
      </p:grpSp>
      <p:sp>
        <p:nvSpPr>
          <p:cNvPr id="35" name="Flecha: a la derecha 34">
            <a:extLst>
              <a:ext uri="{FF2B5EF4-FFF2-40B4-BE49-F238E27FC236}">
                <a16:creationId xmlns:a16="http://schemas.microsoft.com/office/drawing/2014/main" id="{DFE29D74-7B62-49C1-B68A-EF105903C8A0}"/>
              </a:ext>
            </a:extLst>
          </p:cNvPr>
          <p:cNvSpPr/>
          <p:nvPr/>
        </p:nvSpPr>
        <p:spPr>
          <a:xfrm>
            <a:off x="5753734" y="3109169"/>
            <a:ext cx="453005" cy="438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1728CD14-4DF3-4AE4-B2E5-9F3A326B4B5F}"/>
              </a:ext>
            </a:extLst>
          </p:cNvPr>
          <p:cNvSpPr txBox="1"/>
          <p:nvPr/>
        </p:nvSpPr>
        <p:spPr>
          <a:xfrm>
            <a:off x="467875" y="5522214"/>
            <a:ext cx="11074767" cy="923330"/>
          </a:xfrm>
          <a:prstGeom prst="rect">
            <a:avLst/>
          </a:prstGeom>
          <a:noFill/>
        </p:spPr>
        <p:txBody>
          <a:bodyPr wrap="square" rtlCol="0">
            <a:spAutoFit/>
          </a:bodyPr>
          <a:lstStyle/>
          <a:p>
            <a:r>
              <a:rPr lang="es-ES" dirty="0"/>
              <a:t>En este paso se identifican las series del estocásticos cuyas evoluciones tienen las menores distancias </a:t>
            </a:r>
          </a:p>
          <a:p>
            <a:r>
              <a:rPr lang="es-ES" dirty="0"/>
              <a:t>a la senda seleccionada. El conjunto de series a seleccionar será aquel cuyo promedio se ajuste de al percentil de la evolución del embalse agregado hallado en el paso anterior. </a:t>
            </a:r>
            <a:endParaRPr lang="en-US" b="1" u="sng" dirty="0"/>
          </a:p>
        </p:txBody>
      </p:sp>
      <p:sp>
        <p:nvSpPr>
          <p:cNvPr id="10" name="Rectángulo: esquinas redondeadas 9">
            <a:extLst>
              <a:ext uri="{FF2B5EF4-FFF2-40B4-BE49-F238E27FC236}">
                <a16:creationId xmlns:a16="http://schemas.microsoft.com/office/drawing/2014/main" id="{93E0DDCA-7C9F-450C-A87A-EC29EBA83400}"/>
              </a:ext>
            </a:extLst>
          </p:cNvPr>
          <p:cNvSpPr/>
          <p:nvPr/>
        </p:nvSpPr>
        <p:spPr>
          <a:xfrm>
            <a:off x="10491696" y="349899"/>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4</a:t>
            </a:r>
            <a:endParaRPr lang="en-US" sz="2400" dirty="0">
              <a:solidFill>
                <a:schemeClr val="tx1"/>
              </a:solidFill>
            </a:endParaRPr>
          </a:p>
        </p:txBody>
      </p:sp>
      <p:pic>
        <p:nvPicPr>
          <p:cNvPr id="2" name="Imagen 1">
            <a:extLst>
              <a:ext uri="{FF2B5EF4-FFF2-40B4-BE49-F238E27FC236}">
                <a16:creationId xmlns:a16="http://schemas.microsoft.com/office/drawing/2014/main" id="{3303A39C-9592-8A1F-E8CA-D6F39F013076}"/>
              </a:ext>
            </a:extLst>
          </p:cNvPr>
          <p:cNvPicPr>
            <a:picLocks noChangeAspect="1"/>
          </p:cNvPicPr>
          <p:nvPr/>
        </p:nvPicPr>
        <p:blipFill>
          <a:blip r:embed="rId2"/>
          <a:stretch>
            <a:fillRect/>
          </a:stretch>
        </p:blipFill>
        <p:spPr>
          <a:xfrm>
            <a:off x="6395761" y="1546477"/>
            <a:ext cx="5323076" cy="3926165"/>
          </a:xfrm>
          <a:prstGeom prst="rect">
            <a:avLst/>
          </a:prstGeom>
        </p:spPr>
      </p:pic>
      <p:pic>
        <p:nvPicPr>
          <p:cNvPr id="3" name="Imagen 2">
            <a:extLst>
              <a:ext uri="{FF2B5EF4-FFF2-40B4-BE49-F238E27FC236}">
                <a16:creationId xmlns:a16="http://schemas.microsoft.com/office/drawing/2014/main" id="{1F25158B-6F39-78B1-0721-23BAD7A32350}"/>
              </a:ext>
            </a:extLst>
          </p:cNvPr>
          <p:cNvPicPr>
            <a:picLocks noChangeAspect="1"/>
          </p:cNvPicPr>
          <p:nvPr/>
        </p:nvPicPr>
        <p:blipFill>
          <a:blip r:embed="rId3"/>
          <a:stretch>
            <a:fillRect/>
          </a:stretch>
        </p:blipFill>
        <p:spPr>
          <a:xfrm>
            <a:off x="613304" y="1653315"/>
            <a:ext cx="4948118" cy="3704821"/>
          </a:xfrm>
          <a:prstGeom prst="rect">
            <a:avLst/>
          </a:prstGeom>
        </p:spPr>
      </p:pic>
    </p:spTree>
    <p:extLst>
      <p:ext uri="{BB962C8B-B14F-4D97-AF65-F5344CB8AC3E}">
        <p14:creationId xmlns:p14="http://schemas.microsoft.com/office/powerpoint/2010/main" val="33833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grpSp>
        <p:nvGrpSpPr>
          <p:cNvPr id="31" name="Grupo 30">
            <a:extLst>
              <a:ext uri="{FF2B5EF4-FFF2-40B4-BE49-F238E27FC236}">
                <a16:creationId xmlns:a16="http://schemas.microsoft.com/office/drawing/2014/main" id="{AFC17973-1C4D-426A-B68D-DB5B8DA13A5D}"/>
              </a:ext>
            </a:extLst>
          </p:cNvPr>
          <p:cNvGrpSpPr/>
          <p:nvPr/>
        </p:nvGrpSpPr>
        <p:grpSpPr>
          <a:xfrm>
            <a:off x="463013" y="717964"/>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dirty="0">
                  <a:solidFill>
                    <a:schemeClr val="tx1"/>
                  </a:solidFill>
                </a:rPr>
                <a:t>Identificación de las series del estocástico con mayor aproximación a la curva del percentil hallado y definición final de la senda</a:t>
              </a:r>
            </a:p>
          </p:txBody>
        </p:sp>
      </p:grpSp>
      <p:sp>
        <p:nvSpPr>
          <p:cNvPr id="40" name="Rectángulo: esquinas redondeadas 39">
            <a:extLst>
              <a:ext uri="{FF2B5EF4-FFF2-40B4-BE49-F238E27FC236}">
                <a16:creationId xmlns:a16="http://schemas.microsoft.com/office/drawing/2014/main" id="{3F66295D-BFAC-4FBC-9455-2B50A8E089CA}"/>
              </a:ext>
            </a:extLst>
          </p:cNvPr>
          <p:cNvSpPr/>
          <p:nvPr/>
        </p:nvSpPr>
        <p:spPr>
          <a:xfrm>
            <a:off x="10501745" y="468736"/>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4</a:t>
            </a:r>
            <a:endParaRPr lang="en-US" sz="2400" dirty="0">
              <a:solidFill>
                <a:schemeClr val="tx1"/>
              </a:solidFill>
            </a:endParaRPr>
          </a:p>
        </p:txBody>
      </p:sp>
      <p:sp>
        <p:nvSpPr>
          <p:cNvPr id="42" name="CuadroTexto 41">
            <a:extLst>
              <a:ext uri="{FF2B5EF4-FFF2-40B4-BE49-F238E27FC236}">
                <a16:creationId xmlns:a16="http://schemas.microsoft.com/office/drawing/2014/main" id="{48BD5118-7F0E-4BF9-9D69-B3B069B16AFA}"/>
              </a:ext>
            </a:extLst>
          </p:cNvPr>
          <p:cNvSpPr txBox="1"/>
          <p:nvPr/>
        </p:nvSpPr>
        <p:spPr>
          <a:xfrm>
            <a:off x="78543" y="5496128"/>
            <a:ext cx="12034913" cy="923330"/>
          </a:xfrm>
          <a:prstGeom prst="rect">
            <a:avLst/>
          </a:prstGeom>
          <a:noFill/>
        </p:spPr>
        <p:txBody>
          <a:bodyPr wrap="square" rtlCol="0">
            <a:spAutoFit/>
          </a:bodyPr>
          <a:lstStyle/>
          <a:p>
            <a:r>
              <a:rPr lang="es-ES" dirty="0"/>
              <a:t>Con las series ya identificadas, la generación total térmica para la determinación del X% que trata la resolución </a:t>
            </a:r>
            <a:r>
              <a:rPr lang="es-ES" dirty="0" err="1"/>
              <a:t>CREG</a:t>
            </a:r>
            <a:r>
              <a:rPr lang="es-ES" dirty="0"/>
              <a:t> 209/20 se obtiene del promedio aritmético en cada etapa de la generación térmica de dichas series. De igual forma, para el seguimiento, la hidrología de referencia correspondería al promedio de los aportes hidro-energéticos en las series identificadas.</a:t>
            </a:r>
            <a:endParaRPr lang="en-US" dirty="0"/>
          </a:p>
        </p:txBody>
      </p:sp>
      <p:pic>
        <p:nvPicPr>
          <p:cNvPr id="4" name="Imagen 3">
            <a:extLst>
              <a:ext uri="{FF2B5EF4-FFF2-40B4-BE49-F238E27FC236}">
                <a16:creationId xmlns:a16="http://schemas.microsoft.com/office/drawing/2014/main" id="{D219DC16-03CA-A667-A8D8-B3353B2E4F51}"/>
              </a:ext>
            </a:extLst>
          </p:cNvPr>
          <p:cNvPicPr>
            <a:picLocks noChangeAspect="1"/>
          </p:cNvPicPr>
          <p:nvPr/>
        </p:nvPicPr>
        <p:blipFill>
          <a:blip r:embed="rId2"/>
          <a:stretch>
            <a:fillRect/>
          </a:stretch>
        </p:blipFill>
        <p:spPr>
          <a:xfrm>
            <a:off x="6331141" y="1722090"/>
            <a:ext cx="5389467" cy="3748753"/>
          </a:xfrm>
          <a:prstGeom prst="rect">
            <a:avLst/>
          </a:prstGeom>
        </p:spPr>
      </p:pic>
      <p:pic>
        <p:nvPicPr>
          <p:cNvPr id="5" name="Imagen 4">
            <a:extLst>
              <a:ext uri="{FF2B5EF4-FFF2-40B4-BE49-F238E27FC236}">
                <a16:creationId xmlns:a16="http://schemas.microsoft.com/office/drawing/2014/main" id="{8F42CA49-CB0A-3C77-54D3-20EBFE48F85E}"/>
              </a:ext>
            </a:extLst>
          </p:cNvPr>
          <p:cNvPicPr>
            <a:picLocks noChangeAspect="1"/>
          </p:cNvPicPr>
          <p:nvPr/>
        </p:nvPicPr>
        <p:blipFill>
          <a:blip r:embed="rId3"/>
          <a:stretch>
            <a:fillRect/>
          </a:stretch>
        </p:blipFill>
        <p:spPr>
          <a:xfrm>
            <a:off x="243839" y="1722091"/>
            <a:ext cx="5921829" cy="3774038"/>
          </a:xfrm>
          <a:prstGeom prst="rect">
            <a:avLst/>
          </a:prstGeom>
        </p:spPr>
      </p:pic>
    </p:spTree>
    <p:extLst>
      <p:ext uri="{BB962C8B-B14F-4D97-AF65-F5344CB8AC3E}">
        <p14:creationId xmlns:p14="http://schemas.microsoft.com/office/powerpoint/2010/main" val="29468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grpSp>
        <p:nvGrpSpPr>
          <p:cNvPr id="31" name="Grupo 30">
            <a:extLst>
              <a:ext uri="{FF2B5EF4-FFF2-40B4-BE49-F238E27FC236}">
                <a16:creationId xmlns:a16="http://schemas.microsoft.com/office/drawing/2014/main" id="{AFC17973-1C4D-426A-B68D-DB5B8DA13A5D}"/>
              </a:ext>
            </a:extLst>
          </p:cNvPr>
          <p:cNvGrpSpPr/>
          <p:nvPr/>
        </p:nvGrpSpPr>
        <p:grpSpPr>
          <a:xfrm>
            <a:off x="262021" y="639879"/>
            <a:ext cx="6809898" cy="863200"/>
            <a:chOff x="1025444" y="3060438"/>
            <a:chExt cx="6809898" cy="863200"/>
          </a:xfrm>
        </p:grpSpPr>
        <p:sp>
          <p:nvSpPr>
            <p:cNvPr id="32" name="Rectángulo: esquinas redondeadas 31">
              <a:extLst>
                <a:ext uri="{FF2B5EF4-FFF2-40B4-BE49-F238E27FC236}">
                  <a16:creationId xmlns:a16="http://schemas.microsoft.com/office/drawing/2014/main" id="{8D2F84D7-42E3-4D12-A76F-5899D4D2DFF3}"/>
                </a:ext>
              </a:extLst>
            </p:cNvPr>
            <p:cNvSpPr/>
            <p:nvPr/>
          </p:nvSpPr>
          <p:spPr>
            <a:xfrm>
              <a:off x="1025444" y="3060438"/>
              <a:ext cx="6809898" cy="86320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Rectángulo: esquinas redondeadas 4">
              <a:extLst>
                <a:ext uri="{FF2B5EF4-FFF2-40B4-BE49-F238E27FC236}">
                  <a16:creationId xmlns:a16="http://schemas.microsoft.com/office/drawing/2014/main" id="{915C0444-9188-4C81-99FD-6B3B809A3F8F}"/>
                </a:ext>
              </a:extLst>
            </p:cNvPr>
            <p:cNvSpPr txBox="1"/>
            <p:nvPr/>
          </p:nvSpPr>
          <p:spPr>
            <a:xfrm>
              <a:off x="1050726" y="3085720"/>
              <a:ext cx="6784616" cy="812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defTabSz="666750">
                <a:lnSpc>
                  <a:spcPct val="90000"/>
                </a:lnSpc>
                <a:spcBef>
                  <a:spcPct val="0"/>
                </a:spcBef>
                <a:spcAft>
                  <a:spcPct val="35000"/>
                </a:spcAft>
              </a:pPr>
              <a:r>
                <a:rPr lang="es-419" sz="1500" dirty="0">
                  <a:solidFill>
                    <a:schemeClr val="tx1"/>
                  </a:solidFill>
                </a:rPr>
                <a:t>Identificación de las series del estocástico con mayor aproximación a la curva del percentil hallado y definición final de la senda</a:t>
              </a:r>
            </a:p>
          </p:txBody>
        </p:sp>
      </p:grpSp>
      <p:sp>
        <p:nvSpPr>
          <p:cNvPr id="10" name="Rectángulo: esquinas redondeadas 9">
            <a:extLst>
              <a:ext uri="{FF2B5EF4-FFF2-40B4-BE49-F238E27FC236}">
                <a16:creationId xmlns:a16="http://schemas.microsoft.com/office/drawing/2014/main" id="{93E0DDCA-7C9F-450C-A87A-EC29EBA83400}"/>
              </a:ext>
            </a:extLst>
          </p:cNvPr>
          <p:cNvSpPr/>
          <p:nvPr/>
        </p:nvSpPr>
        <p:spPr>
          <a:xfrm>
            <a:off x="10330923" y="412652"/>
            <a:ext cx="452383" cy="423364"/>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4</a:t>
            </a:r>
            <a:endParaRPr lang="en-US" sz="2400" dirty="0">
              <a:solidFill>
                <a:schemeClr val="tx1"/>
              </a:solidFill>
            </a:endParaRPr>
          </a:p>
        </p:txBody>
      </p:sp>
      <p:pic>
        <p:nvPicPr>
          <p:cNvPr id="3" name="Imagen 2">
            <a:extLst>
              <a:ext uri="{FF2B5EF4-FFF2-40B4-BE49-F238E27FC236}">
                <a16:creationId xmlns:a16="http://schemas.microsoft.com/office/drawing/2014/main" id="{23AE3DE0-00DA-7CF5-27D0-623827E92178}"/>
              </a:ext>
            </a:extLst>
          </p:cNvPr>
          <p:cNvPicPr>
            <a:picLocks noChangeAspect="1"/>
          </p:cNvPicPr>
          <p:nvPr/>
        </p:nvPicPr>
        <p:blipFill>
          <a:blip r:embed="rId2"/>
          <a:stretch>
            <a:fillRect/>
          </a:stretch>
        </p:blipFill>
        <p:spPr>
          <a:xfrm>
            <a:off x="763999" y="1622237"/>
            <a:ext cx="7540455" cy="5054898"/>
          </a:xfrm>
          <a:prstGeom prst="rect">
            <a:avLst/>
          </a:prstGeom>
        </p:spPr>
      </p:pic>
      <p:graphicFrame>
        <p:nvGraphicFramePr>
          <p:cNvPr id="4" name="Objeto 3">
            <a:extLst>
              <a:ext uri="{FF2B5EF4-FFF2-40B4-BE49-F238E27FC236}">
                <a16:creationId xmlns:a16="http://schemas.microsoft.com/office/drawing/2014/main" id="{F15CC0F9-2AB0-A50E-AF7E-073997B43F22}"/>
              </a:ext>
            </a:extLst>
          </p:cNvPr>
          <p:cNvGraphicFramePr>
            <a:graphicFrameLocks noChangeAspect="1"/>
          </p:cNvGraphicFramePr>
          <p:nvPr>
            <p:extLst>
              <p:ext uri="{D42A27DB-BD31-4B8C-83A1-F6EECF244321}">
                <p14:modId xmlns:p14="http://schemas.microsoft.com/office/powerpoint/2010/main" val="3706664550"/>
              </p:ext>
            </p:extLst>
          </p:nvPr>
        </p:nvGraphicFramePr>
        <p:xfrm>
          <a:off x="9416523" y="3041650"/>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0" name=""/>
                      <p:cNvPicPr/>
                      <p:nvPr/>
                    </p:nvPicPr>
                    <p:blipFill>
                      <a:blip r:embed="rId4"/>
                      <a:stretch>
                        <a:fillRect/>
                      </a:stretch>
                    </p:blipFill>
                    <p:spPr>
                      <a:xfrm>
                        <a:off x="9416523"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649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8E412D5-AA3F-4D3A-99F6-A2A6510C4CB1}"/>
              </a:ext>
            </a:extLst>
          </p:cNvPr>
          <p:cNvSpPr txBox="1">
            <a:spLocks/>
          </p:cNvSpPr>
          <p:nvPr/>
        </p:nvSpPr>
        <p:spPr>
          <a:xfrm>
            <a:off x="4724732" y="2258182"/>
            <a:ext cx="6882647" cy="856560"/>
          </a:xfrm>
          <a:prstGeom prst="rect">
            <a:avLst/>
          </a:prstGeom>
        </p:spPr>
        <p:txBody>
          <a:bodyPr/>
          <a:lstStyle>
            <a:defPPr>
              <a:defRPr lang="es-CO"/>
            </a:defPPr>
            <a:lvl1pPr marR="0" lvl="0" indent="0" algn="ctr" fontAlgn="auto">
              <a:lnSpc>
                <a:spcPct val="90000"/>
              </a:lnSpc>
              <a:spcBef>
                <a:spcPct val="0"/>
              </a:spcBef>
              <a:spcAft>
                <a:spcPts val="0"/>
              </a:spcAft>
              <a:buClrTx/>
              <a:buSzTx/>
              <a:buFontTx/>
              <a:buNone/>
              <a:tabLst/>
              <a:defRPr sz="6600" b="1">
                <a:solidFill>
                  <a:srgbClr val="52055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4800" dirty="0"/>
              <a:t>Contenido</a:t>
            </a:r>
            <a:endParaRPr kumimoji="0" lang="es-CO" sz="4800" b="1" i="0" u="none" strike="noStrike" kern="1200" cap="none" spc="0" normalizeH="0" baseline="0" noProof="0" dirty="0">
              <a:ln>
                <a:noFill/>
              </a:ln>
              <a:solidFill>
                <a:srgbClr val="52055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002273CA-EDE5-4B9B-A719-D2A2CEDD1068}"/>
              </a:ext>
            </a:extLst>
          </p:cNvPr>
          <p:cNvSpPr txBox="1"/>
          <p:nvPr/>
        </p:nvSpPr>
        <p:spPr>
          <a:xfrm>
            <a:off x="4724732" y="3114742"/>
            <a:ext cx="7145690" cy="1200329"/>
          </a:xfrm>
          <a:prstGeom prst="rect">
            <a:avLst/>
          </a:prstGeom>
          <a:noFill/>
        </p:spPr>
        <p:txBody>
          <a:bodyPr wrap="square" rtlCol="0">
            <a:spAutoFit/>
          </a:bodyPr>
          <a:lstStyle/>
          <a:p>
            <a:pPr marL="285750" indent="-285750">
              <a:buFont typeface="Arial" panose="020B0604020202020204" pitchFamily="34" charset="0"/>
              <a:buChar char="•"/>
            </a:pPr>
            <a:r>
              <a:rPr lang="es-419" dirty="0"/>
              <a:t>Objetivo</a:t>
            </a:r>
          </a:p>
          <a:p>
            <a:pPr marL="285750" indent="-285750">
              <a:buFont typeface="Arial" panose="020B0604020202020204" pitchFamily="34" charset="0"/>
              <a:buChar char="•"/>
            </a:pPr>
            <a:r>
              <a:rPr lang="es-419" dirty="0"/>
              <a:t>Supuestos principales de la simulación</a:t>
            </a:r>
          </a:p>
          <a:p>
            <a:pPr marL="285750" indent="-285750">
              <a:buFont typeface="Arial" panose="020B0604020202020204" pitchFamily="34" charset="0"/>
              <a:buChar char="•"/>
            </a:pPr>
            <a:r>
              <a:rPr lang="es-419" dirty="0"/>
              <a:t>Repaso general del proceso metodológico y presentación de la senda resultante para el invierno 2023</a:t>
            </a:r>
          </a:p>
        </p:txBody>
      </p:sp>
    </p:spTree>
    <p:extLst>
      <p:ext uri="{BB962C8B-B14F-4D97-AF65-F5344CB8AC3E}">
        <p14:creationId xmlns:p14="http://schemas.microsoft.com/office/powerpoint/2010/main" val="206410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8E412D5-AA3F-4D3A-99F6-A2A6510C4CB1}"/>
              </a:ext>
            </a:extLst>
          </p:cNvPr>
          <p:cNvSpPr txBox="1">
            <a:spLocks/>
          </p:cNvSpPr>
          <p:nvPr/>
        </p:nvSpPr>
        <p:spPr>
          <a:xfrm>
            <a:off x="2878515" y="1953382"/>
            <a:ext cx="6882647" cy="856560"/>
          </a:xfrm>
          <a:prstGeom prst="rect">
            <a:avLst/>
          </a:prstGeom>
        </p:spPr>
        <p:txBody>
          <a:bodyPr/>
          <a:lstStyle>
            <a:defPPr>
              <a:defRPr lang="es-CO"/>
            </a:defPPr>
            <a:lvl1pPr marR="0" lvl="0" indent="0" algn="ctr" fontAlgn="auto">
              <a:lnSpc>
                <a:spcPct val="90000"/>
              </a:lnSpc>
              <a:spcBef>
                <a:spcPct val="0"/>
              </a:spcBef>
              <a:spcAft>
                <a:spcPts val="0"/>
              </a:spcAft>
              <a:buClrTx/>
              <a:buSzTx/>
              <a:buFontTx/>
              <a:buNone/>
              <a:tabLst/>
              <a:defRPr sz="6600" b="1">
                <a:solidFill>
                  <a:srgbClr val="52055F"/>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s-ES" sz="4800" dirty="0"/>
              <a:t>Objetivo</a:t>
            </a:r>
            <a:endParaRPr kumimoji="0" lang="es-CO" sz="4800" b="1" i="0" u="none" strike="noStrike" kern="1200" cap="none" spc="0" normalizeH="0" baseline="0" noProof="0" dirty="0">
              <a:ln>
                <a:noFill/>
              </a:ln>
              <a:solidFill>
                <a:srgbClr val="52055F"/>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002273CA-EDE5-4B9B-A719-D2A2CEDD1068}"/>
              </a:ext>
            </a:extLst>
          </p:cNvPr>
          <p:cNvSpPr txBox="1"/>
          <p:nvPr/>
        </p:nvSpPr>
        <p:spPr>
          <a:xfrm>
            <a:off x="3470698" y="2879611"/>
            <a:ext cx="7145690" cy="1754326"/>
          </a:xfrm>
          <a:prstGeom prst="rect">
            <a:avLst/>
          </a:prstGeom>
          <a:noFill/>
        </p:spPr>
        <p:txBody>
          <a:bodyPr wrap="square" rtlCol="0">
            <a:spAutoFit/>
          </a:bodyPr>
          <a:lstStyle/>
          <a:p>
            <a:r>
              <a:rPr lang="es-419" dirty="0"/>
              <a:t>Presentar la aplicación de la metodología definida para la definición la de senda de embalse del SIN para los meses de invierno 2023 y establecer la senda que propondrá el </a:t>
            </a:r>
            <a:r>
              <a:rPr lang="es-419" dirty="0" err="1"/>
              <a:t>CNO</a:t>
            </a:r>
            <a:r>
              <a:rPr lang="es-419" dirty="0"/>
              <a:t> a la </a:t>
            </a:r>
            <a:r>
              <a:rPr lang="es-419" dirty="0" err="1"/>
              <a:t>CREG</a:t>
            </a:r>
            <a:r>
              <a:rPr lang="es-419" dirty="0"/>
              <a:t>.</a:t>
            </a:r>
          </a:p>
          <a:p>
            <a:endParaRPr lang="es-419" dirty="0"/>
          </a:p>
          <a:p>
            <a:r>
              <a:rPr lang="es-419" dirty="0" err="1"/>
              <a:t>CNO</a:t>
            </a:r>
            <a:r>
              <a:rPr lang="es-419" dirty="0"/>
              <a:t> debe presentar la senda propuesta a la </a:t>
            </a:r>
            <a:r>
              <a:rPr lang="es-419" dirty="0" err="1"/>
              <a:t>CREG</a:t>
            </a:r>
            <a:r>
              <a:rPr lang="es-419" dirty="0"/>
              <a:t> antes del 15 de abril de 2023 según lo establecido en la Resolución </a:t>
            </a:r>
            <a:r>
              <a:rPr lang="es-419" dirty="0" err="1"/>
              <a:t>CREG</a:t>
            </a:r>
            <a:r>
              <a:rPr lang="es-419" dirty="0"/>
              <a:t> 209/2020.</a:t>
            </a:r>
            <a:endParaRPr lang="en-US" dirty="0"/>
          </a:p>
        </p:txBody>
      </p:sp>
    </p:spTree>
    <p:extLst>
      <p:ext uri="{BB962C8B-B14F-4D97-AF65-F5344CB8AC3E}">
        <p14:creationId xmlns:p14="http://schemas.microsoft.com/office/powerpoint/2010/main" val="281635506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BC554F-3E7E-40D5-9908-E38059A9470D}"/>
              </a:ext>
            </a:extLst>
          </p:cNvPr>
          <p:cNvSpPr>
            <a:spLocks noGrp="1"/>
          </p:cNvSpPr>
          <p:nvPr>
            <p:ph type="title" idx="4294967295"/>
          </p:nvPr>
        </p:nvSpPr>
        <p:spPr>
          <a:xfrm>
            <a:off x="0" y="449263"/>
            <a:ext cx="10702925" cy="604837"/>
          </a:xfrm>
        </p:spPr>
        <p:txBody>
          <a:bodyPr wrap="square">
            <a:spAutoFit/>
          </a:bodyPr>
          <a:lstStyle/>
          <a:p>
            <a:pPr fontAlgn="base">
              <a:spcAft>
                <a:spcPct val="0"/>
              </a:spcAft>
            </a:pPr>
            <a:r>
              <a:rPr lang="es-ES" sz="3200" dirty="0">
                <a:solidFill>
                  <a:srgbClr val="F57E1B"/>
                </a:solidFill>
              </a:rPr>
              <a:t>Datos de entrada y supuestos considerados </a:t>
            </a:r>
            <a:endParaRPr lang="es-CO" sz="3200" dirty="0">
              <a:solidFill>
                <a:srgbClr val="F57E1B"/>
              </a:solidFill>
            </a:endParaRPr>
          </a:p>
        </p:txBody>
      </p:sp>
      <p:sp>
        <p:nvSpPr>
          <p:cNvPr id="111" name="Rectángulo 110">
            <a:extLst>
              <a:ext uri="{FF2B5EF4-FFF2-40B4-BE49-F238E27FC236}">
                <a16:creationId xmlns:a16="http://schemas.microsoft.com/office/drawing/2014/main" id="{E4E2EB7A-4130-4979-8B3D-A08E636CB93D}"/>
              </a:ext>
            </a:extLst>
          </p:cNvPr>
          <p:cNvSpPr/>
          <p:nvPr/>
        </p:nvSpPr>
        <p:spPr>
          <a:xfrm>
            <a:off x="498647" y="1023693"/>
            <a:ext cx="10589091"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Se muestran los principales supuestos y datos de entrada que mayor impacto tienen en el modelo de simulación, considerando las  características técnicas, disponibilidad y con cuánta generación se podrá contar, demanda pronosticada, la cantidad de energía que  llegará a los embalses y los diferentes costos asociados a la  operación de los recursos. </a:t>
            </a:r>
            <a:endParaRPr kumimoji="0" lang="es-MX"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object 279">
            <a:extLst>
              <a:ext uri="{FF2B5EF4-FFF2-40B4-BE49-F238E27FC236}">
                <a16:creationId xmlns:a16="http://schemas.microsoft.com/office/drawing/2014/main" id="{67961EA2-DED1-47E3-B6BA-406EB15FD8B7}"/>
              </a:ext>
            </a:extLst>
          </p:cNvPr>
          <p:cNvSpPr/>
          <p:nvPr/>
        </p:nvSpPr>
        <p:spPr>
          <a:xfrm>
            <a:off x="740006" y="2540958"/>
            <a:ext cx="258378" cy="18483"/>
          </a:xfrm>
          <a:custGeom>
            <a:avLst/>
            <a:gdLst/>
            <a:ahLst/>
            <a:cxnLst/>
            <a:rect l="l" t="t" r="r" b="b"/>
            <a:pathLst>
              <a:path w="426085" h="30479">
                <a:moveTo>
                  <a:pt x="0" y="30396"/>
                </a:moveTo>
                <a:lnTo>
                  <a:pt x="425651" y="30396"/>
                </a:lnTo>
                <a:lnTo>
                  <a:pt x="425651" y="0"/>
                </a:lnTo>
                <a:lnTo>
                  <a:pt x="0" y="0"/>
                </a:lnTo>
                <a:lnTo>
                  <a:pt x="0" y="30396"/>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object 279">
            <a:extLst>
              <a:ext uri="{FF2B5EF4-FFF2-40B4-BE49-F238E27FC236}">
                <a16:creationId xmlns:a16="http://schemas.microsoft.com/office/drawing/2014/main" id="{CE895F11-F6F3-4E45-A1CA-C5D71FC39A0A}"/>
              </a:ext>
            </a:extLst>
          </p:cNvPr>
          <p:cNvSpPr/>
          <p:nvPr/>
        </p:nvSpPr>
        <p:spPr>
          <a:xfrm>
            <a:off x="740006" y="2540958"/>
            <a:ext cx="258378" cy="18483"/>
          </a:xfrm>
          <a:custGeom>
            <a:avLst/>
            <a:gdLst/>
            <a:ahLst/>
            <a:cxnLst/>
            <a:rect l="l" t="t" r="r" b="b"/>
            <a:pathLst>
              <a:path w="426085" h="30479">
                <a:moveTo>
                  <a:pt x="0" y="30396"/>
                </a:moveTo>
                <a:lnTo>
                  <a:pt x="425651" y="30396"/>
                </a:lnTo>
                <a:lnTo>
                  <a:pt x="425651" y="0"/>
                </a:lnTo>
                <a:lnTo>
                  <a:pt x="0" y="0"/>
                </a:lnTo>
                <a:lnTo>
                  <a:pt x="0" y="30396"/>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6" name="Grupo 85">
            <a:extLst>
              <a:ext uri="{FF2B5EF4-FFF2-40B4-BE49-F238E27FC236}">
                <a16:creationId xmlns:a16="http://schemas.microsoft.com/office/drawing/2014/main" id="{0A08EB57-C478-4457-8500-2DF07A37C089}"/>
              </a:ext>
            </a:extLst>
          </p:cNvPr>
          <p:cNvGrpSpPr/>
          <p:nvPr/>
        </p:nvGrpSpPr>
        <p:grpSpPr>
          <a:xfrm>
            <a:off x="1932740" y="2088896"/>
            <a:ext cx="9958501" cy="3945885"/>
            <a:chOff x="711555" y="2300024"/>
            <a:chExt cx="9564959" cy="3945885"/>
          </a:xfrm>
        </p:grpSpPr>
        <p:sp>
          <p:nvSpPr>
            <p:cNvPr id="87" name="object 259">
              <a:extLst>
                <a:ext uri="{FF2B5EF4-FFF2-40B4-BE49-F238E27FC236}">
                  <a16:creationId xmlns:a16="http://schemas.microsoft.com/office/drawing/2014/main" id="{5C96669D-FB89-49AB-BEC5-38929D7FC34F}"/>
                </a:ext>
              </a:extLst>
            </p:cNvPr>
            <p:cNvSpPr/>
            <p:nvPr/>
          </p:nvSpPr>
          <p:spPr>
            <a:xfrm>
              <a:off x="872689" y="2655131"/>
              <a:ext cx="86254" cy="164038"/>
            </a:xfrm>
            <a:custGeom>
              <a:avLst/>
              <a:gdLst/>
              <a:ahLst/>
              <a:cxnLst/>
              <a:rect l="l" t="t" r="r" b="b"/>
              <a:pathLst>
                <a:path w="142239" h="270510">
                  <a:moveTo>
                    <a:pt x="142236" y="0"/>
                  </a:moveTo>
                  <a:lnTo>
                    <a:pt x="112802" y="0"/>
                  </a:lnTo>
                  <a:lnTo>
                    <a:pt x="96747" y="5367"/>
                  </a:lnTo>
                  <a:lnTo>
                    <a:pt x="70249" y="53652"/>
                  </a:lnTo>
                  <a:lnTo>
                    <a:pt x="55326" y="99151"/>
                  </a:lnTo>
                  <a:lnTo>
                    <a:pt x="34519" y="163279"/>
                  </a:lnTo>
                  <a:lnTo>
                    <a:pt x="14015" y="226725"/>
                  </a:lnTo>
                  <a:lnTo>
                    <a:pt x="0" y="270180"/>
                  </a:lnTo>
                  <a:lnTo>
                    <a:pt x="4408" y="269258"/>
                  </a:lnTo>
                  <a:lnTo>
                    <a:pt x="8701" y="267520"/>
                  </a:lnTo>
                  <a:lnTo>
                    <a:pt x="12596" y="264923"/>
                  </a:lnTo>
                  <a:lnTo>
                    <a:pt x="22195" y="260412"/>
                  </a:lnTo>
                  <a:lnTo>
                    <a:pt x="32475" y="258908"/>
                  </a:lnTo>
                  <a:lnTo>
                    <a:pt x="42755" y="260412"/>
                  </a:lnTo>
                  <a:lnTo>
                    <a:pt x="52354" y="264923"/>
                  </a:lnTo>
                  <a:lnTo>
                    <a:pt x="54909" y="266630"/>
                  </a:lnTo>
                  <a:lnTo>
                    <a:pt x="57631" y="267939"/>
                  </a:lnTo>
                  <a:lnTo>
                    <a:pt x="60437" y="268923"/>
                  </a:lnTo>
                  <a:lnTo>
                    <a:pt x="142236"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object 260">
              <a:extLst>
                <a:ext uri="{FF2B5EF4-FFF2-40B4-BE49-F238E27FC236}">
                  <a16:creationId xmlns:a16="http://schemas.microsoft.com/office/drawing/2014/main" id="{EDC23F1A-6C6C-48D0-92A0-68491F556BFB}"/>
                </a:ext>
              </a:extLst>
            </p:cNvPr>
            <p:cNvSpPr/>
            <p:nvPr/>
          </p:nvSpPr>
          <p:spPr>
            <a:xfrm>
              <a:off x="833415" y="2655130"/>
              <a:ext cx="107818" cy="164423"/>
            </a:xfrm>
            <a:custGeom>
              <a:avLst/>
              <a:gdLst/>
              <a:ahLst/>
              <a:cxnLst/>
              <a:rect l="l" t="t" r="r" b="b"/>
              <a:pathLst>
                <a:path w="177800" h="271145">
                  <a:moveTo>
                    <a:pt x="37600" y="264923"/>
                  </a:moveTo>
                  <a:lnTo>
                    <a:pt x="43981" y="268307"/>
                  </a:lnTo>
                  <a:lnTo>
                    <a:pt x="50777" y="270308"/>
                  </a:lnTo>
                  <a:lnTo>
                    <a:pt x="57775" y="270931"/>
                  </a:lnTo>
                  <a:lnTo>
                    <a:pt x="64762" y="270180"/>
                  </a:lnTo>
                  <a:lnTo>
                    <a:pt x="78778" y="226729"/>
                  </a:lnTo>
                  <a:lnTo>
                    <a:pt x="99282" y="163282"/>
                  </a:lnTo>
                  <a:lnTo>
                    <a:pt x="120088" y="99153"/>
                  </a:lnTo>
                  <a:lnTo>
                    <a:pt x="135011" y="53652"/>
                  </a:lnTo>
                  <a:lnTo>
                    <a:pt x="161991" y="9726"/>
                  </a:lnTo>
                  <a:lnTo>
                    <a:pt x="177575" y="0"/>
                  </a:lnTo>
                  <a:lnTo>
                    <a:pt x="110687" y="0"/>
                  </a:lnTo>
                  <a:lnTo>
                    <a:pt x="77340" y="27164"/>
                  </a:lnTo>
                  <a:lnTo>
                    <a:pt x="54194" y="96102"/>
                  </a:lnTo>
                  <a:lnTo>
                    <a:pt x="34693" y="156178"/>
                  </a:lnTo>
                  <a:lnTo>
                    <a:pt x="14877" y="217479"/>
                  </a:lnTo>
                  <a:lnTo>
                    <a:pt x="0" y="263604"/>
                  </a:lnTo>
                  <a:lnTo>
                    <a:pt x="9219" y="259935"/>
                  </a:lnTo>
                  <a:lnTo>
                    <a:pt x="18937" y="258931"/>
                  </a:lnTo>
                  <a:lnTo>
                    <a:pt x="28587" y="260594"/>
                  </a:lnTo>
                  <a:lnTo>
                    <a:pt x="37600" y="2649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bject 261">
              <a:extLst>
                <a:ext uri="{FF2B5EF4-FFF2-40B4-BE49-F238E27FC236}">
                  <a16:creationId xmlns:a16="http://schemas.microsoft.com/office/drawing/2014/main" id="{D3408C06-D893-4F4F-809B-20A4131DAA50}"/>
                </a:ext>
              </a:extLst>
            </p:cNvPr>
            <p:cNvSpPr/>
            <p:nvPr/>
          </p:nvSpPr>
          <p:spPr>
            <a:xfrm>
              <a:off x="909344" y="2625902"/>
              <a:ext cx="115904" cy="193687"/>
            </a:xfrm>
            <a:custGeom>
              <a:avLst/>
              <a:gdLst/>
              <a:ahLst/>
              <a:cxnLst/>
              <a:rect l="l" t="t" r="r" b="b"/>
              <a:pathLst>
                <a:path w="191135" h="319404">
                  <a:moveTo>
                    <a:pt x="96447" y="0"/>
                  </a:moveTo>
                  <a:lnTo>
                    <a:pt x="0" y="317121"/>
                  </a:lnTo>
                  <a:lnTo>
                    <a:pt x="8017" y="318922"/>
                  </a:lnTo>
                  <a:lnTo>
                    <a:pt x="16189" y="318859"/>
                  </a:lnTo>
                  <a:lnTo>
                    <a:pt x="24182" y="316926"/>
                  </a:lnTo>
                  <a:lnTo>
                    <a:pt x="31663" y="313121"/>
                  </a:lnTo>
                  <a:lnTo>
                    <a:pt x="41262" y="308615"/>
                  </a:lnTo>
                  <a:lnTo>
                    <a:pt x="51542" y="307113"/>
                  </a:lnTo>
                  <a:lnTo>
                    <a:pt x="61823" y="308615"/>
                  </a:lnTo>
                  <a:lnTo>
                    <a:pt x="71421" y="313121"/>
                  </a:lnTo>
                  <a:lnTo>
                    <a:pt x="81020" y="317638"/>
                  </a:lnTo>
                  <a:lnTo>
                    <a:pt x="91300" y="319144"/>
                  </a:lnTo>
                  <a:lnTo>
                    <a:pt x="101581" y="317638"/>
                  </a:lnTo>
                  <a:lnTo>
                    <a:pt x="111179" y="313121"/>
                  </a:lnTo>
                  <a:lnTo>
                    <a:pt x="120778" y="308615"/>
                  </a:lnTo>
                  <a:lnTo>
                    <a:pt x="131058" y="307113"/>
                  </a:lnTo>
                  <a:lnTo>
                    <a:pt x="141338" y="308615"/>
                  </a:lnTo>
                  <a:lnTo>
                    <a:pt x="150937" y="313121"/>
                  </a:lnTo>
                  <a:lnTo>
                    <a:pt x="160538" y="317638"/>
                  </a:lnTo>
                  <a:lnTo>
                    <a:pt x="170820" y="319144"/>
                  </a:lnTo>
                  <a:lnTo>
                    <a:pt x="181101" y="317638"/>
                  </a:lnTo>
                  <a:lnTo>
                    <a:pt x="190695" y="313121"/>
                  </a:lnTo>
                  <a:lnTo>
                    <a:pt x="190695" y="0"/>
                  </a:lnTo>
                  <a:lnTo>
                    <a:pt x="96447"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object 262">
              <a:extLst>
                <a:ext uri="{FF2B5EF4-FFF2-40B4-BE49-F238E27FC236}">
                  <a16:creationId xmlns:a16="http://schemas.microsoft.com/office/drawing/2014/main" id="{E1560CD1-B4B0-405B-AC11-1CDB6912114B}"/>
                </a:ext>
              </a:extLst>
            </p:cNvPr>
            <p:cNvSpPr/>
            <p:nvPr/>
          </p:nvSpPr>
          <p:spPr>
            <a:xfrm>
              <a:off x="793729" y="2655130"/>
              <a:ext cx="107048" cy="164423"/>
            </a:xfrm>
            <a:custGeom>
              <a:avLst/>
              <a:gdLst/>
              <a:ahLst/>
              <a:cxnLst/>
              <a:rect l="l" t="t" r="r" b="b"/>
              <a:pathLst>
                <a:path w="176530" h="271145">
                  <a:moveTo>
                    <a:pt x="23528" y="264923"/>
                  </a:moveTo>
                  <a:lnTo>
                    <a:pt x="33126" y="269441"/>
                  </a:lnTo>
                  <a:lnTo>
                    <a:pt x="43407" y="270947"/>
                  </a:lnTo>
                  <a:lnTo>
                    <a:pt x="53687" y="269441"/>
                  </a:lnTo>
                  <a:lnTo>
                    <a:pt x="63286" y="264923"/>
                  </a:lnTo>
                  <a:lnTo>
                    <a:pt x="63987" y="264452"/>
                  </a:lnTo>
                  <a:lnTo>
                    <a:pt x="64710" y="264012"/>
                  </a:lnTo>
                  <a:lnTo>
                    <a:pt x="65443" y="263604"/>
                  </a:lnTo>
                  <a:lnTo>
                    <a:pt x="80320" y="217479"/>
                  </a:lnTo>
                  <a:lnTo>
                    <a:pt x="100137" y="156178"/>
                  </a:lnTo>
                  <a:lnTo>
                    <a:pt x="119637" y="96102"/>
                  </a:lnTo>
                  <a:lnTo>
                    <a:pt x="133566" y="53652"/>
                  </a:lnTo>
                  <a:lnTo>
                    <a:pt x="160550" y="9726"/>
                  </a:lnTo>
                  <a:lnTo>
                    <a:pt x="176130" y="0"/>
                  </a:lnTo>
                  <a:lnTo>
                    <a:pt x="109242" y="0"/>
                  </a:lnTo>
                  <a:lnTo>
                    <a:pt x="75895" y="27164"/>
                  </a:lnTo>
                  <a:lnTo>
                    <a:pt x="53309" y="94386"/>
                  </a:lnTo>
                  <a:lnTo>
                    <a:pt x="34564" y="152122"/>
                  </a:lnTo>
                  <a:lnTo>
                    <a:pt x="15206" y="211988"/>
                  </a:lnTo>
                  <a:lnTo>
                    <a:pt x="0" y="259112"/>
                  </a:lnTo>
                  <a:lnTo>
                    <a:pt x="8114" y="258285"/>
                  </a:lnTo>
                  <a:lnTo>
                    <a:pt x="16449" y="260211"/>
                  </a:lnTo>
                  <a:lnTo>
                    <a:pt x="23528" y="2649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object 263">
              <a:extLst>
                <a:ext uri="{FF2B5EF4-FFF2-40B4-BE49-F238E27FC236}">
                  <a16:creationId xmlns:a16="http://schemas.microsoft.com/office/drawing/2014/main" id="{3AED0F29-5D66-44D6-9D30-E990F0E712DB}"/>
                </a:ext>
              </a:extLst>
            </p:cNvPr>
            <p:cNvSpPr/>
            <p:nvPr/>
          </p:nvSpPr>
          <p:spPr>
            <a:xfrm>
              <a:off x="764208" y="2655130"/>
              <a:ext cx="95881" cy="164423"/>
            </a:xfrm>
            <a:custGeom>
              <a:avLst/>
              <a:gdLst/>
              <a:ahLst/>
              <a:cxnLst/>
              <a:rect l="l" t="t" r="r" b="b"/>
              <a:pathLst>
                <a:path w="158114" h="271145">
                  <a:moveTo>
                    <a:pt x="32449" y="264923"/>
                  </a:moveTo>
                  <a:lnTo>
                    <a:pt x="37412" y="261625"/>
                  </a:lnTo>
                  <a:lnTo>
                    <a:pt x="42993" y="259698"/>
                  </a:lnTo>
                  <a:lnTo>
                    <a:pt x="48679" y="259112"/>
                  </a:lnTo>
                  <a:lnTo>
                    <a:pt x="63887" y="211988"/>
                  </a:lnTo>
                  <a:lnTo>
                    <a:pt x="83247" y="152122"/>
                  </a:lnTo>
                  <a:lnTo>
                    <a:pt x="101992" y="94386"/>
                  </a:lnTo>
                  <a:lnTo>
                    <a:pt x="115357" y="53652"/>
                  </a:lnTo>
                  <a:lnTo>
                    <a:pt x="142341" y="9726"/>
                  </a:lnTo>
                  <a:lnTo>
                    <a:pt x="157921" y="0"/>
                  </a:lnTo>
                  <a:lnTo>
                    <a:pt x="112321" y="0"/>
                  </a:lnTo>
                  <a:lnTo>
                    <a:pt x="78974" y="27164"/>
                  </a:lnTo>
                  <a:lnTo>
                    <a:pt x="55090" y="98366"/>
                  </a:lnTo>
                  <a:lnTo>
                    <a:pt x="34619" y="161458"/>
                  </a:lnTo>
                  <a:lnTo>
                    <a:pt x="14277" y="224397"/>
                  </a:lnTo>
                  <a:lnTo>
                    <a:pt x="0" y="268651"/>
                  </a:lnTo>
                  <a:lnTo>
                    <a:pt x="8191" y="270663"/>
                  </a:lnTo>
                  <a:lnTo>
                    <a:pt x="16570" y="270714"/>
                  </a:lnTo>
                  <a:lnTo>
                    <a:pt x="24775" y="268801"/>
                  </a:lnTo>
                  <a:lnTo>
                    <a:pt x="32449" y="2649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object 264">
              <a:extLst>
                <a:ext uri="{FF2B5EF4-FFF2-40B4-BE49-F238E27FC236}">
                  <a16:creationId xmlns:a16="http://schemas.microsoft.com/office/drawing/2014/main" id="{038F6E4E-CCC5-4E05-8229-6DA484314F05}"/>
                </a:ext>
              </a:extLst>
            </p:cNvPr>
            <p:cNvSpPr/>
            <p:nvPr/>
          </p:nvSpPr>
          <p:spPr>
            <a:xfrm>
              <a:off x="725362" y="2625903"/>
              <a:ext cx="107048" cy="193687"/>
            </a:xfrm>
            <a:custGeom>
              <a:avLst/>
              <a:gdLst/>
              <a:ahLst/>
              <a:cxnLst/>
              <a:rect l="l" t="t" r="r" b="b"/>
              <a:pathLst>
                <a:path w="176530" h="319404">
                  <a:moveTo>
                    <a:pt x="16994" y="313121"/>
                  </a:moveTo>
                  <a:lnTo>
                    <a:pt x="26588" y="308609"/>
                  </a:lnTo>
                  <a:lnTo>
                    <a:pt x="36869" y="307105"/>
                  </a:lnTo>
                  <a:lnTo>
                    <a:pt x="47151" y="308609"/>
                  </a:lnTo>
                  <a:lnTo>
                    <a:pt x="56752" y="313121"/>
                  </a:lnTo>
                  <a:lnTo>
                    <a:pt x="59066" y="314660"/>
                  </a:lnTo>
                  <a:lnTo>
                    <a:pt x="61526" y="315906"/>
                  </a:lnTo>
                  <a:lnTo>
                    <a:pt x="64060" y="316848"/>
                  </a:lnTo>
                  <a:lnTo>
                    <a:pt x="78329" y="272609"/>
                  </a:lnTo>
                  <a:lnTo>
                    <a:pt x="98672" y="209671"/>
                  </a:lnTo>
                  <a:lnTo>
                    <a:pt x="119148" y="146572"/>
                  </a:lnTo>
                  <a:lnTo>
                    <a:pt x="133817" y="101850"/>
                  </a:lnTo>
                  <a:lnTo>
                    <a:pt x="160797" y="57923"/>
                  </a:lnTo>
                  <a:lnTo>
                    <a:pt x="176382" y="48197"/>
                  </a:lnTo>
                  <a:lnTo>
                    <a:pt x="176382" y="0"/>
                  </a:lnTo>
                  <a:lnTo>
                    <a:pt x="98845" y="0"/>
                  </a:lnTo>
                  <a:lnTo>
                    <a:pt x="0" y="319005"/>
                  </a:lnTo>
                  <a:lnTo>
                    <a:pt x="5947" y="318534"/>
                  </a:lnTo>
                  <a:lnTo>
                    <a:pt x="11811" y="316576"/>
                  </a:lnTo>
                  <a:lnTo>
                    <a:pt x="16994" y="313121"/>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object 265">
              <a:extLst>
                <a:ext uri="{FF2B5EF4-FFF2-40B4-BE49-F238E27FC236}">
                  <a16:creationId xmlns:a16="http://schemas.microsoft.com/office/drawing/2014/main" id="{2AF9D66E-1083-43EF-BAAE-DF6FAE10F062}"/>
                </a:ext>
              </a:extLst>
            </p:cNvPr>
            <p:cNvSpPr/>
            <p:nvPr/>
          </p:nvSpPr>
          <p:spPr>
            <a:xfrm>
              <a:off x="785309" y="2579809"/>
              <a:ext cx="239895" cy="46208"/>
            </a:xfrm>
            <a:custGeom>
              <a:avLst/>
              <a:gdLst/>
              <a:ahLst/>
              <a:cxnLst/>
              <a:rect l="l" t="t" r="r" b="b"/>
              <a:pathLst>
                <a:path w="395605" h="76200">
                  <a:moveTo>
                    <a:pt x="0" y="76008"/>
                  </a:moveTo>
                  <a:lnTo>
                    <a:pt x="395244" y="76008"/>
                  </a:lnTo>
                  <a:lnTo>
                    <a:pt x="395244" y="0"/>
                  </a:lnTo>
                  <a:lnTo>
                    <a:pt x="0" y="0"/>
                  </a:lnTo>
                  <a:lnTo>
                    <a:pt x="0" y="76008"/>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bject 266">
              <a:extLst>
                <a:ext uri="{FF2B5EF4-FFF2-40B4-BE49-F238E27FC236}">
                  <a16:creationId xmlns:a16="http://schemas.microsoft.com/office/drawing/2014/main" id="{53AA4356-1B54-4FD5-BDDB-A99A8E02BB55}"/>
                </a:ext>
              </a:extLst>
            </p:cNvPr>
            <p:cNvSpPr/>
            <p:nvPr/>
          </p:nvSpPr>
          <p:spPr>
            <a:xfrm>
              <a:off x="813881" y="2593638"/>
              <a:ext cx="16943" cy="16943"/>
            </a:xfrm>
            <a:custGeom>
              <a:avLst/>
              <a:gdLst/>
              <a:ahLst/>
              <a:cxnLst/>
              <a:rect l="l" t="t" r="r" b="b"/>
              <a:pathLst>
                <a:path w="27940"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object 267">
              <a:extLst>
                <a:ext uri="{FF2B5EF4-FFF2-40B4-BE49-F238E27FC236}">
                  <a16:creationId xmlns:a16="http://schemas.microsoft.com/office/drawing/2014/main" id="{A4032677-E21A-4D17-A427-18E1F4C6B235}"/>
                </a:ext>
              </a:extLst>
            </p:cNvPr>
            <p:cNvSpPr/>
            <p:nvPr/>
          </p:nvSpPr>
          <p:spPr>
            <a:xfrm>
              <a:off x="854442"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object 268">
              <a:extLst>
                <a:ext uri="{FF2B5EF4-FFF2-40B4-BE49-F238E27FC236}">
                  <a16:creationId xmlns:a16="http://schemas.microsoft.com/office/drawing/2014/main" id="{15F1F545-B0AC-40AD-8BA2-22366EBA8C7D}"/>
                </a:ext>
              </a:extLst>
            </p:cNvPr>
            <p:cNvSpPr/>
            <p:nvPr/>
          </p:nvSpPr>
          <p:spPr>
            <a:xfrm>
              <a:off x="895009"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bject 269">
              <a:extLst>
                <a:ext uri="{FF2B5EF4-FFF2-40B4-BE49-F238E27FC236}">
                  <a16:creationId xmlns:a16="http://schemas.microsoft.com/office/drawing/2014/main" id="{57DEDDC2-0F4C-4B08-824F-FDF17FB0B880}"/>
                </a:ext>
              </a:extLst>
            </p:cNvPr>
            <p:cNvSpPr/>
            <p:nvPr/>
          </p:nvSpPr>
          <p:spPr>
            <a:xfrm>
              <a:off x="935564"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object 270">
              <a:extLst>
                <a:ext uri="{FF2B5EF4-FFF2-40B4-BE49-F238E27FC236}">
                  <a16:creationId xmlns:a16="http://schemas.microsoft.com/office/drawing/2014/main" id="{7D84582B-B69B-4DAB-A953-7B2EEDDBF35A}"/>
                </a:ext>
              </a:extLst>
            </p:cNvPr>
            <p:cNvSpPr/>
            <p:nvPr/>
          </p:nvSpPr>
          <p:spPr>
            <a:xfrm>
              <a:off x="976131" y="2593638"/>
              <a:ext cx="16943" cy="16943"/>
            </a:xfrm>
            <a:custGeom>
              <a:avLst/>
              <a:gdLst/>
              <a:ahLst/>
              <a:cxnLst/>
              <a:rect l="l" t="t" r="r" b="b"/>
              <a:pathLst>
                <a:path w="27939" h="27939">
                  <a:moveTo>
                    <a:pt x="27360" y="27360"/>
                  </a:moveTo>
                  <a:lnTo>
                    <a:pt x="0" y="27360"/>
                  </a:lnTo>
                  <a:lnTo>
                    <a:pt x="0" y="0"/>
                  </a:lnTo>
                  <a:lnTo>
                    <a:pt x="27360" y="0"/>
                  </a:lnTo>
                  <a:lnTo>
                    <a:pt x="27360" y="2736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object 271">
              <a:extLst>
                <a:ext uri="{FF2B5EF4-FFF2-40B4-BE49-F238E27FC236}">
                  <a16:creationId xmlns:a16="http://schemas.microsoft.com/office/drawing/2014/main" id="{552E5D36-264D-450A-95FD-D95370656718}"/>
                </a:ext>
              </a:extLst>
            </p:cNvPr>
            <p:cNvSpPr/>
            <p:nvPr/>
          </p:nvSpPr>
          <p:spPr>
            <a:xfrm>
              <a:off x="711555" y="2838264"/>
              <a:ext cx="313443" cy="36581"/>
            </a:xfrm>
            <a:custGeom>
              <a:avLst/>
              <a:gdLst/>
              <a:ahLst/>
              <a:cxnLst/>
              <a:rect l="l" t="t" r="r" b="b"/>
              <a:pathLst>
                <a:path w="516889" h="60325">
                  <a:moveTo>
                    <a:pt x="516863" y="6023"/>
                  </a:moveTo>
                  <a:lnTo>
                    <a:pt x="507269" y="10535"/>
                  </a:lnTo>
                  <a:lnTo>
                    <a:pt x="496988" y="12038"/>
                  </a:lnTo>
                  <a:lnTo>
                    <a:pt x="486706" y="10535"/>
                  </a:lnTo>
                  <a:lnTo>
                    <a:pt x="477105" y="6023"/>
                  </a:lnTo>
                  <a:lnTo>
                    <a:pt x="467507" y="1505"/>
                  </a:lnTo>
                  <a:lnTo>
                    <a:pt x="457226" y="0"/>
                  </a:lnTo>
                  <a:lnTo>
                    <a:pt x="446946" y="1505"/>
                  </a:lnTo>
                  <a:lnTo>
                    <a:pt x="437347" y="6023"/>
                  </a:lnTo>
                  <a:lnTo>
                    <a:pt x="427749" y="10535"/>
                  </a:lnTo>
                  <a:lnTo>
                    <a:pt x="417468" y="12038"/>
                  </a:lnTo>
                  <a:lnTo>
                    <a:pt x="407188" y="10535"/>
                  </a:lnTo>
                  <a:lnTo>
                    <a:pt x="397589" y="6023"/>
                  </a:lnTo>
                  <a:lnTo>
                    <a:pt x="387991" y="1505"/>
                  </a:lnTo>
                  <a:lnTo>
                    <a:pt x="377711" y="0"/>
                  </a:lnTo>
                  <a:lnTo>
                    <a:pt x="367430" y="1505"/>
                  </a:lnTo>
                  <a:lnTo>
                    <a:pt x="357832" y="6023"/>
                  </a:lnTo>
                  <a:lnTo>
                    <a:pt x="348233" y="10535"/>
                  </a:lnTo>
                  <a:lnTo>
                    <a:pt x="337953" y="12038"/>
                  </a:lnTo>
                  <a:lnTo>
                    <a:pt x="327672" y="10535"/>
                  </a:lnTo>
                  <a:lnTo>
                    <a:pt x="318074" y="6023"/>
                  </a:lnTo>
                  <a:lnTo>
                    <a:pt x="308475" y="1505"/>
                  </a:lnTo>
                  <a:lnTo>
                    <a:pt x="298195" y="0"/>
                  </a:lnTo>
                  <a:lnTo>
                    <a:pt x="287914" y="1505"/>
                  </a:lnTo>
                  <a:lnTo>
                    <a:pt x="278316" y="6023"/>
                  </a:lnTo>
                  <a:lnTo>
                    <a:pt x="268715" y="10535"/>
                  </a:lnTo>
                  <a:lnTo>
                    <a:pt x="258433" y="12038"/>
                  </a:lnTo>
                  <a:lnTo>
                    <a:pt x="248152" y="10535"/>
                  </a:lnTo>
                  <a:lnTo>
                    <a:pt x="238558" y="6023"/>
                  </a:lnTo>
                  <a:lnTo>
                    <a:pt x="228957" y="1505"/>
                  </a:lnTo>
                  <a:lnTo>
                    <a:pt x="218675" y="0"/>
                  </a:lnTo>
                  <a:lnTo>
                    <a:pt x="208394" y="1505"/>
                  </a:lnTo>
                  <a:lnTo>
                    <a:pt x="198800" y="6023"/>
                  </a:lnTo>
                  <a:lnTo>
                    <a:pt x="189201" y="10535"/>
                  </a:lnTo>
                  <a:lnTo>
                    <a:pt x="178921" y="12038"/>
                  </a:lnTo>
                  <a:lnTo>
                    <a:pt x="168641" y="10535"/>
                  </a:lnTo>
                  <a:lnTo>
                    <a:pt x="159042" y="6023"/>
                  </a:lnTo>
                  <a:lnTo>
                    <a:pt x="149441" y="1505"/>
                  </a:lnTo>
                  <a:lnTo>
                    <a:pt x="139158" y="0"/>
                  </a:lnTo>
                  <a:lnTo>
                    <a:pt x="128874" y="1505"/>
                  </a:lnTo>
                  <a:lnTo>
                    <a:pt x="119273" y="6023"/>
                  </a:lnTo>
                  <a:lnTo>
                    <a:pt x="109679" y="10535"/>
                  </a:lnTo>
                  <a:lnTo>
                    <a:pt x="99398" y="12038"/>
                  </a:lnTo>
                  <a:lnTo>
                    <a:pt x="89116" y="10535"/>
                  </a:lnTo>
                  <a:lnTo>
                    <a:pt x="79515" y="6023"/>
                  </a:lnTo>
                  <a:lnTo>
                    <a:pt x="69921" y="1505"/>
                  </a:lnTo>
                  <a:lnTo>
                    <a:pt x="59642" y="0"/>
                  </a:lnTo>
                  <a:lnTo>
                    <a:pt x="49362" y="1505"/>
                  </a:lnTo>
                  <a:lnTo>
                    <a:pt x="39768" y="6023"/>
                  </a:lnTo>
                  <a:lnTo>
                    <a:pt x="30167" y="10535"/>
                  </a:lnTo>
                  <a:lnTo>
                    <a:pt x="19884" y="12038"/>
                  </a:lnTo>
                  <a:lnTo>
                    <a:pt x="9600" y="10535"/>
                  </a:lnTo>
                  <a:lnTo>
                    <a:pt x="0" y="6023"/>
                  </a:lnTo>
                  <a:lnTo>
                    <a:pt x="0" y="60252"/>
                  </a:lnTo>
                  <a:lnTo>
                    <a:pt x="516863" y="60252"/>
                  </a:lnTo>
                  <a:lnTo>
                    <a:pt x="516863" y="6023"/>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object 272">
              <a:extLst>
                <a:ext uri="{FF2B5EF4-FFF2-40B4-BE49-F238E27FC236}">
                  <a16:creationId xmlns:a16="http://schemas.microsoft.com/office/drawing/2014/main" id="{21A7817E-DB1A-428F-B897-7C4A3F1779F0}"/>
                </a:ext>
              </a:extLst>
            </p:cNvPr>
            <p:cNvSpPr/>
            <p:nvPr/>
          </p:nvSpPr>
          <p:spPr>
            <a:xfrm>
              <a:off x="832320" y="2625900"/>
              <a:ext cx="21949" cy="29265"/>
            </a:xfrm>
            <a:custGeom>
              <a:avLst/>
              <a:gdLst/>
              <a:ahLst/>
              <a:cxnLst/>
              <a:rect l="l" t="t" r="r" b="b"/>
              <a:pathLst>
                <a:path w="36194" h="48260">
                  <a:moveTo>
                    <a:pt x="36030" y="0"/>
                  </a:moveTo>
                  <a:lnTo>
                    <a:pt x="0" y="0"/>
                  </a:lnTo>
                  <a:lnTo>
                    <a:pt x="0" y="48207"/>
                  </a:lnTo>
                  <a:lnTo>
                    <a:pt x="36030" y="48207"/>
                  </a:lnTo>
                  <a:lnTo>
                    <a:pt x="36030"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object 273">
              <a:extLst>
                <a:ext uri="{FF2B5EF4-FFF2-40B4-BE49-F238E27FC236}">
                  <a16:creationId xmlns:a16="http://schemas.microsoft.com/office/drawing/2014/main" id="{86753E61-F51D-4F24-8D28-FC2B62D2F299}"/>
                </a:ext>
              </a:extLst>
            </p:cNvPr>
            <p:cNvSpPr/>
            <p:nvPr/>
          </p:nvSpPr>
          <p:spPr>
            <a:xfrm>
              <a:off x="854169"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object 274">
              <a:extLst>
                <a:ext uri="{FF2B5EF4-FFF2-40B4-BE49-F238E27FC236}">
                  <a16:creationId xmlns:a16="http://schemas.microsoft.com/office/drawing/2014/main" id="{D2276BF6-F37D-46EE-9585-2967723ADB87}"/>
                </a:ext>
              </a:extLst>
            </p:cNvPr>
            <p:cNvSpPr/>
            <p:nvPr/>
          </p:nvSpPr>
          <p:spPr>
            <a:xfrm>
              <a:off x="876024"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object 275">
              <a:extLst>
                <a:ext uri="{FF2B5EF4-FFF2-40B4-BE49-F238E27FC236}">
                  <a16:creationId xmlns:a16="http://schemas.microsoft.com/office/drawing/2014/main" id="{CBA7513F-65DC-460C-B8E1-338495B83981}"/>
                </a:ext>
              </a:extLst>
            </p:cNvPr>
            <p:cNvSpPr/>
            <p:nvPr/>
          </p:nvSpPr>
          <p:spPr>
            <a:xfrm>
              <a:off x="897873"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bject 276">
              <a:extLst>
                <a:ext uri="{FF2B5EF4-FFF2-40B4-BE49-F238E27FC236}">
                  <a16:creationId xmlns:a16="http://schemas.microsoft.com/office/drawing/2014/main" id="{3C7D6874-7677-4F2E-91DA-E66776015BEA}"/>
                </a:ext>
              </a:extLst>
            </p:cNvPr>
            <p:cNvSpPr/>
            <p:nvPr/>
          </p:nvSpPr>
          <p:spPr>
            <a:xfrm>
              <a:off x="919722" y="2625900"/>
              <a:ext cx="21949" cy="29265"/>
            </a:xfrm>
            <a:custGeom>
              <a:avLst/>
              <a:gdLst/>
              <a:ahLst/>
              <a:cxnLst/>
              <a:rect l="l" t="t" r="r" b="b"/>
              <a:pathLst>
                <a:path w="36194" h="48260">
                  <a:moveTo>
                    <a:pt x="0" y="48207"/>
                  </a:moveTo>
                  <a:lnTo>
                    <a:pt x="36030" y="48207"/>
                  </a:lnTo>
                  <a:lnTo>
                    <a:pt x="36030" y="0"/>
                  </a:lnTo>
                  <a:lnTo>
                    <a:pt x="0" y="0"/>
                  </a:lnTo>
                  <a:lnTo>
                    <a:pt x="0" y="48207"/>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bject 277">
              <a:extLst>
                <a:ext uri="{FF2B5EF4-FFF2-40B4-BE49-F238E27FC236}">
                  <a16:creationId xmlns:a16="http://schemas.microsoft.com/office/drawing/2014/main" id="{2CF38FFD-43DB-4AF5-9841-B47AB52572E7}"/>
                </a:ext>
              </a:extLst>
            </p:cNvPr>
            <p:cNvSpPr/>
            <p:nvPr/>
          </p:nvSpPr>
          <p:spPr>
            <a:xfrm>
              <a:off x="941575" y="2625901"/>
              <a:ext cx="26569" cy="29265"/>
            </a:xfrm>
            <a:custGeom>
              <a:avLst/>
              <a:gdLst/>
              <a:ahLst/>
              <a:cxnLst/>
              <a:rect l="l" t="t" r="r" b="b"/>
              <a:pathLst>
                <a:path w="43814" h="48260">
                  <a:moveTo>
                    <a:pt x="43297" y="0"/>
                  </a:moveTo>
                  <a:lnTo>
                    <a:pt x="0" y="0"/>
                  </a:lnTo>
                  <a:lnTo>
                    <a:pt x="0" y="48207"/>
                  </a:lnTo>
                  <a:lnTo>
                    <a:pt x="28637" y="48207"/>
                  </a:lnTo>
                  <a:lnTo>
                    <a:pt x="43297" y="0"/>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object 278">
              <a:extLst>
                <a:ext uri="{FF2B5EF4-FFF2-40B4-BE49-F238E27FC236}">
                  <a16:creationId xmlns:a16="http://schemas.microsoft.com/office/drawing/2014/main" id="{BA6663F3-CFC7-4C64-918F-13EE2DF38F2E}"/>
                </a:ext>
              </a:extLst>
            </p:cNvPr>
            <p:cNvSpPr/>
            <p:nvPr/>
          </p:nvSpPr>
          <p:spPr>
            <a:xfrm>
              <a:off x="711556" y="2812132"/>
              <a:ext cx="313443" cy="33500"/>
            </a:xfrm>
            <a:custGeom>
              <a:avLst/>
              <a:gdLst/>
              <a:ahLst/>
              <a:cxnLst/>
              <a:rect l="l" t="t" r="r" b="b"/>
              <a:pathLst>
                <a:path w="516889" h="55245">
                  <a:moveTo>
                    <a:pt x="477105" y="6015"/>
                  </a:moveTo>
                  <a:lnTo>
                    <a:pt x="467507" y="1503"/>
                  </a:lnTo>
                  <a:lnTo>
                    <a:pt x="457226" y="0"/>
                  </a:lnTo>
                  <a:lnTo>
                    <a:pt x="446946" y="1503"/>
                  </a:lnTo>
                  <a:lnTo>
                    <a:pt x="437347" y="6015"/>
                  </a:lnTo>
                  <a:lnTo>
                    <a:pt x="427749" y="10533"/>
                  </a:lnTo>
                  <a:lnTo>
                    <a:pt x="417468" y="12038"/>
                  </a:lnTo>
                  <a:lnTo>
                    <a:pt x="407188" y="10533"/>
                  </a:lnTo>
                  <a:lnTo>
                    <a:pt x="397589" y="6015"/>
                  </a:lnTo>
                  <a:lnTo>
                    <a:pt x="387991" y="1503"/>
                  </a:lnTo>
                  <a:lnTo>
                    <a:pt x="377711" y="0"/>
                  </a:lnTo>
                  <a:lnTo>
                    <a:pt x="367430" y="1503"/>
                  </a:lnTo>
                  <a:lnTo>
                    <a:pt x="357832" y="6015"/>
                  </a:lnTo>
                  <a:lnTo>
                    <a:pt x="348231" y="10533"/>
                  </a:lnTo>
                  <a:lnTo>
                    <a:pt x="337949" y="12038"/>
                  </a:lnTo>
                  <a:lnTo>
                    <a:pt x="327668" y="10533"/>
                  </a:lnTo>
                  <a:lnTo>
                    <a:pt x="318074" y="6015"/>
                  </a:lnTo>
                  <a:lnTo>
                    <a:pt x="308475" y="1503"/>
                  </a:lnTo>
                  <a:lnTo>
                    <a:pt x="298195" y="0"/>
                  </a:lnTo>
                  <a:lnTo>
                    <a:pt x="287914" y="1503"/>
                  </a:lnTo>
                  <a:lnTo>
                    <a:pt x="278316" y="6015"/>
                  </a:lnTo>
                  <a:lnTo>
                    <a:pt x="268715" y="10533"/>
                  </a:lnTo>
                  <a:lnTo>
                    <a:pt x="258433" y="12038"/>
                  </a:lnTo>
                  <a:lnTo>
                    <a:pt x="248152" y="10533"/>
                  </a:lnTo>
                  <a:lnTo>
                    <a:pt x="238558" y="6015"/>
                  </a:lnTo>
                  <a:lnTo>
                    <a:pt x="228957" y="1503"/>
                  </a:lnTo>
                  <a:lnTo>
                    <a:pt x="218673" y="0"/>
                  </a:lnTo>
                  <a:lnTo>
                    <a:pt x="208390" y="1503"/>
                  </a:lnTo>
                  <a:lnTo>
                    <a:pt x="198789" y="6015"/>
                  </a:lnTo>
                  <a:lnTo>
                    <a:pt x="189195" y="10533"/>
                  </a:lnTo>
                  <a:lnTo>
                    <a:pt x="178916" y="12038"/>
                  </a:lnTo>
                  <a:lnTo>
                    <a:pt x="168636" y="10533"/>
                  </a:lnTo>
                  <a:lnTo>
                    <a:pt x="159042" y="6015"/>
                  </a:lnTo>
                  <a:lnTo>
                    <a:pt x="149441" y="1503"/>
                  </a:lnTo>
                  <a:lnTo>
                    <a:pt x="139158" y="0"/>
                  </a:lnTo>
                  <a:lnTo>
                    <a:pt x="128874" y="1503"/>
                  </a:lnTo>
                  <a:lnTo>
                    <a:pt x="119273" y="6015"/>
                  </a:lnTo>
                  <a:lnTo>
                    <a:pt x="109679" y="10533"/>
                  </a:lnTo>
                  <a:lnTo>
                    <a:pt x="99398" y="12038"/>
                  </a:lnTo>
                  <a:lnTo>
                    <a:pt x="89116" y="10533"/>
                  </a:lnTo>
                  <a:lnTo>
                    <a:pt x="79515" y="6015"/>
                  </a:lnTo>
                  <a:lnTo>
                    <a:pt x="69917" y="1503"/>
                  </a:lnTo>
                  <a:lnTo>
                    <a:pt x="59636" y="0"/>
                  </a:lnTo>
                  <a:lnTo>
                    <a:pt x="49356" y="1503"/>
                  </a:lnTo>
                  <a:lnTo>
                    <a:pt x="39757" y="6015"/>
                  </a:lnTo>
                  <a:lnTo>
                    <a:pt x="30163" y="10533"/>
                  </a:lnTo>
                  <a:lnTo>
                    <a:pt x="19882" y="12038"/>
                  </a:lnTo>
                  <a:lnTo>
                    <a:pt x="9600" y="10533"/>
                  </a:lnTo>
                  <a:lnTo>
                    <a:pt x="0" y="6015"/>
                  </a:lnTo>
                  <a:lnTo>
                    <a:pt x="0" y="49113"/>
                  </a:lnTo>
                  <a:lnTo>
                    <a:pt x="9600" y="53625"/>
                  </a:lnTo>
                  <a:lnTo>
                    <a:pt x="19882" y="55129"/>
                  </a:lnTo>
                  <a:lnTo>
                    <a:pt x="30163" y="53625"/>
                  </a:lnTo>
                  <a:lnTo>
                    <a:pt x="39757" y="49113"/>
                  </a:lnTo>
                  <a:lnTo>
                    <a:pt x="49356" y="44602"/>
                  </a:lnTo>
                  <a:lnTo>
                    <a:pt x="59636" y="43098"/>
                  </a:lnTo>
                  <a:lnTo>
                    <a:pt x="69917" y="44602"/>
                  </a:lnTo>
                  <a:lnTo>
                    <a:pt x="79515" y="49113"/>
                  </a:lnTo>
                  <a:lnTo>
                    <a:pt x="89116" y="53625"/>
                  </a:lnTo>
                  <a:lnTo>
                    <a:pt x="99398" y="55129"/>
                  </a:lnTo>
                  <a:lnTo>
                    <a:pt x="109679" y="53625"/>
                  </a:lnTo>
                  <a:lnTo>
                    <a:pt x="119273" y="49113"/>
                  </a:lnTo>
                  <a:lnTo>
                    <a:pt x="128874" y="44602"/>
                  </a:lnTo>
                  <a:lnTo>
                    <a:pt x="139158" y="43098"/>
                  </a:lnTo>
                  <a:lnTo>
                    <a:pt x="149441" y="44602"/>
                  </a:lnTo>
                  <a:lnTo>
                    <a:pt x="159042" y="49113"/>
                  </a:lnTo>
                  <a:lnTo>
                    <a:pt x="168636" y="53625"/>
                  </a:lnTo>
                  <a:lnTo>
                    <a:pt x="178916" y="55129"/>
                  </a:lnTo>
                  <a:lnTo>
                    <a:pt x="189195" y="53625"/>
                  </a:lnTo>
                  <a:lnTo>
                    <a:pt x="198789" y="49113"/>
                  </a:lnTo>
                  <a:lnTo>
                    <a:pt x="208390" y="44602"/>
                  </a:lnTo>
                  <a:lnTo>
                    <a:pt x="218673" y="43098"/>
                  </a:lnTo>
                  <a:lnTo>
                    <a:pt x="228957" y="44602"/>
                  </a:lnTo>
                  <a:lnTo>
                    <a:pt x="238558" y="49113"/>
                  </a:lnTo>
                  <a:lnTo>
                    <a:pt x="248152" y="53625"/>
                  </a:lnTo>
                  <a:lnTo>
                    <a:pt x="258433" y="55129"/>
                  </a:lnTo>
                  <a:lnTo>
                    <a:pt x="268715" y="53625"/>
                  </a:lnTo>
                  <a:lnTo>
                    <a:pt x="278316" y="49113"/>
                  </a:lnTo>
                  <a:lnTo>
                    <a:pt x="287914" y="44602"/>
                  </a:lnTo>
                  <a:lnTo>
                    <a:pt x="298195" y="43098"/>
                  </a:lnTo>
                  <a:lnTo>
                    <a:pt x="308475" y="44602"/>
                  </a:lnTo>
                  <a:lnTo>
                    <a:pt x="318074" y="49113"/>
                  </a:lnTo>
                  <a:lnTo>
                    <a:pt x="327668" y="53625"/>
                  </a:lnTo>
                  <a:lnTo>
                    <a:pt x="337949" y="55129"/>
                  </a:lnTo>
                  <a:lnTo>
                    <a:pt x="348231" y="53625"/>
                  </a:lnTo>
                  <a:lnTo>
                    <a:pt x="357832" y="49113"/>
                  </a:lnTo>
                  <a:lnTo>
                    <a:pt x="367430" y="44602"/>
                  </a:lnTo>
                  <a:lnTo>
                    <a:pt x="377711" y="43098"/>
                  </a:lnTo>
                  <a:lnTo>
                    <a:pt x="387991" y="44602"/>
                  </a:lnTo>
                  <a:lnTo>
                    <a:pt x="397589" y="49113"/>
                  </a:lnTo>
                  <a:lnTo>
                    <a:pt x="407188" y="53625"/>
                  </a:lnTo>
                  <a:lnTo>
                    <a:pt x="417468" y="55129"/>
                  </a:lnTo>
                  <a:lnTo>
                    <a:pt x="427749" y="53625"/>
                  </a:lnTo>
                  <a:lnTo>
                    <a:pt x="437347" y="49113"/>
                  </a:lnTo>
                  <a:lnTo>
                    <a:pt x="446946" y="44602"/>
                  </a:lnTo>
                  <a:lnTo>
                    <a:pt x="457226" y="43098"/>
                  </a:lnTo>
                  <a:lnTo>
                    <a:pt x="467507" y="44602"/>
                  </a:lnTo>
                  <a:lnTo>
                    <a:pt x="477105" y="49113"/>
                  </a:lnTo>
                  <a:lnTo>
                    <a:pt x="486704" y="53625"/>
                  </a:lnTo>
                  <a:lnTo>
                    <a:pt x="496984" y="55129"/>
                  </a:lnTo>
                  <a:lnTo>
                    <a:pt x="507264" y="53625"/>
                  </a:lnTo>
                  <a:lnTo>
                    <a:pt x="516863" y="49113"/>
                  </a:lnTo>
                  <a:lnTo>
                    <a:pt x="516863" y="6015"/>
                  </a:lnTo>
                  <a:lnTo>
                    <a:pt x="507264" y="10533"/>
                  </a:lnTo>
                  <a:lnTo>
                    <a:pt x="496984" y="12038"/>
                  </a:lnTo>
                  <a:lnTo>
                    <a:pt x="486704" y="10533"/>
                  </a:lnTo>
                  <a:lnTo>
                    <a:pt x="477105" y="6015"/>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object 280">
              <a:extLst>
                <a:ext uri="{FF2B5EF4-FFF2-40B4-BE49-F238E27FC236}">
                  <a16:creationId xmlns:a16="http://schemas.microsoft.com/office/drawing/2014/main" id="{1BABCEAD-0A79-4C8F-9F27-36244AFE634E}"/>
                </a:ext>
              </a:extLst>
            </p:cNvPr>
            <p:cNvSpPr/>
            <p:nvPr/>
          </p:nvSpPr>
          <p:spPr>
            <a:xfrm>
              <a:off x="867645" y="2717459"/>
              <a:ext cx="157491" cy="157491"/>
            </a:xfrm>
            <a:custGeom>
              <a:avLst/>
              <a:gdLst/>
              <a:ahLst/>
              <a:cxnLst/>
              <a:rect l="l" t="t" r="r" b="b"/>
              <a:pathLst>
                <a:path w="259714" h="259714">
                  <a:moveTo>
                    <a:pt x="0" y="129734"/>
                  </a:moveTo>
                  <a:lnTo>
                    <a:pt x="10194" y="79239"/>
                  </a:lnTo>
                  <a:lnTo>
                    <a:pt x="37997" y="38001"/>
                  </a:lnTo>
                  <a:lnTo>
                    <a:pt x="79234" y="10196"/>
                  </a:lnTo>
                  <a:lnTo>
                    <a:pt x="129734" y="0"/>
                  </a:lnTo>
                  <a:lnTo>
                    <a:pt x="180227" y="10196"/>
                  </a:lnTo>
                  <a:lnTo>
                    <a:pt x="221461" y="38001"/>
                  </a:lnTo>
                  <a:lnTo>
                    <a:pt x="249263" y="79239"/>
                  </a:lnTo>
                  <a:lnTo>
                    <a:pt x="259458" y="129734"/>
                  </a:lnTo>
                  <a:lnTo>
                    <a:pt x="249263" y="180233"/>
                  </a:lnTo>
                  <a:lnTo>
                    <a:pt x="221461" y="221471"/>
                  </a:lnTo>
                  <a:lnTo>
                    <a:pt x="180227" y="249273"/>
                  </a:lnTo>
                  <a:lnTo>
                    <a:pt x="129734" y="259468"/>
                  </a:lnTo>
                  <a:lnTo>
                    <a:pt x="79234" y="249273"/>
                  </a:lnTo>
                  <a:lnTo>
                    <a:pt x="37997" y="221471"/>
                  </a:lnTo>
                  <a:lnTo>
                    <a:pt x="10194" y="180233"/>
                  </a:lnTo>
                  <a:lnTo>
                    <a:pt x="0" y="129734"/>
                  </a:lnTo>
                  <a:close/>
                </a:path>
              </a:pathLst>
            </a:custGeom>
            <a:ln w="912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bject 281">
              <a:extLst>
                <a:ext uri="{FF2B5EF4-FFF2-40B4-BE49-F238E27FC236}">
                  <a16:creationId xmlns:a16="http://schemas.microsoft.com/office/drawing/2014/main" id="{DE55485F-0D0B-4C84-BCCA-FA6A67886A31}"/>
                </a:ext>
              </a:extLst>
            </p:cNvPr>
            <p:cNvSpPr/>
            <p:nvPr/>
          </p:nvSpPr>
          <p:spPr>
            <a:xfrm>
              <a:off x="906638" y="2732179"/>
              <a:ext cx="79357" cy="127911"/>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0" name="Grupo 109">
              <a:extLst>
                <a:ext uri="{FF2B5EF4-FFF2-40B4-BE49-F238E27FC236}">
                  <a16:creationId xmlns:a16="http://schemas.microsoft.com/office/drawing/2014/main" id="{BB4A3C84-8EE2-4666-BFCE-A9E69A1E9B37}"/>
                </a:ext>
              </a:extLst>
            </p:cNvPr>
            <p:cNvGrpSpPr/>
            <p:nvPr/>
          </p:nvGrpSpPr>
          <p:grpSpPr>
            <a:xfrm>
              <a:off x="1631890" y="2300024"/>
              <a:ext cx="8611069" cy="3945885"/>
              <a:chOff x="2280402" y="2470441"/>
              <a:chExt cx="5858545" cy="2858824"/>
            </a:xfrm>
          </p:grpSpPr>
          <p:sp>
            <p:nvSpPr>
              <p:cNvPr id="179" name="Forma libre: forma 178">
                <a:extLst>
                  <a:ext uri="{FF2B5EF4-FFF2-40B4-BE49-F238E27FC236}">
                    <a16:creationId xmlns:a16="http://schemas.microsoft.com/office/drawing/2014/main" id="{3659D7D4-8ADB-49F1-BE75-FE644891C431}"/>
                  </a:ext>
                </a:extLst>
              </p:cNvPr>
              <p:cNvSpPr/>
              <p:nvPr/>
            </p:nvSpPr>
            <p:spPr>
              <a:xfrm rot="16200000">
                <a:off x="6905813" y="4124002"/>
                <a:ext cx="1311464" cy="1029625"/>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solidFill>
                <a:schemeClr val="accent6">
                  <a:lumMod val="20000"/>
                  <a:lumOff val="80000"/>
                </a:schemeClr>
              </a:solidFill>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nvGrpSpPr>
              <p:cNvPr id="200" name="Grupo 199">
                <a:extLst>
                  <a:ext uri="{FF2B5EF4-FFF2-40B4-BE49-F238E27FC236}">
                    <a16:creationId xmlns:a16="http://schemas.microsoft.com/office/drawing/2014/main" id="{879D1563-BFBE-4318-BC39-B641A8CBEF03}"/>
                  </a:ext>
                </a:extLst>
              </p:cNvPr>
              <p:cNvGrpSpPr/>
              <p:nvPr/>
            </p:nvGrpSpPr>
            <p:grpSpPr>
              <a:xfrm>
                <a:off x="2697290" y="2470441"/>
                <a:ext cx="4404219" cy="2858824"/>
                <a:chOff x="1365671" y="2202547"/>
                <a:chExt cx="4739211" cy="2858824"/>
              </a:xfrm>
            </p:grpSpPr>
            <p:sp>
              <p:nvSpPr>
                <p:cNvPr id="208" name="Forma libre: forma 207">
                  <a:extLst>
                    <a:ext uri="{FF2B5EF4-FFF2-40B4-BE49-F238E27FC236}">
                      <a16:creationId xmlns:a16="http://schemas.microsoft.com/office/drawing/2014/main" id="{CDADB939-6332-47CB-AEC7-A77AEC176384}"/>
                    </a:ext>
                  </a:extLst>
                </p:cNvPr>
                <p:cNvSpPr/>
                <p:nvPr/>
              </p:nvSpPr>
              <p:spPr>
                <a:xfrm rot="16200000">
                  <a:off x="4001735" y="2389973"/>
                  <a:ext cx="1315411" cy="98250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09" name="Forma libre: forma 208">
                  <a:extLst>
                    <a:ext uri="{FF2B5EF4-FFF2-40B4-BE49-F238E27FC236}">
                      <a16:creationId xmlns:a16="http://schemas.microsoft.com/office/drawing/2014/main" id="{E16FCD12-A74A-4358-A302-B3BB504DC139}"/>
                    </a:ext>
                  </a:extLst>
                </p:cNvPr>
                <p:cNvSpPr/>
                <p:nvPr/>
              </p:nvSpPr>
              <p:spPr>
                <a:xfrm>
                  <a:off x="4158711" y="2223808"/>
                  <a:ext cx="1029357" cy="361901"/>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Mantenimientos  Generación</a:t>
                  </a:r>
                </a:p>
              </p:txBody>
            </p:sp>
            <p:sp>
              <p:nvSpPr>
                <p:cNvPr id="210" name="Forma libre: forma 209">
                  <a:extLst>
                    <a:ext uri="{FF2B5EF4-FFF2-40B4-BE49-F238E27FC236}">
                      <a16:creationId xmlns:a16="http://schemas.microsoft.com/office/drawing/2014/main" id="{0CFCF017-04FA-418D-B9CB-2C58207343FD}"/>
                    </a:ext>
                  </a:extLst>
                </p:cNvPr>
                <p:cNvSpPr/>
                <p:nvPr/>
              </p:nvSpPr>
              <p:spPr>
                <a:xfrm rot="16200000">
                  <a:off x="1235067" y="2377216"/>
                  <a:ext cx="1315411" cy="966073"/>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9" rIns="53340" bIns="876939"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1" name="Forma libre: forma 210">
                  <a:extLst>
                    <a:ext uri="{FF2B5EF4-FFF2-40B4-BE49-F238E27FC236}">
                      <a16:creationId xmlns:a16="http://schemas.microsoft.com/office/drawing/2014/main" id="{A42A92AD-927E-4301-9326-511EE5AF6C2B}"/>
                    </a:ext>
                  </a:extLst>
                </p:cNvPr>
                <p:cNvSpPr/>
                <p:nvPr/>
              </p:nvSpPr>
              <p:spPr>
                <a:xfrm>
                  <a:off x="1365671" y="2250401"/>
                  <a:ext cx="982505" cy="308164"/>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Condición Inicial Embalse</a:t>
                  </a:r>
                </a:p>
              </p:txBody>
            </p:sp>
            <p:sp>
              <p:nvSpPr>
                <p:cNvPr id="212" name="Forma libre: forma 211">
                  <a:extLst>
                    <a:ext uri="{FF2B5EF4-FFF2-40B4-BE49-F238E27FC236}">
                      <a16:creationId xmlns:a16="http://schemas.microsoft.com/office/drawing/2014/main" id="{45D30B82-8880-44AF-8A7C-E847EE7672A8}"/>
                    </a:ext>
                  </a:extLst>
                </p:cNvPr>
                <p:cNvSpPr/>
                <p:nvPr/>
              </p:nvSpPr>
              <p:spPr>
                <a:xfrm rot="16200000">
                  <a:off x="3038390" y="2456916"/>
                  <a:ext cx="1315411" cy="807991"/>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3" name="Forma libre: forma 212">
                  <a:extLst>
                    <a:ext uri="{FF2B5EF4-FFF2-40B4-BE49-F238E27FC236}">
                      <a16:creationId xmlns:a16="http://schemas.microsoft.com/office/drawing/2014/main" id="{E31EB1F8-A86A-4C88-B667-4CE01B73B33D}"/>
                    </a:ext>
                  </a:extLst>
                </p:cNvPr>
                <p:cNvSpPr/>
                <p:nvPr/>
              </p:nvSpPr>
              <p:spPr>
                <a:xfrm>
                  <a:off x="3223765" y="2240600"/>
                  <a:ext cx="966074" cy="331246"/>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Intercambios Internacionales</a:t>
                  </a:r>
                </a:p>
              </p:txBody>
            </p:sp>
            <p:sp>
              <p:nvSpPr>
                <p:cNvPr id="214" name="Forma libre: forma 213">
                  <a:extLst>
                    <a:ext uri="{FF2B5EF4-FFF2-40B4-BE49-F238E27FC236}">
                      <a16:creationId xmlns:a16="http://schemas.microsoft.com/office/drawing/2014/main" id="{11167111-05E3-4020-857A-44E6B38F75DC}"/>
                    </a:ext>
                  </a:extLst>
                </p:cNvPr>
                <p:cNvSpPr/>
                <p:nvPr/>
              </p:nvSpPr>
              <p:spPr>
                <a:xfrm rot="16200000">
                  <a:off x="5009257" y="2448144"/>
                  <a:ext cx="1315411" cy="875839"/>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5" name="Forma libre: forma 214">
                  <a:extLst>
                    <a:ext uri="{FF2B5EF4-FFF2-40B4-BE49-F238E27FC236}">
                      <a16:creationId xmlns:a16="http://schemas.microsoft.com/office/drawing/2014/main" id="{130566E6-6C52-42CC-B64A-D5FC691640CA}"/>
                    </a:ext>
                  </a:extLst>
                </p:cNvPr>
                <p:cNvSpPr/>
                <p:nvPr/>
              </p:nvSpPr>
              <p:spPr>
                <a:xfrm>
                  <a:off x="5229043" y="2260138"/>
                  <a:ext cx="800630" cy="375828"/>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Costos de racionamiento</a:t>
                  </a:r>
                </a:p>
              </p:txBody>
            </p:sp>
            <p:sp>
              <p:nvSpPr>
                <p:cNvPr id="216" name="Forma libre: forma 215">
                  <a:extLst>
                    <a:ext uri="{FF2B5EF4-FFF2-40B4-BE49-F238E27FC236}">
                      <a16:creationId xmlns:a16="http://schemas.microsoft.com/office/drawing/2014/main" id="{AF6FD933-2DCA-45DE-A706-8B54C227F3B2}"/>
                    </a:ext>
                  </a:extLst>
                </p:cNvPr>
                <p:cNvSpPr/>
                <p:nvPr/>
              </p:nvSpPr>
              <p:spPr>
                <a:xfrm rot="16200000">
                  <a:off x="4105807" y="3151186"/>
                  <a:ext cx="1315411" cy="2452262"/>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17" name="Forma libre: forma 216">
                  <a:extLst>
                    <a:ext uri="{FF2B5EF4-FFF2-40B4-BE49-F238E27FC236}">
                      <a16:creationId xmlns:a16="http://schemas.microsoft.com/office/drawing/2014/main" id="{3550C2A9-EFB0-44F2-8DA3-B0DFA27A3902}"/>
                    </a:ext>
                  </a:extLst>
                </p:cNvPr>
                <p:cNvSpPr/>
                <p:nvPr/>
              </p:nvSpPr>
              <p:spPr>
                <a:xfrm rot="16200000">
                  <a:off x="1764068" y="3308079"/>
                  <a:ext cx="1309429" cy="2086556"/>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pic>
              <p:nvPicPr>
                <p:cNvPr id="218" name="Imagen 217" descr="Icono&#10;&#10;Descripción generada automáticamente">
                  <a:extLst>
                    <a:ext uri="{FF2B5EF4-FFF2-40B4-BE49-F238E27FC236}">
                      <a16:creationId xmlns:a16="http://schemas.microsoft.com/office/drawing/2014/main" id="{F0A3818D-8961-47E7-9AED-E54B1E22A5E2}"/>
                    </a:ext>
                  </a:extLst>
                </p:cNvPr>
                <p:cNvPicPr>
                  <a:picLocks noChangeAspect="1"/>
                </p:cNvPicPr>
                <p:nvPr/>
              </p:nvPicPr>
              <p:blipFill>
                <a:blip r:embed="rId4"/>
                <a:stretch>
                  <a:fillRect/>
                </a:stretch>
              </p:blipFill>
              <p:spPr>
                <a:xfrm>
                  <a:off x="4470981" y="3950876"/>
                  <a:ext cx="553405" cy="516750"/>
                </a:xfrm>
                <a:prstGeom prst="rect">
                  <a:avLst/>
                </a:prstGeom>
              </p:spPr>
            </p:pic>
            <p:pic>
              <p:nvPicPr>
                <p:cNvPr id="219" name="Imagen 218" descr="Icono&#10;&#10;Descripción generada automáticamente">
                  <a:extLst>
                    <a:ext uri="{FF2B5EF4-FFF2-40B4-BE49-F238E27FC236}">
                      <a16:creationId xmlns:a16="http://schemas.microsoft.com/office/drawing/2014/main" id="{830BCF55-BE6D-4ADC-AAA0-04AFA55F1105}"/>
                    </a:ext>
                  </a:extLst>
                </p:cNvPr>
                <p:cNvPicPr>
                  <a:picLocks noChangeAspect="1"/>
                </p:cNvPicPr>
                <p:nvPr/>
              </p:nvPicPr>
              <p:blipFill>
                <a:blip r:embed="rId5"/>
                <a:stretch>
                  <a:fillRect/>
                </a:stretch>
              </p:blipFill>
              <p:spPr>
                <a:xfrm>
                  <a:off x="5498191" y="2671287"/>
                  <a:ext cx="353692" cy="330265"/>
                </a:xfrm>
                <a:prstGeom prst="rect">
                  <a:avLst/>
                </a:prstGeom>
              </p:spPr>
            </p:pic>
            <p:pic>
              <p:nvPicPr>
                <p:cNvPr id="220" name="Imagen 219" descr="Imagen que contiene firmar, dibujo, señal, calle&#10;&#10;Descripción generada automáticamente">
                  <a:extLst>
                    <a:ext uri="{FF2B5EF4-FFF2-40B4-BE49-F238E27FC236}">
                      <a16:creationId xmlns:a16="http://schemas.microsoft.com/office/drawing/2014/main" id="{6049CF0D-26E3-4722-ADB0-66A12C25C36C}"/>
                    </a:ext>
                  </a:extLst>
                </p:cNvPr>
                <p:cNvPicPr>
                  <a:picLocks noChangeAspect="1"/>
                </p:cNvPicPr>
                <p:nvPr/>
              </p:nvPicPr>
              <p:blipFill>
                <a:blip r:embed="rId6">
                  <a:duotone>
                    <a:prstClr val="black"/>
                    <a:srgbClr val="6600CC">
                      <a:tint val="45000"/>
                      <a:satMod val="400000"/>
                    </a:srgbClr>
                  </a:duotone>
                </a:blip>
                <a:stretch>
                  <a:fillRect/>
                </a:stretch>
              </p:blipFill>
              <p:spPr>
                <a:xfrm>
                  <a:off x="3445409" y="2570847"/>
                  <a:ext cx="485546" cy="453385"/>
                </a:xfrm>
                <a:prstGeom prst="rect">
                  <a:avLst/>
                </a:prstGeom>
              </p:spPr>
            </p:pic>
            <p:sp>
              <p:nvSpPr>
                <p:cNvPr id="221" name="Forma libre: forma 220">
                  <a:extLst>
                    <a:ext uri="{FF2B5EF4-FFF2-40B4-BE49-F238E27FC236}">
                      <a16:creationId xmlns:a16="http://schemas.microsoft.com/office/drawing/2014/main" id="{7265E645-9E30-4598-8E1D-11977759392F}"/>
                    </a:ext>
                  </a:extLst>
                </p:cNvPr>
                <p:cNvSpPr/>
                <p:nvPr/>
              </p:nvSpPr>
              <p:spPr>
                <a:xfrm>
                  <a:off x="3536726" y="3745961"/>
                  <a:ext cx="2482697"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Información combustibles</a:t>
                  </a:r>
                </a:p>
              </p:txBody>
            </p:sp>
            <p:sp>
              <p:nvSpPr>
                <p:cNvPr id="4" name="Forma libre: forma 3">
                  <a:extLst>
                    <a:ext uri="{FF2B5EF4-FFF2-40B4-BE49-F238E27FC236}">
                      <a16:creationId xmlns:a16="http://schemas.microsoft.com/office/drawing/2014/main" id="{3DC653D7-D300-2610-ADB8-72C815D982B2}"/>
                    </a:ext>
                  </a:extLst>
                </p:cNvPr>
                <p:cNvSpPr/>
                <p:nvPr/>
              </p:nvSpPr>
              <p:spPr>
                <a:xfrm rot="16200000">
                  <a:off x="2153270" y="2488527"/>
                  <a:ext cx="1315411" cy="750200"/>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9" rIns="53340" bIns="876939"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orma libre: forma 4">
                  <a:extLst>
                    <a:ext uri="{FF2B5EF4-FFF2-40B4-BE49-F238E27FC236}">
                      <a16:creationId xmlns:a16="http://schemas.microsoft.com/office/drawing/2014/main" id="{3AF9496C-D5B0-389D-1564-E7F62EBD0A01}"/>
                    </a:ext>
                  </a:extLst>
                </p:cNvPr>
                <p:cNvSpPr/>
                <p:nvPr/>
              </p:nvSpPr>
              <p:spPr>
                <a:xfrm>
                  <a:off x="2303579" y="2236539"/>
                  <a:ext cx="982505" cy="308164"/>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Demanda</a:t>
                  </a:r>
                </a:p>
                <a:p>
                  <a:pPr marL="0" marR="0" lvl="0" indent="0" algn="ctr" defTabSz="577850" rtl="0" eaLnBrk="1" fontAlgn="auto" latinLnBrk="0" hangingPunct="1">
                    <a:lnSpc>
                      <a:spcPct val="90000"/>
                    </a:lnSpc>
                    <a:spcBef>
                      <a:spcPct val="0"/>
                    </a:spcBef>
                    <a:spcAft>
                      <a:spcPct val="35000"/>
                    </a:spcAft>
                    <a:buClrTx/>
                    <a:buSzTx/>
                    <a:buFontTx/>
                    <a:buNone/>
                    <a:tabLst/>
                    <a:defRPr/>
                  </a:pPr>
                  <a:r>
                    <a:rPr lang="es-MX" sz="1300" dirty="0">
                      <a:solidFill>
                        <a:srgbClr val="431087"/>
                      </a:solidFill>
                      <a:effectLst>
                        <a:outerShdw blurRad="38100" dist="38100" dir="2700000" algn="tl">
                          <a:srgbClr val="000000">
                            <a:alpha val="43137"/>
                          </a:srgbClr>
                        </a:outerShdw>
                      </a:effectLst>
                      <a:latin typeface="Calibri" panose="020F0502020204030204"/>
                    </a:rPr>
                    <a:t>Del SIN</a:t>
                  </a:r>
                  <a:endPar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201" name="Forma libre: forma 200">
                <a:extLst>
                  <a:ext uri="{FF2B5EF4-FFF2-40B4-BE49-F238E27FC236}">
                    <a16:creationId xmlns:a16="http://schemas.microsoft.com/office/drawing/2014/main" id="{5A434A21-4E9F-4BCF-A012-7D82912D9661}"/>
                  </a:ext>
                </a:extLst>
              </p:cNvPr>
              <p:cNvSpPr/>
              <p:nvPr/>
            </p:nvSpPr>
            <p:spPr>
              <a:xfrm rot="16200000">
                <a:off x="6990366" y="2672162"/>
                <a:ext cx="1309458" cy="983067"/>
              </a:xfrm>
              <a:custGeom>
                <a:avLst/>
                <a:gdLst>
                  <a:gd name="connsiteX0" fmla="*/ 0 w 1096175"/>
                  <a:gd name="connsiteY0" fmla="*/ 54809 h 1315410"/>
                  <a:gd name="connsiteX1" fmla="*/ 54809 w 1096175"/>
                  <a:gd name="connsiteY1" fmla="*/ 0 h 1315410"/>
                  <a:gd name="connsiteX2" fmla="*/ 1041366 w 1096175"/>
                  <a:gd name="connsiteY2" fmla="*/ 0 h 1315410"/>
                  <a:gd name="connsiteX3" fmla="*/ 1096175 w 1096175"/>
                  <a:gd name="connsiteY3" fmla="*/ 54809 h 1315410"/>
                  <a:gd name="connsiteX4" fmla="*/ 1096175 w 1096175"/>
                  <a:gd name="connsiteY4" fmla="*/ 1260601 h 1315410"/>
                  <a:gd name="connsiteX5" fmla="*/ 1041366 w 1096175"/>
                  <a:gd name="connsiteY5" fmla="*/ 1315410 h 1315410"/>
                  <a:gd name="connsiteX6" fmla="*/ 54809 w 1096175"/>
                  <a:gd name="connsiteY6" fmla="*/ 1315410 h 1315410"/>
                  <a:gd name="connsiteX7" fmla="*/ 0 w 1096175"/>
                  <a:gd name="connsiteY7" fmla="*/ 1260601 h 1315410"/>
                  <a:gd name="connsiteX8" fmla="*/ 0 w 1096175"/>
                  <a:gd name="connsiteY8" fmla="*/ 54809 h 13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175" h="1315410">
                    <a:moveTo>
                      <a:pt x="1050500" y="1"/>
                    </a:moveTo>
                    <a:cubicBezTo>
                      <a:pt x="1075725" y="1"/>
                      <a:pt x="1096175" y="29447"/>
                      <a:pt x="1096175" y="65771"/>
                    </a:cubicBezTo>
                    <a:lnTo>
                      <a:pt x="1096175" y="1249639"/>
                    </a:lnTo>
                    <a:cubicBezTo>
                      <a:pt x="1096175" y="1285963"/>
                      <a:pt x="1075725" y="1315409"/>
                      <a:pt x="1050500" y="1315409"/>
                    </a:cubicBezTo>
                    <a:lnTo>
                      <a:pt x="45675" y="1315409"/>
                    </a:lnTo>
                    <a:cubicBezTo>
                      <a:pt x="20450" y="1315409"/>
                      <a:pt x="0" y="1285963"/>
                      <a:pt x="0" y="1249639"/>
                    </a:cubicBezTo>
                    <a:lnTo>
                      <a:pt x="0" y="65771"/>
                    </a:lnTo>
                    <a:cubicBezTo>
                      <a:pt x="0" y="29447"/>
                      <a:pt x="20450" y="1"/>
                      <a:pt x="45675" y="1"/>
                    </a:cubicBezTo>
                    <a:lnTo>
                      <a:pt x="1050500" y="1"/>
                    </a:lnTo>
                    <a:close/>
                  </a:path>
                </a:pathLst>
              </a:custGeom>
              <a:ln>
                <a:solidFill>
                  <a:schemeClr val="bg2">
                    <a:lumMod val="50000"/>
                  </a:schemeClr>
                </a:solidFill>
              </a:ln>
            </p:spPr>
            <p:style>
              <a:lnRef idx="2">
                <a:schemeClr val="accent4">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774" tIns="41148" rIns="53340" bIns="876940" numCol="1" spcCol="1270" anchor="t" anchorCtr="0">
                <a:noAutofit/>
              </a:bodyPr>
              <a:lstStyle/>
              <a:p>
                <a:pPr marL="0" marR="0" lvl="0" indent="0" algn="r" defTabSz="533400" rtl="0" eaLnBrk="1" fontAlgn="auto" latinLnBrk="0" hangingPunct="1">
                  <a:lnSpc>
                    <a:spcPct val="90000"/>
                  </a:lnSpc>
                  <a:spcBef>
                    <a:spcPct val="0"/>
                  </a:spcBef>
                  <a:spcAft>
                    <a:spcPct val="35000"/>
                  </a:spcAft>
                  <a:buClrTx/>
                  <a:buSzTx/>
                  <a:buFontTx/>
                  <a:buNone/>
                  <a:tabLst/>
                  <a:defRPr/>
                </a:pPr>
                <a:endParaRPr kumimoji="0" lang="es-CO" sz="1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02" name="Forma libre: forma 201">
                <a:extLst>
                  <a:ext uri="{FF2B5EF4-FFF2-40B4-BE49-F238E27FC236}">
                    <a16:creationId xmlns:a16="http://schemas.microsoft.com/office/drawing/2014/main" id="{9339FAE9-06BD-4DC5-B9B0-815CBE6B9E2A}"/>
                  </a:ext>
                </a:extLst>
              </p:cNvPr>
              <p:cNvSpPr/>
              <p:nvPr/>
            </p:nvSpPr>
            <p:spPr>
              <a:xfrm>
                <a:off x="7070617" y="3987103"/>
                <a:ext cx="983067" cy="231667"/>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Expansión Generación</a:t>
                </a:r>
              </a:p>
            </p:txBody>
          </p:sp>
          <p:sp>
            <p:nvSpPr>
              <p:cNvPr id="203" name="Forma libre: forma 202">
                <a:extLst>
                  <a:ext uri="{FF2B5EF4-FFF2-40B4-BE49-F238E27FC236}">
                    <a16:creationId xmlns:a16="http://schemas.microsoft.com/office/drawing/2014/main" id="{FC8EC48B-1EDD-4CD1-AF50-78F33357A734}"/>
                  </a:ext>
                </a:extLst>
              </p:cNvPr>
              <p:cNvSpPr/>
              <p:nvPr/>
            </p:nvSpPr>
            <p:spPr>
              <a:xfrm>
                <a:off x="7169186" y="2540435"/>
                <a:ext cx="969761" cy="1315410"/>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Parámetros del SIN</a:t>
                </a:r>
              </a:p>
              <a:p>
                <a:pPr marL="0" marR="0" lvl="0" indent="0" algn="ctr" defTabSz="577850" rtl="0" eaLnBrk="1" fontAlgn="auto" latinLnBrk="0" hangingPunct="1">
                  <a:lnSpc>
                    <a:spcPct val="90000"/>
                  </a:lnSpc>
                  <a:spcBef>
                    <a:spcPct val="0"/>
                  </a:spcBef>
                  <a:spcAft>
                    <a:spcPct val="35000"/>
                  </a:spcAft>
                  <a:buClrTx/>
                  <a:buSzTx/>
                  <a:buFontTx/>
                  <a:buNone/>
                  <a:tabLst/>
                  <a:defRPr/>
                </a:pPr>
                <a:endParaRPr kumimoji="0" lang="es-CO"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04" name="Forma libre: forma 203">
                <a:extLst>
                  <a:ext uri="{FF2B5EF4-FFF2-40B4-BE49-F238E27FC236}">
                    <a16:creationId xmlns:a16="http://schemas.microsoft.com/office/drawing/2014/main" id="{EF150AA3-3FEE-42AF-A483-691E64A01A17}"/>
                  </a:ext>
                </a:extLst>
              </p:cNvPr>
              <p:cNvSpPr/>
              <p:nvPr/>
            </p:nvSpPr>
            <p:spPr>
              <a:xfrm>
                <a:off x="2280402" y="4017681"/>
                <a:ext cx="2219069" cy="1309428"/>
              </a:xfrm>
              <a:custGeom>
                <a:avLst/>
                <a:gdLst>
                  <a:gd name="connsiteX0" fmla="*/ 0 w 816650"/>
                  <a:gd name="connsiteY0" fmla="*/ 0 h 1315410"/>
                  <a:gd name="connsiteX1" fmla="*/ 816650 w 816650"/>
                  <a:gd name="connsiteY1" fmla="*/ 0 h 1315410"/>
                  <a:gd name="connsiteX2" fmla="*/ 816650 w 816650"/>
                  <a:gd name="connsiteY2" fmla="*/ 1315410 h 1315410"/>
                  <a:gd name="connsiteX3" fmla="*/ 0 w 816650"/>
                  <a:gd name="connsiteY3" fmla="*/ 1315410 h 1315410"/>
                  <a:gd name="connsiteX4" fmla="*/ 0 w 816650"/>
                  <a:gd name="connsiteY4" fmla="*/ 0 h 1315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50" h="1315410">
                    <a:moveTo>
                      <a:pt x="0" y="0"/>
                    </a:moveTo>
                    <a:lnTo>
                      <a:pt x="816650" y="0"/>
                    </a:lnTo>
                    <a:lnTo>
                      <a:pt x="816650" y="1315410"/>
                    </a:lnTo>
                    <a:lnTo>
                      <a:pt x="0" y="1315410"/>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44577" rIns="0" bIns="0" numCol="1" spcCol="1270" anchor="t"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s-MX"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rPr>
                  <a:t>Embalses</a:t>
                </a:r>
                <a:endParaRPr kumimoji="0" lang="es-CO" sz="1300" b="0" i="0" u="none" strike="noStrike" kern="1200" cap="none" spc="0" normalizeH="0" baseline="0" noProof="0" dirty="0">
                  <a:ln>
                    <a:noFill/>
                  </a:ln>
                  <a:solidFill>
                    <a:srgbClr val="431087"/>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205" name="Imagen 204" descr="Logotipo&#10;&#10;Descripción generada automáticamente">
                <a:extLst>
                  <a:ext uri="{FF2B5EF4-FFF2-40B4-BE49-F238E27FC236}">
                    <a16:creationId xmlns:a16="http://schemas.microsoft.com/office/drawing/2014/main" id="{16304DA6-B3B8-4E42-9A6D-1A75062E5E5D}"/>
                  </a:ext>
                </a:extLst>
              </p:cNvPr>
              <p:cNvPicPr>
                <a:picLocks noChangeAspect="1"/>
              </p:cNvPicPr>
              <p:nvPr/>
            </p:nvPicPr>
            <p:blipFill>
              <a:blip r:embed="rId7"/>
              <a:stretch>
                <a:fillRect/>
              </a:stretch>
            </p:blipFill>
            <p:spPr>
              <a:xfrm>
                <a:off x="5583101" y="2826458"/>
                <a:ext cx="424158" cy="396064"/>
              </a:xfrm>
              <a:prstGeom prst="rect">
                <a:avLst/>
              </a:prstGeom>
            </p:spPr>
          </p:pic>
          <p:pic>
            <p:nvPicPr>
              <p:cNvPr id="206" name="Imagen 205" descr="Logotipo&#10;&#10;Descripción generada automáticamente">
                <a:extLst>
                  <a:ext uri="{FF2B5EF4-FFF2-40B4-BE49-F238E27FC236}">
                    <a16:creationId xmlns:a16="http://schemas.microsoft.com/office/drawing/2014/main" id="{E735EBF3-4131-44A9-BEDC-4321FDC0D3E2}"/>
                  </a:ext>
                </a:extLst>
              </p:cNvPr>
              <p:cNvPicPr>
                <a:picLocks noChangeAspect="1"/>
              </p:cNvPicPr>
              <p:nvPr/>
            </p:nvPicPr>
            <p:blipFill>
              <a:blip r:embed="rId8"/>
              <a:stretch>
                <a:fillRect/>
              </a:stretch>
            </p:blipFill>
            <p:spPr>
              <a:xfrm>
                <a:off x="2967687" y="2901654"/>
                <a:ext cx="396313" cy="394922"/>
              </a:xfrm>
              <a:prstGeom prst="rect">
                <a:avLst/>
              </a:prstGeom>
            </p:spPr>
          </p:pic>
          <p:sp>
            <p:nvSpPr>
              <p:cNvPr id="207" name="Rectángulo 206">
                <a:extLst>
                  <a:ext uri="{FF2B5EF4-FFF2-40B4-BE49-F238E27FC236}">
                    <a16:creationId xmlns:a16="http://schemas.microsoft.com/office/drawing/2014/main" id="{8A924E43-31C0-4651-AC01-B1FDD868EAAF}"/>
                  </a:ext>
                </a:extLst>
              </p:cNvPr>
              <p:cNvSpPr/>
              <p:nvPr/>
            </p:nvSpPr>
            <p:spPr>
              <a:xfrm>
                <a:off x="2721038" y="3383136"/>
                <a:ext cx="856328" cy="207842"/>
              </a:xfrm>
              <a:prstGeom prst="rect">
                <a:avLst/>
              </a:prstGeom>
            </p:spPr>
            <p:txBody>
              <a:bodyPr wrap="square">
                <a:spAutoFit/>
              </a:bodyPr>
              <a:lstStyle/>
              <a:p>
                <a:pPr marL="7701" lvl="0" algn="ctr" defTabSz="914400">
                  <a:lnSpc>
                    <a:spcPts val="1577"/>
                  </a:lnSpc>
                  <a:spcBef>
                    <a:spcPts val="67"/>
                  </a:spcBef>
                  <a:defRPr/>
                </a:pPr>
                <a:r>
                  <a:rPr lang="es-MX" sz="1200" spc="3" dirty="0">
                    <a:solidFill>
                      <a:srgbClr val="6D6E71"/>
                    </a:solidFill>
                    <a:latin typeface="Calibri" panose="020F0502020204030204"/>
                    <a:cs typeface="Calibri"/>
                  </a:rPr>
                  <a:t>Abr</a:t>
                </a:r>
                <a:r>
                  <a:rPr kumimoji="0" lang="es-MX" sz="1200" b="0" i="0" u="none" strike="noStrike" kern="1200" cap="none" spc="3" normalizeH="0" baseline="0" noProof="0" dirty="0">
                    <a:ln>
                      <a:noFill/>
                    </a:ln>
                    <a:solidFill>
                      <a:srgbClr val="6D6E71"/>
                    </a:solidFill>
                    <a:effectLst/>
                    <a:uLnTx/>
                    <a:uFillTx/>
                    <a:latin typeface="Calibri" panose="020F0502020204030204"/>
                    <a:ea typeface="+mn-ea"/>
                    <a:cs typeface="Calibri"/>
                  </a:rPr>
                  <a:t> 10, 59.81 </a:t>
                </a:r>
                <a:r>
                  <a:rPr kumimoji="0" lang="es-MX" sz="1200" b="0" i="0" u="none" strike="noStrike" kern="1200" cap="none" spc="-3" normalizeH="0" baseline="0" noProof="0" dirty="0">
                    <a:ln>
                      <a:noFill/>
                    </a:ln>
                    <a:solidFill>
                      <a:srgbClr val="6D6E71"/>
                    </a:solidFill>
                    <a:effectLst/>
                    <a:uLnTx/>
                    <a:uFillTx/>
                    <a:latin typeface="Calibri" panose="020F0502020204030204"/>
                    <a:ea typeface="+mn-ea"/>
                    <a:cs typeface="Calibri"/>
                  </a:rPr>
                  <a:t>%</a:t>
                </a:r>
              </a:p>
            </p:txBody>
          </p:sp>
        </p:grpSp>
        <p:sp>
          <p:nvSpPr>
            <p:cNvPr id="112" name="Rectángulo 111">
              <a:extLst>
                <a:ext uri="{FF2B5EF4-FFF2-40B4-BE49-F238E27FC236}">
                  <a16:creationId xmlns:a16="http://schemas.microsoft.com/office/drawing/2014/main" id="{465F603F-A362-4AEF-B067-E16C51F2F5D0}"/>
                </a:ext>
              </a:extLst>
            </p:cNvPr>
            <p:cNvSpPr/>
            <p:nvPr/>
          </p:nvSpPr>
          <p:spPr>
            <a:xfrm>
              <a:off x="3593787" y="3361064"/>
              <a:ext cx="1250294" cy="704937"/>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MX" sz="1050" b="0" i="0" u="none" strike="noStrike" kern="1200" cap="none" spc="3" normalizeH="0" baseline="0" noProof="0" dirty="0">
                  <a:ln>
                    <a:noFill/>
                  </a:ln>
                  <a:solidFill>
                    <a:srgbClr val="6D6E71"/>
                  </a:solidFill>
                  <a:effectLst/>
                  <a:uLnTx/>
                  <a:uFillTx/>
                  <a:latin typeface="Calibri" panose="020F0502020204030204"/>
                  <a:ea typeface="+mn-ea"/>
                  <a:cs typeface="Calibri"/>
                </a:rPr>
                <a:t>Esc. Medio</a:t>
              </a:r>
              <a:br>
                <a:rPr kumimoji="0" lang="es-MX" sz="1050" b="0" i="0" u="none" strike="noStrike" kern="1200" cap="none" spc="3" normalizeH="0" baseline="0" noProof="0" dirty="0">
                  <a:ln>
                    <a:noFill/>
                  </a:ln>
                  <a:solidFill>
                    <a:srgbClr val="6D6E71"/>
                  </a:solidFill>
                  <a:effectLst/>
                  <a:uLnTx/>
                  <a:uFillTx/>
                  <a:latin typeface="Calibri" panose="020F0502020204030204"/>
                  <a:ea typeface="+mn-ea"/>
                  <a:cs typeface="Calibri"/>
                </a:rPr>
              </a:br>
              <a:r>
                <a:rPr kumimoji="0" lang="es-MX" sz="1050" b="0" i="0" u="none" strike="noStrike" kern="1200" cap="none" spc="3" normalizeH="0" baseline="0" noProof="0" dirty="0">
                  <a:ln>
                    <a:noFill/>
                  </a:ln>
                  <a:solidFill>
                    <a:srgbClr val="6D6E71"/>
                  </a:solidFill>
                  <a:effectLst/>
                  <a:uLnTx/>
                  <a:uFillTx/>
                  <a:latin typeface="Calibri" panose="020F0502020204030204"/>
                  <a:ea typeface="+mn-ea"/>
                  <a:cs typeface="Calibri"/>
                </a:rPr>
                <a:t>UPME</a:t>
              </a:r>
            </a:p>
            <a:p>
              <a:pPr marL="7701" marR="0" lvl="0" indent="0" algn="ctr" defTabSz="914400" rtl="0" eaLnBrk="1" fontAlgn="auto" latinLnBrk="0" hangingPunct="1">
                <a:lnSpc>
                  <a:spcPts val="1577"/>
                </a:lnSpc>
                <a:spcBef>
                  <a:spcPts val="67"/>
                </a:spcBef>
                <a:spcAft>
                  <a:spcPts val="0"/>
                </a:spcAft>
                <a:buClrTx/>
                <a:buSzTx/>
                <a:buFontTx/>
                <a:buNone/>
                <a:tabLst/>
                <a:defRPr/>
              </a:pPr>
              <a:r>
                <a:rPr lang="es-MX" sz="1050" spc="3" dirty="0">
                  <a:solidFill>
                    <a:srgbClr val="6D6E71"/>
                  </a:solidFill>
                  <a:latin typeface="Calibri" panose="020F0502020204030204"/>
                  <a:cs typeface="Calibri"/>
                </a:rPr>
                <a:t>Informe 2022</a:t>
              </a:r>
              <a:endParaRPr kumimoji="0" lang="es-MX" sz="1050" b="0" i="0" u="none" strike="noStrike" kern="1200" cap="none" spc="-3" normalizeH="0" baseline="0" noProof="0" dirty="0">
                <a:ln>
                  <a:noFill/>
                </a:ln>
                <a:solidFill>
                  <a:srgbClr val="6D6E71"/>
                </a:solidFill>
                <a:effectLst/>
                <a:uLnTx/>
                <a:uFillTx/>
                <a:latin typeface="Calibri" panose="020F0502020204030204"/>
                <a:ea typeface="+mn-ea"/>
                <a:cs typeface="Calibri"/>
              </a:endParaRPr>
            </a:p>
          </p:txBody>
        </p:sp>
        <p:sp>
          <p:nvSpPr>
            <p:cNvPr id="113" name="Rectángulo 112">
              <a:extLst>
                <a:ext uri="{FF2B5EF4-FFF2-40B4-BE49-F238E27FC236}">
                  <a16:creationId xmlns:a16="http://schemas.microsoft.com/office/drawing/2014/main" id="{0CDE01F1-4A54-4353-BA7D-B4531CB6845B}"/>
                </a:ext>
              </a:extLst>
            </p:cNvPr>
            <p:cNvSpPr/>
            <p:nvPr/>
          </p:nvSpPr>
          <p:spPr>
            <a:xfrm>
              <a:off x="5937925" y="3280619"/>
              <a:ext cx="1518868" cy="902427"/>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0" i="0" u="none" strike="noStrike" kern="1200" cap="none" spc="0" normalizeH="0" baseline="0" noProof="0" dirty="0">
                  <a:ln>
                    <a:noFill/>
                  </a:ln>
                  <a:solidFill>
                    <a:srgbClr val="6D6E71"/>
                  </a:solidFill>
                  <a:effectLst/>
                  <a:uLnTx/>
                  <a:uFillTx/>
                  <a:latin typeface="Calibri" panose="020F0502020204030204"/>
                  <a:ea typeface="+mn-ea"/>
                  <a:cs typeface="Calibri"/>
                </a:rPr>
                <a:t>Aprobados, solicitados </a:t>
              </a: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y en </a:t>
              </a:r>
              <a:r>
                <a:rPr kumimoji="0" lang="es-ES" sz="1200" b="0" i="0" u="none" strike="noStrike" kern="1200" cap="none" spc="0" normalizeH="0" baseline="0" noProof="0" dirty="0">
                  <a:ln>
                    <a:noFill/>
                  </a:ln>
                  <a:solidFill>
                    <a:srgbClr val="6D6E71"/>
                  </a:solidFill>
                  <a:effectLst/>
                  <a:uLnTx/>
                  <a:uFillTx/>
                  <a:latin typeface="Calibri" panose="020F0502020204030204"/>
                  <a:ea typeface="+mn-ea"/>
                  <a:cs typeface="Calibri"/>
                </a:rPr>
                <a:t>ejecución </a:t>
              </a:r>
              <a:r>
                <a:rPr kumimoji="0" lang="es-ES" sz="1200" b="0" i="0" u="none" strike="noStrike" kern="1200" cap="none" spc="6" normalizeH="0" baseline="0" noProof="0" dirty="0">
                  <a:ln>
                    <a:noFill/>
                  </a:ln>
                  <a:solidFill>
                    <a:srgbClr val="6D6E71"/>
                  </a:solidFill>
                  <a:effectLst/>
                  <a:uLnTx/>
                  <a:uFillTx/>
                  <a:latin typeface="Calibri" panose="020F0502020204030204"/>
                  <a:ea typeface="+mn-ea"/>
                  <a:cs typeface="Calibri"/>
                </a:rPr>
                <a:t>en el horizonte</a:t>
              </a:r>
              <a:endParaRPr kumimoji="0" lang="es-MX" sz="1200" b="0" i="0" u="none" strike="noStrike" kern="1200" cap="none" spc="-3" normalizeH="0" baseline="0" noProof="0" dirty="0">
                <a:ln>
                  <a:noFill/>
                </a:ln>
                <a:solidFill>
                  <a:srgbClr val="6D6E71"/>
                </a:solidFill>
                <a:effectLst/>
                <a:uLnTx/>
                <a:uFillTx/>
                <a:latin typeface="Calibri" panose="020F0502020204030204"/>
                <a:ea typeface="+mn-ea"/>
                <a:cs typeface="Calibri"/>
              </a:endParaRPr>
            </a:p>
          </p:txBody>
        </p:sp>
        <p:sp>
          <p:nvSpPr>
            <p:cNvPr id="114" name="Rectángulo 113">
              <a:extLst>
                <a:ext uri="{FF2B5EF4-FFF2-40B4-BE49-F238E27FC236}">
                  <a16:creationId xmlns:a16="http://schemas.microsoft.com/office/drawing/2014/main" id="{FC157A73-0B90-41BE-8928-B7A6E4D44ECB}"/>
                </a:ext>
              </a:extLst>
            </p:cNvPr>
            <p:cNvSpPr/>
            <p:nvPr/>
          </p:nvSpPr>
          <p:spPr>
            <a:xfrm>
              <a:off x="7595414" y="3454001"/>
              <a:ext cx="1119860" cy="697242"/>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Ultimo Umbral UPME para </a:t>
              </a:r>
              <a:r>
                <a:rPr lang="es-ES" sz="1200" spc="3" dirty="0">
                  <a:solidFill>
                    <a:srgbClr val="6D6E71"/>
                  </a:solidFill>
                  <a:latin typeface="Calibri" panose="020F0502020204030204"/>
                  <a:cs typeface="Calibri"/>
                </a:rPr>
                <a:t>Abril</a:t>
              </a: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 2023</a:t>
              </a:r>
              <a:endParaRPr kumimoji="0" lang="es-MX" sz="1200" b="0" i="0" u="none" strike="noStrike" kern="1200" cap="none" spc="-3" normalizeH="0" baseline="0" noProof="0" dirty="0">
                <a:ln>
                  <a:noFill/>
                </a:ln>
                <a:solidFill>
                  <a:srgbClr val="6D6E71"/>
                </a:solidFill>
                <a:effectLst/>
                <a:uLnTx/>
                <a:uFillTx/>
                <a:latin typeface="Calibri" panose="020F0502020204030204"/>
                <a:ea typeface="+mn-ea"/>
                <a:cs typeface="Calibri"/>
              </a:endParaRPr>
            </a:p>
          </p:txBody>
        </p:sp>
        <p:sp>
          <p:nvSpPr>
            <p:cNvPr id="115" name="Rectángulo 114">
              <a:extLst>
                <a:ext uri="{FF2B5EF4-FFF2-40B4-BE49-F238E27FC236}">
                  <a16:creationId xmlns:a16="http://schemas.microsoft.com/office/drawing/2014/main" id="{138B2B28-07AC-4209-AC56-ECF54C74C7B1}"/>
                </a:ext>
              </a:extLst>
            </p:cNvPr>
            <p:cNvSpPr/>
            <p:nvPr/>
          </p:nvSpPr>
          <p:spPr>
            <a:xfrm>
              <a:off x="8729585" y="3552207"/>
              <a:ext cx="1546929" cy="492058"/>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n-US" sz="1200" b="0" i="0" u="none" strike="noStrike" kern="1200" cap="none" spc="3" normalizeH="0" baseline="0" noProof="0" dirty="0">
                  <a:ln>
                    <a:noFill/>
                  </a:ln>
                  <a:solidFill>
                    <a:srgbClr val="6D6E71"/>
                  </a:solidFill>
                  <a:effectLst/>
                  <a:uLnTx/>
                  <a:uFillTx/>
                  <a:latin typeface="Calibri" panose="020F0502020204030204"/>
                  <a:ea typeface="+mn-ea"/>
                  <a:cs typeface="Calibri"/>
                </a:rPr>
                <a:t>PARATEC. Heat Rate + 15% Plantas a Gas</a:t>
              </a:r>
            </a:p>
          </p:txBody>
        </p:sp>
        <p:sp>
          <p:nvSpPr>
            <p:cNvPr id="116" name="Elipse 115" descr="Completado con relleno sólido">
              <a:extLst>
                <a:ext uri="{FF2B5EF4-FFF2-40B4-BE49-F238E27FC236}">
                  <a16:creationId xmlns:a16="http://schemas.microsoft.com/office/drawing/2014/main" id="{C5B35EE3-5FDF-4A8B-B8F0-233EE6723F9F}"/>
                </a:ext>
              </a:extLst>
            </p:cNvPr>
            <p:cNvSpPr/>
            <p:nvPr/>
          </p:nvSpPr>
          <p:spPr>
            <a:xfrm>
              <a:off x="9107283" y="2713249"/>
              <a:ext cx="755982" cy="755982"/>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17" name="Rectángulo 116">
              <a:extLst>
                <a:ext uri="{FF2B5EF4-FFF2-40B4-BE49-F238E27FC236}">
                  <a16:creationId xmlns:a16="http://schemas.microsoft.com/office/drawing/2014/main" id="{689A2DB2-E5F0-46E8-8142-641F363B2AC6}"/>
                </a:ext>
              </a:extLst>
            </p:cNvPr>
            <p:cNvSpPr/>
            <p:nvPr/>
          </p:nvSpPr>
          <p:spPr>
            <a:xfrm>
              <a:off x="2445760" y="5219638"/>
              <a:ext cx="2502086" cy="833177"/>
            </a:xfrm>
            <a:prstGeom prst="rect">
              <a:avLst/>
            </a:prstGeom>
          </p:spPr>
          <p:txBody>
            <a:bodyPr wrap="square">
              <a:spAutoFit/>
            </a:bodyPr>
            <a:lstStyle/>
            <a:p>
              <a:pPr marL="7701" marR="0" lvl="0" indent="0" algn="ctr" defTabSz="914400" rtl="0" eaLnBrk="1" fontAlgn="auto" latinLnBrk="0" hangingPunct="1">
                <a:lnSpc>
                  <a:spcPct val="150000"/>
                </a:lnSpc>
                <a:spcBef>
                  <a:spcPts val="0"/>
                </a:spcBef>
                <a:spcAft>
                  <a:spcPts val="0"/>
                </a:spcAft>
                <a:buClrTx/>
                <a:buSzTx/>
                <a:buFontTx/>
                <a:buNone/>
                <a:tabLst/>
                <a:defRPr/>
              </a:pPr>
              <a:r>
                <a:rPr kumimoji="0" lang="es-CO" sz="1200" b="0" i="0" u="none" strike="noStrike" kern="1200" cap="none" spc="3" normalizeH="0" baseline="0" noProof="0" dirty="0" err="1">
                  <a:ln>
                    <a:noFill/>
                  </a:ln>
                  <a:solidFill>
                    <a:srgbClr val="6D6E71"/>
                  </a:solidFill>
                  <a:effectLst/>
                  <a:uLnTx/>
                  <a:uFillTx/>
                  <a:latin typeface="Calibri" panose="020F0502020204030204"/>
                  <a:ea typeface="+mn-ea"/>
                  <a:cs typeface="Calibri"/>
                </a:rPr>
                <a:t>MOI</a:t>
              </a: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 MAX(</a:t>
              </a:r>
              <a:r>
                <a:rPr kumimoji="0" lang="es-CO" sz="1200" b="0" i="0" u="none" strike="noStrike" kern="1200" cap="none" spc="3" normalizeH="0" baseline="0" noProof="0" dirty="0" err="1">
                  <a:ln>
                    <a:noFill/>
                  </a:ln>
                  <a:solidFill>
                    <a:srgbClr val="6D6E71"/>
                  </a:solidFill>
                  <a:effectLst/>
                  <a:uLnTx/>
                  <a:uFillTx/>
                  <a:latin typeface="Calibri" panose="020F0502020204030204"/>
                  <a:ea typeface="+mn-ea"/>
                  <a:cs typeface="Calibri"/>
                </a:rPr>
                <a:t>MOS,NEP</a:t>
              </a: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a:t>
              </a:r>
            </a:p>
            <a:p>
              <a:pPr marL="7701" marR="0" lvl="0" indent="0" algn="ctr" defTabSz="914400" rtl="0" eaLnBrk="1" fontAlgn="auto" latinLnBrk="0" hangingPunct="1">
                <a:lnSpc>
                  <a:spcPts val="1249"/>
                </a:lnSpc>
                <a:spcBef>
                  <a:spcPts val="0"/>
                </a:spcBef>
                <a:spcAft>
                  <a:spcPts val="0"/>
                </a:spcAft>
                <a:buClrTx/>
                <a:buSzTx/>
                <a:buFontTx/>
                <a:buNone/>
                <a:tabLst/>
                <a:defRPr/>
              </a:pPr>
              <a:r>
                <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rPr>
                <a:t>Desbalances de 3.56 GWh/día promedio</a:t>
              </a:r>
            </a:p>
            <a:p>
              <a:pPr marL="7701" marR="0" lvl="0" indent="0" algn="ctr" defTabSz="914400" rtl="0" eaLnBrk="1" fontAlgn="auto" latinLnBrk="0" hangingPunct="1">
                <a:lnSpc>
                  <a:spcPts val="1249"/>
                </a:lnSpc>
                <a:spcBef>
                  <a:spcPts val="0"/>
                </a:spcBef>
                <a:spcAft>
                  <a:spcPts val="0"/>
                </a:spcAft>
                <a:buClrTx/>
                <a:buSzTx/>
                <a:buFontTx/>
                <a:buNone/>
                <a:tabLst/>
                <a:defRPr/>
              </a:pPr>
              <a:r>
                <a:rPr lang="es-CO" sz="1200" spc="3" dirty="0">
                  <a:solidFill>
                    <a:srgbClr val="6D6E71"/>
                  </a:solidFill>
                  <a:latin typeface="Calibri" panose="020F0502020204030204"/>
                  <a:cs typeface="Calibri"/>
                </a:rPr>
                <a:t>Se incluye Restricción CAR sistémica</a:t>
              </a:r>
              <a:endParaRPr kumimoji="0" lang="es-CO" sz="1200" b="0" i="0" u="none" strike="noStrike" kern="1200" cap="none" spc="3" normalizeH="0" baseline="0" noProof="0" dirty="0">
                <a:ln>
                  <a:noFill/>
                </a:ln>
                <a:solidFill>
                  <a:srgbClr val="6D6E71"/>
                </a:solidFill>
                <a:effectLst/>
                <a:uLnTx/>
                <a:uFillTx/>
                <a:latin typeface="Calibri" panose="020F0502020204030204"/>
                <a:ea typeface="+mn-ea"/>
                <a:cs typeface="Calibri"/>
              </a:endParaRPr>
            </a:p>
          </p:txBody>
        </p:sp>
        <p:sp>
          <p:nvSpPr>
            <p:cNvPr id="119" name="Rectángulo 118">
              <a:extLst>
                <a:ext uri="{FF2B5EF4-FFF2-40B4-BE49-F238E27FC236}">
                  <a16:creationId xmlns:a16="http://schemas.microsoft.com/office/drawing/2014/main" id="{66AA59CB-75E5-4136-8EF0-67647AC4F5D6}"/>
                </a:ext>
              </a:extLst>
            </p:cNvPr>
            <p:cNvSpPr/>
            <p:nvPr/>
          </p:nvSpPr>
          <p:spPr>
            <a:xfrm>
              <a:off x="5192057" y="5384109"/>
              <a:ext cx="3427422" cy="461665"/>
            </a:xfrm>
            <a:prstGeom prst="rect">
              <a:avLst/>
            </a:prstGeom>
          </p:spPr>
          <p:txBody>
            <a:bodyPr wrap="square">
              <a:spAutoFit/>
            </a:bodyPr>
            <a:lstStyle/>
            <a:p>
              <a:pPr marL="7701"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Precios: Reportados por UPME (</a:t>
              </a:r>
              <a:r>
                <a:rPr kumimoji="0" lang="es-ES" sz="1200" b="0" i="0" u="none" strike="noStrike" kern="1200" cap="none" spc="3" normalizeH="0" baseline="0" noProof="0" dirty="0" err="1">
                  <a:ln>
                    <a:noFill/>
                  </a:ln>
                  <a:solidFill>
                    <a:srgbClr val="6D6E71"/>
                  </a:solidFill>
                  <a:effectLst/>
                  <a:uLnTx/>
                  <a:uFillTx/>
                  <a:latin typeface="Calibri" panose="020F0502020204030204"/>
                  <a:ea typeface="+mn-ea"/>
                  <a:cs typeface="Calibri"/>
                </a:rPr>
                <a:t>Act</a:t>
              </a: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 Mar/2023).</a:t>
              </a:r>
            </a:p>
            <a:p>
              <a:pPr marL="7701"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3" normalizeH="0" baseline="0" noProof="0" dirty="0">
                  <a:ln>
                    <a:noFill/>
                  </a:ln>
                  <a:solidFill>
                    <a:srgbClr val="6D6E71"/>
                  </a:solidFill>
                  <a:effectLst/>
                  <a:uLnTx/>
                  <a:uFillTx/>
                  <a:latin typeface="Calibri" panose="020F0502020204030204"/>
                  <a:ea typeface="+mn-ea"/>
                  <a:cs typeface="Calibri"/>
                </a:rPr>
                <a:t>Disponibilidad: Se considera que no hay limitación.</a:t>
              </a:r>
            </a:p>
          </p:txBody>
        </p:sp>
        <p:sp>
          <p:nvSpPr>
            <p:cNvPr id="120" name="Rectángulo 119">
              <a:extLst>
                <a:ext uri="{FF2B5EF4-FFF2-40B4-BE49-F238E27FC236}">
                  <a16:creationId xmlns:a16="http://schemas.microsoft.com/office/drawing/2014/main" id="{2D36D232-EE3E-49A6-ADD9-DE7A6BE3803B}"/>
                </a:ext>
              </a:extLst>
            </p:cNvPr>
            <p:cNvSpPr/>
            <p:nvPr/>
          </p:nvSpPr>
          <p:spPr>
            <a:xfrm>
              <a:off x="9082569" y="4754447"/>
              <a:ext cx="578604" cy="691346"/>
            </a:xfrm>
            <a:prstGeom prst="rect">
              <a:avLst/>
            </a:prstGeom>
            <a:blipFill>
              <a:blip r:embed="rId11">
                <a:extLst>
                  <a:ext uri="{28A0092B-C50C-407E-A947-70E740481C1C}">
                    <a14:useLocalDpi xmlns:a14="http://schemas.microsoft.com/office/drawing/2010/main" val="0"/>
                  </a:ext>
                </a:extLst>
              </a:blip>
              <a:srcRect/>
              <a:stretch>
                <a:fillRect l="-15000" r="-15000"/>
              </a:stretch>
            </a:blipFill>
            <a:ln>
              <a:noFill/>
            </a:ln>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1" name="Rectángulo 120">
              <a:extLst>
                <a:ext uri="{FF2B5EF4-FFF2-40B4-BE49-F238E27FC236}">
                  <a16:creationId xmlns:a16="http://schemas.microsoft.com/office/drawing/2014/main" id="{553ED670-203E-424A-96F0-B93AFB6E6198}"/>
                </a:ext>
              </a:extLst>
            </p:cNvPr>
            <p:cNvSpPr/>
            <p:nvPr/>
          </p:nvSpPr>
          <p:spPr>
            <a:xfrm>
              <a:off x="8650204" y="5533953"/>
              <a:ext cx="1518868" cy="492058"/>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ES" sz="1200" b="1" i="0" u="none" strike="noStrike" kern="1200" cap="none" spc="0" normalizeH="0" baseline="0" noProof="0" dirty="0">
                  <a:ln>
                    <a:noFill/>
                  </a:ln>
                  <a:solidFill>
                    <a:srgbClr val="C00000"/>
                  </a:solidFill>
                  <a:effectLst/>
                  <a:uLnTx/>
                  <a:uFillTx/>
                  <a:latin typeface="Calibri" panose="020F0502020204030204"/>
                  <a:ea typeface="+mn-ea"/>
                  <a:cs typeface="Calibri"/>
                </a:rPr>
                <a:t>Solo proyectos con </a:t>
              </a:r>
              <a:r>
                <a:rPr kumimoji="0" lang="es-ES" sz="1200" b="1" i="0" u="none" strike="noStrike" kern="1200" cap="none" spc="0" normalizeH="0" baseline="0" noProof="0" dirty="0" err="1">
                  <a:ln>
                    <a:noFill/>
                  </a:ln>
                  <a:solidFill>
                    <a:srgbClr val="C00000"/>
                  </a:solidFill>
                  <a:effectLst/>
                  <a:uLnTx/>
                  <a:uFillTx/>
                  <a:latin typeface="Calibri" panose="020F0502020204030204"/>
                  <a:ea typeface="+mn-ea"/>
                  <a:cs typeface="Calibri"/>
                </a:rPr>
                <a:t>OEF</a:t>
              </a:r>
              <a:r>
                <a:rPr kumimoji="0" lang="es-ES" sz="1200" b="1" i="0" u="none" strike="noStrike" kern="1200" cap="none" spc="0" normalizeH="0" baseline="0" noProof="0" dirty="0">
                  <a:ln>
                    <a:noFill/>
                  </a:ln>
                  <a:solidFill>
                    <a:srgbClr val="C00000"/>
                  </a:solidFill>
                  <a:effectLst/>
                  <a:uLnTx/>
                  <a:uFillTx/>
                  <a:latin typeface="Calibri" panose="020F0502020204030204"/>
                  <a:ea typeface="+mn-ea"/>
                  <a:cs typeface="Calibri"/>
                </a:rPr>
                <a:t> en el horizonte</a:t>
              </a:r>
            </a:p>
          </p:txBody>
        </p:sp>
        <p:grpSp>
          <p:nvGrpSpPr>
            <p:cNvPr id="148" name="Grupo 147">
              <a:extLst>
                <a:ext uri="{FF2B5EF4-FFF2-40B4-BE49-F238E27FC236}">
                  <a16:creationId xmlns:a16="http://schemas.microsoft.com/office/drawing/2014/main" id="{C7986944-A0BF-4070-B028-C2D5C65E2B37}"/>
                </a:ext>
              </a:extLst>
            </p:cNvPr>
            <p:cNvGrpSpPr/>
            <p:nvPr/>
          </p:nvGrpSpPr>
          <p:grpSpPr>
            <a:xfrm>
              <a:off x="2965458" y="4728556"/>
              <a:ext cx="586453" cy="586453"/>
              <a:chOff x="9586989" y="2846037"/>
              <a:chExt cx="586453" cy="586453"/>
            </a:xfrm>
          </p:grpSpPr>
          <p:sp>
            <p:nvSpPr>
              <p:cNvPr id="165" name="object 284">
                <a:extLst>
                  <a:ext uri="{FF2B5EF4-FFF2-40B4-BE49-F238E27FC236}">
                    <a16:creationId xmlns:a16="http://schemas.microsoft.com/office/drawing/2014/main" id="{C32E7EDF-84D2-40A7-93E5-9A6DF215B0DA}"/>
                  </a:ext>
                </a:extLst>
              </p:cNvPr>
              <p:cNvSpPr/>
              <p:nvPr/>
            </p:nvSpPr>
            <p:spPr>
              <a:xfrm>
                <a:off x="9586989" y="2846037"/>
                <a:ext cx="586453" cy="586453"/>
              </a:xfrm>
              <a:custGeom>
                <a:avLst/>
                <a:gdLst/>
                <a:ahLst/>
                <a:cxnLst/>
                <a:rect l="l" t="t" r="r" b="b"/>
                <a:pathLst>
                  <a:path w="967105" h="967104">
                    <a:moveTo>
                      <a:pt x="483357" y="0"/>
                    </a:moveTo>
                    <a:lnTo>
                      <a:pt x="436807" y="2212"/>
                    </a:lnTo>
                    <a:lnTo>
                      <a:pt x="391509" y="8715"/>
                    </a:lnTo>
                    <a:lnTo>
                      <a:pt x="347665" y="19306"/>
                    </a:lnTo>
                    <a:lnTo>
                      <a:pt x="305479" y="33781"/>
                    </a:lnTo>
                    <a:lnTo>
                      <a:pt x="265151" y="51940"/>
                    </a:lnTo>
                    <a:lnTo>
                      <a:pt x="226886" y="73578"/>
                    </a:lnTo>
                    <a:lnTo>
                      <a:pt x="190885" y="98494"/>
                    </a:lnTo>
                    <a:lnTo>
                      <a:pt x="157352" y="126485"/>
                    </a:lnTo>
                    <a:lnTo>
                      <a:pt x="126488" y="157348"/>
                    </a:lnTo>
                    <a:lnTo>
                      <a:pt x="98497" y="190881"/>
                    </a:lnTo>
                    <a:lnTo>
                      <a:pt x="73580" y="226882"/>
                    </a:lnTo>
                    <a:lnTo>
                      <a:pt x="51941" y="265147"/>
                    </a:lnTo>
                    <a:lnTo>
                      <a:pt x="33783" y="305474"/>
                    </a:lnTo>
                    <a:lnTo>
                      <a:pt x="19306" y="347662"/>
                    </a:lnTo>
                    <a:lnTo>
                      <a:pt x="8715" y="391506"/>
                    </a:lnTo>
                    <a:lnTo>
                      <a:pt x="2212" y="436805"/>
                    </a:lnTo>
                    <a:lnTo>
                      <a:pt x="0" y="483357"/>
                    </a:lnTo>
                    <a:lnTo>
                      <a:pt x="2212" y="529906"/>
                    </a:lnTo>
                    <a:lnTo>
                      <a:pt x="8715" y="575204"/>
                    </a:lnTo>
                    <a:lnTo>
                      <a:pt x="19306" y="619048"/>
                    </a:lnTo>
                    <a:lnTo>
                      <a:pt x="33783" y="661234"/>
                    </a:lnTo>
                    <a:lnTo>
                      <a:pt x="51941" y="701562"/>
                    </a:lnTo>
                    <a:lnTo>
                      <a:pt x="73580" y="739827"/>
                    </a:lnTo>
                    <a:lnTo>
                      <a:pt x="98497" y="775828"/>
                    </a:lnTo>
                    <a:lnTo>
                      <a:pt x="126488" y="809361"/>
                    </a:lnTo>
                    <a:lnTo>
                      <a:pt x="157352" y="840225"/>
                    </a:lnTo>
                    <a:lnTo>
                      <a:pt x="190885" y="868216"/>
                    </a:lnTo>
                    <a:lnTo>
                      <a:pt x="226886" y="893133"/>
                    </a:lnTo>
                    <a:lnTo>
                      <a:pt x="265151" y="914772"/>
                    </a:lnTo>
                    <a:lnTo>
                      <a:pt x="305479" y="932930"/>
                    </a:lnTo>
                    <a:lnTo>
                      <a:pt x="347665" y="947407"/>
                    </a:lnTo>
                    <a:lnTo>
                      <a:pt x="391509" y="957998"/>
                    </a:lnTo>
                    <a:lnTo>
                      <a:pt x="436807" y="964501"/>
                    </a:lnTo>
                    <a:lnTo>
                      <a:pt x="483357" y="966714"/>
                    </a:lnTo>
                    <a:lnTo>
                      <a:pt x="529908" y="964501"/>
                    </a:lnTo>
                    <a:lnTo>
                      <a:pt x="575207" y="957998"/>
                    </a:lnTo>
                    <a:lnTo>
                      <a:pt x="619051" y="947407"/>
                    </a:lnTo>
                    <a:lnTo>
                      <a:pt x="661239" y="932930"/>
                    </a:lnTo>
                    <a:lnTo>
                      <a:pt x="701566" y="914772"/>
                    </a:lnTo>
                    <a:lnTo>
                      <a:pt x="739832" y="893133"/>
                    </a:lnTo>
                    <a:lnTo>
                      <a:pt x="775832" y="868216"/>
                    </a:lnTo>
                    <a:lnTo>
                      <a:pt x="809365" y="840225"/>
                    </a:lnTo>
                    <a:lnTo>
                      <a:pt x="840228" y="809361"/>
                    </a:lnTo>
                    <a:lnTo>
                      <a:pt x="868219" y="775828"/>
                    </a:lnTo>
                    <a:lnTo>
                      <a:pt x="893135" y="739827"/>
                    </a:lnTo>
                    <a:lnTo>
                      <a:pt x="914774" y="701562"/>
                    </a:lnTo>
                    <a:lnTo>
                      <a:pt x="932932" y="661234"/>
                    </a:lnTo>
                    <a:lnTo>
                      <a:pt x="947407" y="619048"/>
                    </a:lnTo>
                    <a:lnTo>
                      <a:pt x="957998" y="575204"/>
                    </a:lnTo>
                    <a:lnTo>
                      <a:pt x="964501" y="529906"/>
                    </a:lnTo>
                    <a:lnTo>
                      <a:pt x="966714" y="483357"/>
                    </a:lnTo>
                    <a:lnTo>
                      <a:pt x="964501" y="436805"/>
                    </a:lnTo>
                    <a:lnTo>
                      <a:pt x="957998" y="391506"/>
                    </a:lnTo>
                    <a:lnTo>
                      <a:pt x="947407" y="347662"/>
                    </a:lnTo>
                    <a:lnTo>
                      <a:pt x="932932" y="305474"/>
                    </a:lnTo>
                    <a:lnTo>
                      <a:pt x="914774" y="265147"/>
                    </a:lnTo>
                    <a:lnTo>
                      <a:pt x="893135" y="226882"/>
                    </a:lnTo>
                    <a:lnTo>
                      <a:pt x="868219" y="190881"/>
                    </a:lnTo>
                    <a:lnTo>
                      <a:pt x="840228" y="157348"/>
                    </a:lnTo>
                    <a:lnTo>
                      <a:pt x="809365" y="126485"/>
                    </a:lnTo>
                    <a:lnTo>
                      <a:pt x="775832" y="98494"/>
                    </a:lnTo>
                    <a:lnTo>
                      <a:pt x="739832" y="73578"/>
                    </a:lnTo>
                    <a:lnTo>
                      <a:pt x="701566" y="51940"/>
                    </a:lnTo>
                    <a:lnTo>
                      <a:pt x="661239" y="33781"/>
                    </a:lnTo>
                    <a:lnTo>
                      <a:pt x="619051" y="19306"/>
                    </a:lnTo>
                    <a:lnTo>
                      <a:pt x="575207" y="8715"/>
                    </a:lnTo>
                    <a:lnTo>
                      <a:pt x="529908" y="2212"/>
                    </a:lnTo>
                    <a:lnTo>
                      <a:pt x="483357" y="0"/>
                    </a:lnTo>
                    <a:close/>
                  </a:path>
                </a:pathLst>
              </a:custGeom>
              <a:solidFill>
                <a:srgbClr val="FFAE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object 312">
                <a:extLst>
                  <a:ext uri="{FF2B5EF4-FFF2-40B4-BE49-F238E27FC236}">
                    <a16:creationId xmlns:a16="http://schemas.microsoft.com/office/drawing/2014/main" id="{028BDCB4-A4E3-45A7-A853-264264267D02}"/>
                  </a:ext>
                </a:extLst>
              </p:cNvPr>
              <p:cNvSpPr/>
              <p:nvPr/>
            </p:nvSpPr>
            <p:spPr>
              <a:xfrm>
                <a:off x="9678680" y="3013125"/>
                <a:ext cx="106278" cy="258378"/>
              </a:xfrm>
              <a:custGeom>
                <a:avLst/>
                <a:gdLst/>
                <a:ahLst/>
                <a:cxnLst/>
                <a:rect l="l" t="t" r="r" b="b"/>
                <a:pathLst>
                  <a:path w="175259" h="426085">
                    <a:moveTo>
                      <a:pt x="109923" y="0"/>
                    </a:moveTo>
                    <a:lnTo>
                      <a:pt x="34658" y="0"/>
                    </a:lnTo>
                    <a:lnTo>
                      <a:pt x="30156" y="4198"/>
                    </a:lnTo>
                    <a:lnTo>
                      <a:pt x="0" y="419966"/>
                    </a:lnTo>
                    <a:lnTo>
                      <a:pt x="4293" y="424929"/>
                    </a:lnTo>
                    <a:lnTo>
                      <a:pt x="15716" y="425777"/>
                    </a:lnTo>
                    <a:lnTo>
                      <a:pt x="20679" y="421463"/>
                    </a:lnTo>
                    <a:lnTo>
                      <a:pt x="49736" y="20732"/>
                    </a:lnTo>
                    <a:lnTo>
                      <a:pt x="116772" y="20732"/>
                    </a:lnTo>
                    <a:lnTo>
                      <a:pt x="114289" y="3779"/>
                    </a:lnTo>
                    <a:lnTo>
                      <a:pt x="109923" y="0"/>
                    </a:lnTo>
                    <a:close/>
                  </a:path>
                  <a:path w="175259" h="426085">
                    <a:moveTo>
                      <a:pt x="116772" y="20732"/>
                    </a:moveTo>
                    <a:lnTo>
                      <a:pt x="95819" y="20732"/>
                    </a:lnTo>
                    <a:lnTo>
                      <a:pt x="154529" y="421662"/>
                    </a:lnTo>
                    <a:lnTo>
                      <a:pt x="158958" y="425369"/>
                    </a:lnTo>
                    <a:lnTo>
                      <a:pt x="164518" y="425369"/>
                    </a:lnTo>
                    <a:lnTo>
                      <a:pt x="165021" y="425337"/>
                    </a:lnTo>
                    <a:lnTo>
                      <a:pt x="171198" y="424426"/>
                    </a:lnTo>
                    <a:lnTo>
                      <a:pt x="175115" y="419170"/>
                    </a:lnTo>
                    <a:lnTo>
                      <a:pt x="116772" y="2073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object 313">
                <a:extLst>
                  <a:ext uri="{FF2B5EF4-FFF2-40B4-BE49-F238E27FC236}">
                    <a16:creationId xmlns:a16="http://schemas.microsoft.com/office/drawing/2014/main" id="{EE8FF5AC-8E87-468E-AE5F-B51EAA27631C}"/>
                  </a:ext>
                </a:extLst>
              </p:cNvPr>
              <p:cNvSpPr/>
              <p:nvPr/>
            </p:nvSpPr>
            <p:spPr>
              <a:xfrm>
                <a:off x="9958059" y="3013127"/>
                <a:ext cx="96329" cy="102564"/>
              </a:xfrm>
              <a:prstGeom prst="rect">
                <a:avLst/>
              </a:prstGeom>
              <a:blipFill>
                <a:blip r:embed="rId12"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object 314">
                <a:extLst>
                  <a:ext uri="{FF2B5EF4-FFF2-40B4-BE49-F238E27FC236}">
                    <a16:creationId xmlns:a16="http://schemas.microsoft.com/office/drawing/2014/main" id="{E92A3757-F755-41C3-8ACC-E3800A46FDA7}"/>
                  </a:ext>
                </a:extLst>
              </p:cNvPr>
              <p:cNvSpPr/>
              <p:nvPr/>
            </p:nvSpPr>
            <p:spPr>
              <a:xfrm>
                <a:off x="9781703" y="3103118"/>
                <a:ext cx="45818" cy="50726"/>
              </a:xfrm>
              <a:prstGeom prst="rect">
                <a:avLst/>
              </a:prstGeom>
              <a:blipFill>
                <a:blip r:embed="rId1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object 315">
                <a:extLst>
                  <a:ext uri="{FF2B5EF4-FFF2-40B4-BE49-F238E27FC236}">
                    <a16:creationId xmlns:a16="http://schemas.microsoft.com/office/drawing/2014/main" id="{773248F9-E3FB-40E5-9B7D-56492DB4E124}"/>
                  </a:ext>
                </a:extLst>
              </p:cNvPr>
              <p:cNvSpPr/>
              <p:nvPr/>
            </p:nvSpPr>
            <p:spPr>
              <a:xfrm>
                <a:off x="9803301" y="3103118"/>
                <a:ext cx="93186" cy="168273"/>
              </a:xfrm>
              <a:custGeom>
                <a:avLst/>
                <a:gdLst/>
                <a:ahLst/>
                <a:cxnLst/>
                <a:rect l="l" t="t" r="r" b="b"/>
                <a:pathLst>
                  <a:path w="153669" h="277495">
                    <a:moveTo>
                      <a:pt x="10355" y="0"/>
                    </a:moveTo>
                    <a:lnTo>
                      <a:pt x="4638" y="0"/>
                    </a:lnTo>
                    <a:lnTo>
                      <a:pt x="0" y="4638"/>
                    </a:lnTo>
                    <a:lnTo>
                      <a:pt x="0" y="16093"/>
                    </a:lnTo>
                    <a:lnTo>
                      <a:pt x="4638" y="20732"/>
                    </a:lnTo>
                    <a:lnTo>
                      <a:pt x="10355" y="20732"/>
                    </a:lnTo>
                    <a:lnTo>
                      <a:pt x="21405" y="23755"/>
                    </a:lnTo>
                    <a:lnTo>
                      <a:pt x="57605" y="49723"/>
                    </a:lnTo>
                    <a:lnTo>
                      <a:pt x="97235" y="104277"/>
                    </a:lnTo>
                    <a:lnTo>
                      <a:pt x="114622" y="145871"/>
                    </a:lnTo>
                    <a:lnTo>
                      <a:pt x="127395" y="199647"/>
                    </a:lnTo>
                    <a:lnTo>
                      <a:pt x="132362" y="266609"/>
                    </a:lnTo>
                    <a:lnTo>
                      <a:pt x="132362" y="272326"/>
                    </a:lnTo>
                    <a:lnTo>
                      <a:pt x="137001" y="276965"/>
                    </a:lnTo>
                    <a:lnTo>
                      <a:pt x="148445" y="276965"/>
                    </a:lnTo>
                    <a:lnTo>
                      <a:pt x="153094" y="272326"/>
                    </a:lnTo>
                    <a:lnTo>
                      <a:pt x="153094" y="266609"/>
                    </a:lnTo>
                    <a:lnTo>
                      <a:pt x="147757" y="195715"/>
                    </a:lnTo>
                    <a:lnTo>
                      <a:pt x="134032" y="138574"/>
                    </a:lnTo>
                    <a:lnTo>
                      <a:pt x="115352" y="94198"/>
                    </a:lnTo>
                    <a:lnTo>
                      <a:pt x="95148" y="61600"/>
                    </a:lnTo>
                    <a:lnTo>
                      <a:pt x="49018" y="15635"/>
                    </a:lnTo>
                    <a:lnTo>
                      <a:pt x="27743" y="3938"/>
                    </a:lnTo>
                    <a:lnTo>
                      <a:pt x="10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object 316">
                <a:extLst>
                  <a:ext uri="{FF2B5EF4-FFF2-40B4-BE49-F238E27FC236}">
                    <a16:creationId xmlns:a16="http://schemas.microsoft.com/office/drawing/2014/main" id="{8A1D98E7-448F-4797-B52C-64B3232D0C4E}"/>
                  </a:ext>
                </a:extLst>
              </p:cNvPr>
              <p:cNvSpPr/>
              <p:nvPr/>
            </p:nvSpPr>
            <p:spPr>
              <a:xfrm>
                <a:off x="9800154" y="3126427"/>
                <a:ext cx="53802" cy="144642"/>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object 317">
                <a:extLst>
                  <a:ext uri="{FF2B5EF4-FFF2-40B4-BE49-F238E27FC236}">
                    <a16:creationId xmlns:a16="http://schemas.microsoft.com/office/drawing/2014/main" id="{59BDE028-0C8B-46D8-AC00-B7867C5FA895}"/>
                  </a:ext>
                </a:extLst>
              </p:cNvPr>
              <p:cNvSpPr/>
              <p:nvPr/>
            </p:nvSpPr>
            <p:spPr>
              <a:xfrm>
                <a:off x="9880216" y="3103118"/>
                <a:ext cx="44136" cy="50726"/>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object 318">
                <a:extLst>
                  <a:ext uri="{FF2B5EF4-FFF2-40B4-BE49-F238E27FC236}">
                    <a16:creationId xmlns:a16="http://schemas.microsoft.com/office/drawing/2014/main" id="{3BD8F98A-C9BE-4933-BCDB-6E945F5778E9}"/>
                  </a:ext>
                </a:extLst>
              </p:cNvPr>
              <p:cNvSpPr/>
              <p:nvPr/>
            </p:nvSpPr>
            <p:spPr>
              <a:xfrm>
                <a:off x="9900131" y="3103118"/>
                <a:ext cx="93186" cy="168273"/>
              </a:xfrm>
              <a:custGeom>
                <a:avLst/>
                <a:gdLst/>
                <a:ahLst/>
                <a:cxnLst/>
                <a:rect l="l" t="t" r="r" b="b"/>
                <a:pathLst>
                  <a:path w="153669" h="277495">
                    <a:moveTo>
                      <a:pt x="10355" y="0"/>
                    </a:moveTo>
                    <a:lnTo>
                      <a:pt x="4638" y="0"/>
                    </a:lnTo>
                    <a:lnTo>
                      <a:pt x="0" y="4638"/>
                    </a:lnTo>
                    <a:lnTo>
                      <a:pt x="0" y="16093"/>
                    </a:lnTo>
                    <a:lnTo>
                      <a:pt x="4638" y="20732"/>
                    </a:lnTo>
                    <a:lnTo>
                      <a:pt x="10355" y="20732"/>
                    </a:lnTo>
                    <a:lnTo>
                      <a:pt x="21405" y="23755"/>
                    </a:lnTo>
                    <a:lnTo>
                      <a:pt x="57605" y="49723"/>
                    </a:lnTo>
                    <a:lnTo>
                      <a:pt x="97235" y="104277"/>
                    </a:lnTo>
                    <a:lnTo>
                      <a:pt x="114622" y="145871"/>
                    </a:lnTo>
                    <a:lnTo>
                      <a:pt x="127395" y="199647"/>
                    </a:lnTo>
                    <a:lnTo>
                      <a:pt x="132362" y="266609"/>
                    </a:lnTo>
                    <a:lnTo>
                      <a:pt x="132362" y="272326"/>
                    </a:lnTo>
                    <a:lnTo>
                      <a:pt x="137001" y="276965"/>
                    </a:lnTo>
                    <a:lnTo>
                      <a:pt x="148445" y="276965"/>
                    </a:lnTo>
                    <a:lnTo>
                      <a:pt x="153094" y="272326"/>
                    </a:lnTo>
                    <a:lnTo>
                      <a:pt x="153094" y="266609"/>
                    </a:lnTo>
                    <a:lnTo>
                      <a:pt x="147757" y="195715"/>
                    </a:lnTo>
                    <a:lnTo>
                      <a:pt x="134032" y="138574"/>
                    </a:lnTo>
                    <a:lnTo>
                      <a:pt x="115352" y="94198"/>
                    </a:lnTo>
                    <a:lnTo>
                      <a:pt x="95148" y="61600"/>
                    </a:lnTo>
                    <a:lnTo>
                      <a:pt x="49018" y="15635"/>
                    </a:lnTo>
                    <a:lnTo>
                      <a:pt x="27743" y="3938"/>
                    </a:lnTo>
                    <a:lnTo>
                      <a:pt x="10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object 319">
                <a:extLst>
                  <a:ext uri="{FF2B5EF4-FFF2-40B4-BE49-F238E27FC236}">
                    <a16:creationId xmlns:a16="http://schemas.microsoft.com/office/drawing/2014/main" id="{FC4D5B30-2D3F-48CF-9662-335D177E58F9}"/>
                  </a:ext>
                </a:extLst>
              </p:cNvPr>
              <p:cNvSpPr/>
              <p:nvPr/>
            </p:nvSpPr>
            <p:spPr>
              <a:xfrm>
                <a:off x="9896985" y="3126427"/>
                <a:ext cx="53802" cy="144642"/>
              </a:xfrm>
              <a:prstGeom prst="rect">
                <a:avLst/>
              </a:prstGeom>
              <a:blipFill>
                <a:blip r:embed="rId1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object 320">
                <a:extLst>
                  <a:ext uri="{FF2B5EF4-FFF2-40B4-BE49-F238E27FC236}">
                    <a16:creationId xmlns:a16="http://schemas.microsoft.com/office/drawing/2014/main" id="{6282EC2B-86A9-4C2A-AFB3-95C1D17F8D96}"/>
                  </a:ext>
                </a:extLst>
              </p:cNvPr>
              <p:cNvSpPr/>
              <p:nvPr/>
            </p:nvSpPr>
            <p:spPr>
              <a:xfrm>
                <a:off x="9977047" y="3103118"/>
                <a:ext cx="44136" cy="50726"/>
              </a:xfrm>
              <a:prstGeom prst="rect">
                <a:avLst/>
              </a:prstGeom>
              <a:blipFill>
                <a:blip r:embed="rId1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object 321">
                <a:extLst>
                  <a:ext uri="{FF2B5EF4-FFF2-40B4-BE49-F238E27FC236}">
                    <a16:creationId xmlns:a16="http://schemas.microsoft.com/office/drawing/2014/main" id="{F62EF4C4-5F42-46AB-9B7D-875B8654437A}"/>
                  </a:ext>
                </a:extLst>
              </p:cNvPr>
              <p:cNvSpPr/>
              <p:nvPr/>
            </p:nvSpPr>
            <p:spPr>
              <a:xfrm>
                <a:off x="9996963" y="3103118"/>
                <a:ext cx="93186" cy="168273"/>
              </a:xfrm>
              <a:custGeom>
                <a:avLst/>
                <a:gdLst/>
                <a:ahLst/>
                <a:cxnLst/>
                <a:rect l="l" t="t" r="r" b="b"/>
                <a:pathLst>
                  <a:path w="153669" h="277495">
                    <a:moveTo>
                      <a:pt x="10355" y="0"/>
                    </a:moveTo>
                    <a:lnTo>
                      <a:pt x="4638" y="0"/>
                    </a:lnTo>
                    <a:lnTo>
                      <a:pt x="0" y="4638"/>
                    </a:lnTo>
                    <a:lnTo>
                      <a:pt x="0" y="16093"/>
                    </a:lnTo>
                    <a:lnTo>
                      <a:pt x="4638" y="20732"/>
                    </a:lnTo>
                    <a:lnTo>
                      <a:pt x="10355" y="20732"/>
                    </a:lnTo>
                    <a:lnTo>
                      <a:pt x="21405" y="23755"/>
                    </a:lnTo>
                    <a:lnTo>
                      <a:pt x="57605" y="49723"/>
                    </a:lnTo>
                    <a:lnTo>
                      <a:pt x="97235" y="104277"/>
                    </a:lnTo>
                    <a:lnTo>
                      <a:pt x="114622" y="145871"/>
                    </a:lnTo>
                    <a:lnTo>
                      <a:pt x="127395" y="199647"/>
                    </a:lnTo>
                    <a:lnTo>
                      <a:pt x="132362" y="266609"/>
                    </a:lnTo>
                    <a:lnTo>
                      <a:pt x="132362" y="272326"/>
                    </a:lnTo>
                    <a:lnTo>
                      <a:pt x="137001" y="276965"/>
                    </a:lnTo>
                    <a:lnTo>
                      <a:pt x="148445" y="276965"/>
                    </a:lnTo>
                    <a:lnTo>
                      <a:pt x="153094" y="272326"/>
                    </a:lnTo>
                    <a:lnTo>
                      <a:pt x="153094" y="266609"/>
                    </a:lnTo>
                    <a:lnTo>
                      <a:pt x="147757" y="195715"/>
                    </a:lnTo>
                    <a:lnTo>
                      <a:pt x="134032" y="138574"/>
                    </a:lnTo>
                    <a:lnTo>
                      <a:pt x="115352" y="94198"/>
                    </a:lnTo>
                    <a:lnTo>
                      <a:pt x="95148" y="61600"/>
                    </a:lnTo>
                    <a:lnTo>
                      <a:pt x="49018" y="15635"/>
                    </a:lnTo>
                    <a:lnTo>
                      <a:pt x="27743" y="3938"/>
                    </a:lnTo>
                    <a:lnTo>
                      <a:pt x="10355"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object 322">
                <a:extLst>
                  <a:ext uri="{FF2B5EF4-FFF2-40B4-BE49-F238E27FC236}">
                    <a16:creationId xmlns:a16="http://schemas.microsoft.com/office/drawing/2014/main" id="{0CBF69FB-9B3E-4473-A384-DEB294E92CD0}"/>
                  </a:ext>
                </a:extLst>
              </p:cNvPr>
              <p:cNvSpPr/>
              <p:nvPr/>
            </p:nvSpPr>
            <p:spPr>
              <a:xfrm>
                <a:off x="9993815" y="3126427"/>
                <a:ext cx="53802" cy="144642"/>
              </a:xfrm>
              <a:prstGeom prst="rect">
                <a:avLst/>
              </a:prstGeom>
              <a:blipFill>
                <a:blip r:embed="rId1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object 323">
                <a:extLst>
                  <a:ext uri="{FF2B5EF4-FFF2-40B4-BE49-F238E27FC236}">
                    <a16:creationId xmlns:a16="http://schemas.microsoft.com/office/drawing/2014/main" id="{2A886046-42CF-4AB1-BB66-89CA81CA9DEE}"/>
                  </a:ext>
                </a:extLst>
              </p:cNvPr>
              <p:cNvSpPr/>
              <p:nvPr/>
            </p:nvSpPr>
            <p:spPr>
              <a:xfrm>
                <a:off x="9742442" y="3051135"/>
                <a:ext cx="284563" cy="46208"/>
              </a:xfrm>
              <a:custGeom>
                <a:avLst/>
                <a:gdLst/>
                <a:ahLst/>
                <a:cxnLst/>
                <a:rect l="l" t="t" r="r" b="b"/>
                <a:pathLst>
                  <a:path w="469265" h="76200">
                    <a:moveTo>
                      <a:pt x="451630" y="0"/>
                    </a:moveTo>
                    <a:lnTo>
                      <a:pt x="4638" y="0"/>
                    </a:lnTo>
                    <a:lnTo>
                      <a:pt x="0" y="4628"/>
                    </a:lnTo>
                    <a:lnTo>
                      <a:pt x="0" y="16083"/>
                    </a:lnTo>
                    <a:lnTo>
                      <a:pt x="4638" y="20721"/>
                    </a:lnTo>
                    <a:lnTo>
                      <a:pt x="438122" y="20721"/>
                    </a:lnTo>
                    <a:lnTo>
                      <a:pt x="448195" y="72479"/>
                    </a:lnTo>
                    <a:lnTo>
                      <a:pt x="452530" y="75913"/>
                    </a:lnTo>
                    <a:lnTo>
                      <a:pt x="458038" y="75913"/>
                    </a:lnTo>
                    <a:lnTo>
                      <a:pt x="458708" y="75851"/>
                    </a:lnTo>
                    <a:lnTo>
                      <a:pt x="465001" y="74626"/>
                    </a:lnTo>
                    <a:lnTo>
                      <a:pt x="468666" y="69181"/>
                    </a:lnTo>
                    <a:lnTo>
                      <a:pt x="455891" y="3507"/>
                    </a:lnTo>
                    <a:lnTo>
                      <a:pt x="45163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object 324">
                <a:extLst>
                  <a:ext uri="{FF2B5EF4-FFF2-40B4-BE49-F238E27FC236}">
                    <a16:creationId xmlns:a16="http://schemas.microsoft.com/office/drawing/2014/main" id="{83E15A63-6BF8-43AA-A12F-AACCFDB2AC65}"/>
                  </a:ext>
                </a:extLst>
              </p:cNvPr>
              <p:cNvSpPr/>
              <p:nvPr/>
            </p:nvSpPr>
            <p:spPr>
              <a:xfrm>
                <a:off x="9980396" y="3013123"/>
                <a:ext cx="12707" cy="50829"/>
              </a:xfrm>
              <a:custGeom>
                <a:avLst/>
                <a:gdLst/>
                <a:ahLst/>
                <a:cxnLst/>
                <a:rect l="l" t="t" r="r" b="b"/>
                <a:pathLst>
                  <a:path w="20955" h="83820">
                    <a:moveTo>
                      <a:pt x="16083" y="0"/>
                    </a:moveTo>
                    <a:lnTo>
                      <a:pt x="4638" y="0"/>
                    </a:lnTo>
                    <a:lnTo>
                      <a:pt x="0" y="4649"/>
                    </a:lnTo>
                    <a:lnTo>
                      <a:pt x="0" y="78772"/>
                    </a:lnTo>
                    <a:lnTo>
                      <a:pt x="4638" y="83411"/>
                    </a:lnTo>
                    <a:lnTo>
                      <a:pt x="16083" y="83411"/>
                    </a:lnTo>
                    <a:lnTo>
                      <a:pt x="20732" y="78772"/>
                    </a:lnTo>
                    <a:lnTo>
                      <a:pt x="20732" y="4649"/>
                    </a:lnTo>
                    <a:lnTo>
                      <a:pt x="16083"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Rectángulo 5">
              <a:extLst>
                <a:ext uri="{FF2B5EF4-FFF2-40B4-BE49-F238E27FC236}">
                  <a16:creationId xmlns:a16="http://schemas.microsoft.com/office/drawing/2014/main" id="{39FB0424-025B-EAB9-27EB-8E49F8DFB367}"/>
                </a:ext>
              </a:extLst>
            </p:cNvPr>
            <p:cNvSpPr/>
            <p:nvPr/>
          </p:nvSpPr>
          <p:spPr>
            <a:xfrm>
              <a:off x="4970198" y="3448902"/>
              <a:ext cx="950038" cy="492058"/>
            </a:xfrm>
            <a:prstGeom prst="rect">
              <a:avLst/>
            </a:prstGeom>
          </p:spPr>
          <p:txBody>
            <a:bodyPr wrap="square">
              <a:spAutoFit/>
            </a:bodyPr>
            <a:lstStyle/>
            <a:p>
              <a:pPr marL="7701" marR="0" lvl="0" indent="0" algn="ctr" defTabSz="914400" rtl="0" eaLnBrk="1" fontAlgn="auto" latinLnBrk="0" hangingPunct="1">
                <a:lnSpc>
                  <a:spcPts val="1577"/>
                </a:lnSpc>
                <a:spcBef>
                  <a:spcPts val="67"/>
                </a:spcBef>
                <a:spcAft>
                  <a:spcPts val="0"/>
                </a:spcAft>
                <a:buClrTx/>
                <a:buSzTx/>
                <a:buFontTx/>
                <a:buNone/>
                <a:tabLst/>
                <a:defRPr/>
              </a:pPr>
              <a:r>
                <a:rPr kumimoji="0" lang="es-MX" sz="1200" b="0" i="0" u="none" strike="noStrike" kern="1200" cap="none" spc="3" normalizeH="0" baseline="0" noProof="0" dirty="0">
                  <a:ln>
                    <a:noFill/>
                  </a:ln>
                  <a:solidFill>
                    <a:srgbClr val="6D6E71"/>
                  </a:solidFill>
                  <a:effectLst/>
                  <a:uLnTx/>
                  <a:uFillTx/>
                  <a:latin typeface="Calibri" panose="020F0502020204030204"/>
                  <a:ea typeface="+mn-ea"/>
                  <a:cs typeface="Calibri"/>
                </a:rPr>
                <a:t>No considera</a:t>
              </a:r>
              <a:endParaRPr kumimoji="0" lang="es-MX" sz="1200" b="0" i="0" u="none" strike="noStrike" kern="1200" cap="none" spc="-3" normalizeH="0" baseline="0" noProof="0" dirty="0">
                <a:ln>
                  <a:noFill/>
                </a:ln>
                <a:solidFill>
                  <a:srgbClr val="6D6E71"/>
                </a:solidFill>
                <a:effectLst/>
                <a:uLnTx/>
                <a:uFillTx/>
                <a:latin typeface="Calibri" panose="020F0502020204030204"/>
                <a:ea typeface="+mn-ea"/>
                <a:cs typeface="Calibri"/>
              </a:endParaRPr>
            </a:p>
          </p:txBody>
        </p:sp>
      </p:grpSp>
      <p:sp>
        <p:nvSpPr>
          <p:cNvPr id="223" name="Rectángulo 222">
            <a:extLst>
              <a:ext uri="{FF2B5EF4-FFF2-40B4-BE49-F238E27FC236}">
                <a16:creationId xmlns:a16="http://schemas.microsoft.com/office/drawing/2014/main" id="{5F296278-84FC-4F82-898B-8B97CD0F0BF2}"/>
              </a:ext>
            </a:extLst>
          </p:cNvPr>
          <p:cNvSpPr/>
          <p:nvPr/>
        </p:nvSpPr>
        <p:spPr>
          <a:xfrm>
            <a:off x="617824" y="6054664"/>
            <a:ext cx="8155523" cy="707886"/>
          </a:xfrm>
          <a:prstGeom prst="rect">
            <a:avLst/>
          </a:prstGeom>
        </p:spPr>
        <p:txBody>
          <a:bodyPr wrap="square">
            <a:spAutoFit/>
          </a:bodyPr>
          <a:lstStyle/>
          <a:p>
            <a:pPr marL="179151" lvl="0" indent="-171450" algn="just" defTabSz="914400">
              <a:buFont typeface="Arial" panose="020B0604020202020204" pitchFamily="34" charset="0"/>
              <a:buChar char="•"/>
              <a:defRPr/>
            </a:pPr>
            <a:r>
              <a:rPr kumimoji="0" lang="es-CO" sz="1000" b="0" i="0" u="none" strike="noStrike" kern="1200" cap="none" spc="3" normalizeH="0" baseline="0" noProof="0" dirty="0">
                <a:ln>
                  <a:noFill/>
                </a:ln>
                <a:effectLst/>
                <a:uLnTx/>
                <a:uFillTx/>
                <a:latin typeface="Calibri" panose="020F0502020204030204"/>
                <a:ea typeface="+mn-ea"/>
                <a:cs typeface="Calibri"/>
              </a:rPr>
              <a:t>Se incluye mantenimiento de vaciado de conducción de la central Chivor reportados por AES Colombia en comunicación del 6 de dic de 2022 y restricción al embalse de Miraflores reportado por EPM en comunicación del día 03 de marzo de 2023.</a:t>
            </a:r>
          </a:p>
          <a:p>
            <a:pPr marL="179151" lvl="0" indent="-171450" algn="just" defTabSz="914400">
              <a:buFont typeface="Arial" panose="020B0604020202020204" pitchFamily="34" charset="0"/>
              <a:buChar char="•"/>
              <a:defRPr/>
            </a:pPr>
            <a:r>
              <a:rPr lang="es-CO" sz="1000" spc="3" dirty="0">
                <a:latin typeface="Calibri" panose="020F0502020204030204"/>
                <a:cs typeface="Calibri"/>
              </a:rPr>
              <a:t>Se incluye restricciones en la operación del embalse de Guavio de acuerdo a lo reportado por Enel en reunión del </a:t>
            </a:r>
            <a:r>
              <a:rPr lang="es-CO" sz="1000" spc="3" dirty="0" err="1">
                <a:latin typeface="Calibri" panose="020F0502020204030204"/>
                <a:cs typeface="Calibri"/>
              </a:rPr>
              <a:t>CNO</a:t>
            </a:r>
            <a:r>
              <a:rPr lang="es-CO" sz="1000" spc="3" dirty="0">
                <a:latin typeface="Calibri" panose="020F0502020204030204"/>
                <a:cs typeface="Calibri"/>
              </a:rPr>
              <a:t> el 13-Abr-23</a:t>
            </a:r>
          </a:p>
          <a:p>
            <a:pPr marL="179151" indent="-171450" algn="just">
              <a:buFont typeface="Arial" panose="020B0604020202020204" pitchFamily="34" charset="0"/>
              <a:buChar char="•"/>
              <a:defRPr/>
            </a:pPr>
            <a:r>
              <a:rPr lang="es-CO" sz="1000" spc="3" dirty="0">
                <a:latin typeface="Calibri" panose="020F0502020204030204"/>
                <a:cs typeface="Calibri"/>
              </a:rPr>
              <a:t>Se incluye restricciones en la operación del embalse de Ituango de acuerdo a lo reportado por EPM el 11-Abr-23</a:t>
            </a:r>
            <a:endParaRPr kumimoji="0" lang="es-CO" sz="1000" b="0" i="0" u="none" strike="noStrike" kern="1200" cap="none" spc="3" normalizeH="0" baseline="0" noProof="0" dirty="0">
              <a:ln>
                <a:noFill/>
              </a:ln>
              <a:effectLst/>
              <a:uLnTx/>
              <a:uFillTx/>
              <a:latin typeface="Calibri" panose="020F0502020204030204"/>
              <a:ea typeface="+mn-ea"/>
              <a:cs typeface="Calibri"/>
            </a:endParaRPr>
          </a:p>
        </p:txBody>
      </p:sp>
      <p:sp>
        <p:nvSpPr>
          <p:cNvPr id="3" name="Rectángulo: esquinas redondeadas 2">
            <a:extLst>
              <a:ext uri="{FF2B5EF4-FFF2-40B4-BE49-F238E27FC236}">
                <a16:creationId xmlns:a16="http://schemas.microsoft.com/office/drawing/2014/main" id="{84B6876B-E5BA-477B-877C-717B133DE6F4}"/>
              </a:ext>
            </a:extLst>
          </p:cNvPr>
          <p:cNvSpPr/>
          <p:nvPr/>
        </p:nvSpPr>
        <p:spPr>
          <a:xfrm>
            <a:off x="688982" y="2877609"/>
            <a:ext cx="2536281" cy="233192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600" dirty="0">
                <a:solidFill>
                  <a:schemeClr val="tx1"/>
                </a:solidFill>
              </a:rPr>
              <a:t>Estudio Estocástico  (300 series) de mediano plazo semanal</a:t>
            </a:r>
          </a:p>
          <a:p>
            <a:pPr algn="ctr"/>
            <a:r>
              <a:rPr lang="es-CO" sz="1600" dirty="0">
                <a:solidFill>
                  <a:schemeClr val="tx1"/>
                </a:solidFill>
              </a:rPr>
              <a:t>Horizonte de 18 meses y un año de condiciones terminales</a:t>
            </a:r>
          </a:p>
        </p:txBody>
      </p:sp>
      <p:pic>
        <p:nvPicPr>
          <p:cNvPr id="8" name="Imagen 7">
            <a:extLst>
              <a:ext uri="{FF2B5EF4-FFF2-40B4-BE49-F238E27FC236}">
                <a16:creationId xmlns:a16="http://schemas.microsoft.com/office/drawing/2014/main" id="{9BA58F38-952C-70CE-9BD7-5D87C72D7D04}"/>
              </a:ext>
            </a:extLst>
          </p:cNvPr>
          <p:cNvPicPr>
            <a:picLocks noChangeAspect="1"/>
          </p:cNvPicPr>
          <p:nvPr/>
        </p:nvPicPr>
        <p:blipFill>
          <a:blip r:embed="rId17"/>
          <a:stretch>
            <a:fillRect/>
          </a:stretch>
        </p:blipFill>
        <p:spPr>
          <a:xfrm>
            <a:off x="5312695" y="2601004"/>
            <a:ext cx="518852" cy="530325"/>
          </a:xfrm>
          <a:prstGeom prst="rect">
            <a:avLst/>
          </a:prstGeom>
        </p:spPr>
      </p:pic>
    </p:spTree>
    <p:extLst>
      <p:ext uri="{BB962C8B-B14F-4D97-AF65-F5344CB8AC3E}">
        <p14:creationId xmlns:p14="http://schemas.microsoft.com/office/powerpoint/2010/main" val="195925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276641" y="119613"/>
            <a:ext cx="10557814" cy="605294"/>
          </a:xfrm>
          <a:prstGeom prst="rect">
            <a:avLst/>
          </a:prstGeom>
        </p:spPr>
        <p:txBody>
          <a:bodyPr wrap="square">
            <a:spAutoFit/>
          </a:bodyPr>
          <a:lstStyle/>
          <a:p>
            <a:pPr fontAlgn="base">
              <a:lnSpc>
                <a:spcPct val="90000"/>
              </a:lnSpc>
              <a:spcBef>
                <a:spcPct val="0"/>
              </a:spcBef>
              <a:spcAft>
                <a:spcPct val="0"/>
              </a:spcAft>
            </a:pPr>
            <a:r>
              <a:rPr lang="es-ES" sz="3200" b="1" dirty="0">
                <a:solidFill>
                  <a:srgbClr val="F57E1B"/>
                </a:solidFill>
                <a:latin typeface="Arial" panose="020B0604020202020204" pitchFamily="34" charset="0"/>
                <a:ea typeface="+mj-ea"/>
                <a:cs typeface="Arial" panose="020B0604020202020204" pitchFamily="34" charset="0"/>
              </a:rPr>
              <a:t>Datos de entrada y supuestos considerados </a:t>
            </a:r>
            <a:endParaRPr lang="es-CO" sz="3200" b="1" dirty="0">
              <a:solidFill>
                <a:srgbClr val="F57E1B"/>
              </a:solidFill>
              <a:latin typeface="Arial" panose="020B0604020202020204" pitchFamily="34" charset="0"/>
              <a:ea typeface="+mj-ea"/>
              <a:cs typeface="Arial" panose="020B0604020202020204" pitchFamily="34" charset="0"/>
            </a:endParaRPr>
          </a:p>
        </p:txBody>
      </p:sp>
      <p:grpSp>
        <p:nvGrpSpPr>
          <p:cNvPr id="126" name="Grupo 125">
            <a:extLst>
              <a:ext uri="{FF2B5EF4-FFF2-40B4-BE49-F238E27FC236}">
                <a16:creationId xmlns:a16="http://schemas.microsoft.com/office/drawing/2014/main" id="{883144F1-F380-4913-8E7C-48563697226D}"/>
              </a:ext>
            </a:extLst>
          </p:cNvPr>
          <p:cNvGrpSpPr/>
          <p:nvPr/>
        </p:nvGrpSpPr>
        <p:grpSpPr>
          <a:xfrm>
            <a:off x="4478013" y="4399399"/>
            <a:ext cx="2900399" cy="1558664"/>
            <a:chOff x="5983412" y="1482747"/>
            <a:chExt cx="3526274" cy="2195284"/>
          </a:xfrm>
        </p:grpSpPr>
        <p:grpSp>
          <p:nvGrpSpPr>
            <p:cNvPr id="127" name="Grupo 126">
              <a:extLst>
                <a:ext uri="{FF2B5EF4-FFF2-40B4-BE49-F238E27FC236}">
                  <a16:creationId xmlns:a16="http://schemas.microsoft.com/office/drawing/2014/main" id="{EDE47F4A-94EC-42C3-A90B-CAF4B88CD212}"/>
                </a:ext>
              </a:extLst>
            </p:cNvPr>
            <p:cNvGrpSpPr/>
            <p:nvPr/>
          </p:nvGrpSpPr>
          <p:grpSpPr>
            <a:xfrm>
              <a:off x="5983412" y="1537231"/>
              <a:ext cx="3526274" cy="2140800"/>
              <a:chOff x="2817375" y="2897926"/>
              <a:chExt cx="6557250" cy="3534604"/>
            </a:xfrm>
          </p:grpSpPr>
          <p:sp>
            <p:nvSpPr>
              <p:cNvPr id="133" name="Rectangle: Rounded Corners 7">
                <a:extLst>
                  <a:ext uri="{FF2B5EF4-FFF2-40B4-BE49-F238E27FC236}">
                    <a16:creationId xmlns:a16="http://schemas.microsoft.com/office/drawing/2014/main" id="{7A18D759-76F3-456E-B5DD-E3C6B348FA2C}"/>
                  </a:ext>
                </a:extLst>
              </p:cNvPr>
              <p:cNvSpPr/>
              <p:nvPr/>
            </p:nvSpPr>
            <p:spPr>
              <a:xfrm>
                <a:off x="2817375" y="2897926"/>
                <a:ext cx="3278625" cy="1767302"/>
              </a:xfrm>
              <a:prstGeom prst="roundRect">
                <a:avLst>
                  <a:gd name="adj" fmla="val 9276"/>
                </a:avLst>
              </a:prstGeom>
              <a:solidFill>
                <a:srgbClr val="92D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US" sz="2000" b="1" cap="all" dirty="0">
                    <a:solidFill>
                      <a:schemeClr val="bg1"/>
                    </a:solidFill>
                  </a:rPr>
                  <a:t>200 MW</a:t>
                </a:r>
              </a:p>
            </p:txBody>
          </p:sp>
          <p:sp>
            <p:nvSpPr>
              <p:cNvPr id="134" name="Rectangle: Rounded Corners 8">
                <a:extLst>
                  <a:ext uri="{FF2B5EF4-FFF2-40B4-BE49-F238E27FC236}">
                    <a16:creationId xmlns:a16="http://schemas.microsoft.com/office/drawing/2014/main" id="{5A4CF01B-7332-4FC2-B6C8-B2B7855D6B59}"/>
                  </a:ext>
                </a:extLst>
              </p:cNvPr>
              <p:cNvSpPr/>
              <p:nvPr/>
            </p:nvSpPr>
            <p:spPr>
              <a:xfrm>
                <a:off x="2817375" y="4665228"/>
                <a:ext cx="3278625" cy="1767302"/>
              </a:xfrm>
              <a:prstGeom prst="roundRect">
                <a:avLst>
                  <a:gd name="adj" fmla="val 7633"/>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US" sz="2000" b="1" cap="all" dirty="0">
                    <a:solidFill>
                      <a:schemeClr val="bg1"/>
                    </a:solidFill>
                  </a:rPr>
                  <a:t>600 MW</a:t>
                </a:r>
              </a:p>
            </p:txBody>
          </p:sp>
          <p:sp>
            <p:nvSpPr>
              <p:cNvPr id="135" name="Rectangle: Rounded Corners 9">
                <a:extLst>
                  <a:ext uri="{FF2B5EF4-FFF2-40B4-BE49-F238E27FC236}">
                    <a16:creationId xmlns:a16="http://schemas.microsoft.com/office/drawing/2014/main" id="{36D189C6-DAE7-43A3-A57A-940E2D5B3A97}"/>
                  </a:ext>
                </a:extLst>
              </p:cNvPr>
              <p:cNvSpPr/>
              <p:nvPr/>
            </p:nvSpPr>
            <p:spPr>
              <a:xfrm>
                <a:off x="6096000" y="2897926"/>
                <a:ext cx="3278625" cy="1767302"/>
              </a:xfrm>
              <a:prstGeom prst="roundRect">
                <a:avLst>
                  <a:gd name="adj" fmla="val 7633"/>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US" sz="2000" b="1" cap="all" dirty="0">
                    <a:solidFill>
                      <a:schemeClr val="bg1"/>
                    </a:solidFill>
                  </a:rPr>
                  <a:t>630 MW</a:t>
                </a:r>
              </a:p>
            </p:txBody>
          </p:sp>
          <p:sp>
            <p:nvSpPr>
              <p:cNvPr id="136" name="Rectangle: Rounded Corners 10">
                <a:extLst>
                  <a:ext uri="{FF2B5EF4-FFF2-40B4-BE49-F238E27FC236}">
                    <a16:creationId xmlns:a16="http://schemas.microsoft.com/office/drawing/2014/main" id="{2480ADCB-523B-492A-80AD-DC09E6B91375}"/>
                  </a:ext>
                </a:extLst>
              </p:cNvPr>
              <p:cNvSpPr/>
              <p:nvPr/>
            </p:nvSpPr>
            <p:spPr>
              <a:xfrm>
                <a:off x="6096000" y="4665228"/>
                <a:ext cx="3278625" cy="1767302"/>
              </a:xfrm>
              <a:prstGeom prst="roundRect">
                <a:avLst>
                  <a:gd name="adj" fmla="val 7633"/>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600"/>
                  </a:spcAft>
                </a:pPr>
                <a:r>
                  <a:rPr lang="en-US" sz="2000" b="1" cap="all" dirty="0">
                    <a:solidFill>
                      <a:schemeClr val="bg1"/>
                    </a:solidFill>
                  </a:rPr>
                  <a:t>283 MW</a:t>
                </a:r>
              </a:p>
            </p:txBody>
          </p:sp>
        </p:grpSp>
        <p:pic>
          <p:nvPicPr>
            <p:cNvPr id="128" name="Imagen 127">
              <a:extLst>
                <a:ext uri="{FF2B5EF4-FFF2-40B4-BE49-F238E27FC236}">
                  <a16:creationId xmlns:a16="http://schemas.microsoft.com/office/drawing/2014/main" id="{B0591D1F-2E3D-4B0A-B4FC-CF2D7BD35A08}"/>
                </a:ext>
              </a:extLst>
            </p:cNvPr>
            <p:cNvPicPr>
              <a:picLocks noChangeAspect="1"/>
            </p:cNvPicPr>
            <p:nvPr/>
          </p:nvPicPr>
          <p:blipFill>
            <a:blip r:embed="rId2">
              <a:biLevel thresh="25000"/>
            </a:blip>
            <a:stretch>
              <a:fillRect/>
            </a:stretch>
          </p:blipFill>
          <p:spPr>
            <a:xfrm>
              <a:off x="6576349" y="2617057"/>
              <a:ext cx="577264" cy="577263"/>
            </a:xfrm>
            <a:prstGeom prst="rect">
              <a:avLst/>
            </a:prstGeom>
          </p:spPr>
        </p:pic>
        <p:pic>
          <p:nvPicPr>
            <p:cNvPr id="129" name="Imagen 128">
              <a:extLst>
                <a:ext uri="{FF2B5EF4-FFF2-40B4-BE49-F238E27FC236}">
                  <a16:creationId xmlns:a16="http://schemas.microsoft.com/office/drawing/2014/main" id="{05CF0AC6-DEE8-4816-A3B4-715C5471C776}"/>
                </a:ext>
              </a:extLst>
            </p:cNvPr>
            <p:cNvPicPr>
              <a:picLocks noChangeAspect="1"/>
            </p:cNvPicPr>
            <p:nvPr/>
          </p:nvPicPr>
          <p:blipFill>
            <a:blip r:embed="rId3">
              <a:biLevel thresh="25000"/>
            </a:blip>
            <a:stretch>
              <a:fillRect/>
            </a:stretch>
          </p:blipFill>
          <p:spPr>
            <a:xfrm>
              <a:off x="8311055" y="1482747"/>
              <a:ext cx="684000" cy="684001"/>
            </a:xfrm>
            <a:prstGeom prst="rect">
              <a:avLst/>
            </a:prstGeom>
          </p:spPr>
        </p:pic>
        <p:pic>
          <p:nvPicPr>
            <p:cNvPr id="130" name="Imagen 129">
              <a:extLst>
                <a:ext uri="{FF2B5EF4-FFF2-40B4-BE49-F238E27FC236}">
                  <a16:creationId xmlns:a16="http://schemas.microsoft.com/office/drawing/2014/main" id="{6280C5F0-1C46-473F-BEC8-0B0A404E8C6E}"/>
                </a:ext>
              </a:extLst>
            </p:cNvPr>
            <p:cNvPicPr>
              <a:picLocks noChangeAspect="1"/>
            </p:cNvPicPr>
            <p:nvPr/>
          </p:nvPicPr>
          <p:blipFill>
            <a:blip r:embed="rId4">
              <a:biLevel thresh="25000"/>
            </a:blip>
            <a:stretch>
              <a:fillRect/>
            </a:stretch>
          </p:blipFill>
          <p:spPr>
            <a:xfrm>
              <a:off x="8261183" y="2589424"/>
              <a:ext cx="623420" cy="621237"/>
            </a:xfrm>
            <a:prstGeom prst="rect">
              <a:avLst/>
            </a:prstGeom>
          </p:spPr>
        </p:pic>
        <p:pic>
          <p:nvPicPr>
            <p:cNvPr id="132" name="Imagen 131">
              <a:extLst>
                <a:ext uri="{FF2B5EF4-FFF2-40B4-BE49-F238E27FC236}">
                  <a16:creationId xmlns:a16="http://schemas.microsoft.com/office/drawing/2014/main" id="{66BA0D9E-08ED-4C31-8222-777D7F043BE1}"/>
                </a:ext>
              </a:extLst>
            </p:cNvPr>
            <p:cNvPicPr>
              <a:picLocks noChangeAspect="1"/>
            </p:cNvPicPr>
            <p:nvPr/>
          </p:nvPicPr>
          <p:blipFill>
            <a:blip r:embed="rId5">
              <a:biLevel thresh="25000"/>
            </a:blip>
            <a:stretch>
              <a:fillRect/>
            </a:stretch>
          </p:blipFill>
          <p:spPr>
            <a:xfrm>
              <a:off x="6623818" y="1532131"/>
              <a:ext cx="608100" cy="605970"/>
            </a:xfrm>
            <a:prstGeom prst="rect">
              <a:avLst/>
            </a:prstGeom>
          </p:spPr>
        </p:pic>
      </p:grpSp>
      <p:sp>
        <p:nvSpPr>
          <p:cNvPr id="137" name="Rectángulo 136">
            <a:extLst>
              <a:ext uri="{FF2B5EF4-FFF2-40B4-BE49-F238E27FC236}">
                <a16:creationId xmlns:a16="http://schemas.microsoft.com/office/drawing/2014/main" id="{535BDC65-061F-4E42-A6BC-4A999D138BA8}"/>
              </a:ext>
            </a:extLst>
          </p:cNvPr>
          <p:cNvSpPr/>
          <p:nvPr/>
        </p:nvSpPr>
        <p:spPr>
          <a:xfrm>
            <a:off x="4486763" y="5995251"/>
            <a:ext cx="2882900" cy="6586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s-CO" sz="1600" b="1" dirty="0">
                <a:solidFill>
                  <a:schemeClr val="tx1"/>
                </a:solidFill>
              </a:rPr>
              <a:t>Proyectos con </a:t>
            </a:r>
            <a:r>
              <a:rPr lang="es-CO" sz="1600" b="1" dirty="0" err="1">
                <a:solidFill>
                  <a:schemeClr val="tx1"/>
                </a:solidFill>
              </a:rPr>
              <a:t>OEF</a:t>
            </a:r>
            <a:endParaRPr lang="es-CO" sz="1600" b="1" dirty="0">
              <a:solidFill>
                <a:schemeClr val="tx1"/>
              </a:solidFill>
            </a:endParaRPr>
          </a:p>
          <a:p>
            <a:pPr algn="ctr"/>
            <a:r>
              <a:rPr lang="es-CO" sz="1600" b="1" dirty="0">
                <a:solidFill>
                  <a:schemeClr val="tx1"/>
                </a:solidFill>
              </a:rPr>
              <a:t>Total: 1713 MW</a:t>
            </a:r>
          </a:p>
        </p:txBody>
      </p:sp>
      <p:graphicFrame>
        <p:nvGraphicFramePr>
          <p:cNvPr id="9" name="Tabla 8">
            <a:extLst>
              <a:ext uri="{FF2B5EF4-FFF2-40B4-BE49-F238E27FC236}">
                <a16:creationId xmlns:a16="http://schemas.microsoft.com/office/drawing/2014/main" id="{12BB8CC9-81F3-713B-6CA3-DB80A124DA3E}"/>
              </a:ext>
            </a:extLst>
          </p:cNvPr>
          <p:cNvGraphicFramePr>
            <a:graphicFrameLocks noGrp="1"/>
          </p:cNvGraphicFramePr>
          <p:nvPr>
            <p:extLst>
              <p:ext uri="{D42A27DB-BD31-4B8C-83A1-F6EECF244321}">
                <p14:modId xmlns:p14="http://schemas.microsoft.com/office/powerpoint/2010/main" val="896275284"/>
              </p:ext>
            </p:extLst>
          </p:nvPr>
        </p:nvGraphicFramePr>
        <p:xfrm>
          <a:off x="2471582" y="4467008"/>
          <a:ext cx="1907568" cy="531495"/>
        </p:xfrm>
        <a:graphic>
          <a:graphicData uri="http://schemas.openxmlformats.org/drawingml/2006/table">
            <a:tbl>
              <a:tblPr/>
              <a:tblGrid>
                <a:gridCol w="917575">
                  <a:extLst>
                    <a:ext uri="{9D8B030D-6E8A-4147-A177-3AD203B41FA5}">
                      <a16:colId xmlns:a16="http://schemas.microsoft.com/office/drawing/2014/main" val="311264632"/>
                    </a:ext>
                  </a:extLst>
                </a:gridCol>
                <a:gridCol w="285750">
                  <a:extLst>
                    <a:ext uri="{9D8B030D-6E8A-4147-A177-3AD203B41FA5}">
                      <a16:colId xmlns:a16="http://schemas.microsoft.com/office/drawing/2014/main" val="2717290473"/>
                    </a:ext>
                  </a:extLst>
                </a:gridCol>
                <a:gridCol w="704243">
                  <a:extLst>
                    <a:ext uri="{9D8B030D-6E8A-4147-A177-3AD203B41FA5}">
                      <a16:colId xmlns:a16="http://schemas.microsoft.com/office/drawing/2014/main" val="1495592199"/>
                    </a:ext>
                  </a:extLst>
                </a:gridCol>
              </a:tblGrid>
              <a:tr h="166702">
                <a:tc gridSpan="3">
                  <a:txBody>
                    <a:bodyPr/>
                    <a:lstStyle/>
                    <a:p>
                      <a:pPr algn="ctr" fontAlgn="ctr"/>
                      <a:r>
                        <a:rPr lang="es-CO" sz="1100" b="1" i="0" u="none" strike="noStrike" dirty="0">
                          <a:solidFill>
                            <a:srgbClr val="FFFFFF"/>
                          </a:solidFill>
                          <a:effectLst/>
                          <a:latin typeface="Calibri" panose="020F0502020204030204" pitchFamily="34" charset="0"/>
                        </a:rPr>
                        <a:t>Eólica*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72491302"/>
                  </a:ext>
                </a:extLst>
              </a:tr>
              <a:tr h="146772">
                <a:tc>
                  <a:txBody>
                    <a:bodyPr/>
                    <a:lstStyle/>
                    <a:p>
                      <a:pPr algn="ctr" fontAlgn="b"/>
                      <a:r>
                        <a:rPr lang="es-CO" sz="1100" b="1" i="0" u="none" strike="noStrike">
                          <a:solidFill>
                            <a:srgbClr val="000000"/>
                          </a:solidFill>
                          <a:effectLst/>
                          <a:latin typeface="Calibri" panose="020F0502020204030204" pitchFamily="34" charset="0"/>
                        </a:rPr>
                        <a:t>Proyecto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CEN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Fecha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305510"/>
                  </a:ext>
                </a:extLst>
              </a:tr>
              <a:tr h="166702">
                <a:tc>
                  <a:txBody>
                    <a:bodyPr/>
                    <a:lstStyle/>
                    <a:p>
                      <a:pPr algn="l" fontAlgn="b"/>
                      <a:r>
                        <a:rPr lang="es-CO" sz="1100" b="0" i="0" u="none" strike="noStrike" dirty="0">
                          <a:solidFill>
                            <a:srgbClr val="000000"/>
                          </a:solidFill>
                          <a:effectLst/>
                          <a:latin typeface="Calibri" panose="020F0502020204030204" pitchFamily="34" charset="0"/>
                        </a:rPr>
                        <a:t>E_Windpeshi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31/05/2024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590296"/>
                  </a:ext>
                </a:extLst>
              </a:tr>
            </a:tbl>
          </a:graphicData>
        </a:graphic>
      </p:graphicFrame>
      <p:graphicFrame>
        <p:nvGraphicFramePr>
          <p:cNvPr id="11" name="Tabla 10">
            <a:extLst>
              <a:ext uri="{FF2B5EF4-FFF2-40B4-BE49-F238E27FC236}">
                <a16:creationId xmlns:a16="http://schemas.microsoft.com/office/drawing/2014/main" id="{D1004DA4-D3A7-1A62-1272-5503AE450790}"/>
              </a:ext>
            </a:extLst>
          </p:cNvPr>
          <p:cNvGraphicFramePr>
            <a:graphicFrameLocks noGrp="1"/>
          </p:cNvGraphicFramePr>
          <p:nvPr>
            <p:extLst>
              <p:ext uri="{D42A27DB-BD31-4B8C-83A1-F6EECF244321}">
                <p14:modId xmlns:p14="http://schemas.microsoft.com/office/powerpoint/2010/main" val="590346316"/>
              </p:ext>
            </p:extLst>
          </p:nvPr>
        </p:nvGraphicFramePr>
        <p:xfrm>
          <a:off x="7486026" y="4438083"/>
          <a:ext cx="2093380" cy="1062990"/>
        </p:xfrm>
        <a:graphic>
          <a:graphicData uri="http://schemas.openxmlformats.org/drawingml/2006/table">
            <a:tbl>
              <a:tblPr/>
              <a:tblGrid>
                <a:gridCol w="817563">
                  <a:extLst>
                    <a:ext uri="{9D8B030D-6E8A-4147-A177-3AD203B41FA5}">
                      <a16:colId xmlns:a16="http://schemas.microsoft.com/office/drawing/2014/main" val="1613741228"/>
                    </a:ext>
                  </a:extLst>
                </a:gridCol>
                <a:gridCol w="285750">
                  <a:extLst>
                    <a:ext uri="{9D8B030D-6E8A-4147-A177-3AD203B41FA5}">
                      <a16:colId xmlns:a16="http://schemas.microsoft.com/office/drawing/2014/main" val="1971514838"/>
                    </a:ext>
                  </a:extLst>
                </a:gridCol>
                <a:gridCol w="990067">
                  <a:extLst>
                    <a:ext uri="{9D8B030D-6E8A-4147-A177-3AD203B41FA5}">
                      <a16:colId xmlns:a16="http://schemas.microsoft.com/office/drawing/2014/main" val="832531847"/>
                    </a:ext>
                  </a:extLst>
                </a:gridCol>
              </a:tblGrid>
              <a:tr h="159352">
                <a:tc gridSpan="3">
                  <a:txBody>
                    <a:bodyPr/>
                    <a:lstStyle/>
                    <a:p>
                      <a:pPr algn="ctr" fontAlgn="ctr"/>
                      <a:r>
                        <a:rPr lang="es-CO" sz="1100" b="1" i="0" u="none" strike="noStrike" dirty="0">
                          <a:solidFill>
                            <a:srgbClr val="000000"/>
                          </a:solidFill>
                          <a:effectLst/>
                          <a:latin typeface="Calibri" panose="020F0502020204030204" pitchFamily="34" charset="0"/>
                        </a:rPr>
                        <a:t>Solar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805611309"/>
                  </a:ext>
                </a:extLst>
              </a:tr>
              <a:tr h="159352">
                <a:tc>
                  <a:txBody>
                    <a:bodyPr/>
                    <a:lstStyle/>
                    <a:p>
                      <a:pPr algn="ctr" fontAlgn="b"/>
                      <a:r>
                        <a:rPr lang="es-CO" sz="1100" b="1" i="0" u="none" strike="noStrike">
                          <a:solidFill>
                            <a:srgbClr val="000000"/>
                          </a:solidFill>
                          <a:effectLst/>
                          <a:latin typeface="Calibri" panose="020F0502020204030204" pitchFamily="34" charset="0"/>
                        </a:rPr>
                        <a:t>Proyecto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CEN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Fecha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405046"/>
                  </a:ext>
                </a:extLst>
              </a:tr>
              <a:tr h="159352">
                <a:tc>
                  <a:txBody>
                    <a:bodyPr/>
                    <a:lstStyle/>
                    <a:p>
                      <a:pPr algn="l" fontAlgn="b"/>
                      <a:r>
                        <a:rPr lang="es-CO" sz="1100" b="0" i="0" u="none" strike="noStrike" dirty="0">
                          <a:solidFill>
                            <a:srgbClr val="000000"/>
                          </a:solidFill>
                          <a:effectLst/>
                          <a:latin typeface="Calibri" panose="020F0502020204030204" pitchFamily="34" charset="0"/>
                        </a:rPr>
                        <a:t>S_LatamSolar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30/08/2023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632905"/>
                  </a:ext>
                </a:extLst>
              </a:tr>
              <a:tr h="159352">
                <a:tc>
                  <a:txBody>
                    <a:bodyPr/>
                    <a:lstStyle/>
                    <a:p>
                      <a:pPr algn="l" fontAlgn="b"/>
                      <a:r>
                        <a:rPr lang="es-CO" sz="1100" b="0" i="0" u="none" strike="noStrike" dirty="0">
                          <a:solidFill>
                            <a:srgbClr val="000000"/>
                          </a:solidFill>
                          <a:effectLst/>
                          <a:latin typeface="Calibri" panose="020F0502020204030204" pitchFamily="34" charset="0"/>
                        </a:rPr>
                        <a:t>S_Guayepo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100" b="0" i="0" u="none" strike="noStrike" dirty="0">
                          <a:solidFill>
                            <a:srgbClr val="000000"/>
                          </a:solidFill>
                          <a:effectLst/>
                          <a:latin typeface="Calibri" panose="020F0502020204030204" pitchFamily="34" charset="0"/>
                        </a:rPr>
                        <a:t>31/01/2024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328237"/>
                  </a:ext>
                </a:extLst>
              </a:tr>
              <a:tr h="159352">
                <a:tc>
                  <a:txBody>
                    <a:bodyPr/>
                    <a:lstStyle/>
                    <a:p>
                      <a:pPr algn="l" fontAlgn="b"/>
                      <a:r>
                        <a:rPr lang="es-CO" sz="1100" b="0" i="0" u="none" strike="noStrike" dirty="0">
                          <a:solidFill>
                            <a:srgbClr val="000000"/>
                          </a:solidFill>
                          <a:effectLst/>
                          <a:latin typeface="Calibri" panose="020F0502020204030204" pitchFamily="34" charset="0"/>
                        </a:rPr>
                        <a:t>S_Guayepo2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31/01/2024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220831"/>
                  </a:ext>
                </a:extLst>
              </a:tr>
              <a:tr h="159352">
                <a:tc>
                  <a:txBody>
                    <a:bodyPr/>
                    <a:lstStyle/>
                    <a:p>
                      <a:pPr algn="l" fontAlgn="b"/>
                      <a:r>
                        <a:rPr lang="es-CO" sz="1100" b="0" i="0" u="none" strike="noStrike" dirty="0">
                          <a:solidFill>
                            <a:srgbClr val="000000"/>
                          </a:solidFill>
                          <a:effectLst/>
                          <a:latin typeface="Calibri" panose="020F0502020204030204" pitchFamily="34" charset="0"/>
                        </a:rPr>
                        <a:t>S_LaMata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31/07/2023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595184"/>
                  </a:ext>
                </a:extLst>
              </a:tr>
            </a:tbl>
          </a:graphicData>
        </a:graphic>
      </p:graphicFrame>
      <p:graphicFrame>
        <p:nvGraphicFramePr>
          <p:cNvPr id="12" name="Tabla 11">
            <a:extLst>
              <a:ext uri="{FF2B5EF4-FFF2-40B4-BE49-F238E27FC236}">
                <a16:creationId xmlns:a16="http://schemas.microsoft.com/office/drawing/2014/main" id="{3A4BF90C-5471-527C-72C9-572B9BE328EC}"/>
              </a:ext>
            </a:extLst>
          </p:cNvPr>
          <p:cNvGraphicFramePr>
            <a:graphicFrameLocks noGrp="1"/>
          </p:cNvGraphicFramePr>
          <p:nvPr>
            <p:extLst>
              <p:ext uri="{D42A27DB-BD31-4B8C-83A1-F6EECF244321}">
                <p14:modId xmlns:p14="http://schemas.microsoft.com/office/powerpoint/2010/main" val="2556954426"/>
              </p:ext>
            </p:extLst>
          </p:nvPr>
        </p:nvGraphicFramePr>
        <p:xfrm>
          <a:off x="2489046" y="5258563"/>
          <a:ext cx="1890104" cy="735330"/>
        </p:xfrm>
        <a:graphic>
          <a:graphicData uri="http://schemas.openxmlformats.org/drawingml/2006/table">
            <a:tbl>
              <a:tblPr/>
              <a:tblGrid>
                <a:gridCol w="900111">
                  <a:extLst>
                    <a:ext uri="{9D8B030D-6E8A-4147-A177-3AD203B41FA5}">
                      <a16:colId xmlns:a16="http://schemas.microsoft.com/office/drawing/2014/main" val="1074214257"/>
                    </a:ext>
                  </a:extLst>
                </a:gridCol>
                <a:gridCol w="285750">
                  <a:extLst>
                    <a:ext uri="{9D8B030D-6E8A-4147-A177-3AD203B41FA5}">
                      <a16:colId xmlns:a16="http://schemas.microsoft.com/office/drawing/2014/main" val="2921156052"/>
                    </a:ext>
                  </a:extLst>
                </a:gridCol>
                <a:gridCol w="704243">
                  <a:extLst>
                    <a:ext uri="{9D8B030D-6E8A-4147-A177-3AD203B41FA5}">
                      <a16:colId xmlns:a16="http://schemas.microsoft.com/office/drawing/2014/main" val="660169371"/>
                    </a:ext>
                  </a:extLst>
                </a:gridCol>
              </a:tblGrid>
              <a:tr h="190500">
                <a:tc gridSpan="3">
                  <a:txBody>
                    <a:bodyPr/>
                    <a:lstStyle/>
                    <a:p>
                      <a:pPr algn="ctr" fontAlgn="ctr"/>
                      <a:r>
                        <a:rPr lang="es-CO" sz="1100" b="1" i="0" u="none" strike="noStrike" dirty="0">
                          <a:solidFill>
                            <a:srgbClr val="FFFFFF"/>
                          </a:solidFill>
                          <a:effectLst/>
                          <a:latin typeface="Calibri" panose="020F0502020204030204" pitchFamily="34" charset="0"/>
                        </a:rPr>
                        <a:t>Hidro DC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9292589"/>
                  </a:ext>
                </a:extLst>
              </a:tr>
              <a:tr h="142807">
                <a:tc>
                  <a:txBody>
                    <a:bodyPr/>
                    <a:lstStyle/>
                    <a:p>
                      <a:pPr algn="ctr" fontAlgn="b"/>
                      <a:r>
                        <a:rPr lang="es-CO" sz="1100" b="1" i="0" u="none" strike="noStrike" dirty="0">
                          <a:solidFill>
                            <a:srgbClr val="000000"/>
                          </a:solidFill>
                          <a:effectLst/>
                          <a:latin typeface="Calibri" panose="020F0502020204030204" pitchFamily="34" charset="0"/>
                        </a:rPr>
                        <a:t>Proyecto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a:solidFill>
                            <a:srgbClr val="000000"/>
                          </a:solidFill>
                          <a:effectLst/>
                          <a:latin typeface="Calibri" panose="020F0502020204030204" pitchFamily="34" charset="0"/>
                        </a:rPr>
                        <a:t>CEN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Fecha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41835"/>
                  </a:ext>
                </a:extLst>
              </a:tr>
              <a:tr h="190500">
                <a:tc>
                  <a:txBody>
                    <a:bodyPr/>
                    <a:lstStyle/>
                    <a:p>
                      <a:pPr algn="l" fontAlgn="b"/>
                      <a:r>
                        <a:rPr lang="es-CO" sz="1100" b="0" i="0" u="none" strike="noStrike" dirty="0">
                          <a:solidFill>
                            <a:srgbClr val="000000"/>
                          </a:solidFill>
                          <a:effectLst/>
                          <a:latin typeface="Calibri" panose="020F0502020204030204" pitchFamily="34" charset="0"/>
                        </a:rPr>
                        <a:t>ITUANGO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11/10/2023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349678"/>
                  </a:ext>
                </a:extLst>
              </a:tr>
              <a:tr h="172308">
                <a:tc>
                  <a:txBody>
                    <a:bodyPr/>
                    <a:lstStyle/>
                    <a:p>
                      <a:pPr algn="l" fontAlgn="b"/>
                      <a:r>
                        <a:rPr lang="es-CO" sz="1100" b="0" i="0" u="none" strike="noStrike" dirty="0">
                          <a:solidFill>
                            <a:srgbClr val="000000"/>
                          </a:solidFill>
                          <a:effectLst/>
                          <a:latin typeface="Calibri" panose="020F0502020204030204" pitchFamily="34" charset="0"/>
                        </a:rPr>
                        <a:t>ITUANGO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28/10/2023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748044"/>
                  </a:ext>
                </a:extLst>
              </a:tr>
            </a:tbl>
          </a:graphicData>
        </a:graphic>
      </p:graphicFrame>
      <p:graphicFrame>
        <p:nvGraphicFramePr>
          <p:cNvPr id="13" name="Tabla 12">
            <a:extLst>
              <a:ext uri="{FF2B5EF4-FFF2-40B4-BE49-F238E27FC236}">
                <a16:creationId xmlns:a16="http://schemas.microsoft.com/office/drawing/2014/main" id="{647291DA-328C-D7AD-1D78-1DD6647FB72F}"/>
              </a:ext>
            </a:extLst>
          </p:cNvPr>
          <p:cNvGraphicFramePr>
            <a:graphicFrameLocks noGrp="1"/>
          </p:cNvGraphicFramePr>
          <p:nvPr>
            <p:extLst>
              <p:ext uri="{D42A27DB-BD31-4B8C-83A1-F6EECF244321}">
                <p14:modId xmlns:p14="http://schemas.microsoft.com/office/powerpoint/2010/main" val="558273361"/>
              </p:ext>
            </p:extLst>
          </p:nvPr>
        </p:nvGraphicFramePr>
        <p:xfrm>
          <a:off x="7494740" y="5578068"/>
          <a:ext cx="2093379" cy="735330"/>
        </p:xfrm>
        <a:graphic>
          <a:graphicData uri="http://schemas.openxmlformats.org/drawingml/2006/table">
            <a:tbl>
              <a:tblPr/>
              <a:tblGrid>
                <a:gridCol w="1010546">
                  <a:extLst>
                    <a:ext uri="{9D8B030D-6E8A-4147-A177-3AD203B41FA5}">
                      <a16:colId xmlns:a16="http://schemas.microsoft.com/office/drawing/2014/main" val="3414298276"/>
                    </a:ext>
                  </a:extLst>
                </a:gridCol>
                <a:gridCol w="301655">
                  <a:extLst>
                    <a:ext uri="{9D8B030D-6E8A-4147-A177-3AD203B41FA5}">
                      <a16:colId xmlns:a16="http://schemas.microsoft.com/office/drawing/2014/main" val="911968399"/>
                    </a:ext>
                  </a:extLst>
                </a:gridCol>
                <a:gridCol w="781178">
                  <a:extLst>
                    <a:ext uri="{9D8B030D-6E8A-4147-A177-3AD203B41FA5}">
                      <a16:colId xmlns:a16="http://schemas.microsoft.com/office/drawing/2014/main" val="1246576120"/>
                    </a:ext>
                  </a:extLst>
                </a:gridCol>
              </a:tblGrid>
              <a:tr h="179725">
                <a:tc gridSpan="3">
                  <a:txBody>
                    <a:bodyPr/>
                    <a:lstStyle/>
                    <a:p>
                      <a:pPr algn="ctr" fontAlgn="ctr"/>
                      <a:r>
                        <a:rPr lang="es-CO" sz="1100" b="1" i="0" u="none" strike="noStrike" dirty="0">
                          <a:solidFill>
                            <a:srgbClr val="FFFFFF"/>
                          </a:solidFill>
                          <a:effectLst/>
                          <a:latin typeface="Calibri" panose="020F0502020204030204" pitchFamily="34" charset="0"/>
                        </a:rPr>
                        <a:t>Térmica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263455297"/>
                  </a:ext>
                </a:extLst>
              </a:tr>
              <a:tr h="196155">
                <a:tc>
                  <a:txBody>
                    <a:bodyPr/>
                    <a:lstStyle/>
                    <a:p>
                      <a:pPr algn="ctr" fontAlgn="b"/>
                      <a:r>
                        <a:rPr lang="es-CO" sz="1100" b="1" i="0" u="none" strike="noStrike" dirty="0">
                          <a:solidFill>
                            <a:srgbClr val="000000"/>
                          </a:solidFill>
                          <a:effectLst/>
                          <a:latin typeface="Calibri" panose="020F0502020204030204" pitchFamily="34" charset="0"/>
                        </a:rPr>
                        <a:t>Proyecto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CEN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1" i="0" u="none" strike="noStrike" dirty="0">
                          <a:solidFill>
                            <a:srgbClr val="000000"/>
                          </a:solidFill>
                          <a:effectLst/>
                          <a:latin typeface="Calibri" panose="020F0502020204030204" pitchFamily="34" charset="0"/>
                        </a:rPr>
                        <a:t>Fecha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375812"/>
                  </a:ext>
                </a:extLst>
              </a:tr>
              <a:tr h="179725">
                <a:tc>
                  <a:txBody>
                    <a:bodyPr/>
                    <a:lstStyle/>
                    <a:p>
                      <a:pPr algn="l" fontAlgn="b"/>
                      <a:r>
                        <a:rPr lang="es-CO" sz="1100" b="0" i="0" u="none" strike="noStrike" dirty="0">
                          <a:solidFill>
                            <a:srgbClr val="000000"/>
                          </a:solidFill>
                          <a:effectLst/>
                          <a:latin typeface="Calibri" panose="020F0502020204030204" pitchFamily="34" charset="0"/>
                        </a:rPr>
                        <a:t>TERMOCARIBE3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30/11/2023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629099"/>
                  </a:ext>
                </a:extLst>
              </a:tr>
              <a:tr h="179725">
                <a:tc>
                  <a:txBody>
                    <a:bodyPr/>
                    <a:lstStyle/>
                    <a:p>
                      <a:pPr algn="l" fontAlgn="b"/>
                      <a:r>
                        <a:rPr lang="es-CO" sz="1100" b="0" i="0" u="none" strike="noStrike">
                          <a:solidFill>
                            <a:srgbClr val="000000"/>
                          </a:solidFill>
                          <a:effectLst/>
                          <a:latin typeface="Calibri" panose="020F0502020204030204" pitchFamily="34" charset="0"/>
                        </a:rPr>
                        <a:t>C_CANDELARIA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dirty="0">
                          <a:solidFill>
                            <a:srgbClr val="000000"/>
                          </a:solidFill>
                          <a:effectLst/>
                          <a:latin typeface="Calibri" panose="020F0502020204030204" pitchFamily="34" charset="0"/>
                        </a:rPr>
                        <a:t>27/05/2023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837732"/>
                  </a:ext>
                </a:extLst>
              </a:tr>
            </a:tbl>
          </a:graphicData>
        </a:graphic>
      </p:graphicFrame>
      <p:pic>
        <p:nvPicPr>
          <p:cNvPr id="6" name="Imagen 5">
            <a:extLst>
              <a:ext uri="{FF2B5EF4-FFF2-40B4-BE49-F238E27FC236}">
                <a16:creationId xmlns:a16="http://schemas.microsoft.com/office/drawing/2014/main" id="{6F7F564D-2C5B-8608-0290-78F76DDE7EC3}"/>
              </a:ext>
            </a:extLst>
          </p:cNvPr>
          <p:cNvPicPr>
            <a:picLocks noChangeAspect="1"/>
          </p:cNvPicPr>
          <p:nvPr/>
        </p:nvPicPr>
        <p:blipFill>
          <a:blip r:embed="rId6"/>
          <a:stretch>
            <a:fillRect/>
          </a:stretch>
        </p:blipFill>
        <p:spPr>
          <a:xfrm>
            <a:off x="9319967" y="1689843"/>
            <a:ext cx="1694835" cy="1841152"/>
          </a:xfrm>
          <a:prstGeom prst="rect">
            <a:avLst/>
          </a:prstGeom>
        </p:spPr>
      </p:pic>
      <p:sp>
        <p:nvSpPr>
          <p:cNvPr id="7" name="CuadroTexto 6">
            <a:extLst>
              <a:ext uri="{FF2B5EF4-FFF2-40B4-BE49-F238E27FC236}">
                <a16:creationId xmlns:a16="http://schemas.microsoft.com/office/drawing/2014/main" id="{474C289B-8926-1AC2-FE3E-9A05BCE5F351}"/>
              </a:ext>
            </a:extLst>
          </p:cNvPr>
          <p:cNvSpPr txBox="1"/>
          <p:nvPr/>
        </p:nvSpPr>
        <p:spPr>
          <a:xfrm>
            <a:off x="139059" y="4509026"/>
            <a:ext cx="2261795" cy="784830"/>
          </a:xfrm>
          <a:prstGeom prst="rect">
            <a:avLst/>
          </a:prstGeom>
          <a:noFill/>
        </p:spPr>
        <p:txBody>
          <a:bodyPr wrap="square" rtlCol="0">
            <a:spAutoFit/>
          </a:bodyPr>
          <a:lstStyle/>
          <a:p>
            <a:pPr marL="171450" indent="-171450" algn="ctr">
              <a:buFont typeface="Arial" panose="020B0604020202020204" pitchFamily="34" charset="0"/>
              <a:buChar char="•"/>
            </a:pPr>
            <a:r>
              <a:rPr lang="es-CO" sz="900" dirty="0"/>
              <a:t>Se excluyen los proyectos Alpha, Beta y Acacias del horizonte debido las dificultades en la obtención de la  licencia ambiental de sus proyectos de conexión al </a:t>
            </a:r>
            <a:r>
              <a:rPr lang="es-CO" sz="900" dirty="0" err="1"/>
              <a:t>STN</a:t>
            </a:r>
            <a:endParaRPr lang="es-CO" sz="900" dirty="0"/>
          </a:p>
        </p:txBody>
      </p:sp>
      <p:pic>
        <p:nvPicPr>
          <p:cNvPr id="3" name="Imagen 2">
            <a:extLst>
              <a:ext uri="{FF2B5EF4-FFF2-40B4-BE49-F238E27FC236}">
                <a16:creationId xmlns:a16="http://schemas.microsoft.com/office/drawing/2014/main" id="{348B8FD2-97BA-EF1E-779A-E6A3874E3ADD}"/>
              </a:ext>
            </a:extLst>
          </p:cNvPr>
          <p:cNvPicPr>
            <a:picLocks noChangeAspect="1"/>
          </p:cNvPicPr>
          <p:nvPr/>
        </p:nvPicPr>
        <p:blipFill>
          <a:blip r:embed="rId7"/>
          <a:stretch>
            <a:fillRect/>
          </a:stretch>
        </p:blipFill>
        <p:spPr>
          <a:xfrm>
            <a:off x="1177198" y="772425"/>
            <a:ext cx="7655112" cy="3675989"/>
          </a:xfrm>
          <a:prstGeom prst="rect">
            <a:avLst/>
          </a:prstGeom>
        </p:spPr>
      </p:pic>
    </p:spTree>
    <p:extLst>
      <p:ext uri="{BB962C8B-B14F-4D97-AF65-F5344CB8AC3E}">
        <p14:creationId xmlns:p14="http://schemas.microsoft.com/office/powerpoint/2010/main" val="26579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graphicFrame>
        <p:nvGraphicFramePr>
          <p:cNvPr id="9" name="Diagrama 8">
            <a:extLst>
              <a:ext uri="{FF2B5EF4-FFF2-40B4-BE49-F238E27FC236}">
                <a16:creationId xmlns:a16="http://schemas.microsoft.com/office/drawing/2014/main" id="{1A11B003-40A1-47AF-A1A5-B8D1129D49A2}"/>
              </a:ext>
            </a:extLst>
          </p:cNvPr>
          <p:cNvGraphicFramePr/>
          <p:nvPr>
            <p:extLst>
              <p:ext uri="{D42A27DB-BD31-4B8C-83A1-F6EECF244321}">
                <p14:modId xmlns:p14="http://schemas.microsoft.com/office/powerpoint/2010/main" val="3076276796"/>
              </p:ext>
            </p:extLst>
          </p:nvPr>
        </p:nvGraphicFramePr>
        <p:xfrm>
          <a:off x="1665620" y="1275127"/>
          <a:ext cx="8128000" cy="392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esquinas redondeadas 2">
            <a:extLst>
              <a:ext uri="{FF2B5EF4-FFF2-40B4-BE49-F238E27FC236}">
                <a16:creationId xmlns:a16="http://schemas.microsoft.com/office/drawing/2014/main" id="{B237D3B9-77F5-4DEB-8B4E-4EBDD60C7E82}"/>
              </a:ext>
            </a:extLst>
          </p:cNvPr>
          <p:cNvSpPr/>
          <p:nvPr/>
        </p:nvSpPr>
        <p:spPr>
          <a:xfrm>
            <a:off x="1085055" y="1544505"/>
            <a:ext cx="318782" cy="31878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endParaRPr lang="en-US" dirty="0">
              <a:solidFill>
                <a:schemeClr val="tx1"/>
              </a:solidFill>
            </a:endParaRPr>
          </a:p>
        </p:txBody>
      </p:sp>
      <p:sp>
        <p:nvSpPr>
          <p:cNvPr id="6" name="Rectángulo: esquinas redondeadas 5">
            <a:extLst>
              <a:ext uri="{FF2B5EF4-FFF2-40B4-BE49-F238E27FC236}">
                <a16:creationId xmlns:a16="http://schemas.microsoft.com/office/drawing/2014/main" id="{396A2EE5-80CF-48E0-95DA-1491C6CAF1FF}"/>
              </a:ext>
            </a:extLst>
          </p:cNvPr>
          <p:cNvSpPr/>
          <p:nvPr/>
        </p:nvSpPr>
        <p:spPr>
          <a:xfrm>
            <a:off x="1606913" y="2518943"/>
            <a:ext cx="318782" cy="31878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a:t>
            </a:r>
            <a:endParaRPr lang="en-US" dirty="0">
              <a:solidFill>
                <a:schemeClr val="tx1"/>
              </a:solidFill>
            </a:endParaRPr>
          </a:p>
        </p:txBody>
      </p:sp>
      <p:sp>
        <p:nvSpPr>
          <p:cNvPr id="7" name="Rectángulo: esquinas redondeadas 6">
            <a:extLst>
              <a:ext uri="{FF2B5EF4-FFF2-40B4-BE49-F238E27FC236}">
                <a16:creationId xmlns:a16="http://schemas.microsoft.com/office/drawing/2014/main" id="{76799C52-9010-4543-A214-D51BBD4AD23D}"/>
              </a:ext>
            </a:extLst>
          </p:cNvPr>
          <p:cNvSpPr/>
          <p:nvPr/>
        </p:nvSpPr>
        <p:spPr>
          <a:xfrm>
            <a:off x="1925568" y="3521085"/>
            <a:ext cx="318782" cy="3187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3</a:t>
            </a:r>
            <a:endParaRPr lang="en-US" dirty="0">
              <a:solidFill>
                <a:schemeClr val="tx1"/>
              </a:solidFill>
            </a:endParaRPr>
          </a:p>
        </p:txBody>
      </p:sp>
      <p:sp>
        <p:nvSpPr>
          <p:cNvPr id="8" name="Rectángulo: esquinas redondeadas 7">
            <a:extLst>
              <a:ext uri="{FF2B5EF4-FFF2-40B4-BE49-F238E27FC236}">
                <a16:creationId xmlns:a16="http://schemas.microsoft.com/office/drawing/2014/main" id="{C339FA8E-C689-4F21-A29E-B9430C54E58A}"/>
              </a:ext>
            </a:extLst>
          </p:cNvPr>
          <p:cNvSpPr/>
          <p:nvPr/>
        </p:nvSpPr>
        <p:spPr>
          <a:xfrm>
            <a:off x="2244221" y="4587885"/>
            <a:ext cx="318782" cy="318782"/>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4</a:t>
            </a:r>
            <a:endParaRPr lang="en-US" dirty="0">
              <a:solidFill>
                <a:schemeClr val="tx1"/>
              </a:solidFill>
            </a:endParaRPr>
          </a:p>
        </p:txBody>
      </p:sp>
    </p:spTree>
    <p:extLst>
      <p:ext uri="{BB962C8B-B14F-4D97-AF65-F5344CB8AC3E}">
        <p14:creationId xmlns:p14="http://schemas.microsoft.com/office/powerpoint/2010/main" val="409609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 </a:t>
            </a:r>
            <a:endParaRPr lang="es-CO" sz="3200" b="1" dirty="0">
              <a:solidFill>
                <a:srgbClr val="F57E1B"/>
              </a:solidFill>
              <a:latin typeface="Arial" panose="020B0604020202020204" pitchFamily="34" charset="0"/>
              <a:ea typeface="+mj-ea"/>
              <a:cs typeface="Arial" panose="020B0604020202020204" pitchFamily="34" charset="0"/>
            </a:endParaRPr>
          </a:p>
        </p:txBody>
      </p:sp>
      <p:sp>
        <p:nvSpPr>
          <p:cNvPr id="108" name="Rectángulo: esquinas redondeadas 107">
            <a:extLst>
              <a:ext uri="{FF2B5EF4-FFF2-40B4-BE49-F238E27FC236}">
                <a16:creationId xmlns:a16="http://schemas.microsoft.com/office/drawing/2014/main" id="{0EA99D8D-CD17-49C2-A7F3-D6524ABA72DD}"/>
              </a:ext>
            </a:extLst>
          </p:cNvPr>
          <p:cNvSpPr/>
          <p:nvPr/>
        </p:nvSpPr>
        <p:spPr>
          <a:xfrm>
            <a:off x="554606" y="891763"/>
            <a:ext cx="5121802" cy="863200"/>
          </a:xfrm>
          <a:prstGeom prst="roundRect">
            <a:avLst>
              <a:gd name="adj" fmla="val 10000"/>
            </a:avLst>
          </a:prstGeom>
          <a:solidFill>
            <a:prstClr val="white"/>
          </a:solidFill>
          <a:ln w="25400" cap="flat" cmpd="sng" algn="ctr">
            <a:solidFill>
              <a:srgbClr val="ED7D31"/>
            </a:solidFill>
            <a:prstDash val="solid"/>
            <a:miter lim="800000"/>
          </a:ln>
          <a:effectLst/>
        </p:spPr>
        <p:txBody>
          <a:bodyPr spcFirstLastPara="0" vert="horz" wrap="square" lIns="60960" tIns="60960" rIns="60960" bIns="60960" numCol="1" spcCol="1270" anchor="ctr" anchorCtr="0">
            <a:noAutofit/>
          </a:bodyPr>
          <a:lstStyle/>
          <a:p>
            <a:endParaRPr lang="es-ES" sz="1600" dirty="0">
              <a:solidFill>
                <a:schemeClr val="tx1"/>
              </a:solidFill>
            </a:endParaRPr>
          </a:p>
          <a:p>
            <a:r>
              <a:rPr lang="es-ES" sz="1600" dirty="0">
                <a:solidFill>
                  <a:schemeClr val="tx1"/>
                </a:solidFill>
              </a:rPr>
              <a:t>Obtención de la distribución de las descargas del embalse agregado en la estación de invierno a partir de una simulación estocástica</a:t>
            </a:r>
            <a:endParaRPr lang="en-US" sz="1600" dirty="0">
              <a:solidFill>
                <a:schemeClr val="tx1"/>
              </a:solidFill>
            </a:endParaRPr>
          </a:p>
          <a:p>
            <a:endParaRPr lang="en-US" sz="1600" dirty="0">
              <a:solidFill>
                <a:schemeClr val="tx1"/>
              </a:solidFill>
            </a:endParaRPr>
          </a:p>
        </p:txBody>
      </p:sp>
      <p:sp>
        <p:nvSpPr>
          <p:cNvPr id="3" name="Rectángulo: esquinas redondeadas 2">
            <a:extLst>
              <a:ext uri="{FF2B5EF4-FFF2-40B4-BE49-F238E27FC236}">
                <a16:creationId xmlns:a16="http://schemas.microsoft.com/office/drawing/2014/main" id="{C9A05444-352C-4824-8CEB-54EE624260AE}"/>
              </a:ext>
            </a:extLst>
          </p:cNvPr>
          <p:cNvSpPr/>
          <p:nvPr/>
        </p:nvSpPr>
        <p:spPr>
          <a:xfrm>
            <a:off x="5847127" y="891763"/>
            <a:ext cx="5396919" cy="2223083"/>
          </a:xfrm>
          <a:prstGeom prst="roundRect">
            <a:avLst/>
          </a:prstGeom>
          <a:noFill/>
          <a:ln w="25400">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anose="020B0604020202020204" pitchFamily="34" charset="0"/>
              <a:buChar char="•"/>
            </a:pPr>
            <a:r>
              <a:rPr lang="es-ES" sz="1600" dirty="0"/>
              <a:t>La evolución estocástica parte de una simulación energética con todos los supuestos empleados en el planeamiento y lineamientos regulatorios</a:t>
            </a:r>
          </a:p>
          <a:p>
            <a:pPr marL="285750" indent="-285750">
              <a:buFont typeface="Arial" panose="020B0604020202020204" pitchFamily="34" charset="0"/>
              <a:buChar char="•"/>
            </a:pPr>
            <a:r>
              <a:rPr lang="es-ES" sz="1600" dirty="0"/>
              <a:t>Para cada serie se obtiene la descarga del verano como  diferencia entre el nivel a inicios de diciembre y el nivel a finales de abril</a:t>
            </a:r>
          </a:p>
          <a:p>
            <a:pPr marL="285750" indent="-285750">
              <a:buFont typeface="Arial" panose="020B0604020202020204" pitchFamily="34" charset="0"/>
              <a:buChar char="•"/>
            </a:pPr>
            <a:r>
              <a:rPr lang="es-ES" sz="1600" dirty="0"/>
              <a:t>El resultado es un vector de N (# de series) valores de </a:t>
            </a:r>
            <a:r>
              <a:rPr lang="es-ES" sz="1600" dirty="0" err="1"/>
              <a:t>desembalsamiento</a:t>
            </a:r>
            <a:r>
              <a:rPr lang="es-ES" sz="1600" dirty="0"/>
              <a:t> expresado en puntos porcentuales de la capacidad útil de reserva del SIN </a:t>
            </a:r>
          </a:p>
        </p:txBody>
      </p:sp>
      <p:pic>
        <p:nvPicPr>
          <p:cNvPr id="12" name="Imagen 11">
            <a:extLst>
              <a:ext uri="{FF2B5EF4-FFF2-40B4-BE49-F238E27FC236}">
                <a16:creationId xmlns:a16="http://schemas.microsoft.com/office/drawing/2014/main" id="{0AD3005B-63B9-486D-BF37-58F3CD6536F3}"/>
              </a:ext>
            </a:extLst>
          </p:cNvPr>
          <p:cNvPicPr>
            <a:picLocks noChangeAspect="1"/>
          </p:cNvPicPr>
          <p:nvPr/>
        </p:nvPicPr>
        <p:blipFill rotWithShape="1">
          <a:blip r:embed="rId2"/>
          <a:srcRect l="11300" b="11944"/>
          <a:stretch/>
        </p:blipFill>
        <p:spPr>
          <a:xfrm rot="5400000">
            <a:off x="10682066" y="4271413"/>
            <a:ext cx="1558833" cy="1132406"/>
          </a:xfrm>
          <a:prstGeom prst="rect">
            <a:avLst/>
          </a:prstGeom>
        </p:spPr>
      </p:pic>
      <p:sp>
        <p:nvSpPr>
          <p:cNvPr id="16" name="Rectángulo: esquinas redondeadas 15">
            <a:extLst>
              <a:ext uri="{FF2B5EF4-FFF2-40B4-BE49-F238E27FC236}">
                <a16:creationId xmlns:a16="http://schemas.microsoft.com/office/drawing/2014/main" id="{C10FF8D6-D2DC-4FBF-A204-6617886E9812}"/>
              </a:ext>
            </a:extLst>
          </p:cNvPr>
          <p:cNvSpPr/>
          <p:nvPr/>
        </p:nvSpPr>
        <p:spPr>
          <a:xfrm>
            <a:off x="10317026" y="289596"/>
            <a:ext cx="578254" cy="390822"/>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1</a:t>
            </a:r>
            <a:endParaRPr lang="en-US" sz="2000" b="1" dirty="0">
              <a:solidFill>
                <a:schemeClr val="tx1"/>
              </a:solidFill>
            </a:endParaRPr>
          </a:p>
        </p:txBody>
      </p:sp>
      <p:pic>
        <p:nvPicPr>
          <p:cNvPr id="2" name="Imagen 1">
            <a:extLst>
              <a:ext uri="{FF2B5EF4-FFF2-40B4-BE49-F238E27FC236}">
                <a16:creationId xmlns:a16="http://schemas.microsoft.com/office/drawing/2014/main" id="{01078C7F-D478-E296-6855-EB6EE1B86B8B}"/>
              </a:ext>
            </a:extLst>
          </p:cNvPr>
          <p:cNvPicPr>
            <a:picLocks noChangeAspect="1"/>
          </p:cNvPicPr>
          <p:nvPr/>
        </p:nvPicPr>
        <p:blipFill>
          <a:blip r:embed="rId3"/>
          <a:stretch>
            <a:fillRect/>
          </a:stretch>
        </p:blipFill>
        <p:spPr>
          <a:xfrm>
            <a:off x="740353" y="2228073"/>
            <a:ext cx="4269210" cy="3532889"/>
          </a:xfrm>
          <a:prstGeom prst="rect">
            <a:avLst/>
          </a:prstGeom>
        </p:spPr>
      </p:pic>
      <p:pic>
        <p:nvPicPr>
          <p:cNvPr id="4" name="Imagen 3">
            <a:extLst>
              <a:ext uri="{FF2B5EF4-FFF2-40B4-BE49-F238E27FC236}">
                <a16:creationId xmlns:a16="http://schemas.microsoft.com/office/drawing/2014/main" id="{3E0DE13C-9255-690D-180E-D292397D093A}"/>
              </a:ext>
            </a:extLst>
          </p:cNvPr>
          <p:cNvPicPr>
            <a:picLocks noChangeAspect="1"/>
          </p:cNvPicPr>
          <p:nvPr/>
        </p:nvPicPr>
        <p:blipFill>
          <a:blip r:embed="rId4"/>
          <a:stretch>
            <a:fillRect/>
          </a:stretch>
        </p:blipFill>
        <p:spPr>
          <a:xfrm>
            <a:off x="5128316" y="3326191"/>
            <a:ext cx="5761758" cy="2676287"/>
          </a:xfrm>
          <a:prstGeom prst="rect">
            <a:avLst/>
          </a:prstGeom>
        </p:spPr>
      </p:pic>
    </p:spTree>
    <p:extLst>
      <p:ext uri="{BB962C8B-B14F-4D97-AF65-F5344CB8AC3E}">
        <p14:creationId xmlns:p14="http://schemas.microsoft.com/office/powerpoint/2010/main" val="8425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sp>
        <p:nvSpPr>
          <p:cNvPr id="47" name="CuadroTexto 46">
            <a:extLst>
              <a:ext uri="{FF2B5EF4-FFF2-40B4-BE49-F238E27FC236}">
                <a16:creationId xmlns:a16="http://schemas.microsoft.com/office/drawing/2014/main" id="{293900EF-DF8A-4FD2-8056-966C0AB4F855}"/>
              </a:ext>
            </a:extLst>
          </p:cNvPr>
          <p:cNvSpPr txBox="1"/>
          <p:nvPr/>
        </p:nvSpPr>
        <p:spPr>
          <a:xfrm>
            <a:off x="293614" y="5659947"/>
            <a:ext cx="11515204" cy="923330"/>
          </a:xfrm>
          <a:prstGeom prst="rect">
            <a:avLst/>
          </a:prstGeom>
          <a:noFill/>
        </p:spPr>
        <p:txBody>
          <a:bodyPr wrap="none" rtlCol="0">
            <a:spAutoFit/>
          </a:bodyPr>
          <a:lstStyle/>
          <a:p>
            <a:r>
              <a:rPr lang="es-CO" dirty="0"/>
              <a:t>El nivel mínimo del embalse para inicio del verano = </a:t>
            </a:r>
            <a:r>
              <a:rPr lang="es-CO" i="1" u="sng" dirty="0">
                <a:effectLst>
                  <a:outerShdw blurRad="38100" dist="38100" dir="2700000" algn="tl">
                    <a:srgbClr val="000000">
                      <a:alpha val="43137"/>
                    </a:srgbClr>
                  </a:outerShdw>
                </a:effectLst>
                <a:highlight>
                  <a:srgbClr val="FFFF00"/>
                </a:highlight>
              </a:rPr>
              <a:t>CAR final abril </a:t>
            </a:r>
            <a:r>
              <a:rPr lang="es-CO" i="1" u="sng" dirty="0">
                <a:effectLst>
                  <a:outerShdw blurRad="38100" dist="38100" dir="2700000" algn="tl">
                    <a:srgbClr val="000000">
                      <a:alpha val="43137"/>
                    </a:srgbClr>
                  </a:outerShdw>
                </a:effectLst>
              </a:rPr>
              <a:t>+ Volumen descarga necesaria verano (análisis riesgo)</a:t>
            </a:r>
          </a:p>
          <a:p>
            <a:r>
              <a:rPr lang="es-CO" dirty="0"/>
              <a:t>El volumen descarga necesaria del verano se obtiene a partir de un análisis de riesgo con la distribución resultante</a:t>
            </a:r>
          </a:p>
          <a:p>
            <a:r>
              <a:rPr lang="es-CO" dirty="0"/>
              <a:t>de la simulación, considerando como mínimo la mediana (P50) de las descargas.</a:t>
            </a:r>
          </a:p>
        </p:txBody>
      </p:sp>
      <p:sp>
        <p:nvSpPr>
          <p:cNvPr id="155" name="Rectángulo: esquinas redondeadas 154">
            <a:extLst>
              <a:ext uri="{FF2B5EF4-FFF2-40B4-BE49-F238E27FC236}">
                <a16:creationId xmlns:a16="http://schemas.microsoft.com/office/drawing/2014/main" id="{EBF526C3-D54D-476F-84C3-9CA06E4D69DD}"/>
              </a:ext>
            </a:extLst>
          </p:cNvPr>
          <p:cNvSpPr/>
          <p:nvPr/>
        </p:nvSpPr>
        <p:spPr>
          <a:xfrm>
            <a:off x="10412833" y="418114"/>
            <a:ext cx="481417" cy="39099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rPr>
              <a:t>2</a:t>
            </a:r>
            <a:endParaRPr lang="en-US" sz="2800" dirty="0">
              <a:solidFill>
                <a:schemeClr val="tx1"/>
              </a:solidFill>
            </a:endParaRPr>
          </a:p>
        </p:txBody>
      </p:sp>
      <p:sp>
        <p:nvSpPr>
          <p:cNvPr id="4" name="CuadroTexto 3">
            <a:extLst>
              <a:ext uri="{FF2B5EF4-FFF2-40B4-BE49-F238E27FC236}">
                <a16:creationId xmlns:a16="http://schemas.microsoft.com/office/drawing/2014/main" id="{A75B095E-1614-79BA-9E74-43D4ECCDCE9F}"/>
              </a:ext>
            </a:extLst>
          </p:cNvPr>
          <p:cNvSpPr txBox="1"/>
          <p:nvPr/>
        </p:nvSpPr>
        <p:spPr>
          <a:xfrm>
            <a:off x="661851" y="1078077"/>
            <a:ext cx="8971367" cy="369332"/>
          </a:xfrm>
          <a:prstGeom prst="rect">
            <a:avLst/>
          </a:prstGeom>
          <a:noFill/>
        </p:spPr>
        <p:txBody>
          <a:bodyPr wrap="none" rtlCol="0">
            <a:spAutoFit/>
          </a:bodyPr>
          <a:lstStyle/>
          <a:p>
            <a:r>
              <a:rPr lang="es-CO" dirty="0">
                <a:solidFill>
                  <a:srgbClr val="7030A0"/>
                </a:solidFill>
              </a:rPr>
              <a:t>Ajuste del nivel de CAR con la componente del embalse de Guavio al final del verano (&gt;= 30%)</a:t>
            </a:r>
          </a:p>
        </p:txBody>
      </p:sp>
      <p:sp>
        <p:nvSpPr>
          <p:cNvPr id="8" name="Rectángulo: esquinas redondeadas 7">
            <a:extLst>
              <a:ext uri="{FF2B5EF4-FFF2-40B4-BE49-F238E27FC236}">
                <a16:creationId xmlns:a16="http://schemas.microsoft.com/office/drawing/2014/main" id="{13DFCD90-43FA-CBB3-E7BC-E283D5819040}"/>
              </a:ext>
            </a:extLst>
          </p:cNvPr>
          <p:cNvSpPr/>
          <p:nvPr/>
        </p:nvSpPr>
        <p:spPr>
          <a:xfrm>
            <a:off x="6096000" y="2635081"/>
            <a:ext cx="4223656" cy="1725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tx1"/>
                </a:solidFill>
              </a:rPr>
              <a:t>251 GWh de ajuste representa cerda de 1.4% del embalse Agregado.</a:t>
            </a:r>
          </a:p>
          <a:p>
            <a:pPr algn="ctr"/>
            <a:r>
              <a:rPr lang="es-CO" dirty="0">
                <a:solidFill>
                  <a:schemeClr val="tx1"/>
                </a:solidFill>
              </a:rPr>
              <a:t>El valor del CAR sistémica al final de abril, con el nuevo nivel mínimo de embalse Guavio es de </a:t>
            </a:r>
            <a:r>
              <a:rPr lang="es-CO" dirty="0">
                <a:solidFill>
                  <a:schemeClr val="tx1"/>
                </a:solidFill>
                <a:highlight>
                  <a:srgbClr val="FFFF00"/>
                </a:highlight>
              </a:rPr>
              <a:t>27.7%</a:t>
            </a:r>
          </a:p>
        </p:txBody>
      </p:sp>
      <p:pic>
        <p:nvPicPr>
          <p:cNvPr id="10" name="Imagen 9">
            <a:extLst>
              <a:ext uri="{FF2B5EF4-FFF2-40B4-BE49-F238E27FC236}">
                <a16:creationId xmlns:a16="http://schemas.microsoft.com/office/drawing/2014/main" id="{3D941AE4-50B3-203A-3308-04278B83AC38}"/>
              </a:ext>
            </a:extLst>
          </p:cNvPr>
          <p:cNvPicPr>
            <a:picLocks noChangeAspect="1"/>
          </p:cNvPicPr>
          <p:nvPr/>
        </p:nvPicPr>
        <p:blipFill>
          <a:blip r:embed="rId2"/>
          <a:stretch>
            <a:fillRect/>
          </a:stretch>
        </p:blipFill>
        <p:spPr>
          <a:xfrm>
            <a:off x="840552" y="1618762"/>
            <a:ext cx="4828728" cy="3869831"/>
          </a:xfrm>
          <a:prstGeom prst="rect">
            <a:avLst/>
          </a:prstGeom>
        </p:spPr>
      </p:pic>
    </p:spTree>
    <p:extLst>
      <p:ext uri="{BB962C8B-B14F-4D97-AF65-F5344CB8AC3E}">
        <p14:creationId xmlns:p14="http://schemas.microsoft.com/office/powerpoint/2010/main" val="221269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D990A2-6EF6-6BD7-1091-CC8E40B2D0F7}"/>
              </a:ext>
            </a:extLst>
          </p:cNvPr>
          <p:cNvPicPr>
            <a:picLocks noChangeAspect="1"/>
          </p:cNvPicPr>
          <p:nvPr/>
        </p:nvPicPr>
        <p:blipFill>
          <a:blip r:embed="rId2"/>
          <a:stretch>
            <a:fillRect/>
          </a:stretch>
        </p:blipFill>
        <p:spPr>
          <a:xfrm>
            <a:off x="6362215" y="1416377"/>
            <a:ext cx="4417543" cy="4070546"/>
          </a:xfrm>
          <a:prstGeom prst="rect">
            <a:avLst/>
          </a:prstGeom>
        </p:spPr>
      </p:pic>
      <p:pic>
        <p:nvPicPr>
          <p:cNvPr id="2" name="Imagen 1">
            <a:extLst>
              <a:ext uri="{FF2B5EF4-FFF2-40B4-BE49-F238E27FC236}">
                <a16:creationId xmlns:a16="http://schemas.microsoft.com/office/drawing/2014/main" id="{EB4F8A7A-0D37-F3ED-41CD-B1D9551A967F}"/>
              </a:ext>
            </a:extLst>
          </p:cNvPr>
          <p:cNvPicPr>
            <a:picLocks noChangeAspect="1"/>
          </p:cNvPicPr>
          <p:nvPr/>
        </p:nvPicPr>
        <p:blipFill>
          <a:blip r:embed="rId3"/>
          <a:stretch>
            <a:fillRect/>
          </a:stretch>
        </p:blipFill>
        <p:spPr>
          <a:xfrm>
            <a:off x="244712" y="1602573"/>
            <a:ext cx="5240943" cy="3813410"/>
          </a:xfrm>
          <a:prstGeom prst="rect">
            <a:avLst/>
          </a:prstGeom>
        </p:spPr>
      </p:pic>
      <p:sp>
        <p:nvSpPr>
          <p:cNvPr id="131" name="Rectángulo 130">
            <a:extLst>
              <a:ext uri="{FF2B5EF4-FFF2-40B4-BE49-F238E27FC236}">
                <a16:creationId xmlns:a16="http://schemas.microsoft.com/office/drawing/2014/main" id="{A94C87FC-3525-49D9-B1BF-4B87489B617F}"/>
              </a:ext>
            </a:extLst>
          </p:cNvPr>
          <p:cNvSpPr/>
          <p:nvPr/>
        </p:nvSpPr>
        <p:spPr>
          <a:xfrm>
            <a:off x="463013" y="144887"/>
            <a:ext cx="9330607" cy="535531"/>
          </a:xfrm>
          <a:prstGeom prst="rect">
            <a:avLst/>
          </a:prstGeom>
        </p:spPr>
        <p:txBody>
          <a:bodyPr wrap="square">
            <a:spAutoFit/>
          </a:bodyPr>
          <a:lstStyle/>
          <a:p>
            <a:pPr marR="0" lvl="0" indent="0" fontAlgn="base">
              <a:lnSpc>
                <a:spcPct val="90000"/>
              </a:lnSpc>
              <a:spcBef>
                <a:spcPct val="0"/>
              </a:spcBef>
              <a:spcAft>
                <a:spcPct val="0"/>
              </a:spcAft>
              <a:buClrTx/>
              <a:buSzTx/>
              <a:tabLst/>
              <a:defRPr/>
            </a:pPr>
            <a:r>
              <a:rPr lang="es-ES" sz="3200" b="1" dirty="0">
                <a:solidFill>
                  <a:srgbClr val="F57E1B"/>
                </a:solidFill>
                <a:latin typeface="Arial" panose="020B0604020202020204" pitchFamily="34" charset="0"/>
                <a:ea typeface="+mj-ea"/>
                <a:cs typeface="Arial" panose="020B0604020202020204" pitchFamily="34" charset="0"/>
              </a:rPr>
              <a:t>Repaso general del proceso metodológico</a:t>
            </a:r>
            <a:endParaRPr lang="es-CO" sz="3200" b="1" dirty="0">
              <a:solidFill>
                <a:srgbClr val="F57E1B"/>
              </a:solidFill>
              <a:latin typeface="Arial" panose="020B0604020202020204" pitchFamily="34" charset="0"/>
              <a:ea typeface="+mj-ea"/>
              <a:cs typeface="Arial" panose="020B0604020202020204" pitchFamily="34" charset="0"/>
            </a:endParaRPr>
          </a:p>
        </p:txBody>
      </p:sp>
      <p:sp>
        <p:nvSpPr>
          <p:cNvPr id="112" name="Rectángulo: esquinas redondeadas 111">
            <a:extLst>
              <a:ext uri="{FF2B5EF4-FFF2-40B4-BE49-F238E27FC236}">
                <a16:creationId xmlns:a16="http://schemas.microsoft.com/office/drawing/2014/main" id="{7317E085-57C1-42BC-8274-3CE9A328EF4D}"/>
              </a:ext>
            </a:extLst>
          </p:cNvPr>
          <p:cNvSpPr/>
          <p:nvPr/>
        </p:nvSpPr>
        <p:spPr>
          <a:xfrm>
            <a:off x="463013" y="694205"/>
            <a:ext cx="6205642" cy="863200"/>
          </a:xfrm>
          <a:prstGeom prst="roundRect">
            <a:avLst>
              <a:gd name="adj" fmla="val 10000"/>
            </a:avLst>
          </a:prstGeom>
          <a:noFill/>
          <a:ln w="25400">
            <a:solidFill>
              <a:schemeClr val="bg1">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cxnSp>
        <p:nvCxnSpPr>
          <p:cNvPr id="20" name="Conector recto de flecha 19">
            <a:extLst>
              <a:ext uri="{FF2B5EF4-FFF2-40B4-BE49-F238E27FC236}">
                <a16:creationId xmlns:a16="http://schemas.microsoft.com/office/drawing/2014/main" id="{DB00B3C6-74B3-4AA3-A801-41E20BA76B16}"/>
              </a:ext>
            </a:extLst>
          </p:cNvPr>
          <p:cNvCxnSpPr>
            <a:cxnSpLocks/>
          </p:cNvCxnSpPr>
          <p:nvPr/>
        </p:nvCxnSpPr>
        <p:spPr>
          <a:xfrm flipH="1" flipV="1">
            <a:off x="6501532" y="1694961"/>
            <a:ext cx="14314" cy="36795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2E573C53-C6D8-4840-B225-D9BFA310303B}"/>
              </a:ext>
            </a:extLst>
          </p:cNvPr>
          <p:cNvCxnSpPr/>
          <p:nvPr/>
        </p:nvCxnSpPr>
        <p:spPr>
          <a:xfrm>
            <a:off x="5823060" y="5374519"/>
            <a:ext cx="528506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65659DBE-B1CE-416A-B652-B0CBB721735D}"/>
              </a:ext>
            </a:extLst>
          </p:cNvPr>
          <p:cNvCxnSpPr>
            <a:cxnSpLocks/>
          </p:cNvCxnSpPr>
          <p:nvPr/>
        </p:nvCxnSpPr>
        <p:spPr>
          <a:xfrm flipV="1">
            <a:off x="6546144" y="4947978"/>
            <a:ext cx="4908530" cy="25862"/>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5481F11D-AF39-4B5B-81F8-EFCDA72A02C1}"/>
              </a:ext>
            </a:extLst>
          </p:cNvPr>
          <p:cNvCxnSpPr>
            <a:cxnSpLocks/>
          </p:cNvCxnSpPr>
          <p:nvPr/>
        </p:nvCxnSpPr>
        <p:spPr>
          <a:xfrm>
            <a:off x="6501532" y="2064792"/>
            <a:ext cx="4967132" cy="0"/>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7AF5BD5C-F170-4944-A44A-9AAE8510CE57}"/>
              </a:ext>
            </a:extLst>
          </p:cNvPr>
          <p:cNvSpPr txBox="1"/>
          <p:nvPr/>
        </p:nvSpPr>
        <p:spPr>
          <a:xfrm>
            <a:off x="5444447" y="4956622"/>
            <a:ext cx="1586189" cy="261610"/>
          </a:xfrm>
          <a:prstGeom prst="rect">
            <a:avLst/>
          </a:prstGeom>
          <a:noFill/>
        </p:spPr>
        <p:txBody>
          <a:bodyPr wrap="square" rtlCol="0">
            <a:spAutoFit/>
          </a:bodyPr>
          <a:lstStyle/>
          <a:p>
            <a:pPr algn="r"/>
            <a:r>
              <a:rPr lang="es-ES" sz="1100" b="1" i="1" dirty="0"/>
              <a:t>CAR Fin Verano</a:t>
            </a:r>
            <a:endParaRPr lang="en-US" sz="1100" b="1" i="1" dirty="0"/>
          </a:p>
        </p:txBody>
      </p:sp>
      <p:sp>
        <p:nvSpPr>
          <p:cNvPr id="128" name="CuadroTexto 127">
            <a:extLst>
              <a:ext uri="{FF2B5EF4-FFF2-40B4-BE49-F238E27FC236}">
                <a16:creationId xmlns:a16="http://schemas.microsoft.com/office/drawing/2014/main" id="{6F6B34AE-91BA-4E6B-B824-0CC9ED01A7EA}"/>
              </a:ext>
            </a:extLst>
          </p:cNvPr>
          <p:cNvSpPr txBox="1"/>
          <p:nvPr/>
        </p:nvSpPr>
        <p:spPr>
          <a:xfrm>
            <a:off x="5526583" y="4817887"/>
            <a:ext cx="858977" cy="261610"/>
          </a:xfrm>
          <a:prstGeom prst="rect">
            <a:avLst/>
          </a:prstGeom>
          <a:noFill/>
        </p:spPr>
        <p:txBody>
          <a:bodyPr wrap="square" rtlCol="0">
            <a:spAutoFit/>
          </a:bodyPr>
          <a:lstStyle/>
          <a:p>
            <a:pPr algn="r"/>
            <a:r>
              <a:rPr lang="es-ES" sz="1100" b="1" i="1" dirty="0">
                <a:highlight>
                  <a:srgbClr val="FFFF00"/>
                </a:highlight>
              </a:rPr>
              <a:t>27.7%</a:t>
            </a:r>
            <a:endParaRPr lang="en-US" sz="1100" b="1" i="1" dirty="0">
              <a:highlight>
                <a:srgbClr val="FFFF00"/>
              </a:highlight>
            </a:endParaRPr>
          </a:p>
        </p:txBody>
      </p:sp>
      <p:sp>
        <p:nvSpPr>
          <p:cNvPr id="129" name="CuadroTexto 128">
            <a:extLst>
              <a:ext uri="{FF2B5EF4-FFF2-40B4-BE49-F238E27FC236}">
                <a16:creationId xmlns:a16="http://schemas.microsoft.com/office/drawing/2014/main" id="{3E114602-610A-44F6-AE74-8BFB611DFAED}"/>
              </a:ext>
            </a:extLst>
          </p:cNvPr>
          <p:cNvSpPr txBox="1"/>
          <p:nvPr/>
        </p:nvSpPr>
        <p:spPr>
          <a:xfrm>
            <a:off x="5202900" y="1803283"/>
            <a:ext cx="1292917" cy="430887"/>
          </a:xfrm>
          <a:prstGeom prst="rect">
            <a:avLst/>
          </a:prstGeom>
          <a:noFill/>
        </p:spPr>
        <p:txBody>
          <a:bodyPr wrap="square" rtlCol="0">
            <a:spAutoFit/>
          </a:bodyPr>
          <a:lstStyle/>
          <a:p>
            <a:pPr algn="r"/>
            <a:r>
              <a:rPr lang="es-ES" sz="1100" b="1" i="1" dirty="0"/>
              <a:t>Capacidad útil</a:t>
            </a:r>
          </a:p>
          <a:p>
            <a:pPr algn="r"/>
            <a:r>
              <a:rPr lang="es-ES" sz="1100" b="1" i="1" dirty="0"/>
              <a:t>100%</a:t>
            </a:r>
            <a:endParaRPr lang="en-US" sz="1100" b="1" i="1" dirty="0"/>
          </a:p>
        </p:txBody>
      </p:sp>
      <p:sp>
        <p:nvSpPr>
          <p:cNvPr id="133" name="CuadroTexto 132">
            <a:extLst>
              <a:ext uri="{FF2B5EF4-FFF2-40B4-BE49-F238E27FC236}">
                <a16:creationId xmlns:a16="http://schemas.microsoft.com/office/drawing/2014/main" id="{0F9F1766-2E78-45F2-8FF8-B0448223AE77}"/>
              </a:ext>
            </a:extLst>
          </p:cNvPr>
          <p:cNvSpPr txBox="1"/>
          <p:nvPr/>
        </p:nvSpPr>
        <p:spPr>
          <a:xfrm>
            <a:off x="5055951" y="5148400"/>
            <a:ext cx="1292917" cy="261610"/>
          </a:xfrm>
          <a:prstGeom prst="rect">
            <a:avLst/>
          </a:prstGeom>
          <a:noFill/>
        </p:spPr>
        <p:txBody>
          <a:bodyPr wrap="square" rtlCol="0">
            <a:spAutoFit/>
          </a:bodyPr>
          <a:lstStyle/>
          <a:p>
            <a:pPr algn="r"/>
            <a:r>
              <a:rPr lang="es-ES" sz="1100" b="1" i="1" dirty="0"/>
              <a:t>Min Técnico</a:t>
            </a:r>
            <a:endParaRPr lang="en-US" sz="1100" b="1" i="1" dirty="0"/>
          </a:p>
        </p:txBody>
      </p:sp>
      <p:sp>
        <p:nvSpPr>
          <p:cNvPr id="134" name="CuadroTexto 133">
            <a:extLst>
              <a:ext uri="{FF2B5EF4-FFF2-40B4-BE49-F238E27FC236}">
                <a16:creationId xmlns:a16="http://schemas.microsoft.com/office/drawing/2014/main" id="{E3CC586F-5C0D-4DC0-A74C-458B299E59C7}"/>
              </a:ext>
            </a:extLst>
          </p:cNvPr>
          <p:cNvSpPr txBox="1"/>
          <p:nvPr/>
        </p:nvSpPr>
        <p:spPr>
          <a:xfrm>
            <a:off x="5467862" y="5408037"/>
            <a:ext cx="858977" cy="261610"/>
          </a:xfrm>
          <a:prstGeom prst="rect">
            <a:avLst/>
          </a:prstGeom>
          <a:noFill/>
        </p:spPr>
        <p:txBody>
          <a:bodyPr wrap="square" rtlCol="0">
            <a:spAutoFit/>
          </a:bodyPr>
          <a:lstStyle/>
          <a:p>
            <a:pPr algn="r"/>
            <a:r>
              <a:rPr lang="es-ES" sz="1100" b="1" i="1" dirty="0"/>
              <a:t>0%</a:t>
            </a:r>
            <a:endParaRPr lang="en-US" sz="1100" b="1" i="1" dirty="0"/>
          </a:p>
        </p:txBody>
      </p:sp>
      <p:cxnSp>
        <p:nvCxnSpPr>
          <p:cNvPr id="138" name="Conector recto 137">
            <a:extLst>
              <a:ext uri="{FF2B5EF4-FFF2-40B4-BE49-F238E27FC236}">
                <a16:creationId xmlns:a16="http://schemas.microsoft.com/office/drawing/2014/main" id="{7E020A5F-36B4-4E41-81D0-682508302379}"/>
              </a:ext>
            </a:extLst>
          </p:cNvPr>
          <p:cNvCxnSpPr>
            <a:cxnSpLocks/>
          </p:cNvCxnSpPr>
          <p:nvPr/>
        </p:nvCxnSpPr>
        <p:spPr>
          <a:xfrm flipV="1">
            <a:off x="6964309" y="3465388"/>
            <a:ext cx="4357817" cy="25862"/>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AD46C4E6-D9E9-4A32-BA24-9CB0A20557A2}"/>
              </a:ext>
            </a:extLst>
          </p:cNvPr>
          <p:cNvSpPr txBox="1"/>
          <p:nvPr/>
        </p:nvSpPr>
        <p:spPr>
          <a:xfrm>
            <a:off x="730336" y="2287699"/>
            <a:ext cx="1338418" cy="938719"/>
          </a:xfrm>
          <a:prstGeom prst="rect">
            <a:avLst/>
          </a:prstGeom>
          <a:noFill/>
        </p:spPr>
        <p:txBody>
          <a:bodyPr wrap="square" rtlCol="0">
            <a:spAutoFit/>
          </a:bodyPr>
          <a:lstStyle/>
          <a:p>
            <a:r>
              <a:rPr lang="es-ES" sz="1100" dirty="0"/>
              <a:t>Estadísticos</a:t>
            </a:r>
          </a:p>
          <a:p>
            <a:r>
              <a:rPr lang="es-ES" sz="1100" dirty="0"/>
              <a:t>N: 300 valores  </a:t>
            </a:r>
          </a:p>
          <a:p>
            <a:r>
              <a:rPr lang="es-ES" sz="1100" dirty="0"/>
              <a:t>Promedio: 36.1%</a:t>
            </a:r>
          </a:p>
          <a:p>
            <a:r>
              <a:rPr lang="es-ES" sz="1100" dirty="0"/>
              <a:t>Mediana: 38.3%</a:t>
            </a:r>
          </a:p>
          <a:p>
            <a:r>
              <a:rPr lang="es-ES" sz="1100" dirty="0" err="1"/>
              <a:t>Desv</a:t>
            </a:r>
            <a:r>
              <a:rPr lang="es-ES" sz="1100" dirty="0"/>
              <a:t> </a:t>
            </a:r>
            <a:r>
              <a:rPr lang="es-ES" sz="1100" dirty="0" err="1"/>
              <a:t>Std</a:t>
            </a:r>
            <a:r>
              <a:rPr lang="es-ES" sz="1100" dirty="0"/>
              <a:t> </a:t>
            </a:r>
            <a:r>
              <a:rPr lang="en-US" sz="1100" dirty="0">
                <a:solidFill>
                  <a:srgbClr val="7030A0"/>
                </a:solidFill>
                <a:sym typeface="Symbol" panose="05050102010706020507" pitchFamily="18" charset="2"/>
              </a:rPr>
              <a:t></a:t>
            </a:r>
            <a:r>
              <a:rPr lang="es-ES" sz="1100" dirty="0"/>
              <a:t> : 11.85%</a:t>
            </a:r>
            <a:endParaRPr lang="en-US" sz="1100" dirty="0"/>
          </a:p>
        </p:txBody>
      </p:sp>
      <p:sp>
        <p:nvSpPr>
          <p:cNvPr id="47" name="CuadroTexto 46">
            <a:extLst>
              <a:ext uri="{FF2B5EF4-FFF2-40B4-BE49-F238E27FC236}">
                <a16:creationId xmlns:a16="http://schemas.microsoft.com/office/drawing/2014/main" id="{293900EF-DF8A-4FD2-8056-966C0AB4F855}"/>
              </a:ext>
            </a:extLst>
          </p:cNvPr>
          <p:cNvSpPr txBox="1"/>
          <p:nvPr/>
        </p:nvSpPr>
        <p:spPr>
          <a:xfrm>
            <a:off x="293614" y="5659947"/>
            <a:ext cx="11515204" cy="923330"/>
          </a:xfrm>
          <a:prstGeom prst="rect">
            <a:avLst/>
          </a:prstGeom>
          <a:noFill/>
        </p:spPr>
        <p:txBody>
          <a:bodyPr wrap="none" rtlCol="0">
            <a:spAutoFit/>
          </a:bodyPr>
          <a:lstStyle/>
          <a:p>
            <a:r>
              <a:rPr lang="es-CO" dirty="0"/>
              <a:t>El nivel mínimo del embalse para inicio del verano = </a:t>
            </a:r>
            <a:r>
              <a:rPr lang="es-CO" i="1" u="sng" dirty="0">
                <a:effectLst>
                  <a:outerShdw blurRad="38100" dist="38100" dir="2700000" algn="tl">
                    <a:srgbClr val="000000">
                      <a:alpha val="43137"/>
                    </a:srgbClr>
                  </a:outerShdw>
                </a:effectLst>
                <a:highlight>
                  <a:srgbClr val="FFFF00"/>
                </a:highlight>
              </a:rPr>
              <a:t>CAR final abril </a:t>
            </a:r>
            <a:r>
              <a:rPr lang="es-CO" i="1" u="sng" dirty="0">
                <a:effectLst>
                  <a:outerShdw blurRad="38100" dist="38100" dir="2700000" algn="tl">
                    <a:srgbClr val="000000">
                      <a:alpha val="43137"/>
                    </a:srgbClr>
                  </a:outerShdw>
                </a:effectLst>
              </a:rPr>
              <a:t>+ Volumen descarga necesaria verano (análisis riesgo)</a:t>
            </a:r>
          </a:p>
          <a:p>
            <a:r>
              <a:rPr lang="es-CO" dirty="0"/>
              <a:t>El volumen descarga necesaria del verano se obtiene a partir de un análisis de riesgo con la distribución resultante</a:t>
            </a:r>
          </a:p>
          <a:p>
            <a:r>
              <a:rPr lang="es-CO" dirty="0"/>
              <a:t>de la simulación, considerando como mínimo la mediana (P50) de las descargas.</a:t>
            </a:r>
          </a:p>
        </p:txBody>
      </p:sp>
      <p:sp>
        <p:nvSpPr>
          <p:cNvPr id="155" name="Rectángulo: esquinas redondeadas 154">
            <a:extLst>
              <a:ext uri="{FF2B5EF4-FFF2-40B4-BE49-F238E27FC236}">
                <a16:creationId xmlns:a16="http://schemas.microsoft.com/office/drawing/2014/main" id="{EBF526C3-D54D-476F-84C3-9CA06E4D69DD}"/>
              </a:ext>
            </a:extLst>
          </p:cNvPr>
          <p:cNvSpPr/>
          <p:nvPr/>
        </p:nvSpPr>
        <p:spPr>
          <a:xfrm>
            <a:off x="10412833" y="418114"/>
            <a:ext cx="481417" cy="390993"/>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rPr>
              <a:t>2</a:t>
            </a:r>
            <a:endParaRPr lang="en-US" sz="2800" dirty="0">
              <a:solidFill>
                <a:schemeClr val="tx1"/>
              </a:solidFill>
            </a:endParaRPr>
          </a:p>
        </p:txBody>
      </p:sp>
      <p:sp>
        <p:nvSpPr>
          <p:cNvPr id="156" name="Cerrar llave 155">
            <a:extLst>
              <a:ext uri="{FF2B5EF4-FFF2-40B4-BE49-F238E27FC236}">
                <a16:creationId xmlns:a16="http://schemas.microsoft.com/office/drawing/2014/main" id="{AC5C7B24-85E1-40ED-A733-BA62D576D6A0}"/>
              </a:ext>
            </a:extLst>
          </p:cNvPr>
          <p:cNvSpPr/>
          <p:nvPr/>
        </p:nvSpPr>
        <p:spPr>
          <a:xfrm>
            <a:off x="10412833" y="3494254"/>
            <a:ext cx="113217" cy="1880264"/>
          </a:xfrm>
          <a:prstGeom prst="rightBrace">
            <a:avLst>
              <a:gd name="adj1" fmla="val 64504"/>
              <a:gd name="adj2" fmla="val 47305"/>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7" name="Conector recto 156">
            <a:extLst>
              <a:ext uri="{FF2B5EF4-FFF2-40B4-BE49-F238E27FC236}">
                <a16:creationId xmlns:a16="http://schemas.microsoft.com/office/drawing/2014/main" id="{9F1BACEE-0EBD-4D60-A14A-036D6B2CB2E4}"/>
              </a:ext>
            </a:extLst>
          </p:cNvPr>
          <p:cNvCxnSpPr>
            <a:cxnSpLocks/>
          </p:cNvCxnSpPr>
          <p:nvPr/>
        </p:nvCxnSpPr>
        <p:spPr>
          <a:xfrm flipV="1">
            <a:off x="7019720" y="3173014"/>
            <a:ext cx="4448944" cy="53404"/>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59" name="CuadroTexto 158">
            <a:extLst>
              <a:ext uri="{FF2B5EF4-FFF2-40B4-BE49-F238E27FC236}">
                <a16:creationId xmlns:a16="http://schemas.microsoft.com/office/drawing/2014/main" id="{237472CF-4458-495E-B9A7-2E78585B065D}"/>
              </a:ext>
            </a:extLst>
          </p:cNvPr>
          <p:cNvSpPr txBox="1"/>
          <p:nvPr/>
        </p:nvSpPr>
        <p:spPr>
          <a:xfrm>
            <a:off x="10620245" y="3914977"/>
            <a:ext cx="1188573" cy="769441"/>
          </a:xfrm>
          <a:prstGeom prst="rect">
            <a:avLst/>
          </a:prstGeom>
          <a:noFill/>
        </p:spPr>
        <p:txBody>
          <a:bodyPr wrap="square" rtlCol="0">
            <a:spAutoFit/>
          </a:bodyPr>
          <a:lstStyle/>
          <a:p>
            <a:r>
              <a:rPr lang="es-ES" sz="1100" dirty="0"/>
              <a:t>Nivel mínimo al final del invierno</a:t>
            </a:r>
          </a:p>
          <a:p>
            <a:r>
              <a:rPr lang="es-ES" sz="1100" dirty="0"/>
              <a:t>para afrontar el verano</a:t>
            </a:r>
          </a:p>
        </p:txBody>
      </p:sp>
      <p:sp>
        <p:nvSpPr>
          <p:cNvPr id="161" name="CuadroTexto 160">
            <a:extLst>
              <a:ext uri="{FF2B5EF4-FFF2-40B4-BE49-F238E27FC236}">
                <a16:creationId xmlns:a16="http://schemas.microsoft.com/office/drawing/2014/main" id="{28EA960A-CDDD-4102-AE88-8B8AD580F239}"/>
              </a:ext>
            </a:extLst>
          </p:cNvPr>
          <p:cNvSpPr txBox="1"/>
          <p:nvPr/>
        </p:nvSpPr>
        <p:spPr>
          <a:xfrm>
            <a:off x="11322126" y="3308890"/>
            <a:ext cx="816014" cy="261610"/>
          </a:xfrm>
          <a:prstGeom prst="rect">
            <a:avLst/>
          </a:prstGeom>
          <a:noFill/>
        </p:spPr>
        <p:txBody>
          <a:bodyPr wrap="square" rtlCol="0">
            <a:spAutoFit/>
          </a:bodyPr>
          <a:lstStyle/>
          <a:p>
            <a:r>
              <a:rPr lang="es-ES" sz="1100" b="1" i="1" dirty="0"/>
              <a:t>Mediana</a:t>
            </a:r>
            <a:endParaRPr lang="en-US" sz="1100" b="1" i="1" dirty="0"/>
          </a:p>
        </p:txBody>
      </p:sp>
      <p:cxnSp>
        <p:nvCxnSpPr>
          <p:cNvPr id="53" name="Conector recto de flecha 52">
            <a:extLst>
              <a:ext uri="{FF2B5EF4-FFF2-40B4-BE49-F238E27FC236}">
                <a16:creationId xmlns:a16="http://schemas.microsoft.com/office/drawing/2014/main" id="{BBACD3F5-5E10-4C5B-BA66-D320D4E5B4C9}"/>
              </a:ext>
            </a:extLst>
          </p:cNvPr>
          <p:cNvCxnSpPr>
            <a:cxnSpLocks/>
          </p:cNvCxnSpPr>
          <p:nvPr/>
        </p:nvCxnSpPr>
        <p:spPr>
          <a:xfrm>
            <a:off x="11108124" y="2901131"/>
            <a:ext cx="0" cy="228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Conector recto de flecha 167">
            <a:extLst>
              <a:ext uri="{FF2B5EF4-FFF2-40B4-BE49-F238E27FC236}">
                <a16:creationId xmlns:a16="http://schemas.microsoft.com/office/drawing/2014/main" id="{AAA255C7-11B4-4B1B-B9D3-039BC7CD2EB4}"/>
              </a:ext>
            </a:extLst>
          </p:cNvPr>
          <p:cNvCxnSpPr>
            <a:cxnSpLocks/>
          </p:cNvCxnSpPr>
          <p:nvPr/>
        </p:nvCxnSpPr>
        <p:spPr>
          <a:xfrm flipV="1">
            <a:off x="11132759" y="3508878"/>
            <a:ext cx="0" cy="2248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ángulo 55">
            <a:extLst>
              <a:ext uri="{FF2B5EF4-FFF2-40B4-BE49-F238E27FC236}">
                <a16:creationId xmlns:a16="http://schemas.microsoft.com/office/drawing/2014/main" id="{6FEE7FA8-9885-4026-BF2F-0F5A05226D67}"/>
              </a:ext>
            </a:extLst>
          </p:cNvPr>
          <p:cNvSpPr/>
          <p:nvPr/>
        </p:nvSpPr>
        <p:spPr>
          <a:xfrm>
            <a:off x="10919313" y="3185633"/>
            <a:ext cx="535361" cy="261610"/>
          </a:xfrm>
          <a:prstGeom prst="rect">
            <a:avLst/>
          </a:prstGeom>
        </p:spPr>
        <p:txBody>
          <a:bodyPr wrap="square">
            <a:spAutoFit/>
          </a:bodyPr>
          <a:lstStyle/>
          <a:p>
            <a:r>
              <a:rPr lang="en-US" sz="1100" dirty="0">
                <a:solidFill>
                  <a:srgbClr val="7030A0"/>
                </a:solidFill>
                <a:sym typeface="Symbol" panose="05050102010706020507" pitchFamily="18" charset="2"/>
              </a:rPr>
              <a:t> × </a:t>
            </a:r>
            <a:endParaRPr lang="en-US" sz="1100" dirty="0">
              <a:solidFill>
                <a:srgbClr val="7030A0"/>
              </a:solidFill>
            </a:endParaRPr>
          </a:p>
        </p:txBody>
      </p:sp>
      <p:sp>
        <p:nvSpPr>
          <p:cNvPr id="12" name="Flecha: a la derecha 11">
            <a:extLst>
              <a:ext uri="{FF2B5EF4-FFF2-40B4-BE49-F238E27FC236}">
                <a16:creationId xmlns:a16="http://schemas.microsoft.com/office/drawing/2014/main" id="{871BC200-F7CF-449F-B061-8A2FBB5D2F92}"/>
              </a:ext>
            </a:extLst>
          </p:cNvPr>
          <p:cNvSpPr/>
          <p:nvPr/>
        </p:nvSpPr>
        <p:spPr>
          <a:xfrm>
            <a:off x="5684164" y="3278553"/>
            <a:ext cx="687134" cy="431401"/>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rPr>
              <a:t>66.0%</a:t>
            </a:r>
            <a:endParaRPr lang="en-US" sz="1100" b="1" dirty="0">
              <a:solidFill>
                <a:schemeClr val="tx1"/>
              </a:solidFill>
            </a:endParaRPr>
          </a:p>
        </p:txBody>
      </p:sp>
      <p:sp>
        <p:nvSpPr>
          <p:cNvPr id="7" name="Rectángulo 6">
            <a:extLst>
              <a:ext uri="{FF2B5EF4-FFF2-40B4-BE49-F238E27FC236}">
                <a16:creationId xmlns:a16="http://schemas.microsoft.com/office/drawing/2014/main" id="{962D77A5-4939-4389-8B0D-5FCDD87068FA}"/>
              </a:ext>
            </a:extLst>
          </p:cNvPr>
          <p:cNvSpPr/>
          <p:nvPr/>
        </p:nvSpPr>
        <p:spPr>
          <a:xfrm>
            <a:off x="666213" y="679243"/>
            <a:ext cx="6096000" cy="923330"/>
          </a:xfrm>
          <a:prstGeom prst="rect">
            <a:avLst/>
          </a:prstGeom>
        </p:spPr>
        <p:txBody>
          <a:bodyPr>
            <a:spAutoFit/>
          </a:bodyPr>
          <a:lstStyle/>
          <a:p>
            <a:r>
              <a:rPr lang="es-419" dirty="0"/>
              <a:t>Determinación del nivel de reservas agregadas mínima requeridas por el SIN al final de la estación de invierno para afrontar la estación de verano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lantill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lantill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lantilla 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2018.potx [solo lectura]" id="{9AB53A02-5A11-4719-89CF-9639CC29F8F9}" vid="{8E1D68F2-2E52-4F37-8366-A5A08511E565}"/>
    </a:ext>
  </a:extLst>
</a:theme>
</file>

<file path=ppt/theme/theme4.xml><?xml version="1.0" encoding="utf-8"?>
<a:theme xmlns:a="http://schemas.openxmlformats.org/drawingml/2006/main" name="6_Plantilla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9BBC90FE8135F478CD3601E6B8AC07A" ma:contentTypeVersion="2" ma:contentTypeDescription="Crear nuevo documento." ma:contentTypeScope="" ma:versionID="ea2c7000535fab8b938d5ef1dffd2072">
  <xsd:schema xmlns:xsd="http://www.w3.org/2001/XMLSchema" xmlns:xs="http://www.w3.org/2001/XMLSchema" xmlns:p="http://schemas.microsoft.com/office/2006/metadata/properties" xmlns:ns2="989b1e11-a068-4583-a6a1-cc1405ad85f9" targetNamespace="http://schemas.microsoft.com/office/2006/metadata/properties" ma:root="true" ma:fieldsID="e706dcd425654b957498d7b744b60582" ns2:_="">
    <xsd:import namespace="989b1e11-a068-4583-a6a1-cc1405ad85f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b1e11-a068-4583-a6a1-cc1405ad85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90E3B8-AFC3-441B-BEDC-0DC84C2D2F19}">
  <ds:schemaRefs>
    <ds:schemaRef ds:uri="http://schemas.microsoft.com/sharepoint/v3/contenttype/forms"/>
  </ds:schemaRefs>
</ds:datastoreItem>
</file>

<file path=customXml/itemProps2.xml><?xml version="1.0" encoding="utf-8"?>
<ds:datastoreItem xmlns:ds="http://schemas.openxmlformats.org/officeDocument/2006/customXml" ds:itemID="{7852F187-EEDC-417D-9D35-3D4472FE6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b1e11-a068-4583-a6a1-cc1405ad8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E6A4-8E6A-47D6-9E08-AE4A6786FD45}">
  <ds:schemaRefs>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989b1e11-a068-4583-a6a1-cc1405ad85f9"/>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16637</TotalTime>
  <Words>1204</Words>
  <Application>Microsoft Office PowerPoint</Application>
  <PresentationFormat>Panorámica</PresentationFormat>
  <Paragraphs>155</Paragraphs>
  <Slides>13</Slides>
  <Notes>2</Notes>
  <HiddenSlides>0</HiddenSlides>
  <MMClips>0</MMClips>
  <ScaleCrop>false</ScaleCrop>
  <HeadingPairs>
    <vt:vector size="8" baseType="variant">
      <vt:variant>
        <vt:lpstr>Fuentes usadas</vt:lpstr>
      </vt:variant>
      <vt:variant>
        <vt:i4>4</vt:i4>
      </vt:variant>
      <vt:variant>
        <vt:lpstr>Tema</vt:lpstr>
      </vt:variant>
      <vt:variant>
        <vt:i4>4</vt:i4>
      </vt:variant>
      <vt:variant>
        <vt:lpstr>Servidores OLE incrustados</vt:lpstr>
      </vt:variant>
      <vt:variant>
        <vt:i4>1</vt:i4>
      </vt:variant>
      <vt:variant>
        <vt:lpstr>Títulos de diapositiva</vt:lpstr>
      </vt:variant>
      <vt:variant>
        <vt:i4>13</vt:i4>
      </vt:variant>
    </vt:vector>
  </HeadingPairs>
  <TitlesOfParts>
    <vt:vector size="22" baseType="lpstr">
      <vt:lpstr>Arial</vt:lpstr>
      <vt:lpstr>Arial Black</vt:lpstr>
      <vt:lpstr>Calibri</vt:lpstr>
      <vt:lpstr>Calibri Light</vt:lpstr>
      <vt:lpstr>Plantilla2017</vt:lpstr>
      <vt:lpstr>1_Plantilla2017</vt:lpstr>
      <vt:lpstr>2_Plantilla 2018</vt:lpstr>
      <vt:lpstr>6_Plantilla2017</vt:lpstr>
      <vt:lpstr>Worksheet</vt:lpstr>
      <vt:lpstr>Definición de la senda de embalse del SIN para la estación de invierno 2023 Resolución CREG 209/2020 Abril de 2023</vt:lpstr>
      <vt:lpstr>Presentación de PowerPoint</vt:lpstr>
      <vt:lpstr>Presentación de PowerPoint</vt:lpstr>
      <vt:lpstr>Datos de entrada y supuestos considerados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Taller De Edicion</dc:creator>
  <cp:lastModifiedBy>Alberto Olarte</cp:lastModifiedBy>
  <cp:revision>716</cp:revision>
  <dcterms:created xsi:type="dcterms:W3CDTF">2018-10-12T01:41:29Z</dcterms:created>
  <dcterms:modified xsi:type="dcterms:W3CDTF">2023-04-15T14:12:35Z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0x01010069BBC90FE8135F478CD3601E6B8AC07A</vt:lpwstr>
  </property>
</Properties>
</file>