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8"/>
  </p:notesMasterIdLst>
  <p:handoutMasterIdLst>
    <p:handoutMasterId r:id="rId9"/>
  </p:handoutMasterIdLst>
  <p:sldIdLst>
    <p:sldId id="280" r:id="rId5"/>
    <p:sldId id="407" r:id="rId6"/>
    <p:sldId id="406" r:id="rId7"/>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guide id="3" orient="horz" pos="1728" userDrawn="1">
          <p15:clr>
            <a:srgbClr val="A4A3A4"/>
          </p15:clr>
        </p15:guide>
        <p15:guide id="4" orient="horz" pos="1296" userDrawn="1">
          <p15:clr>
            <a:srgbClr val="A4A3A4"/>
          </p15:clr>
        </p15:guide>
        <p15:guide id="5" orient="horz" pos="864" userDrawn="1">
          <p15:clr>
            <a:srgbClr val="A4A3A4"/>
          </p15:clr>
        </p15:guide>
        <p15:guide id="7" orient="horz" pos="2590" userDrawn="1">
          <p15:clr>
            <a:srgbClr val="A4A3A4"/>
          </p15:clr>
        </p15:guide>
        <p15:guide id="8" orient="horz" pos="3022" userDrawn="1">
          <p15:clr>
            <a:srgbClr val="A4A3A4"/>
          </p15:clr>
        </p15:guide>
        <p15:guide id="9" orient="horz" pos="3454" userDrawn="1">
          <p15:clr>
            <a:srgbClr val="A4A3A4"/>
          </p15:clr>
        </p15:guide>
        <p15:guide id="11" pos="3359" userDrawn="1">
          <p15:clr>
            <a:srgbClr val="A4A3A4"/>
          </p15:clr>
        </p15:guide>
        <p15:guide id="12" pos="2880" userDrawn="1">
          <p15:clr>
            <a:srgbClr val="A4A3A4"/>
          </p15:clr>
        </p15:guide>
        <p15:guide id="13" pos="2398" userDrawn="1">
          <p15:clr>
            <a:srgbClr val="A4A3A4"/>
          </p15:clr>
        </p15:guide>
        <p15:guide id="14" pos="1920" userDrawn="1">
          <p15:clr>
            <a:srgbClr val="A4A3A4"/>
          </p15:clr>
        </p15:guide>
        <p15:guide id="15" pos="1438" userDrawn="1">
          <p15:clr>
            <a:srgbClr val="A4A3A4"/>
          </p15:clr>
        </p15:guide>
        <p15:guide id="16" pos="960" userDrawn="1">
          <p15:clr>
            <a:srgbClr val="A4A3A4"/>
          </p15:clr>
        </p15:guide>
        <p15:guide id="17" pos="479" userDrawn="1">
          <p15:clr>
            <a:srgbClr val="A4A3A4"/>
          </p15:clr>
        </p15:guide>
        <p15:guide id="18" pos="4320" userDrawn="1">
          <p15:clr>
            <a:srgbClr val="A4A3A4"/>
          </p15:clr>
        </p15:guide>
        <p15:guide id="19" pos="4798" userDrawn="1">
          <p15:clr>
            <a:srgbClr val="A4A3A4"/>
          </p15:clr>
        </p15:guide>
        <p15:guide id="20" pos="5278" userDrawn="1">
          <p15:clr>
            <a:srgbClr val="A4A3A4"/>
          </p15:clr>
        </p15:guide>
        <p15:guide id="21" pos="5756" userDrawn="1">
          <p15:clr>
            <a:srgbClr val="A4A3A4"/>
          </p15:clr>
        </p15:guide>
        <p15:guide id="22" pos="6236" userDrawn="1">
          <p15:clr>
            <a:srgbClr val="A4A3A4"/>
          </p15:clr>
        </p15:guide>
        <p15:guide id="23" pos="6718" userDrawn="1">
          <p15:clr>
            <a:srgbClr val="A4A3A4"/>
          </p15:clr>
        </p15:guide>
        <p15:guide id="24" pos="7198" userDrawn="1">
          <p15:clr>
            <a:srgbClr val="A4A3A4"/>
          </p15:clr>
        </p15:guide>
        <p15:guide id="25" orient="horz" pos="2152">
          <p15:clr>
            <a:srgbClr val="A4A3A4"/>
          </p15:clr>
        </p15:guide>
        <p15:guide id="26" orient="horz" pos="87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2E24"/>
    <a:srgbClr val="FFC000"/>
    <a:srgbClr val="F47B50"/>
    <a:srgbClr val="0595D2"/>
    <a:srgbClr val="F05227"/>
    <a:srgbClr val="FF9900"/>
    <a:srgbClr val="52C0EB"/>
    <a:srgbClr val="55BD5A"/>
    <a:srgbClr val="FF0D64"/>
    <a:srgbClr val="F13732"/>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3FF7AE-872E-4C57-9540-FA2B078F621B}" v="2" dt="2022-04-06T22:03:08.8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26" autoAdjust="0"/>
    <p:restoredTop sz="95149" autoAdjust="0"/>
  </p:normalViewPr>
  <p:slideViewPr>
    <p:cSldViewPr snapToGrid="0" snapToObjects="1">
      <p:cViewPr varScale="1">
        <p:scale>
          <a:sx n="67" d="100"/>
          <a:sy n="67" d="100"/>
        </p:scale>
        <p:origin x="764" y="44"/>
      </p:cViewPr>
      <p:guideLst>
        <p:guide pos="3840"/>
        <p:guide orient="horz" pos="2160"/>
        <p:guide orient="horz" pos="1728"/>
        <p:guide orient="horz" pos="1296"/>
        <p:guide orient="horz" pos="864"/>
        <p:guide orient="horz" pos="2590"/>
        <p:guide orient="horz" pos="3022"/>
        <p:guide orient="horz" pos="3454"/>
        <p:guide pos="3359"/>
        <p:guide pos="2880"/>
        <p:guide pos="2398"/>
        <p:guide pos="1920"/>
        <p:guide pos="1438"/>
        <p:guide pos="960"/>
        <p:guide pos="479"/>
        <p:guide pos="4320"/>
        <p:guide pos="4798"/>
        <p:guide pos="5278"/>
        <p:guide pos="5756"/>
        <p:guide pos="6236"/>
        <p:guide pos="6718"/>
        <p:guide pos="7198"/>
        <p:guide orient="horz" pos="2152"/>
        <p:guide orient="horz" pos="87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4185"/>
          </a:xfrm>
          <a:prstGeom prst="rect">
            <a:avLst/>
          </a:prstGeom>
        </p:spPr>
        <p:txBody>
          <a:bodyPr vert="horz" lIns="92958" tIns="46479" rIns="92958" bIns="46479" rtlCol="0"/>
          <a:lstStyle>
            <a:lvl1pPr algn="r">
              <a:defRPr sz="1200"/>
            </a:lvl1pPr>
          </a:lstStyle>
          <a:p>
            <a:fld id="{4A71F510-2865-AD40-B295-EFE53B47B615}" type="datetimeFigureOut">
              <a:rPr lang="en-US" smtClean="0"/>
              <a:pPr/>
              <a:t>4/7/2022</a:t>
            </a:fld>
            <a:endParaRPr lang="en-US"/>
          </a:p>
        </p:txBody>
      </p:sp>
      <p:sp>
        <p:nvSpPr>
          <p:cNvPr id="4" name="Footer Placeholder 3"/>
          <p:cNvSpPr>
            <a:spLocks noGrp="1"/>
          </p:cNvSpPr>
          <p:nvPr>
            <p:ph type="ftr" sz="quarter" idx="2"/>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lIns="92958" tIns="46479" rIns="92958" bIns="46479" rtlCol="0" anchor="b"/>
          <a:lstStyle>
            <a:lvl1pPr algn="r">
              <a:defRPr sz="1200"/>
            </a:lvl1pPr>
          </a:lstStyle>
          <a:p>
            <a:fld id="{FB7C96FB-A7F6-4D46-979D-BE69A3DE088F}" type="slidenum">
              <a:rPr lang="en-US" smtClean="0"/>
              <a:pPr/>
              <a:t>‹Nº›</a:t>
            </a:fld>
            <a:endParaRPr lang="en-US"/>
          </a:p>
        </p:txBody>
      </p:sp>
    </p:spTree>
    <p:extLst>
      <p:ext uri="{BB962C8B-B14F-4D97-AF65-F5344CB8AC3E}">
        <p14:creationId xmlns:p14="http://schemas.microsoft.com/office/powerpoint/2010/main" val="42405753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GB"/>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038A2DA8-FDC1-D147-9E87-8AE9AC161936}" type="datetimeFigureOut">
              <a:rPr lang="en-GB" smtClean="0"/>
              <a:pPr/>
              <a:t>07/04/2022</a:t>
            </a:fld>
            <a:endParaRPr lang="en-GB"/>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2958" tIns="46479" rIns="92958" bIns="46479" rtlCol="0" anchor="ctr"/>
          <a:lstStyle/>
          <a:p>
            <a:endParaRPr lang="en-GB"/>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GB"/>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1A54B304-E99A-554B-A154-AA493B70D9FA}" type="slidenum">
              <a:rPr lang="en-GB" smtClean="0"/>
              <a:pPr/>
              <a:t>‹Nº›</a:t>
            </a:fld>
            <a:endParaRPr lang="en-GB"/>
          </a:p>
        </p:txBody>
      </p:sp>
    </p:spTree>
    <p:extLst>
      <p:ext uri="{BB962C8B-B14F-4D97-AF65-F5344CB8AC3E}">
        <p14:creationId xmlns:p14="http://schemas.microsoft.com/office/powerpoint/2010/main" val="195030231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83090" y="5185317"/>
            <a:ext cx="2526827" cy="1449549"/>
          </a:xfrm>
          <a:prstGeom prst="rect">
            <a:avLst/>
          </a:prstGeom>
        </p:spPr>
      </p:pic>
      <p:sp>
        <p:nvSpPr>
          <p:cNvPr id="2" name="Title 1"/>
          <p:cNvSpPr>
            <a:spLocks noGrp="1"/>
          </p:cNvSpPr>
          <p:nvPr>
            <p:ph type="ctrTitle"/>
          </p:nvPr>
        </p:nvSpPr>
        <p:spPr>
          <a:xfrm>
            <a:off x="762001" y="1723877"/>
            <a:ext cx="7616824" cy="1368425"/>
          </a:xfrm>
        </p:spPr>
        <p:txBody>
          <a:bodyPr anchor="t">
            <a:noAutofit/>
          </a:bodyPr>
          <a:lstStyle>
            <a:lvl1pPr algn="l">
              <a:defRPr sz="4800">
                <a:solidFill>
                  <a:schemeClr val="tx1"/>
                </a:solidFill>
              </a:defRPr>
            </a:lvl1pPr>
          </a:lstStyle>
          <a:p>
            <a:r>
              <a:rPr lang="en-US"/>
              <a:t>Click to edit Master title style</a:t>
            </a:r>
            <a:endParaRPr lang="en-GB" dirty="0"/>
          </a:p>
        </p:txBody>
      </p:sp>
      <p:sp>
        <p:nvSpPr>
          <p:cNvPr id="3" name="Subtitle 2"/>
          <p:cNvSpPr>
            <a:spLocks noGrp="1"/>
          </p:cNvSpPr>
          <p:nvPr>
            <p:ph type="subTitle" idx="1"/>
          </p:nvPr>
        </p:nvSpPr>
        <p:spPr>
          <a:xfrm>
            <a:off x="2282825" y="3429007"/>
            <a:ext cx="6109388" cy="276999"/>
          </a:xfrm>
        </p:spPr>
        <p:txBody>
          <a:bodyPr anchor="t">
            <a:noAutofit/>
          </a:bodyPr>
          <a:lstStyle>
            <a:lvl1pPr marL="0" indent="0" algn="l">
              <a:lnSpc>
                <a:spcPct val="90000"/>
              </a:lnSpc>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4" name="Date Placeholder 3"/>
          <p:cNvSpPr>
            <a:spLocks noGrp="1"/>
          </p:cNvSpPr>
          <p:nvPr>
            <p:ph type="dt" sz="half" idx="10"/>
          </p:nvPr>
        </p:nvSpPr>
        <p:spPr>
          <a:xfrm>
            <a:off x="765519" y="3429007"/>
            <a:ext cx="1510613" cy="276999"/>
          </a:xfrm>
        </p:spPr>
        <p:txBody>
          <a:bodyPr anchor="t">
            <a:noAutofit/>
          </a:bodyPr>
          <a:lstStyle>
            <a:lvl1pPr>
              <a:lnSpc>
                <a:spcPct val="90000"/>
              </a:lnSpc>
              <a:defRPr sz="1800">
                <a:solidFill>
                  <a:schemeClr val="tx1"/>
                </a:solidFill>
              </a:defRPr>
            </a:lvl1pPr>
          </a:lstStyle>
          <a:p>
            <a:fld id="{FED5E194-A313-3546-9321-A3CB328571C1}" type="datetime1">
              <a:rPr lang="en-GB" smtClean="0"/>
              <a:pPr/>
              <a:t>07/04/2022</a:t>
            </a:fld>
            <a:endParaRPr lang="en-GB" dirty="0"/>
          </a:p>
        </p:txBody>
      </p:sp>
      <p:sp>
        <p:nvSpPr>
          <p:cNvPr id="9" name="Rectangle 8"/>
          <p:cNvSpPr/>
          <p:nvPr userDrawn="1"/>
        </p:nvSpPr>
        <p:spPr>
          <a:xfrm rot="16200000">
            <a:off x="1615349" y="-157777"/>
            <a:ext cx="691602" cy="239829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a:solidFill>
                <a:schemeClr val="tx1"/>
              </a:solidFill>
            </a:endParaRPr>
          </a:p>
        </p:txBody>
      </p:sp>
    </p:spTree>
    <p:extLst>
      <p:ext uri="{BB962C8B-B14F-4D97-AF65-F5344CB8AC3E}">
        <p14:creationId xmlns:p14="http://schemas.microsoft.com/office/powerpoint/2010/main" val="701318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lvl1pPr>
              <a:lnSpc>
                <a:spcPct val="90000"/>
              </a:lnSpc>
              <a:defRPr/>
            </a:lvl1pPr>
          </a:lstStyle>
          <a:p>
            <a:fld id="{AAD403E6-FF96-BE4B-84CA-676501F01629}" type="datetime1">
              <a:rPr lang="en-GB" smtClean="0"/>
              <a:pPr/>
              <a:t>07/04/2022</a:t>
            </a:fld>
            <a:endParaRPr lang="en-GB"/>
          </a:p>
        </p:txBody>
      </p:sp>
      <p:sp>
        <p:nvSpPr>
          <p:cNvPr id="5" name="Footer Placeholder 4"/>
          <p:cNvSpPr>
            <a:spLocks noGrp="1"/>
          </p:cNvSpPr>
          <p:nvPr>
            <p:ph type="ftr" sz="quarter" idx="11"/>
          </p:nvPr>
        </p:nvSpPr>
        <p:spPr/>
        <p:txBody>
          <a:bodyPr/>
          <a:lstStyle>
            <a:lvl1pPr>
              <a:lnSpc>
                <a:spcPct val="90000"/>
              </a:lnSpc>
              <a:defRPr/>
            </a:lvl1pPr>
          </a:lstStyle>
          <a:p>
            <a:r>
              <a:rPr lang="en-GB"/>
              <a:t>Presentation footer 10PT grey. Please add the relevant country to the footer.</a:t>
            </a:r>
            <a:endParaRPr lang="en-GB" dirty="0"/>
          </a:p>
        </p:txBody>
      </p:sp>
      <p:sp>
        <p:nvSpPr>
          <p:cNvPr id="6" name="Slide Number Placeholder 5"/>
          <p:cNvSpPr>
            <a:spLocks noGrp="1"/>
          </p:cNvSpPr>
          <p:nvPr>
            <p:ph type="sldNum" sz="quarter" idx="12"/>
          </p:nvPr>
        </p:nvSpPr>
        <p:spPr/>
        <p:txBody>
          <a:bodyPr/>
          <a:lstStyle>
            <a:lvl1pPr>
              <a:lnSpc>
                <a:spcPct val="90000"/>
              </a:lnSpc>
              <a:defRPr/>
            </a:lvl1pPr>
          </a:lstStyle>
          <a:p>
            <a:fld id="{1ED2235E-0982-3B42-A838-A74550CD4449}" type="slidenum">
              <a:rPr lang="en-GB" smtClean="0"/>
              <a:pPr/>
              <a:t>‹Nº›</a:t>
            </a:fld>
            <a:endParaRPr lang="en-GB" dirty="0"/>
          </a:p>
        </p:txBody>
      </p:sp>
      <p:sp>
        <p:nvSpPr>
          <p:cNvPr id="8" name="Text Placeholder 7"/>
          <p:cNvSpPr>
            <a:spLocks noGrp="1"/>
          </p:cNvSpPr>
          <p:nvPr>
            <p:ph type="body" sz="quarter" idx="13" hasCustomPrompt="1"/>
          </p:nvPr>
        </p:nvSpPr>
        <p:spPr>
          <a:xfrm>
            <a:off x="761999" y="1085366"/>
            <a:ext cx="8375651" cy="276999"/>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401995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9" name="Date Placeholder 1"/>
          <p:cNvSpPr>
            <a:spLocks noGrp="1"/>
          </p:cNvSpPr>
          <p:nvPr>
            <p:ph type="dt" sz="half" idx="10"/>
          </p:nvPr>
        </p:nvSpPr>
        <p:spPr>
          <a:xfrm>
            <a:off x="772211" y="6264005"/>
            <a:ext cx="1510613" cy="153888"/>
          </a:xfrm>
        </p:spPr>
        <p:txBody>
          <a:bodyPr/>
          <a:lstStyle>
            <a:lvl1pPr>
              <a:defRPr>
                <a:solidFill>
                  <a:schemeClr val="tx2">
                    <a:lumMod val="75000"/>
                  </a:schemeClr>
                </a:solidFill>
              </a:defRPr>
            </a:lvl1pPr>
          </a:lstStyle>
          <a:p>
            <a:fld id="{F8EEDE2B-4951-7742-A2AB-6ED26DAF47B2}" type="datetime1">
              <a:rPr lang="en-GB" smtClean="0"/>
              <a:pPr/>
              <a:t>07/04/2022</a:t>
            </a:fld>
            <a:endParaRPr lang="en-GB" dirty="0"/>
          </a:p>
        </p:txBody>
      </p:sp>
      <p:sp>
        <p:nvSpPr>
          <p:cNvPr id="12" name="Footer Placeholder 2"/>
          <p:cNvSpPr>
            <a:spLocks noGrp="1"/>
          </p:cNvSpPr>
          <p:nvPr>
            <p:ph type="ftr" sz="quarter" idx="11"/>
          </p:nvPr>
        </p:nvSpPr>
        <p:spPr>
          <a:xfrm>
            <a:off x="2282825" y="6264005"/>
            <a:ext cx="8381999" cy="153888"/>
          </a:xfrm>
        </p:spPr>
        <p:txBody>
          <a:bodyPr/>
          <a:lstStyle>
            <a:lvl1pPr>
              <a:defRPr>
                <a:solidFill>
                  <a:schemeClr val="tx2">
                    <a:lumMod val="75000"/>
                  </a:schemeClr>
                </a:solidFill>
              </a:defRPr>
            </a:lvl1pPr>
          </a:lstStyle>
          <a:p>
            <a:r>
              <a:rPr lang="en-GB"/>
              <a:t>Presentation footer 10PT grey. Please add the relevant country to the footer.</a:t>
            </a:r>
            <a:endParaRPr lang="en-GB" dirty="0"/>
          </a:p>
        </p:txBody>
      </p:sp>
      <p:sp>
        <p:nvSpPr>
          <p:cNvPr id="13" name="Slide Number Placeholder 3"/>
          <p:cNvSpPr>
            <a:spLocks noGrp="1"/>
          </p:cNvSpPr>
          <p:nvPr>
            <p:ph type="sldNum" sz="quarter" idx="12"/>
          </p:nvPr>
        </p:nvSpPr>
        <p:spPr>
          <a:xfrm>
            <a:off x="10664825" y="6264005"/>
            <a:ext cx="762000" cy="153888"/>
          </a:xfrm>
        </p:spPr>
        <p:txBody>
          <a:bodyPr/>
          <a:lstStyle>
            <a:lvl1pPr>
              <a:defRPr>
                <a:solidFill>
                  <a:schemeClr val="tx2">
                    <a:lumMod val="75000"/>
                  </a:schemeClr>
                </a:solidFill>
              </a:defRPr>
            </a:lvl1pPr>
          </a:lstStyle>
          <a:p>
            <a:fld id="{1ED2235E-0982-3B42-A838-A74550CD4449}" type="slidenum">
              <a:rPr lang="en-GB" smtClean="0"/>
              <a:pPr/>
              <a:t>‹Nº›</a:t>
            </a:fld>
            <a:endParaRPr lang="en-GB" dirty="0"/>
          </a:p>
        </p:txBody>
      </p:sp>
      <p:sp>
        <p:nvSpPr>
          <p:cNvPr id="10" name="Title 9"/>
          <p:cNvSpPr>
            <a:spLocks noGrp="1"/>
          </p:cNvSpPr>
          <p:nvPr>
            <p:ph type="title" hasCustomPrompt="1"/>
          </p:nvPr>
        </p:nvSpPr>
        <p:spPr>
          <a:xfrm>
            <a:off x="1534496" y="1363678"/>
            <a:ext cx="6076985" cy="2054225"/>
          </a:xfrm>
        </p:spPr>
        <p:txBody>
          <a:bodyPr anchor="b">
            <a:noAutofit/>
          </a:bodyPr>
          <a:lstStyle>
            <a:lvl1pPr>
              <a:defRPr sz="4800">
                <a:solidFill>
                  <a:schemeClr val="tx1"/>
                </a:solidFill>
              </a:defRPr>
            </a:lvl1pPr>
          </a:lstStyle>
          <a:p>
            <a:r>
              <a:rPr lang="en-GB" dirty="0"/>
              <a:t>Click to edit </a:t>
            </a:r>
            <a:br>
              <a:rPr lang="en-GB" dirty="0"/>
            </a:br>
            <a:r>
              <a:rPr lang="en-GB" dirty="0"/>
              <a:t>Master title style</a:t>
            </a:r>
          </a:p>
        </p:txBody>
      </p:sp>
      <p:sp>
        <p:nvSpPr>
          <p:cNvPr id="29" name="Rectangle 28"/>
          <p:cNvSpPr/>
          <p:nvPr userDrawn="1"/>
        </p:nvSpPr>
        <p:spPr>
          <a:xfrm rot="16200000">
            <a:off x="2879087" y="2344098"/>
            <a:ext cx="1098240" cy="3808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noProof="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6041" y="562208"/>
            <a:ext cx="1605303" cy="920904"/>
          </a:xfrm>
          <a:prstGeom prst="rect">
            <a:avLst/>
          </a:prstGeom>
        </p:spPr>
      </p:pic>
    </p:spTree>
    <p:extLst>
      <p:ext uri="{BB962C8B-B14F-4D97-AF65-F5344CB8AC3E}">
        <p14:creationId xmlns:p14="http://schemas.microsoft.com/office/powerpoint/2010/main" val="2826043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761999" y="2057399"/>
            <a:ext cx="5334001" cy="41084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095999" y="2057399"/>
            <a:ext cx="5330825" cy="41084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6FD7D4C6-EA1E-7748-8D26-B44A63FDFE33}" type="datetime1">
              <a:rPr lang="en-GB" smtClean="0"/>
              <a:pPr/>
              <a:t>07/04/2022</a:t>
            </a:fld>
            <a:endParaRPr lang="en-GB"/>
          </a:p>
        </p:txBody>
      </p:sp>
      <p:sp>
        <p:nvSpPr>
          <p:cNvPr id="6" name="Footer Placeholder 5"/>
          <p:cNvSpPr>
            <a:spLocks noGrp="1"/>
          </p:cNvSpPr>
          <p:nvPr>
            <p:ph type="ftr" sz="quarter" idx="11"/>
          </p:nvPr>
        </p:nvSpPr>
        <p:spPr/>
        <p:txBody>
          <a:bodyPr/>
          <a:lstStyle/>
          <a:p>
            <a:r>
              <a:rPr lang="en-GB"/>
              <a:t>Presentation footer 10PT grey. Please add the relevant country to the footer.</a:t>
            </a:r>
            <a:endParaRPr lang="en-GB" dirty="0"/>
          </a:p>
        </p:txBody>
      </p:sp>
      <p:sp>
        <p:nvSpPr>
          <p:cNvPr id="7" name="Slide Number Placeholder 6"/>
          <p:cNvSpPr>
            <a:spLocks noGrp="1"/>
          </p:cNvSpPr>
          <p:nvPr>
            <p:ph type="sldNum" sz="quarter" idx="12"/>
          </p:nvPr>
        </p:nvSpPr>
        <p:spPr/>
        <p:txBody>
          <a:bodyPr/>
          <a:lstStyle/>
          <a:p>
            <a:fld id="{1ED2235E-0982-3B42-A838-A74550CD4449}" type="slidenum">
              <a:rPr lang="en-GB" smtClean="0"/>
              <a:pPr/>
              <a:t>‹Nº›</a:t>
            </a:fld>
            <a:endParaRPr lang="en-GB"/>
          </a:p>
        </p:txBody>
      </p:sp>
      <p:sp>
        <p:nvSpPr>
          <p:cNvPr id="9" name="Text Placeholder 7"/>
          <p:cNvSpPr>
            <a:spLocks noGrp="1"/>
          </p:cNvSpPr>
          <p:nvPr>
            <p:ph type="body" sz="quarter" idx="13" hasCustomPrompt="1"/>
          </p:nvPr>
        </p:nvSpPr>
        <p:spPr>
          <a:xfrm>
            <a:off x="761999" y="1085366"/>
            <a:ext cx="8375651" cy="276999"/>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165837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762000" y="2057399"/>
            <a:ext cx="3554412" cy="41084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316413" y="2057399"/>
            <a:ext cx="3554411" cy="41084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4AFBF55B-9869-0E45-B986-8EB86A00C150}" type="datetime1">
              <a:rPr lang="en-GB" smtClean="0"/>
              <a:pPr/>
              <a:t>07/04/2022</a:t>
            </a:fld>
            <a:endParaRPr lang="en-GB"/>
          </a:p>
        </p:txBody>
      </p:sp>
      <p:sp>
        <p:nvSpPr>
          <p:cNvPr id="6" name="Footer Placeholder 5"/>
          <p:cNvSpPr>
            <a:spLocks noGrp="1"/>
          </p:cNvSpPr>
          <p:nvPr>
            <p:ph type="ftr" sz="quarter" idx="11"/>
          </p:nvPr>
        </p:nvSpPr>
        <p:spPr/>
        <p:txBody>
          <a:bodyPr/>
          <a:lstStyle/>
          <a:p>
            <a:r>
              <a:rPr lang="en-GB"/>
              <a:t>Presentation footer 10PT grey. Please add the relevant country to the footer.</a:t>
            </a:r>
            <a:endParaRPr lang="en-GB" dirty="0"/>
          </a:p>
        </p:txBody>
      </p:sp>
      <p:sp>
        <p:nvSpPr>
          <p:cNvPr id="7" name="Slide Number Placeholder 6"/>
          <p:cNvSpPr>
            <a:spLocks noGrp="1"/>
          </p:cNvSpPr>
          <p:nvPr>
            <p:ph type="sldNum" sz="quarter" idx="12"/>
          </p:nvPr>
        </p:nvSpPr>
        <p:spPr/>
        <p:txBody>
          <a:bodyPr/>
          <a:lstStyle/>
          <a:p>
            <a:fld id="{1ED2235E-0982-3B42-A838-A74550CD4449}" type="slidenum">
              <a:rPr lang="en-GB" smtClean="0"/>
              <a:pPr/>
              <a:t>‹Nº›</a:t>
            </a:fld>
            <a:endParaRPr lang="en-GB"/>
          </a:p>
        </p:txBody>
      </p:sp>
      <p:sp>
        <p:nvSpPr>
          <p:cNvPr id="12" name="Content Placeholder 3"/>
          <p:cNvSpPr>
            <a:spLocks noGrp="1"/>
          </p:cNvSpPr>
          <p:nvPr>
            <p:ph sz="half" idx="13"/>
          </p:nvPr>
        </p:nvSpPr>
        <p:spPr>
          <a:xfrm>
            <a:off x="7870824" y="2057400"/>
            <a:ext cx="3554411" cy="41084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4" hasCustomPrompt="1"/>
          </p:nvPr>
        </p:nvSpPr>
        <p:spPr>
          <a:xfrm>
            <a:off x="761999" y="1085366"/>
            <a:ext cx="8375651" cy="276999"/>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3821594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 Mess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lvl1pPr>
              <a:spcBef>
                <a:spcPts val="1200"/>
              </a:spcBef>
              <a:spcAft>
                <a:spcPts val="1200"/>
              </a:spcAft>
              <a:defRPr sz="3800"/>
            </a:lvl1pPr>
            <a:lvl2pPr>
              <a:defRPr i="1"/>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977E1C19-7526-424E-BFA6-F826B78A7CB0}" type="datetime1">
              <a:rPr lang="en-GB" smtClean="0"/>
              <a:pPr/>
              <a:t>07/04/2022</a:t>
            </a:fld>
            <a:endParaRPr lang="en-GB"/>
          </a:p>
        </p:txBody>
      </p:sp>
      <p:sp>
        <p:nvSpPr>
          <p:cNvPr id="5" name="Footer Placeholder 4"/>
          <p:cNvSpPr>
            <a:spLocks noGrp="1"/>
          </p:cNvSpPr>
          <p:nvPr>
            <p:ph type="ftr" sz="quarter" idx="11"/>
          </p:nvPr>
        </p:nvSpPr>
        <p:spPr/>
        <p:txBody>
          <a:bodyPr/>
          <a:lstStyle/>
          <a:p>
            <a:r>
              <a:rPr lang="en-GB"/>
              <a:t>Presentation footer 10PT grey. Please add the relevant country to the footer.</a:t>
            </a:r>
            <a:endParaRPr lang="en-GB" dirty="0"/>
          </a:p>
        </p:txBody>
      </p:sp>
      <p:sp>
        <p:nvSpPr>
          <p:cNvPr id="6" name="Slide Number Placeholder 5"/>
          <p:cNvSpPr>
            <a:spLocks noGrp="1"/>
          </p:cNvSpPr>
          <p:nvPr>
            <p:ph type="sldNum" sz="quarter" idx="12"/>
          </p:nvPr>
        </p:nvSpPr>
        <p:spPr/>
        <p:txBody>
          <a:bodyPr/>
          <a:lstStyle/>
          <a:p>
            <a:fld id="{1ED2235E-0982-3B42-A838-A74550CD4449}" type="slidenum">
              <a:rPr lang="en-GB" smtClean="0"/>
              <a:pPr/>
              <a:t>‹Nº›</a:t>
            </a:fld>
            <a:endParaRPr lang="en-GB"/>
          </a:p>
        </p:txBody>
      </p:sp>
      <p:sp>
        <p:nvSpPr>
          <p:cNvPr id="8" name="Text Placeholder 7"/>
          <p:cNvSpPr>
            <a:spLocks noGrp="1"/>
          </p:cNvSpPr>
          <p:nvPr>
            <p:ph type="body" sz="quarter" idx="13" hasCustomPrompt="1"/>
          </p:nvPr>
        </p:nvSpPr>
        <p:spPr>
          <a:xfrm>
            <a:off x="761999" y="1085366"/>
            <a:ext cx="8375651" cy="276999"/>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2043215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ey Message Only">
    <p:bg>
      <p:bgPr>
        <a:solidFill>
          <a:schemeClr val="accent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B5C0FF18-AC50-3142-9EF1-53E30D3BF1C5}" type="datetime1">
              <a:rPr lang="en-GB" smtClean="0"/>
              <a:pPr/>
              <a:t>07/04/2022</a:t>
            </a:fld>
            <a:endParaRPr lang="en-GB"/>
          </a:p>
        </p:txBody>
      </p:sp>
      <p:sp>
        <p:nvSpPr>
          <p:cNvPr id="5" name="Footer Placeholder 4"/>
          <p:cNvSpPr>
            <a:spLocks noGrp="1"/>
          </p:cNvSpPr>
          <p:nvPr>
            <p:ph type="ftr" sz="quarter" idx="11"/>
          </p:nvPr>
        </p:nvSpPr>
        <p:spPr/>
        <p:txBody>
          <a:bodyPr/>
          <a:lstStyle>
            <a:lvl1pPr>
              <a:defRPr>
                <a:solidFill>
                  <a:schemeClr val="bg1"/>
                </a:solidFill>
              </a:defRPr>
            </a:lvl1pPr>
          </a:lstStyle>
          <a:p>
            <a:r>
              <a:rPr lang="en-GB"/>
              <a:t>Presentation footer 10PT grey. Please add the relevant country to the footer.</a:t>
            </a:r>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ED2235E-0982-3B42-A838-A74550CD4449}" type="slidenum">
              <a:rPr lang="en-GB" smtClean="0"/>
              <a:pPr/>
              <a:t>‹Nº›</a:t>
            </a:fld>
            <a:endParaRPr lang="en-GB"/>
          </a:p>
        </p:txBody>
      </p:sp>
      <p:sp>
        <p:nvSpPr>
          <p:cNvPr id="7" name="Rectangle 6"/>
          <p:cNvSpPr/>
          <p:nvPr userDrawn="1"/>
        </p:nvSpPr>
        <p:spPr>
          <a:xfrm rot="5400000">
            <a:off x="1845391" y="-394416"/>
            <a:ext cx="878042" cy="30448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a:solidFill>
                <a:schemeClr val="accent1"/>
              </a:solidFill>
            </a:endParaRPr>
          </a:p>
        </p:txBody>
      </p:sp>
      <p:sp>
        <p:nvSpPr>
          <p:cNvPr id="3" name="Text Placeholder 2"/>
          <p:cNvSpPr>
            <a:spLocks noGrp="1"/>
          </p:cNvSpPr>
          <p:nvPr>
            <p:ph type="body" sz="quarter" idx="13"/>
          </p:nvPr>
        </p:nvSpPr>
        <p:spPr>
          <a:xfrm>
            <a:off x="772211" y="1905918"/>
            <a:ext cx="7606614" cy="3577306"/>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73910" y="562207"/>
            <a:ext cx="1780252" cy="1021266"/>
          </a:xfrm>
          <a:prstGeom prst="rect">
            <a:avLst/>
          </a:prstGeom>
        </p:spPr>
      </p:pic>
    </p:spTree>
    <p:extLst>
      <p:ext uri="{BB962C8B-B14F-4D97-AF65-F5344CB8AC3E}">
        <p14:creationId xmlns:p14="http://schemas.microsoft.com/office/powerpoint/2010/main" val="3654128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71686B6-A166-D84A-95C6-F9F4B2599B87}" type="datetime1">
              <a:rPr lang="en-GB" smtClean="0"/>
              <a:pPr/>
              <a:t>07/04/2022</a:t>
            </a:fld>
            <a:endParaRPr lang="en-GB"/>
          </a:p>
        </p:txBody>
      </p:sp>
      <p:sp>
        <p:nvSpPr>
          <p:cNvPr id="4" name="Footer Placeholder 3"/>
          <p:cNvSpPr>
            <a:spLocks noGrp="1"/>
          </p:cNvSpPr>
          <p:nvPr>
            <p:ph type="ftr" sz="quarter" idx="11"/>
          </p:nvPr>
        </p:nvSpPr>
        <p:spPr/>
        <p:txBody>
          <a:bodyPr/>
          <a:lstStyle/>
          <a:p>
            <a:r>
              <a:rPr lang="en-GB"/>
              <a:t>Presentation footer 10PT grey. Please add the relevant country to the footer.</a:t>
            </a:r>
            <a:endParaRPr lang="en-GB" dirty="0"/>
          </a:p>
        </p:txBody>
      </p:sp>
      <p:sp>
        <p:nvSpPr>
          <p:cNvPr id="5" name="Slide Number Placeholder 4"/>
          <p:cNvSpPr>
            <a:spLocks noGrp="1"/>
          </p:cNvSpPr>
          <p:nvPr>
            <p:ph type="sldNum" sz="quarter" idx="12"/>
          </p:nvPr>
        </p:nvSpPr>
        <p:spPr/>
        <p:txBody>
          <a:bodyPr/>
          <a:lstStyle/>
          <a:p>
            <a:fld id="{1ED2235E-0982-3B42-A838-A74550CD4449}" type="slidenum">
              <a:rPr lang="en-GB" smtClean="0"/>
              <a:pPr/>
              <a:t>‹Nº›</a:t>
            </a:fld>
            <a:endParaRPr lang="en-GB"/>
          </a:p>
        </p:txBody>
      </p:sp>
      <p:sp>
        <p:nvSpPr>
          <p:cNvPr id="7" name="Text Placeholder 7"/>
          <p:cNvSpPr>
            <a:spLocks noGrp="1"/>
          </p:cNvSpPr>
          <p:nvPr>
            <p:ph type="body" sz="quarter" idx="13" hasCustomPrompt="1"/>
          </p:nvPr>
        </p:nvSpPr>
        <p:spPr>
          <a:xfrm>
            <a:off x="761999" y="1085366"/>
            <a:ext cx="8375651" cy="276999"/>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1745860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E7F53D-92EE-B146-A309-B3AE8F8662FA}" type="datetime1">
              <a:rPr lang="en-GB" smtClean="0"/>
              <a:pPr/>
              <a:t>07/04/2022</a:t>
            </a:fld>
            <a:endParaRPr lang="en-GB"/>
          </a:p>
        </p:txBody>
      </p:sp>
      <p:sp>
        <p:nvSpPr>
          <p:cNvPr id="3" name="Footer Placeholder 2"/>
          <p:cNvSpPr>
            <a:spLocks noGrp="1"/>
          </p:cNvSpPr>
          <p:nvPr>
            <p:ph type="ftr" sz="quarter" idx="11"/>
          </p:nvPr>
        </p:nvSpPr>
        <p:spPr/>
        <p:txBody>
          <a:bodyPr/>
          <a:lstStyle/>
          <a:p>
            <a:r>
              <a:rPr lang="en-GB"/>
              <a:t>Presentation footer 10PT grey. Please add the relevant country to the footer.</a:t>
            </a:r>
            <a:endParaRPr lang="en-GB" dirty="0"/>
          </a:p>
        </p:txBody>
      </p:sp>
      <p:sp>
        <p:nvSpPr>
          <p:cNvPr id="4" name="Slide Number Placeholder 3"/>
          <p:cNvSpPr>
            <a:spLocks noGrp="1"/>
          </p:cNvSpPr>
          <p:nvPr>
            <p:ph type="sldNum" sz="quarter" idx="12"/>
          </p:nvPr>
        </p:nvSpPr>
        <p:spPr/>
        <p:txBody>
          <a:bodyPr/>
          <a:lstStyle/>
          <a:p>
            <a:fld id="{1ED2235E-0982-3B42-A838-A74550CD4449}" type="slidenum">
              <a:rPr lang="en-GB" smtClean="0"/>
              <a:pPr/>
              <a:t>‹Nº›</a:t>
            </a:fld>
            <a:endParaRPr lang="en-GB"/>
          </a:p>
        </p:txBody>
      </p:sp>
    </p:spTree>
    <p:extLst>
      <p:ext uri="{BB962C8B-B14F-4D97-AF65-F5344CB8AC3E}">
        <p14:creationId xmlns:p14="http://schemas.microsoft.com/office/powerpoint/2010/main" val="1608808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9966041" y="562208"/>
            <a:ext cx="1605303" cy="920904"/>
          </a:xfrm>
          <a:prstGeom prst="rect">
            <a:avLst/>
          </a:prstGeom>
        </p:spPr>
      </p:pic>
      <p:sp>
        <p:nvSpPr>
          <p:cNvPr id="2" name="Title Placeholder 1"/>
          <p:cNvSpPr>
            <a:spLocks noGrp="1"/>
          </p:cNvSpPr>
          <p:nvPr>
            <p:ph type="title"/>
          </p:nvPr>
        </p:nvSpPr>
        <p:spPr>
          <a:xfrm>
            <a:off x="761999" y="670121"/>
            <a:ext cx="8375651" cy="394980"/>
          </a:xfrm>
          <a:prstGeom prst="rect">
            <a:avLst/>
          </a:prstGeom>
        </p:spPr>
        <p:txBody>
          <a:bodyPr vert="horz" wrap="square" lIns="0" tIns="0" rIns="0" bIns="0" rtlCol="0" anchor="t">
            <a:noAutofit/>
          </a:bodyPr>
          <a:lstStyle/>
          <a:p>
            <a:r>
              <a:rPr lang="en-US" noProof="0"/>
              <a:t>Click to edit Master title style</a:t>
            </a:r>
            <a:endParaRPr lang="en-GB" noProof="0"/>
          </a:p>
        </p:txBody>
      </p:sp>
      <p:sp>
        <p:nvSpPr>
          <p:cNvPr id="3" name="Text Placeholder 2"/>
          <p:cNvSpPr>
            <a:spLocks noGrp="1"/>
          </p:cNvSpPr>
          <p:nvPr>
            <p:ph type="body" idx="1"/>
          </p:nvPr>
        </p:nvSpPr>
        <p:spPr>
          <a:xfrm>
            <a:off x="761999" y="2055703"/>
            <a:ext cx="10664825" cy="4110147"/>
          </a:xfrm>
          <a:prstGeom prst="rect">
            <a:avLst/>
          </a:prstGeom>
        </p:spPr>
        <p:txBody>
          <a:bodyPr vert="horz" wrap="square" lIns="0" tIns="0" rIns="18000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Date Placeholder 3"/>
          <p:cNvSpPr>
            <a:spLocks noGrp="1"/>
          </p:cNvSpPr>
          <p:nvPr>
            <p:ph type="dt" sz="half" idx="2"/>
          </p:nvPr>
        </p:nvSpPr>
        <p:spPr>
          <a:xfrm>
            <a:off x="772211" y="6264005"/>
            <a:ext cx="1510613" cy="153888"/>
          </a:xfrm>
          <a:prstGeom prst="rect">
            <a:avLst/>
          </a:prstGeom>
        </p:spPr>
        <p:txBody>
          <a:bodyPr vert="horz" wrap="square" lIns="0" tIns="0" rIns="0" bIns="0" rtlCol="0" anchor="ctr">
            <a:noAutofit/>
          </a:bodyPr>
          <a:lstStyle>
            <a:lvl1pPr algn="l">
              <a:defRPr sz="1000">
                <a:solidFill>
                  <a:schemeClr val="tx2">
                    <a:lumMod val="75000"/>
                  </a:schemeClr>
                </a:solidFill>
              </a:defRPr>
            </a:lvl1pPr>
          </a:lstStyle>
          <a:p>
            <a:fld id="{EB8018B4-E1FB-B74E-A39A-4200264D9A67}" type="datetime1">
              <a:rPr lang="en-GB" noProof="0" smtClean="0"/>
              <a:pPr/>
              <a:t>07/04/2022</a:t>
            </a:fld>
            <a:endParaRPr lang="en-GB" noProof="0"/>
          </a:p>
        </p:txBody>
      </p:sp>
      <p:sp>
        <p:nvSpPr>
          <p:cNvPr id="5" name="Footer Placeholder 4"/>
          <p:cNvSpPr>
            <a:spLocks noGrp="1"/>
          </p:cNvSpPr>
          <p:nvPr>
            <p:ph type="ftr" sz="quarter" idx="3"/>
          </p:nvPr>
        </p:nvSpPr>
        <p:spPr>
          <a:xfrm>
            <a:off x="2282825" y="6264005"/>
            <a:ext cx="8381999" cy="153888"/>
          </a:xfrm>
          <a:prstGeom prst="rect">
            <a:avLst/>
          </a:prstGeom>
        </p:spPr>
        <p:txBody>
          <a:bodyPr vert="horz" wrap="square" lIns="0" tIns="0" rIns="0" bIns="0" rtlCol="0" anchor="ctr">
            <a:noAutofit/>
          </a:bodyPr>
          <a:lstStyle>
            <a:lvl1pPr algn="l">
              <a:defRPr sz="1000">
                <a:solidFill>
                  <a:schemeClr val="tx2">
                    <a:lumMod val="75000"/>
                  </a:schemeClr>
                </a:solidFill>
              </a:defRPr>
            </a:lvl1pPr>
          </a:lstStyle>
          <a:p>
            <a:r>
              <a:rPr lang="en-GB" noProof="0"/>
              <a:t>Presentation footer 10PT grey. Please add the relevant country to the footer.</a:t>
            </a:r>
            <a:endParaRPr lang="en-GB" noProof="0" dirty="0"/>
          </a:p>
        </p:txBody>
      </p:sp>
      <p:sp>
        <p:nvSpPr>
          <p:cNvPr id="6" name="Slide Number Placeholder 5"/>
          <p:cNvSpPr>
            <a:spLocks noGrp="1"/>
          </p:cNvSpPr>
          <p:nvPr>
            <p:ph type="sldNum" sz="quarter" idx="4"/>
          </p:nvPr>
        </p:nvSpPr>
        <p:spPr>
          <a:xfrm>
            <a:off x="10664825" y="6264005"/>
            <a:ext cx="762000" cy="153888"/>
          </a:xfrm>
          <a:prstGeom prst="rect">
            <a:avLst/>
          </a:prstGeom>
        </p:spPr>
        <p:txBody>
          <a:bodyPr vert="horz" wrap="square" lIns="0" tIns="0" rIns="0" bIns="0" rtlCol="0" anchor="ctr">
            <a:noAutofit/>
          </a:bodyPr>
          <a:lstStyle>
            <a:lvl1pPr algn="r">
              <a:defRPr sz="1000">
                <a:solidFill>
                  <a:schemeClr val="tx2">
                    <a:lumMod val="75000"/>
                  </a:schemeClr>
                </a:solidFill>
              </a:defRPr>
            </a:lvl1pPr>
          </a:lstStyle>
          <a:p>
            <a:fld id="{1ED2235E-0982-3B42-A838-A74550CD4449}" type="slidenum">
              <a:rPr lang="en-GB" noProof="0" smtClean="0"/>
              <a:pPr/>
              <a:t>‹Nº›</a:t>
            </a:fld>
            <a:endParaRPr lang="en-GB" noProof="0"/>
          </a:p>
        </p:txBody>
      </p:sp>
      <p:sp>
        <p:nvSpPr>
          <p:cNvPr id="10" name="Rectangle 9"/>
          <p:cNvSpPr/>
          <p:nvPr userDrawn="1"/>
        </p:nvSpPr>
        <p:spPr>
          <a:xfrm>
            <a:off x="403225" y="688975"/>
            <a:ext cx="196850" cy="6826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noProof="0"/>
          </a:p>
        </p:txBody>
      </p:sp>
      <p:sp>
        <p:nvSpPr>
          <p:cNvPr id="8" name="MSIPCMContentMarking" descr="{&quot;HashCode&quot;:-75512786,&quot;Placement&quot;:&quot;Header&quot;,&quot;Top&quot;:0.0,&quot;Left&quot;:450.693634,&quot;SlideWidth&quot;:960,&quot;SlideHeight&quot;:540}">
            <a:extLst>
              <a:ext uri="{FF2B5EF4-FFF2-40B4-BE49-F238E27FC236}">
                <a16:creationId xmlns:a16="http://schemas.microsoft.com/office/drawing/2014/main" id="{967C3BA6-0300-4929-A551-79770AA0FC6E}"/>
              </a:ext>
            </a:extLst>
          </p:cNvPr>
          <p:cNvSpPr txBox="1"/>
          <p:nvPr userDrawn="1"/>
        </p:nvSpPr>
        <p:spPr>
          <a:xfrm>
            <a:off x="5723809" y="0"/>
            <a:ext cx="744382" cy="217646"/>
          </a:xfrm>
          <a:prstGeom prst="rect">
            <a:avLst/>
          </a:prstGeom>
          <a:noFill/>
        </p:spPr>
        <p:txBody>
          <a:bodyPr vert="horz" wrap="square" lIns="0" tIns="0" rIns="0" bIns="0" rtlCol="0" anchor="ctr" anchorCtr="1">
            <a:spAutoFit/>
          </a:bodyPr>
          <a:lstStyle/>
          <a:p>
            <a:pPr algn="ctr">
              <a:spcBef>
                <a:spcPts val="0"/>
              </a:spcBef>
              <a:spcAft>
                <a:spcPts val="0"/>
              </a:spcAft>
            </a:pPr>
            <a:r>
              <a:rPr lang="en-US" sz="800">
                <a:solidFill>
                  <a:srgbClr val="000000"/>
                </a:solidFill>
                <a:latin typeface="Arial" panose="020B0604020202020204" pitchFamily="34" charset="0"/>
              </a:rPr>
              <a:t>INTERNAL</a:t>
            </a:r>
            <a:endParaRPr lang="en-US" sz="800" dirty="0">
              <a:solidFill>
                <a:srgbClr val="000000"/>
              </a:solidFill>
              <a:latin typeface="Arial" panose="020B0604020202020204" pitchFamily="34" charset="0"/>
            </a:endParaRPr>
          </a:p>
        </p:txBody>
      </p:sp>
    </p:spTree>
    <p:extLst>
      <p:ext uri="{BB962C8B-B14F-4D97-AF65-F5344CB8AC3E}">
        <p14:creationId xmlns:p14="http://schemas.microsoft.com/office/powerpoint/2010/main" val="308222520"/>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5" r:id="rId3"/>
    <p:sldLayoutId id="2147483652" r:id="rId4"/>
    <p:sldLayoutId id="2147483657" r:id="rId5"/>
    <p:sldLayoutId id="2147483658" r:id="rId6"/>
    <p:sldLayoutId id="2147483659" r:id="rId7"/>
    <p:sldLayoutId id="2147483654" r:id="rId8"/>
    <p:sldLayoutId id="2147483655" r:id="rId9"/>
  </p:sldLayoutIdLst>
  <p:hf hdr="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600"/>
        </a:spcBef>
        <a:spcAft>
          <a:spcPts val="600"/>
        </a:spcAft>
        <a:buFont typeface="Arial"/>
        <a:buNone/>
        <a:tabLst>
          <a:tab pos="1057275" algn="l"/>
        </a:tabLst>
        <a:defRPr sz="1800" kern="1200">
          <a:solidFill>
            <a:schemeClr val="tx1"/>
          </a:solidFill>
          <a:latin typeface="+mn-lt"/>
          <a:ea typeface="+mn-ea"/>
          <a:cs typeface="+mn-cs"/>
        </a:defRPr>
      </a:lvl1pPr>
      <a:lvl2pPr marL="285750" indent="-285750" algn="l" defTabSz="914400" rtl="0" eaLnBrk="1" latinLnBrk="0" hangingPunct="1">
        <a:lnSpc>
          <a:spcPct val="100000"/>
        </a:lnSpc>
        <a:spcBef>
          <a:spcPts val="0"/>
        </a:spcBef>
        <a:spcAft>
          <a:spcPts val="600"/>
        </a:spcAft>
        <a:buFont typeface="Lucida Grande"/>
        <a:buChar char="-"/>
        <a:tabLst>
          <a:tab pos="1057275" algn="l"/>
        </a:tabLst>
        <a:defRPr sz="1800" i="0" kern="1200">
          <a:solidFill>
            <a:schemeClr val="tx1"/>
          </a:solidFill>
          <a:latin typeface="+mn-lt"/>
          <a:ea typeface="+mn-ea"/>
          <a:cs typeface="+mn-cs"/>
        </a:defRPr>
      </a:lvl2pPr>
      <a:lvl3pPr marL="539750" indent="-269875" algn="l" defTabSz="914400" rtl="0" eaLnBrk="1" latinLnBrk="0" hangingPunct="1">
        <a:lnSpc>
          <a:spcPct val="100000"/>
        </a:lnSpc>
        <a:spcBef>
          <a:spcPts val="0"/>
        </a:spcBef>
        <a:spcAft>
          <a:spcPts val="600"/>
        </a:spcAft>
        <a:buFont typeface="Lucida Grande"/>
        <a:buChar char="-"/>
        <a:tabLst>
          <a:tab pos="1057275" algn="l"/>
        </a:tabLst>
        <a:defRPr sz="1800" kern="1200">
          <a:solidFill>
            <a:schemeClr val="tx1"/>
          </a:solidFill>
          <a:latin typeface="+mn-lt"/>
          <a:ea typeface="+mn-ea"/>
          <a:cs typeface="+mn-cs"/>
        </a:defRPr>
      </a:lvl3pPr>
      <a:lvl4pPr marL="541338" indent="-271463" algn="l" defTabSz="914400" rtl="0" eaLnBrk="1" latinLnBrk="0" hangingPunct="1">
        <a:lnSpc>
          <a:spcPct val="100000"/>
        </a:lnSpc>
        <a:spcBef>
          <a:spcPts val="0"/>
        </a:spcBef>
        <a:spcAft>
          <a:spcPts val="600"/>
        </a:spcAft>
        <a:buFont typeface="Lucida Grande"/>
        <a:buChar char="-"/>
        <a:tabLst>
          <a:tab pos="1057275" algn="l"/>
        </a:tabLst>
        <a:defRPr sz="1800" kern="1200">
          <a:solidFill>
            <a:schemeClr val="tx1"/>
          </a:solidFill>
          <a:latin typeface="+mn-lt"/>
          <a:ea typeface="+mn-ea"/>
          <a:cs typeface="+mn-cs"/>
        </a:defRPr>
      </a:lvl4pPr>
      <a:lvl5pPr marL="541338" indent="-271463" algn="l" defTabSz="914400" rtl="0" eaLnBrk="1" latinLnBrk="0" hangingPunct="1">
        <a:lnSpc>
          <a:spcPct val="100000"/>
        </a:lnSpc>
        <a:spcBef>
          <a:spcPts val="0"/>
        </a:spcBef>
        <a:spcAft>
          <a:spcPts val="600"/>
        </a:spcAft>
        <a:buFont typeface="Lucida Grande"/>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480" userDrawn="1">
          <p15:clr>
            <a:srgbClr val="F26B43"/>
          </p15:clr>
        </p15:guide>
        <p15:guide id="4" pos="1920" userDrawn="1">
          <p15:clr>
            <a:srgbClr val="F26B43"/>
          </p15:clr>
        </p15:guide>
        <p15:guide id="5" pos="960" userDrawn="1">
          <p15:clr>
            <a:srgbClr val="F26B43"/>
          </p15:clr>
        </p15:guide>
        <p15:guide id="6" pos="1438" userDrawn="1">
          <p15:clr>
            <a:srgbClr val="F26B43"/>
          </p15:clr>
        </p15:guide>
        <p15:guide id="7" pos="2398" userDrawn="1">
          <p15:clr>
            <a:srgbClr val="F26B43"/>
          </p15:clr>
        </p15:guide>
        <p15:guide id="8" pos="2880" userDrawn="1">
          <p15:clr>
            <a:srgbClr val="F26B43"/>
          </p15:clr>
        </p15:guide>
        <p15:guide id="9" pos="3360" userDrawn="1">
          <p15:clr>
            <a:srgbClr val="F26B43"/>
          </p15:clr>
        </p15:guide>
        <p15:guide id="10" pos="4320" userDrawn="1">
          <p15:clr>
            <a:srgbClr val="F26B43"/>
          </p15:clr>
        </p15:guide>
        <p15:guide id="11" pos="4798" userDrawn="1">
          <p15:clr>
            <a:srgbClr val="F26B43"/>
          </p15:clr>
        </p15:guide>
        <p15:guide id="12" pos="5278" userDrawn="1">
          <p15:clr>
            <a:srgbClr val="F26B43"/>
          </p15:clr>
        </p15:guide>
        <p15:guide id="13" pos="5756" userDrawn="1">
          <p15:clr>
            <a:srgbClr val="F26B43"/>
          </p15:clr>
        </p15:guide>
        <p15:guide id="14" pos="6236" userDrawn="1">
          <p15:clr>
            <a:srgbClr val="F26B43"/>
          </p15:clr>
        </p15:guide>
        <p15:guide id="15" pos="6718" userDrawn="1">
          <p15:clr>
            <a:srgbClr val="F26B43"/>
          </p15:clr>
        </p15:guide>
        <p15:guide id="16" pos="7197" userDrawn="1">
          <p15:clr>
            <a:srgbClr val="F26B43"/>
          </p15:clr>
        </p15:guide>
        <p15:guide id="17" orient="horz" pos="1728" userDrawn="1">
          <p15:clr>
            <a:srgbClr val="F26B43"/>
          </p15:clr>
        </p15:guide>
        <p15:guide id="18" orient="horz" pos="1296" userDrawn="1">
          <p15:clr>
            <a:srgbClr val="F26B43"/>
          </p15:clr>
        </p15:guide>
        <p15:guide id="19" orient="horz" pos="864" userDrawn="1">
          <p15:clr>
            <a:srgbClr val="F26B43"/>
          </p15:clr>
        </p15:guide>
        <p15:guide id="20" orient="horz" pos="434" userDrawn="1">
          <p15:clr>
            <a:srgbClr val="F26B43"/>
          </p15:clr>
        </p15:guide>
        <p15:guide id="21" orient="horz" pos="2590" userDrawn="1">
          <p15:clr>
            <a:srgbClr val="F26B43"/>
          </p15:clr>
        </p15:guide>
        <p15:guide id="22" orient="horz" pos="3022" userDrawn="1">
          <p15:clr>
            <a:srgbClr val="F26B43"/>
          </p15:clr>
        </p15:guide>
        <p15:guide id="23" orient="horz" pos="3454" userDrawn="1">
          <p15:clr>
            <a:srgbClr val="F26B43"/>
          </p15:clr>
        </p15:guide>
        <p15:guide id="24" orient="horz" pos="388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762000" y="1723877"/>
            <a:ext cx="11110210" cy="1975287"/>
          </a:xfrm>
        </p:spPr>
        <p:txBody>
          <a:bodyPr/>
          <a:lstStyle/>
          <a:p>
            <a:r>
              <a:rPr lang="es-ES" sz="4400" dirty="0"/>
              <a:t>Aplicación Resolución CREG 086 de 1996</a:t>
            </a:r>
            <a:br>
              <a:rPr lang="es-ES" sz="4400" dirty="0"/>
            </a:br>
            <a:r>
              <a:rPr lang="es-ES" sz="3600" dirty="0">
                <a:solidFill>
                  <a:schemeClr val="tx2">
                    <a:lumMod val="75000"/>
                  </a:schemeClr>
                </a:solidFill>
              </a:rPr>
              <a:t>Caso Central </a:t>
            </a:r>
            <a:r>
              <a:rPr lang="es-ES" sz="3600" dirty="0" err="1">
                <a:solidFill>
                  <a:schemeClr val="tx2">
                    <a:lumMod val="75000"/>
                  </a:schemeClr>
                </a:solidFill>
              </a:rPr>
              <a:t>Laguneta</a:t>
            </a:r>
            <a:endParaRPr lang="en-GB" sz="4400" dirty="0">
              <a:solidFill>
                <a:schemeClr val="tx2">
                  <a:lumMod val="75000"/>
                </a:schemeClr>
              </a:solidFill>
            </a:endParaRPr>
          </a:p>
        </p:txBody>
      </p:sp>
      <p:sp>
        <p:nvSpPr>
          <p:cNvPr id="8" name="Date Placeholder 4"/>
          <p:cNvSpPr>
            <a:spLocks noGrp="1"/>
          </p:cNvSpPr>
          <p:nvPr>
            <p:ph type="dt" sz="half" idx="4294967295"/>
          </p:nvPr>
        </p:nvSpPr>
        <p:spPr>
          <a:xfrm>
            <a:off x="765519" y="4773707"/>
            <a:ext cx="3675852" cy="276999"/>
          </a:xfrm>
          <a:prstGeom prst="rect">
            <a:avLst/>
          </a:prstGeom>
        </p:spPr>
        <p:txBody>
          <a:bodyPr/>
          <a:lstStyle/>
          <a:p>
            <a:r>
              <a:rPr lang="es-CO" sz="1800" dirty="0"/>
              <a:t>Bogotá, D.C. abril de 2022</a:t>
            </a:r>
            <a:endParaRPr lang="en-GB" sz="1800" dirty="0"/>
          </a:p>
        </p:txBody>
      </p:sp>
      <p:sp>
        <p:nvSpPr>
          <p:cNvPr id="2" name="Rectangle 1">
            <a:extLst>
              <a:ext uri="{FF2B5EF4-FFF2-40B4-BE49-F238E27FC236}">
                <a16:creationId xmlns:a16="http://schemas.microsoft.com/office/drawing/2014/main" id="{CC207106-5B7B-4351-8647-9FB6CB1C6A9E}"/>
              </a:ext>
            </a:extLst>
          </p:cNvPr>
          <p:cNvSpPr/>
          <p:nvPr/>
        </p:nvSpPr>
        <p:spPr>
          <a:xfrm>
            <a:off x="10653623" y="6210373"/>
            <a:ext cx="776377" cy="2680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US" sz="2000" dirty="0" err="1"/>
          </a:p>
        </p:txBody>
      </p:sp>
    </p:spTree>
    <p:extLst>
      <p:ext uri="{BB962C8B-B14F-4D97-AF65-F5344CB8AC3E}">
        <p14:creationId xmlns:p14="http://schemas.microsoft.com/office/powerpoint/2010/main" val="805316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65C86-DD64-473E-B236-93BECADCE21C}"/>
              </a:ext>
            </a:extLst>
          </p:cNvPr>
          <p:cNvSpPr>
            <a:spLocks noGrp="1"/>
          </p:cNvSpPr>
          <p:nvPr>
            <p:ph type="title"/>
          </p:nvPr>
        </p:nvSpPr>
        <p:spPr/>
        <p:txBody>
          <a:bodyPr/>
          <a:lstStyle/>
          <a:p>
            <a:r>
              <a:rPr lang="es-CO" dirty="0"/>
              <a:t>Contexto Regulatorio</a:t>
            </a:r>
            <a:endParaRPr lang="en-US" dirty="0"/>
          </a:p>
        </p:txBody>
      </p:sp>
      <p:sp>
        <p:nvSpPr>
          <p:cNvPr id="4" name="Date Placeholder 3">
            <a:extLst>
              <a:ext uri="{FF2B5EF4-FFF2-40B4-BE49-F238E27FC236}">
                <a16:creationId xmlns:a16="http://schemas.microsoft.com/office/drawing/2014/main" id="{6BAB37A9-8FA7-494C-9C10-407EF99ABD7E}"/>
              </a:ext>
            </a:extLst>
          </p:cNvPr>
          <p:cNvSpPr>
            <a:spLocks noGrp="1"/>
          </p:cNvSpPr>
          <p:nvPr>
            <p:ph type="dt" sz="half" idx="10"/>
          </p:nvPr>
        </p:nvSpPr>
        <p:spPr/>
        <p:txBody>
          <a:bodyPr/>
          <a:lstStyle/>
          <a:p>
            <a:fld id="{AAD403E6-FF96-BE4B-84CA-676501F01629}" type="datetime1">
              <a:rPr lang="en-GB" smtClean="0"/>
              <a:pPr/>
              <a:t>07/04/2022</a:t>
            </a:fld>
            <a:endParaRPr lang="en-GB"/>
          </a:p>
        </p:txBody>
      </p:sp>
      <p:sp>
        <p:nvSpPr>
          <p:cNvPr id="5" name="Footer Placeholder 4">
            <a:extLst>
              <a:ext uri="{FF2B5EF4-FFF2-40B4-BE49-F238E27FC236}">
                <a16:creationId xmlns:a16="http://schemas.microsoft.com/office/drawing/2014/main" id="{8A481978-E5B6-4277-9800-4266E740AD63}"/>
              </a:ext>
            </a:extLst>
          </p:cNvPr>
          <p:cNvSpPr>
            <a:spLocks noGrp="1"/>
          </p:cNvSpPr>
          <p:nvPr>
            <p:ph type="ftr" sz="quarter" idx="11"/>
          </p:nvPr>
        </p:nvSpPr>
        <p:spPr/>
        <p:txBody>
          <a:bodyPr/>
          <a:lstStyle/>
          <a:p>
            <a:r>
              <a:rPr lang="en-GB"/>
              <a:t>Presentation footer 10PT grey. Please add the relevant country to the footer.</a:t>
            </a:r>
            <a:endParaRPr lang="en-GB" dirty="0"/>
          </a:p>
        </p:txBody>
      </p:sp>
      <p:sp>
        <p:nvSpPr>
          <p:cNvPr id="6" name="Slide Number Placeholder 5">
            <a:extLst>
              <a:ext uri="{FF2B5EF4-FFF2-40B4-BE49-F238E27FC236}">
                <a16:creationId xmlns:a16="http://schemas.microsoft.com/office/drawing/2014/main" id="{4BADF37C-188B-4917-A2AF-8A4DD6234F7C}"/>
              </a:ext>
            </a:extLst>
          </p:cNvPr>
          <p:cNvSpPr>
            <a:spLocks noGrp="1"/>
          </p:cNvSpPr>
          <p:nvPr>
            <p:ph type="sldNum" sz="quarter" idx="12"/>
          </p:nvPr>
        </p:nvSpPr>
        <p:spPr/>
        <p:txBody>
          <a:bodyPr/>
          <a:lstStyle/>
          <a:p>
            <a:fld id="{1ED2235E-0982-3B42-A838-A74550CD4449}" type="slidenum">
              <a:rPr lang="en-GB" smtClean="0"/>
              <a:pPr/>
              <a:t>2</a:t>
            </a:fld>
            <a:endParaRPr lang="en-GB" dirty="0"/>
          </a:p>
        </p:txBody>
      </p:sp>
      <p:sp>
        <p:nvSpPr>
          <p:cNvPr id="20" name="Rectangle 19">
            <a:extLst>
              <a:ext uri="{FF2B5EF4-FFF2-40B4-BE49-F238E27FC236}">
                <a16:creationId xmlns:a16="http://schemas.microsoft.com/office/drawing/2014/main" id="{CA09D539-A96F-4339-99C7-BE3652D23DDC}"/>
              </a:ext>
            </a:extLst>
          </p:cNvPr>
          <p:cNvSpPr/>
          <p:nvPr/>
        </p:nvSpPr>
        <p:spPr>
          <a:xfrm>
            <a:off x="10817525" y="1223865"/>
            <a:ext cx="776377" cy="160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US" sz="2000" dirty="0" err="1"/>
          </a:p>
        </p:txBody>
      </p:sp>
      <p:sp>
        <p:nvSpPr>
          <p:cNvPr id="31" name="CuadroTexto 30">
            <a:extLst>
              <a:ext uri="{FF2B5EF4-FFF2-40B4-BE49-F238E27FC236}">
                <a16:creationId xmlns:a16="http://schemas.microsoft.com/office/drawing/2014/main" id="{78127CCE-4A58-4B2A-86BF-1C91D6D34A1D}"/>
              </a:ext>
            </a:extLst>
          </p:cNvPr>
          <p:cNvSpPr txBox="1"/>
          <p:nvPr/>
        </p:nvSpPr>
        <p:spPr>
          <a:xfrm>
            <a:off x="2995245" y="1384390"/>
            <a:ext cx="6201509" cy="4246714"/>
          </a:xfrm>
          <a:prstGeom prst="roundRect">
            <a:avLst>
              <a:gd name="adj" fmla="val 3814"/>
            </a:avLst>
          </a:prstGeom>
          <a:ln/>
        </p:spPr>
        <p:style>
          <a:lnRef idx="1">
            <a:schemeClr val="accent6"/>
          </a:lnRef>
          <a:fillRef idx="2">
            <a:schemeClr val="accent6"/>
          </a:fillRef>
          <a:effectRef idx="1">
            <a:schemeClr val="accent6"/>
          </a:effectRef>
          <a:fontRef idx="minor">
            <a:schemeClr val="dk1"/>
          </a:fontRef>
        </p:style>
        <p:txBody>
          <a:bodyPr wrap="square" lIns="36000" tIns="36000" rIns="36000" bIns="36000">
            <a:spAutoFit/>
          </a:bodyPr>
          <a:lstStyle/>
          <a:p>
            <a:pPr marL="176213" rtl="0" fontAlgn="ctr">
              <a:spcBef>
                <a:spcPts val="0"/>
              </a:spcBef>
              <a:spcAft>
                <a:spcPts val="0"/>
              </a:spcAft>
            </a:pPr>
            <a:r>
              <a:rPr lang="es-CO" sz="1400" dirty="0">
                <a:effectLst/>
                <a:latin typeface="Calibri" panose="020F0502020204030204" pitchFamily="34" charset="0"/>
              </a:rPr>
              <a:t>El Parágrafo del Artículo 3 de la Resolución CREG 086 de 1996 y sus modificaciones (CREG 096 de 2019) establece que: </a:t>
            </a:r>
          </a:p>
          <a:p>
            <a:pPr marL="176213" marR="0">
              <a:spcBef>
                <a:spcPts val="0"/>
              </a:spcBef>
              <a:spcAft>
                <a:spcPts val="0"/>
              </a:spcAft>
            </a:pPr>
            <a:r>
              <a:rPr lang="es-CO" sz="1400" dirty="0">
                <a:effectLst/>
                <a:latin typeface="Calibri" panose="020F0502020204030204" pitchFamily="34" charset="0"/>
              </a:rPr>
              <a:t> </a:t>
            </a:r>
          </a:p>
          <a:p>
            <a:pPr marL="176213" marR="0">
              <a:spcBef>
                <a:spcPts val="0"/>
              </a:spcBef>
              <a:spcAft>
                <a:spcPts val="0"/>
              </a:spcAft>
            </a:pPr>
            <a:r>
              <a:rPr lang="es-CO" sz="1400" i="1" dirty="0">
                <a:effectLst/>
                <a:latin typeface="Calibri" panose="020F0502020204030204" pitchFamily="34" charset="0"/>
              </a:rPr>
              <a:t>Cuando una planta que haya declarado una capacidad efectiva menor a 20 MW presente entregas de potencia promedio en período horario a la red mayor a dicho límite en cinco horas, continuas o discontinuas, en un período de treinta (30) días calendario consecutivos, sin que esta entrega de energía haya sido solicitada por el administrador del mercado, se modificará el valor de la capacidad efectiva de la planta.</a:t>
            </a:r>
          </a:p>
          <a:p>
            <a:pPr marL="176213" marR="0">
              <a:spcBef>
                <a:spcPts val="0"/>
              </a:spcBef>
              <a:spcAft>
                <a:spcPts val="0"/>
              </a:spcAft>
            </a:pPr>
            <a:r>
              <a:rPr lang="es-CO" sz="1400" i="1" dirty="0">
                <a:effectLst/>
                <a:latin typeface="Calibri" panose="020F0502020204030204" pitchFamily="34" charset="0"/>
              </a:rPr>
              <a:t> </a:t>
            </a:r>
          </a:p>
          <a:p>
            <a:pPr marL="176213" marR="0">
              <a:spcBef>
                <a:spcPts val="0"/>
              </a:spcBef>
              <a:spcAft>
                <a:spcPts val="0"/>
              </a:spcAft>
            </a:pPr>
            <a:r>
              <a:rPr lang="es-CO" sz="1400" i="1" dirty="0">
                <a:effectLst/>
                <a:latin typeface="Calibri" panose="020F0502020204030204" pitchFamily="34" charset="0"/>
              </a:rPr>
              <a:t>El ASIC será responsable de realizar este procedimiento.</a:t>
            </a:r>
          </a:p>
          <a:p>
            <a:pPr marL="176213" marR="0">
              <a:spcBef>
                <a:spcPts val="0"/>
              </a:spcBef>
              <a:spcAft>
                <a:spcPts val="0"/>
              </a:spcAft>
            </a:pPr>
            <a:r>
              <a:rPr lang="es-CO" sz="1400" i="1" dirty="0">
                <a:effectLst/>
                <a:latin typeface="Calibri" panose="020F0502020204030204" pitchFamily="34" charset="0"/>
              </a:rPr>
              <a:t> </a:t>
            </a:r>
          </a:p>
          <a:p>
            <a:pPr marL="176213" marR="0">
              <a:spcBef>
                <a:spcPts val="0"/>
              </a:spcBef>
              <a:spcAft>
                <a:spcPts val="0"/>
              </a:spcAft>
            </a:pPr>
            <a:r>
              <a:rPr lang="es-CO" sz="1400" i="1" dirty="0">
                <a:effectLst/>
                <a:latin typeface="Calibri" panose="020F0502020204030204" pitchFamily="34" charset="0"/>
              </a:rPr>
              <a:t>El nuevo valor de la capacidad efectiva de la planta corresponderá al promedio simple de la potencia promedio en período horario de las cinco primeras horas donde se superó el límite de 20 MW, expresado en valores enteros de MW, aplicando redondeo al entero más próximo. Por tanto, la planta quedará sometida a las reglas aplicables para las plantas que son despachadas centralmente a partir del primer día del siguiente mes calendario, y durante un período de seis meses.</a:t>
            </a:r>
          </a:p>
        </p:txBody>
      </p:sp>
    </p:spTree>
    <p:extLst>
      <p:ext uri="{BB962C8B-B14F-4D97-AF65-F5344CB8AC3E}">
        <p14:creationId xmlns:p14="http://schemas.microsoft.com/office/powerpoint/2010/main" val="2662703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65C86-DD64-473E-B236-93BECADCE21C}"/>
              </a:ext>
            </a:extLst>
          </p:cNvPr>
          <p:cNvSpPr>
            <a:spLocks noGrp="1"/>
          </p:cNvSpPr>
          <p:nvPr>
            <p:ph type="title"/>
          </p:nvPr>
        </p:nvSpPr>
        <p:spPr/>
        <p:txBody>
          <a:bodyPr/>
          <a:lstStyle/>
          <a:p>
            <a:r>
              <a:rPr lang="es-CO" dirty="0"/>
              <a:t>Antecedentes y contexto</a:t>
            </a:r>
            <a:endParaRPr lang="en-US" dirty="0"/>
          </a:p>
        </p:txBody>
      </p:sp>
      <p:sp>
        <p:nvSpPr>
          <p:cNvPr id="4" name="Date Placeholder 3">
            <a:extLst>
              <a:ext uri="{FF2B5EF4-FFF2-40B4-BE49-F238E27FC236}">
                <a16:creationId xmlns:a16="http://schemas.microsoft.com/office/drawing/2014/main" id="{6BAB37A9-8FA7-494C-9C10-407EF99ABD7E}"/>
              </a:ext>
            </a:extLst>
          </p:cNvPr>
          <p:cNvSpPr>
            <a:spLocks noGrp="1"/>
          </p:cNvSpPr>
          <p:nvPr>
            <p:ph type="dt" sz="half" idx="10"/>
          </p:nvPr>
        </p:nvSpPr>
        <p:spPr/>
        <p:txBody>
          <a:bodyPr/>
          <a:lstStyle/>
          <a:p>
            <a:fld id="{AAD403E6-FF96-BE4B-84CA-676501F01629}" type="datetime1">
              <a:rPr lang="en-GB" smtClean="0"/>
              <a:pPr/>
              <a:t>07/04/2022</a:t>
            </a:fld>
            <a:endParaRPr lang="en-GB"/>
          </a:p>
        </p:txBody>
      </p:sp>
      <p:sp>
        <p:nvSpPr>
          <p:cNvPr id="5" name="Footer Placeholder 4">
            <a:extLst>
              <a:ext uri="{FF2B5EF4-FFF2-40B4-BE49-F238E27FC236}">
                <a16:creationId xmlns:a16="http://schemas.microsoft.com/office/drawing/2014/main" id="{8A481978-E5B6-4277-9800-4266E740AD63}"/>
              </a:ext>
            </a:extLst>
          </p:cNvPr>
          <p:cNvSpPr>
            <a:spLocks noGrp="1"/>
          </p:cNvSpPr>
          <p:nvPr>
            <p:ph type="ftr" sz="quarter" idx="11"/>
          </p:nvPr>
        </p:nvSpPr>
        <p:spPr/>
        <p:txBody>
          <a:bodyPr/>
          <a:lstStyle/>
          <a:p>
            <a:r>
              <a:rPr lang="en-GB"/>
              <a:t>Presentation footer 10PT grey. Please add the relevant country to the footer.</a:t>
            </a:r>
            <a:endParaRPr lang="en-GB" dirty="0"/>
          </a:p>
        </p:txBody>
      </p:sp>
      <p:sp>
        <p:nvSpPr>
          <p:cNvPr id="6" name="Slide Number Placeholder 5">
            <a:extLst>
              <a:ext uri="{FF2B5EF4-FFF2-40B4-BE49-F238E27FC236}">
                <a16:creationId xmlns:a16="http://schemas.microsoft.com/office/drawing/2014/main" id="{4BADF37C-188B-4917-A2AF-8A4DD6234F7C}"/>
              </a:ext>
            </a:extLst>
          </p:cNvPr>
          <p:cNvSpPr>
            <a:spLocks noGrp="1"/>
          </p:cNvSpPr>
          <p:nvPr>
            <p:ph type="sldNum" sz="quarter" idx="12"/>
          </p:nvPr>
        </p:nvSpPr>
        <p:spPr/>
        <p:txBody>
          <a:bodyPr/>
          <a:lstStyle/>
          <a:p>
            <a:fld id="{1ED2235E-0982-3B42-A838-A74550CD4449}" type="slidenum">
              <a:rPr lang="en-GB" smtClean="0"/>
              <a:pPr/>
              <a:t>3</a:t>
            </a:fld>
            <a:endParaRPr lang="en-GB" dirty="0"/>
          </a:p>
        </p:txBody>
      </p:sp>
      <p:sp>
        <p:nvSpPr>
          <p:cNvPr id="8" name="Rectangle 7">
            <a:extLst>
              <a:ext uri="{FF2B5EF4-FFF2-40B4-BE49-F238E27FC236}">
                <a16:creationId xmlns:a16="http://schemas.microsoft.com/office/drawing/2014/main" id="{C582D571-AF2B-4B1F-B563-DBD9D3326EED}"/>
              </a:ext>
            </a:extLst>
          </p:cNvPr>
          <p:cNvSpPr/>
          <p:nvPr/>
        </p:nvSpPr>
        <p:spPr>
          <a:xfrm>
            <a:off x="3395697" y="1506689"/>
            <a:ext cx="6310882" cy="4374763"/>
          </a:xfrm>
          <a:prstGeom prst="rect">
            <a:avLst/>
          </a:prstGeom>
          <a:solidFill>
            <a:srgbClr val="BDC3C7">
              <a:alpha val="30000"/>
            </a:srgbClr>
          </a:solidFill>
          <a:ln w="25400" cap="flat" cmpd="sng" algn="ctr">
            <a:noFill/>
            <a:prstDash val="solid"/>
          </a:ln>
          <a:effectLst/>
        </p:spPr>
        <p:txBody>
          <a:bodyPr rtlCol="0" anchor="ctr"/>
          <a:lstStyle/>
          <a:p>
            <a:pPr marL="0" marR="0" lvl="0" indent="0" algn="r" defTabSz="914354"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8">
            <a:extLst>
              <a:ext uri="{FF2B5EF4-FFF2-40B4-BE49-F238E27FC236}">
                <a16:creationId xmlns:a16="http://schemas.microsoft.com/office/drawing/2014/main" id="{D79C08A0-DE17-4749-A79E-1407312029D2}"/>
              </a:ext>
            </a:extLst>
          </p:cNvPr>
          <p:cNvSpPr/>
          <p:nvPr/>
        </p:nvSpPr>
        <p:spPr>
          <a:xfrm>
            <a:off x="7330068" y="1506689"/>
            <a:ext cx="3975418" cy="4374763"/>
          </a:xfrm>
          <a:prstGeom prst="rect">
            <a:avLst/>
          </a:prstGeom>
          <a:solidFill>
            <a:srgbClr val="BDC3C7">
              <a:alpha val="30000"/>
            </a:srgbClr>
          </a:solidFill>
          <a:ln w="25400" cap="flat" cmpd="sng" algn="ctr">
            <a:noFill/>
            <a:prstDash val="solid"/>
          </a:ln>
          <a:effectLst/>
        </p:spPr>
        <p:txBody>
          <a:bodyPr rtlCol="0" anchor="ctr"/>
          <a:lstStyle/>
          <a:p>
            <a:pPr marL="0" marR="0" lvl="0" indent="0" algn="r" defTabSz="914354"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10" name="Table 9">
            <a:extLst>
              <a:ext uri="{FF2B5EF4-FFF2-40B4-BE49-F238E27FC236}">
                <a16:creationId xmlns:a16="http://schemas.microsoft.com/office/drawing/2014/main" id="{BC0F0C4B-4FFC-4905-A6D7-620CE5EC12AA}"/>
              </a:ext>
            </a:extLst>
          </p:cNvPr>
          <p:cNvGraphicFramePr>
            <a:graphicFrameLocks noGrp="1"/>
          </p:cNvGraphicFramePr>
          <p:nvPr>
            <p:extLst>
              <p:ext uri="{D42A27DB-BD31-4B8C-83A1-F6EECF244321}">
                <p14:modId xmlns:p14="http://schemas.microsoft.com/office/powerpoint/2010/main" val="3197062947"/>
              </p:ext>
            </p:extLst>
          </p:nvPr>
        </p:nvGraphicFramePr>
        <p:xfrm>
          <a:off x="443369" y="1510337"/>
          <a:ext cx="11150532" cy="5274016"/>
        </p:xfrm>
        <a:graphic>
          <a:graphicData uri="http://schemas.openxmlformats.org/drawingml/2006/table">
            <a:tbl>
              <a:tblPr firstRow="1" bandRow="1">
                <a:tableStyleId>{21E4AEA4-8DFA-4A89-87EB-49C32662AFE0}</a:tableStyleId>
              </a:tblPr>
              <a:tblGrid>
                <a:gridCol w="3836131">
                  <a:extLst>
                    <a:ext uri="{9D8B030D-6E8A-4147-A177-3AD203B41FA5}">
                      <a16:colId xmlns:a16="http://schemas.microsoft.com/office/drawing/2014/main" val="20000"/>
                    </a:ext>
                  </a:extLst>
                </a:gridCol>
                <a:gridCol w="899401">
                  <a:extLst>
                    <a:ext uri="{9D8B030D-6E8A-4147-A177-3AD203B41FA5}">
                      <a16:colId xmlns:a16="http://schemas.microsoft.com/office/drawing/2014/main" val="20001"/>
                    </a:ext>
                  </a:extLst>
                </a:gridCol>
                <a:gridCol w="959252">
                  <a:extLst>
                    <a:ext uri="{9D8B030D-6E8A-4147-A177-3AD203B41FA5}">
                      <a16:colId xmlns:a16="http://schemas.microsoft.com/office/drawing/2014/main" val="20002"/>
                    </a:ext>
                  </a:extLst>
                </a:gridCol>
                <a:gridCol w="933856">
                  <a:extLst>
                    <a:ext uri="{9D8B030D-6E8A-4147-A177-3AD203B41FA5}">
                      <a16:colId xmlns:a16="http://schemas.microsoft.com/office/drawing/2014/main" val="20003"/>
                    </a:ext>
                  </a:extLst>
                </a:gridCol>
                <a:gridCol w="972765">
                  <a:extLst>
                    <a:ext uri="{9D8B030D-6E8A-4147-A177-3AD203B41FA5}">
                      <a16:colId xmlns:a16="http://schemas.microsoft.com/office/drawing/2014/main" val="20004"/>
                    </a:ext>
                  </a:extLst>
                </a:gridCol>
                <a:gridCol w="982494">
                  <a:extLst>
                    <a:ext uri="{9D8B030D-6E8A-4147-A177-3AD203B41FA5}">
                      <a16:colId xmlns:a16="http://schemas.microsoft.com/office/drawing/2014/main" val="20005"/>
                    </a:ext>
                  </a:extLst>
                </a:gridCol>
                <a:gridCol w="885217">
                  <a:extLst>
                    <a:ext uri="{9D8B030D-6E8A-4147-A177-3AD203B41FA5}">
                      <a16:colId xmlns:a16="http://schemas.microsoft.com/office/drawing/2014/main" val="20006"/>
                    </a:ext>
                  </a:extLst>
                </a:gridCol>
                <a:gridCol w="787941">
                  <a:extLst>
                    <a:ext uri="{9D8B030D-6E8A-4147-A177-3AD203B41FA5}">
                      <a16:colId xmlns:a16="http://schemas.microsoft.com/office/drawing/2014/main" val="20007"/>
                    </a:ext>
                  </a:extLst>
                </a:gridCol>
                <a:gridCol w="893475">
                  <a:extLst>
                    <a:ext uri="{9D8B030D-6E8A-4147-A177-3AD203B41FA5}">
                      <a16:colId xmlns:a16="http://schemas.microsoft.com/office/drawing/2014/main" val="20008"/>
                    </a:ext>
                  </a:extLst>
                </a:gridCol>
              </a:tblGrid>
              <a:tr h="75054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400" b="1" dirty="0" err="1">
                          <a:solidFill>
                            <a:schemeClr val="bg1"/>
                          </a:solidFill>
                        </a:rPr>
                        <a:t>Hitos</a:t>
                      </a:r>
                      <a:endPar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R="0" anchor="ctr">
                    <a:solidFill>
                      <a:schemeClr val="accent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400" b="1" dirty="0">
                          <a:solidFill>
                            <a:schemeClr val="bg1"/>
                          </a:solidFill>
                        </a:rPr>
                        <a:t>Mar</a:t>
                      </a:r>
                      <a:endPar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0" marR="0" anchor="ctr">
                    <a:solidFill>
                      <a:schemeClr val="accent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400" b="1" dirty="0" err="1">
                          <a:solidFill>
                            <a:schemeClr val="bg1"/>
                          </a:solidFill>
                        </a:rPr>
                        <a:t>Abr</a:t>
                      </a:r>
                      <a:endPar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0" marR="0" anchor="ctr">
                    <a:solidFill>
                      <a:schemeClr val="accent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400" b="1" dirty="0">
                          <a:solidFill>
                            <a:schemeClr val="bg1"/>
                          </a:solidFill>
                        </a:rPr>
                        <a:t>May</a:t>
                      </a:r>
                      <a:endPar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0" marR="0" anchor="ctr">
                    <a:solidFill>
                      <a:schemeClr val="accent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400" b="1" dirty="0">
                          <a:solidFill>
                            <a:schemeClr val="bg1"/>
                          </a:solidFill>
                        </a:rPr>
                        <a:t>Jun</a:t>
                      </a:r>
                      <a:endPar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0" marR="0" anchor="ctr">
                    <a:solidFill>
                      <a:schemeClr val="accent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400" b="1" dirty="0">
                          <a:solidFill>
                            <a:schemeClr val="bg1"/>
                          </a:solidFill>
                        </a:rPr>
                        <a:t>Jul</a:t>
                      </a:r>
                      <a:endPar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0" marR="0" anchor="ctr">
                    <a:solidFill>
                      <a:schemeClr val="accent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400" b="1" dirty="0">
                          <a:solidFill>
                            <a:schemeClr val="bg1"/>
                          </a:solidFill>
                        </a:rPr>
                        <a:t>Ago</a:t>
                      </a:r>
                      <a:endPar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0" marR="0" anchor="ctr">
                    <a:solidFill>
                      <a:schemeClr val="accent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400" b="1" dirty="0">
                          <a:solidFill>
                            <a:schemeClr val="bg1"/>
                          </a:solidFill>
                        </a:rPr>
                        <a:t>Sep</a:t>
                      </a:r>
                      <a:endPar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0" marR="0" anchor="ctr">
                    <a:solidFill>
                      <a:schemeClr val="accent1"/>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400" b="1" dirty="0">
                          <a:solidFill>
                            <a:schemeClr val="bg1"/>
                          </a:solidFill>
                        </a:rPr>
                        <a:t>Oct</a:t>
                      </a:r>
                      <a:endParaRPr lang="en-US" sz="14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txBody>
                  <a:tcPr marL="0" marR="0" anchor="ctr">
                    <a:solidFill>
                      <a:schemeClr val="accent1"/>
                    </a:solidFill>
                  </a:tcPr>
                </a:tc>
                <a:extLst>
                  <a:ext uri="{0D108BD9-81ED-4DB2-BD59-A6C34878D82A}">
                    <a16:rowId xmlns:a16="http://schemas.microsoft.com/office/drawing/2014/main" val="10000"/>
                  </a:ext>
                </a:extLst>
              </a:tr>
              <a:tr h="467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sz="1100" b="0" dirty="0"/>
                        <a:t>Falla </a:t>
                      </a:r>
                      <a:r>
                        <a:rPr lang="en-US" sz="1100" b="0" dirty="0" err="1"/>
                        <a:t>en</a:t>
                      </a:r>
                      <a:r>
                        <a:rPr lang="en-US" sz="1100" b="0" dirty="0"/>
                        <a:t> el “feedback” del </a:t>
                      </a:r>
                      <a:r>
                        <a:rPr lang="en-US" sz="1100" b="0" dirty="0" err="1"/>
                        <a:t>lazo</a:t>
                      </a:r>
                      <a:r>
                        <a:rPr lang="en-US" sz="1100" b="0" dirty="0"/>
                        <a:t> de control de </a:t>
                      </a:r>
                      <a:r>
                        <a:rPr lang="en-US" sz="1100" b="0" dirty="0" err="1"/>
                        <a:t>potencia</a:t>
                      </a:r>
                      <a:r>
                        <a:rPr lang="en-US" sz="1100" b="0" dirty="0"/>
                        <a:t> del </a:t>
                      </a:r>
                      <a:r>
                        <a:rPr lang="en-US" sz="1100" b="0" dirty="0" err="1"/>
                        <a:t>regulador</a:t>
                      </a:r>
                      <a:r>
                        <a:rPr lang="en-US" sz="1100" b="0" dirty="0"/>
                        <a:t> de </a:t>
                      </a:r>
                      <a:r>
                        <a:rPr lang="en-US" sz="1100" b="0" dirty="0" err="1"/>
                        <a:t>velocidad</a:t>
                      </a:r>
                      <a:r>
                        <a:rPr lang="en-US" sz="1100" b="0" dirty="0"/>
                        <a:t>, </a:t>
                      </a:r>
                      <a:r>
                        <a:rPr lang="en-US" sz="1100" b="0" dirty="0" err="1"/>
                        <a:t>medida</a:t>
                      </a:r>
                      <a:r>
                        <a:rPr lang="en-US" sz="1100" b="0" dirty="0"/>
                        <a:t> </a:t>
                      </a:r>
                      <a:r>
                        <a:rPr lang="en-US" sz="1100" b="0" dirty="0" err="1"/>
                        <a:t>errónea</a:t>
                      </a:r>
                      <a:r>
                        <a:rPr lang="en-US" sz="1100" b="0" dirty="0"/>
                        <a:t> del </a:t>
                      </a:r>
                      <a:r>
                        <a:rPr lang="en-US" sz="1100" b="0" dirty="0" err="1"/>
                        <a:t>Regulador</a:t>
                      </a:r>
                      <a:r>
                        <a:rPr lang="en-US" sz="1100" b="0" dirty="0"/>
                        <a:t> de </a:t>
                      </a:r>
                      <a:r>
                        <a:rPr lang="en-US" sz="1100" b="0" dirty="0" err="1"/>
                        <a:t>velocidad</a:t>
                      </a:r>
                      <a:r>
                        <a:rPr lang="en-US" sz="1100" b="0" dirty="0"/>
                        <a:t> – </a:t>
                      </a:r>
                      <a:r>
                        <a:rPr lang="en-US" sz="1100" b="0" dirty="0" err="1"/>
                        <a:t>Potencia</a:t>
                      </a:r>
                      <a:r>
                        <a:rPr lang="en-US" sz="1100" b="0" dirty="0"/>
                        <a:t> </a:t>
                      </a:r>
                      <a:r>
                        <a:rPr lang="en-US" sz="1100" b="0" dirty="0" err="1"/>
                        <a:t>en</a:t>
                      </a:r>
                      <a:r>
                        <a:rPr lang="en-US" sz="1100" b="0" dirty="0"/>
                        <a:t>  </a:t>
                      </a:r>
                      <a:r>
                        <a:rPr lang="en-US" sz="1100" b="0" dirty="0" err="1"/>
                        <a:t>frontera</a:t>
                      </a:r>
                      <a:r>
                        <a:rPr lang="en-US" sz="1100" b="0" dirty="0"/>
                        <a:t> </a:t>
                      </a:r>
                      <a:r>
                        <a:rPr lang="es-CO" sz="1100" b="0" dirty="0"/>
                        <a:t> aprox.</a:t>
                      </a:r>
                      <a:r>
                        <a:rPr lang="en-US" sz="1100" b="0" dirty="0"/>
                        <a:t> </a:t>
                      </a:r>
                      <a:r>
                        <a:rPr lang="en-US" sz="1100" b="1" dirty="0"/>
                        <a:t>20,85MW </a:t>
                      </a:r>
                      <a:r>
                        <a:rPr lang="en-US" sz="1100" b="0" dirty="0"/>
                        <a:t>P2 al P6</a:t>
                      </a:r>
                      <a:r>
                        <a:rPr lang="en-US" sz="1100" b="1" dirty="0"/>
                        <a:t>. Sin RPF.</a:t>
                      </a:r>
                      <a:endParaRPr lang="en-US" sz="1100" b="1" dirty="0">
                        <a:solidFill>
                          <a:srgbClr val="272A3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extLst>
                  <a:ext uri="{0D108BD9-81ED-4DB2-BD59-A6C34878D82A}">
                    <a16:rowId xmlns:a16="http://schemas.microsoft.com/office/drawing/2014/main" val="10001"/>
                  </a:ext>
                </a:extLst>
              </a:tr>
              <a:tr h="467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buFont typeface="Arial" panose="020B0604020202020204" pitchFamily="34" charset="0"/>
                        <a:buNone/>
                      </a:pPr>
                      <a:r>
                        <a:rPr lang="es-CO" sz="1100" b="0" kern="1200" dirty="0">
                          <a:solidFill>
                            <a:schemeClr val="tx1"/>
                          </a:solidFill>
                          <a:latin typeface="Calibri"/>
                          <a:ea typeface="+mn-ea"/>
                          <a:cs typeface="+mn-cs"/>
                        </a:rPr>
                        <a:t>Notificación por parte de XM  sobre cambio en la capacidad de la planta según aplicación Res. CREG 086 de 1996. </a:t>
                      </a:r>
                      <a:r>
                        <a:rPr lang="es-CO" sz="1100" b="1" kern="1200" dirty="0">
                          <a:solidFill>
                            <a:schemeClr val="tx1"/>
                          </a:solidFill>
                          <a:latin typeface="Calibri"/>
                          <a:ea typeface="+mn-ea"/>
                          <a:cs typeface="+mn-cs"/>
                        </a:rPr>
                        <a:t>Nueva CEN 21MW</a:t>
                      </a:r>
                      <a:endParaRPr lang="en-US" sz="1100" b="1" kern="1200" dirty="0">
                        <a:solidFill>
                          <a:schemeClr val="tx1"/>
                        </a:solidFill>
                        <a:latin typeface="Calibri"/>
                        <a:ea typeface="+mn-ea"/>
                        <a:cs typeface="+mn-cs"/>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extLst>
                  <a:ext uri="{0D108BD9-81ED-4DB2-BD59-A6C34878D82A}">
                    <a16:rowId xmlns:a16="http://schemas.microsoft.com/office/drawing/2014/main" val="10002"/>
                  </a:ext>
                </a:extLst>
              </a:tr>
              <a:tr h="467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457200" lvl="1" indent="0">
                        <a:buFont typeface="Arial" panose="020B0604020202020204" pitchFamily="34" charset="0"/>
                        <a:buNone/>
                      </a:pPr>
                      <a:r>
                        <a:rPr lang="es-CO" sz="1100" b="0" kern="1200" dirty="0">
                          <a:solidFill>
                            <a:schemeClr val="tx1"/>
                          </a:solidFill>
                          <a:latin typeface="Calibri"/>
                          <a:ea typeface="+mn-ea"/>
                          <a:cs typeface="+mn-cs"/>
                        </a:rPr>
                        <a:t>Aplicación reglas de despacho central</a:t>
                      </a:r>
                      <a:endParaRPr lang="en-US" sz="1100" b="0" kern="1200" dirty="0">
                        <a:solidFill>
                          <a:schemeClr val="tx1"/>
                        </a:solidFill>
                        <a:latin typeface="Calibri"/>
                        <a:ea typeface="+mn-ea"/>
                        <a:cs typeface="+mn-cs"/>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extLst>
                  <a:ext uri="{0D108BD9-81ED-4DB2-BD59-A6C34878D82A}">
                    <a16:rowId xmlns:a16="http://schemas.microsoft.com/office/drawing/2014/main" val="10003"/>
                  </a:ext>
                </a:extLst>
              </a:tr>
              <a:tr h="62077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457200" lvl="1" indent="0">
                        <a:buFont typeface="Arial" panose="020B0604020202020204" pitchFamily="34" charset="0"/>
                        <a:buNone/>
                      </a:pPr>
                      <a:r>
                        <a:rPr lang="es-CO" sz="1100" b="0" kern="1200" dirty="0">
                          <a:solidFill>
                            <a:schemeClr val="tx1"/>
                          </a:solidFill>
                          <a:latin typeface="Calibri"/>
                          <a:ea typeface="+mn-ea"/>
                          <a:cs typeface="+mn-cs"/>
                        </a:rPr>
                        <a:t>ENEL: Reporte parámetros técnicos 1429 – </a:t>
                      </a:r>
                      <a:r>
                        <a:rPr lang="es-CO" sz="1100" b="1" kern="1200" dirty="0">
                          <a:solidFill>
                            <a:schemeClr val="tx1"/>
                          </a:solidFill>
                          <a:latin typeface="Calibri"/>
                          <a:ea typeface="+mn-ea"/>
                          <a:cs typeface="+mn-cs"/>
                        </a:rPr>
                        <a:t>CEN 18MW</a:t>
                      </a:r>
                    </a:p>
                    <a:p>
                      <a:pPr marL="628650" lvl="1" indent="-171450">
                        <a:buFont typeface="Arial" panose="020B0604020202020204" pitchFamily="34" charset="0"/>
                        <a:buChar char="•"/>
                      </a:pPr>
                      <a:r>
                        <a:rPr lang="es-CO" sz="1100" b="1" kern="1200" dirty="0">
                          <a:solidFill>
                            <a:schemeClr val="tx1"/>
                          </a:solidFill>
                          <a:latin typeface="Calibri"/>
                          <a:ea typeface="+mn-ea"/>
                          <a:cs typeface="+mn-cs"/>
                        </a:rPr>
                        <a:t>Contrato de conexión: </a:t>
                      </a:r>
                      <a:r>
                        <a:rPr lang="es-CO" sz="1100" b="0" kern="1200" dirty="0">
                          <a:solidFill>
                            <a:schemeClr val="tx1"/>
                          </a:solidFill>
                          <a:latin typeface="Calibri"/>
                          <a:ea typeface="+mn-ea"/>
                          <a:cs typeface="+mn-cs"/>
                        </a:rPr>
                        <a:t>18MW</a:t>
                      </a:r>
                    </a:p>
                    <a:p>
                      <a:pPr marL="628650" lvl="1" indent="-171450">
                        <a:buFont typeface="Arial" panose="020B0604020202020204" pitchFamily="34" charset="0"/>
                        <a:buChar char="•"/>
                      </a:pPr>
                      <a:r>
                        <a:rPr lang="es-CO" sz="1100" b="1" kern="1200" dirty="0">
                          <a:solidFill>
                            <a:schemeClr val="tx1"/>
                          </a:solidFill>
                          <a:latin typeface="Calibri"/>
                          <a:ea typeface="+mn-ea"/>
                          <a:cs typeface="+mn-cs"/>
                        </a:rPr>
                        <a:t>Capacidad nominal: </a:t>
                      </a:r>
                      <a:r>
                        <a:rPr lang="es-CO" sz="1100" b="0" kern="1200" dirty="0">
                          <a:solidFill>
                            <a:schemeClr val="tx1"/>
                          </a:solidFill>
                          <a:latin typeface="Calibri"/>
                          <a:ea typeface="+mn-ea"/>
                          <a:cs typeface="+mn-cs"/>
                        </a:rPr>
                        <a:t>22,5MVA</a:t>
                      </a:r>
                    </a:p>
                    <a:p>
                      <a:pPr marL="628650" lvl="1" indent="-171450">
                        <a:buFont typeface="Arial" panose="020B0604020202020204" pitchFamily="34" charset="0"/>
                        <a:buChar char="•"/>
                      </a:pPr>
                      <a:r>
                        <a:rPr lang="es-CO" sz="1100" b="1" kern="1200" dirty="0">
                          <a:solidFill>
                            <a:schemeClr val="tx1"/>
                          </a:solidFill>
                          <a:latin typeface="Calibri"/>
                          <a:ea typeface="+mn-ea"/>
                          <a:cs typeface="+mn-cs"/>
                        </a:rPr>
                        <a:t>Factor de potencia: </a:t>
                      </a:r>
                      <a:r>
                        <a:rPr lang="es-CO" sz="1100" b="0" kern="1200" dirty="0">
                          <a:solidFill>
                            <a:schemeClr val="tx1"/>
                          </a:solidFill>
                          <a:latin typeface="Calibri"/>
                          <a:ea typeface="+mn-ea"/>
                          <a:cs typeface="+mn-cs"/>
                        </a:rPr>
                        <a:t>0,8</a:t>
                      </a:r>
                    </a:p>
                    <a:p>
                      <a:pPr marL="628650" lvl="1" indent="-171450">
                        <a:buFont typeface="Arial" panose="020B0604020202020204" pitchFamily="34" charset="0"/>
                        <a:buChar char="•"/>
                      </a:pPr>
                      <a:r>
                        <a:rPr lang="es-CO" sz="1100" b="1" kern="1200" dirty="0">
                          <a:solidFill>
                            <a:schemeClr val="tx1"/>
                          </a:solidFill>
                          <a:latin typeface="Calibri"/>
                          <a:ea typeface="+mn-ea"/>
                          <a:cs typeface="+mn-cs"/>
                        </a:rPr>
                        <a:t>Potencia activa: </a:t>
                      </a:r>
                      <a:r>
                        <a:rPr lang="es-CO" sz="1100" b="0" kern="1200" dirty="0">
                          <a:solidFill>
                            <a:schemeClr val="tx1"/>
                          </a:solidFill>
                          <a:latin typeface="Calibri"/>
                          <a:ea typeface="+mn-ea"/>
                          <a:cs typeface="+mn-cs"/>
                        </a:rPr>
                        <a:t>18MW</a:t>
                      </a:r>
                    </a:p>
                    <a:p>
                      <a:pPr marL="457200" lvl="1" indent="0">
                        <a:buFont typeface="Arial" panose="020B0604020202020204" pitchFamily="34" charset="0"/>
                        <a:buNone/>
                      </a:pPr>
                      <a:endParaRPr lang="en-US" sz="1100" b="0" kern="1200" dirty="0">
                        <a:solidFill>
                          <a:schemeClr val="tx1"/>
                        </a:solidFill>
                        <a:latin typeface="Calibri"/>
                        <a:ea typeface="+mn-ea"/>
                        <a:cs typeface="+mn-cs"/>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extLst>
                  <a:ext uri="{0D108BD9-81ED-4DB2-BD59-A6C34878D82A}">
                    <a16:rowId xmlns:a16="http://schemas.microsoft.com/office/drawing/2014/main" val="10004"/>
                  </a:ext>
                </a:extLst>
              </a:tr>
              <a:tr h="53975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1"/>
                      <a:r>
                        <a:rPr lang="es-CO" sz="1100" b="0" kern="1200" dirty="0">
                          <a:solidFill>
                            <a:schemeClr val="tx1"/>
                          </a:solidFill>
                          <a:latin typeface="Calibri"/>
                          <a:ea typeface="+mn-ea"/>
                          <a:cs typeface="+mn-cs"/>
                        </a:rPr>
                        <a:t>XM: Concepto de </a:t>
                      </a:r>
                      <a:r>
                        <a:rPr lang="es-CO" sz="1100" b="1" kern="1200" dirty="0">
                          <a:solidFill>
                            <a:schemeClr val="tx1"/>
                          </a:solidFill>
                          <a:latin typeface="Calibri"/>
                          <a:ea typeface="+mn-ea"/>
                          <a:cs typeface="+mn-cs"/>
                        </a:rPr>
                        <a:t>CEN 21MW</a:t>
                      </a:r>
                      <a:endParaRPr lang="en-US" sz="1100" b="1" kern="1200" dirty="0">
                        <a:solidFill>
                          <a:schemeClr val="tx1"/>
                        </a:solidFill>
                        <a:latin typeface="Calibri"/>
                        <a:ea typeface="+mn-ea"/>
                        <a:cs typeface="+mn-cs"/>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1"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nchor="ctr"/>
                </a:tc>
                <a:extLst>
                  <a:ext uri="{0D108BD9-81ED-4DB2-BD59-A6C34878D82A}">
                    <a16:rowId xmlns:a16="http://schemas.microsoft.com/office/drawing/2014/main" val="10005"/>
                  </a:ext>
                </a:extLst>
              </a:tr>
              <a:tr h="467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457200" lvl="1" indent="0">
                        <a:buFont typeface="Arial" panose="020B0604020202020204" pitchFamily="34" charset="0"/>
                        <a:buNone/>
                      </a:pPr>
                      <a:r>
                        <a:rPr lang="es-CO" sz="1100" b="0" kern="1200" dirty="0">
                          <a:solidFill>
                            <a:schemeClr val="tx1"/>
                          </a:solidFill>
                          <a:latin typeface="Calibri"/>
                          <a:ea typeface="+mn-ea"/>
                          <a:cs typeface="+mn-cs"/>
                        </a:rPr>
                        <a:t>Programación  y ejecución de pruebas según Acuerdos CNO con </a:t>
                      </a:r>
                      <a:r>
                        <a:rPr lang="es-CO" sz="1100" b="1" kern="1200" dirty="0">
                          <a:solidFill>
                            <a:schemeClr val="tx1"/>
                          </a:solidFill>
                          <a:latin typeface="Calibri"/>
                          <a:ea typeface="+mn-ea"/>
                          <a:cs typeface="+mn-cs"/>
                        </a:rPr>
                        <a:t>CEN 18MW, </a:t>
                      </a:r>
                      <a:r>
                        <a:rPr lang="es-CO" sz="1100" b="0" kern="1200" dirty="0">
                          <a:solidFill>
                            <a:schemeClr val="tx1"/>
                          </a:solidFill>
                          <a:latin typeface="Calibri"/>
                          <a:ea typeface="+mn-ea"/>
                          <a:cs typeface="+mn-cs"/>
                        </a:rPr>
                        <a:t>según plazos CNO, excepto factor de conversión (plazo solicitado al CNO)</a:t>
                      </a:r>
                      <a:endParaRPr lang="en-US" sz="1100" b="0" kern="1200" dirty="0">
                        <a:solidFill>
                          <a:schemeClr val="tx1"/>
                        </a:solidFill>
                        <a:latin typeface="Calibri"/>
                        <a:ea typeface="+mn-ea"/>
                        <a:cs typeface="+mn-cs"/>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b="0" i="0" dirty="0">
                        <a:latin typeface="Open Sans" panose="020B0606030504020204" pitchFamily="34" charset="0"/>
                        <a:ea typeface="Open Sans" panose="020B0606030504020204" pitchFamily="34" charset="0"/>
                        <a:cs typeface="Open Sans" panose="020B0606030504020204" pitchFamily="34" charset="0"/>
                      </a:endParaRPr>
                    </a:p>
                  </a:txBody>
                  <a:tcPr anchor="ctr"/>
                </a:tc>
                <a:extLst>
                  <a:ext uri="{0D108BD9-81ED-4DB2-BD59-A6C34878D82A}">
                    <a16:rowId xmlns:a16="http://schemas.microsoft.com/office/drawing/2014/main" val="10006"/>
                  </a:ext>
                </a:extLst>
              </a:tr>
              <a:tr h="46785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indent="0">
                        <a:buFont typeface="Arial" panose="020B0604020202020204" pitchFamily="34" charset="0"/>
                        <a:buNone/>
                      </a:pPr>
                      <a:r>
                        <a:rPr lang="es-CO" sz="1100" b="0" kern="1200" dirty="0">
                          <a:solidFill>
                            <a:schemeClr val="tx1"/>
                          </a:solidFill>
                          <a:latin typeface="Calibri"/>
                          <a:ea typeface="+mn-ea"/>
                          <a:cs typeface="+mn-cs"/>
                        </a:rPr>
                        <a:t>Necesidad de revisar alternativas de cumplimiento </a:t>
                      </a:r>
                      <a:r>
                        <a:rPr lang="es-CO" sz="1100" b="0" kern="1200">
                          <a:solidFill>
                            <a:schemeClr val="tx1"/>
                          </a:solidFill>
                          <a:latin typeface="Calibri"/>
                          <a:ea typeface="+mn-ea"/>
                          <a:cs typeface="+mn-cs"/>
                        </a:rPr>
                        <a:t>Acuerdos CNO </a:t>
                      </a:r>
                      <a:r>
                        <a:rPr lang="es-CO" sz="1100" b="0" kern="1200" dirty="0">
                          <a:solidFill>
                            <a:schemeClr val="tx1"/>
                          </a:solidFill>
                          <a:latin typeface="Calibri"/>
                          <a:ea typeface="+mn-ea"/>
                          <a:cs typeface="+mn-cs"/>
                        </a:rPr>
                        <a:t>y Regulación </a:t>
                      </a:r>
                      <a:endParaRPr lang="en-US" sz="1100" b="0" kern="1200" dirty="0">
                        <a:solidFill>
                          <a:schemeClr val="tx1"/>
                        </a:solidFill>
                        <a:latin typeface="Calibri"/>
                        <a:ea typeface="+mn-ea"/>
                        <a:cs typeface="+mn-cs"/>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endParaRPr lang="en-US" sz="1400" i="0" dirty="0">
                        <a:latin typeface="Open Sans" panose="020B0606030504020204" pitchFamily="34" charset="0"/>
                        <a:ea typeface="Open Sans" panose="020B0606030504020204" pitchFamily="34" charset="0"/>
                        <a:cs typeface="Open Sans" panose="020B0606030504020204" pitchFamily="34" charset="0"/>
                      </a:endParaRPr>
                    </a:p>
                  </a:txBody>
                  <a:tcPr anchor="ctr"/>
                </a:tc>
                <a:extLst>
                  <a:ext uri="{0D108BD9-81ED-4DB2-BD59-A6C34878D82A}">
                    <a16:rowId xmlns:a16="http://schemas.microsoft.com/office/drawing/2014/main" val="10007"/>
                  </a:ext>
                </a:extLst>
              </a:tr>
            </a:tbl>
          </a:graphicData>
        </a:graphic>
      </p:graphicFrame>
      <p:sp>
        <p:nvSpPr>
          <p:cNvPr id="11" name="Rounded Rectangle 8">
            <a:extLst>
              <a:ext uri="{FF2B5EF4-FFF2-40B4-BE49-F238E27FC236}">
                <a16:creationId xmlns:a16="http://schemas.microsoft.com/office/drawing/2014/main" id="{152E42D6-181D-4AE2-99E8-F13D95D847D7}"/>
              </a:ext>
            </a:extLst>
          </p:cNvPr>
          <p:cNvSpPr/>
          <p:nvPr/>
        </p:nvSpPr>
        <p:spPr>
          <a:xfrm>
            <a:off x="4304861" y="2407999"/>
            <a:ext cx="127919" cy="274320"/>
          </a:xfrm>
          <a:prstGeom prst="roundRect">
            <a:avLst/>
          </a:prstGeom>
          <a:solidFill>
            <a:schemeClr val="accent5"/>
          </a:solidFill>
          <a:ln w="25400" cap="flat" cmpd="sng" algn="ctr">
            <a:noFill/>
            <a:prstDash val="solid"/>
          </a:ln>
          <a:effectLst/>
        </p:spPr>
        <p:txBody>
          <a:bodyPr rtlCol="0" anchor="ctr"/>
          <a:lstStyle/>
          <a:p>
            <a:pPr marL="0" marR="0" lvl="0" indent="0" algn="ctr" defTabSz="914354" eaLnBrk="1" fontAlgn="auto" latinLnBrk="0" hangingPunct="1">
              <a:lnSpc>
                <a:spcPct val="100000"/>
              </a:lnSpc>
              <a:spcBef>
                <a:spcPts val="0"/>
              </a:spcBef>
              <a:spcAft>
                <a:spcPts val="0"/>
              </a:spcAft>
              <a:buClrTx/>
              <a:buSzTx/>
              <a:buFontTx/>
              <a:buNone/>
              <a:tabLst/>
              <a:defRPr/>
            </a:pPr>
            <a:r>
              <a:rPr lang="es-CO" sz="700" b="1" kern="0" dirty="0">
                <a:solidFill>
                  <a:prstClr val="white"/>
                </a:solidFill>
                <a:latin typeface="Open Sans" panose="020B0606030504020204" pitchFamily="34" charset="0"/>
                <a:ea typeface="Open Sans" panose="020B0606030504020204" pitchFamily="34" charset="0"/>
                <a:cs typeface="Open Sans" panose="020B0606030504020204" pitchFamily="34" charset="0"/>
              </a:rPr>
              <a:t>1</a:t>
            </a:r>
            <a:endParaRPr kumimoji="0" lang="en-US" sz="7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2" name="Rounded Rectangle 9">
            <a:extLst>
              <a:ext uri="{FF2B5EF4-FFF2-40B4-BE49-F238E27FC236}">
                <a16:creationId xmlns:a16="http://schemas.microsoft.com/office/drawing/2014/main" id="{8F4AA70B-E11D-4215-9944-D3F0DC6D60F1}"/>
              </a:ext>
            </a:extLst>
          </p:cNvPr>
          <p:cNvSpPr/>
          <p:nvPr/>
        </p:nvSpPr>
        <p:spPr>
          <a:xfrm>
            <a:off x="4605723" y="3178827"/>
            <a:ext cx="164573" cy="274320"/>
          </a:xfrm>
          <a:prstGeom prst="roundRect">
            <a:avLst/>
          </a:prstGeom>
          <a:solidFill>
            <a:schemeClr val="accent5"/>
          </a:solidFill>
          <a:ln w="25400" cap="flat" cmpd="sng" algn="ctr">
            <a:noFill/>
            <a:prstDash val="solid"/>
          </a:ln>
          <a:effectLst/>
        </p:spPr>
        <p:txBody>
          <a:bodyPr rtlCol="0" anchor="ctr"/>
          <a:lstStyle/>
          <a:p>
            <a:pPr marL="0" marR="0" lvl="0" indent="0" algn="ctr" defTabSz="914354" eaLnBrk="1" fontAlgn="auto" latinLnBrk="0" hangingPunct="1">
              <a:lnSpc>
                <a:spcPct val="100000"/>
              </a:lnSpc>
              <a:spcBef>
                <a:spcPts val="0"/>
              </a:spcBef>
              <a:spcAft>
                <a:spcPts val="0"/>
              </a:spcAft>
              <a:buClrTx/>
              <a:buSzTx/>
              <a:buFontTx/>
              <a:buNone/>
              <a:tabLst/>
              <a:defRPr/>
            </a:pPr>
            <a:endParaRPr kumimoji="0" lang="en-US" sz="7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0" name="Rectangle 19">
            <a:extLst>
              <a:ext uri="{FF2B5EF4-FFF2-40B4-BE49-F238E27FC236}">
                <a16:creationId xmlns:a16="http://schemas.microsoft.com/office/drawing/2014/main" id="{CA09D539-A96F-4339-99C7-BE3652D23DDC}"/>
              </a:ext>
            </a:extLst>
          </p:cNvPr>
          <p:cNvSpPr/>
          <p:nvPr/>
        </p:nvSpPr>
        <p:spPr>
          <a:xfrm>
            <a:off x="10817525" y="1223865"/>
            <a:ext cx="776377" cy="160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en-US" sz="2000" dirty="0" err="1"/>
          </a:p>
        </p:txBody>
      </p:sp>
      <p:sp>
        <p:nvSpPr>
          <p:cNvPr id="21" name="TextBox 20">
            <a:extLst>
              <a:ext uri="{FF2B5EF4-FFF2-40B4-BE49-F238E27FC236}">
                <a16:creationId xmlns:a16="http://schemas.microsoft.com/office/drawing/2014/main" id="{2C638BAA-440B-4232-825A-B5BCABA437EE}"/>
              </a:ext>
            </a:extLst>
          </p:cNvPr>
          <p:cNvSpPr txBox="1"/>
          <p:nvPr/>
        </p:nvSpPr>
        <p:spPr>
          <a:xfrm>
            <a:off x="4639304" y="3251244"/>
            <a:ext cx="102592" cy="123111"/>
          </a:xfrm>
          <a:prstGeom prst="rect">
            <a:avLst/>
          </a:prstGeom>
          <a:noFill/>
        </p:spPr>
        <p:txBody>
          <a:bodyPr wrap="none" lIns="0" tIns="0" rIns="0" bIns="0" rtlCol="0">
            <a:spAutoFit/>
          </a:bodyPr>
          <a:lstStyle/>
          <a:p>
            <a:r>
              <a:rPr lang="es-CO" sz="800" b="1" dirty="0">
                <a:solidFill>
                  <a:schemeClr val="bg1"/>
                </a:solidFill>
                <a:latin typeface="Calibri" panose="020F0502020204030204" pitchFamily="34" charset="0"/>
                <a:cs typeface="Calibri" panose="020F0502020204030204" pitchFamily="34" charset="0"/>
              </a:rPr>
              <a:t>11</a:t>
            </a:r>
            <a:endParaRPr lang="en-US" sz="800" b="1" dirty="0">
              <a:solidFill>
                <a:schemeClr val="bg1"/>
              </a:solidFill>
              <a:latin typeface="Calibri" panose="020F0502020204030204" pitchFamily="34" charset="0"/>
              <a:cs typeface="Calibri" panose="020F0502020204030204" pitchFamily="34" charset="0"/>
            </a:endParaRPr>
          </a:p>
        </p:txBody>
      </p:sp>
      <p:sp>
        <p:nvSpPr>
          <p:cNvPr id="22" name="Rounded Rectangle 9">
            <a:extLst>
              <a:ext uri="{FF2B5EF4-FFF2-40B4-BE49-F238E27FC236}">
                <a16:creationId xmlns:a16="http://schemas.microsoft.com/office/drawing/2014/main" id="{30838A87-B632-4F09-BD25-DD63711FEEA4}"/>
              </a:ext>
            </a:extLst>
          </p:cNvPr>
          <p:cNvSpPr/>
          <p:nvPr/>
        </p:nvSpPr>
        <p:spPr>
          <a:xfrm>
            <a:off x="5176808" y="3719501"/>
            <a:ext cx="5502005" cy="274320"/>
          </a:xfrm>
          <a:prstGeom prst="roundRect">
            <a:avLst/>
          </a:prstGeom>
          <a:solidFill>
            <a:schemeClr val="tx2">
              <a:lumMod val="75000"/>
            </a:schemeClr>
          </a:solidFill>
          <a:ln w="25400" cap="flat" cmpd="sng" algn="ctr">
            <a:noFill/>
            <a:prstDash val="solid"/>
          </a:ln>
          <a:effectLst/>
        </p:spPr>
        <p:txBody>
          <a:bodyPr rtlCol="0" anchor="ctr"/>
          <a:lstStyle/>
          <a:p>
            <a:pPr marL="0" marR="0" lvl="0" indent="0" algn="ctr" defTabSz="914354" eaLnBrk="1" fontAlgn="auto" latinLnBrk="0" hangingPunct="1">
              <a:lnSpc>
                <a:spcPct val="100000"/>
              </a:lnSpc>
              <a:spcBef>
                <a:spcPts val="0"/>
              </a:spcBef>
              <a:spcAft>
                <a:spcPts val="0"/>
              </a:spcAft>
              <a:buClrTx/>
              <a:buSzTx/>
              <a:buFontTx/>
              <a:buNone/>
              <a:tabLst/>
              <a:defRPr/>
            </a:pPr>
            <a:endParaRPr kumimoji="0" lang="en-US" sz="7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3" name="Rounded Rectangle 9">
            <a:extLst>
              <a:ext uri="{FF2B5EF4-FFF2-40B4-BE49-F238E27FC236}">
                <a16:creationId xmlns:a16="http://schemas.microsoft.com/office/drawing/2014/main" id="{D3D655D8-E679-486F-B4B0-4D87D0FC3611}"/>
              </a:ext>
            </a:extLst>
          </p:cNvPr>
          <p:cNvSpPr/>
          <p:nvPr/>
        </p:nvSpPr>
        <p:spPr>
          <a:xfrm>
            <a:off x="4868810" y="4428119"/>
            <a:ext cx="164573" cy="274320"/>
          </a:xfrm>
          <a:prstGeom prst="roundRect">
            <a:avLst/>
          </a:prstGeom>
          <a:solidFill>
            <a:schemeClr val="accent5"/>
          </a:solidFill>
          <a:ln w="25400" cap="flat" cmpd="sng" algn="ctr">
            <a:noFill/>
            <a:prstDash val="solid"/>
          </a:ln>
          <a:effectLst/>
        </p:spPr>
        <p:txBody>
          <a:bodyPr rtlCol="0" anchor="ctr"/>
          <a:lstStyle/>
          <a:p>
            <a:pPr marL="0" marR="0" lvl="0" indent="0" algn="ctr" defTabSz="914354" eaLnBrk="1" fontAlgn="auto" latinLnBrk="0" hangingPunct="1">
              <a:lnSpc>
                <a:spcPct val="100000"/>
              </a:lnSpc>
              <a:spcBef>
                <a:spcPts val="0"/>
              </a:spcBef>
              <a:spcAft>
                <a:spcPts val="0"/>
              </a:spcAft>
              <a:buClrTx/>
              <a:buSzTx/>
              <a:buFontTx/>
              <a:buNone/>
              <a:tabLst/>
              <a:defRPr/>
            </a:pPr>
            <a:endParaRPr kumimoji="0" lang="en-US" sz="7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4" name="TextBox 23">
            <a:extLst>
              <a:ext uri="{FF2B5EF4-FFF2-40B4-BE49-F238E27FC236}">
                <a16:creationId xmlns:a16="http://schemas.microsoft.com/office/drawing/2014/main" id="{8378F795-C18B-4B0F-8099-B12A3AC12BCA}"/>
              </a:ext>
            </a:extLst>
          </p:cNvPr>
          <p:cNvSpPr txBox="1"/>
          <p:nvPr/>
        </p:nvSpPr>
        <p:spPr>
          <a:xfrm>
            <a:off x="4899800" y="4503723"/>
            <a:ext cx="102592" cy="123111"/>
          </a:xfrm>
          <a:prstGeom prst="rect">
            <a:avLst/>
          </a:prstGeom>
          <a:noFill/>
        </p:spPr>
        <p:txBody>
          <a:bodyPr wrap="none" lIns="0" tIns="0" rIns="0" bIns="0" rtlCol="0">
            <a:spAutoFit/>
          </a:bodyPr>
          <a:lstStyle/>
          <a:p>
            <a:r>
              <a:rPr lang="es-CO" sz="800" b="1" dirty="0">
                <a:solidFill>
                  <a:schemeClr val="bg1"/>
                </a:solidFill>
                <a:latin typeface="Calibri" panose="020F0502020204030204" pitchFamily="34" charset="0"/>
                <a:cs typeface="Calibri" panose="020F0502020204030204" pitchFamily="34" charset="0"/>
              </a:rPr>
              <a:t>29</a:t>
            </a:r>
            <a:endParaRPr lang="en-US" sz="800" b="1" dirty="0">
              <a:solidFill>
                <a:schemeClr val="bg1"/>
              </a:solidFill>
              <a:latin typeface="Calibri" panose="020F0502020204030204" pitchFamily="34" charset="0"/>
              <a:cs typeface="Calibri" panose="020F0502020204030204" pitchFamily="34" charset="0"/>
            </a:endParaRPr>
          </a:p>
        </p:txBody>
      </p:sp>
      <p:sp>
        <p:nvSpPr>
          <p:cNvPr id="25" name="Rounded Rectangle 9">
            <a:extLst>
              <a:ext uri="{FF2B5EF4-FFF2-40B4-BE49-F238E27FC236}">
                <a16:creationId xmlns:a16="http://schemas.microsoft.com/office/drawing/2014/main" id="{F698A188-27E6-4DCE-833E-15DC63FDA7D5}"/>
              </a:ext>
            </a:extLst>
          </p:cNvPr>
          <p:cNvSpPr/>
          <p:nvPr/>
        </p:nvSpPr>
        <p:spPr>
          <a:xfrm>
            <a:off x="5359407" y="5312886"/>
            <a:ext cx="164573" cy="274320"/>
          </a:xfrm>
          <a:prstGeom prst="roundRect">
            <a:avLst/>
          </a:prstGeom>
          <a:pattFill prst="dkDnDiag">
            <a:fgClr>
              <a:srgbClr val="FF0000"/>
            </a:fgClr>
            <a:bgClr>
              <a:schemeClr val="bg1"/>
            </a:bgClr>
          </a:pattFill>
          <a:ln w="25400" cap="flat" cmpd="sng" algn="ctr">
            <a:noFill/>
            <a:prstDash val="solid"/>
          </a:ln>
          <a:effectLst/>
        </p:spPr>
        <p:txBody>
          <a:bodyPr rtlCol="0" anchor="ctr"/>
          <a:lstStyle/>
          <a:p>
            <a:pPr marL="0" marR="0" lvl="0" indent="0" algn="ctr" defTabSz="914354" eaLnBrk="1" fontAlgn="auto" latinLnBrk="0" hangingPunct="1">
              <a:lnSpc>
                <a:spcPct val="100000"/>
              </a:lnSpc>
              <a:spcBef>
                <a:spcPts val="0"/>
              </a:spcBef>
              <a:spcAft>
                <a:spcPts val="0"/>
              </a:spcAft>
              <a:buClrTx/>
              <a:buSzTx/>
              <a:buFontTx/>
              <a:buNone/>
              <a:tabLst/>
              <a:defRPr/>
            </a:pPr>
            <a:endParaRPr kumimoji="0" lang="en-US" sz="7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7" name="Rounded Rectangle 9">
            <a:extLst>
              <a:ext uri="{FF2B5EF4-FFF2-40B4-BE49-F238E27FC236}">
                <a16:creationId xmlns:a16="http://schemas.microsoft.com/office/drawing/2014/main" id="{B0448923-A270-48A3-9753-0D3F62BE009B}"/>
              </a:ext>
            </a:extLst>
          </p:cNvPr>
          <p:cNvSpPr/>
          <p:nvPr/>
        </p:nvSpPr>
        <p:spPr>
          <a:xfrm>
            <a:off x="5229432" y="5791738"/>
            <a:ext cx="1317284" cy="429523"/>
          </a:xfrm>
          <a:prstGeom prst="roundRect">
            <a:avLst/>
          </a:prstGeom>
          <a:solidFill>
            <a:schemeClr val="accent5"/>
          </a:solidFill>
          <a:ln w="25400" cap="flat" cmpd="sng" algn="ctr">
            <a:noFill/>
            <a:prstDash val="solid"/>
          </a:ln>
          <a:effectLst/>
        </p:spPr>
        <p:txBody>
          <a:bodyPr rtlCol="0" anchor="ctr"/>
          <a:lstStyle/>
          <a:p>
            <a:pPr marL="0" marR="0" lvl="0" indent="0" algn="ctr" defTabSz="914354" eaLnBrk="1" fontAlgn="auto" latinLnBrk="0" hangingPunct="1">
              <a:lnSpc>
                <a:spcPct val="100000"/>
              </a:lnSpc>
              <a:spcBef>
                <a:spcPts val="0"/>
              </a:spcBef>
              <a:spcAft>
                <a:spcPts val="0"/>
              </a:spcAft>
              <a:buClrTx/>
              <a:buSzTx/>
              <a:buFontTx/>
              <a:buNone/>
              <a:tabLst/>
              <a:defRPr/>
            </a:pPr>
            <a:endParaRPr kumimoji="0" lang="en-US" sz="7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6" name="TextBox 25">
            <a:extLst>
              <a:ext uri="{FF2B5EF4-FFF2-40B4-BE49-F238E27FC236}">
                <a16:creationId xmlns:a16="http://schemas.microsoft.com/office/drawing/2014/main" id="{DEA73440-E45D-4268-A77B-18F845CFBE74}"/>
              </a:ext>
            </a:extLst>
          </p:cNvPr>
          <p:cNvSpPr txBox="1"/>
          <p:nvPr/>
        </p:nvSpPr>
        <p:spPr>
          <a:xfrm>
            <a:off x="5412839" y="5391414"/>
            <a:ext cx="57708" cy="138499"/>
          </a:xfrm>
          <a:prstGeom prst="rect">
            <a:avLst/>
          </a:prstGeom>
          <a:solidFill>
            <a:schemeClr val="bg1"/>
          </a:solidFill>
        </p:spPr>
        <p:txBody>
          <a:bodyPr wrap="none" lIns="0" tIns="0" rIns="0" bIns="0" rtlCol="0">
            <a:spAutoFit/>
          </a:bodyPr>
          <a:lstStyle/>
          <a:p>
            <a:pPr algn="ctr"/>
            <a:r>
              <a:rPr lang="es-CO" sz="900" b="1" dirty="0">
                <a:latin typeface="Calibri" panose="020F0502020204030204" pitchFamily="34" charset="0"/>
                <a:cs typeface="Calibri" panose="020F0502020204030204" pitchFamily="34" charset="0"/>
              </a:rPr>
              <a:t>4</a:t>
            </a:r>
            <a:endParaRPr lang="en-US" sz="900" b="1" dirty="0">
              <a:latin typeface="Calibri" panose="020F0502020204030204" pitchFamily="34" charset="0"/>
              <a:cs typeface="Calibri" panose="020F0502020204030204" pitchFamily="34" charset="0"/>
            </a:endParaRPr>
          </a:p>
        </p:txBody>
      </p:sp>
      <p:sp>
        <p:nvSpPr>
          <p:cNvPr id="28" name="TextBox 27">
            <a:extLst>
              <a:ext uri="{FF2B5EF4-FFF2-40B4-BE49-F238E27FC236}">
                <a16:creationId xmlns:a16="http://schemas.microsoft.com/office/drawing/2014/main" id="{3C8B3DBF-D07F-4A3E-A5C7-74722F073FC0}"/>
              </a:ext>
            </a:extLst>
          </p:cNvPr>
          <p:cNvSpPr txBox="1"/>
          <p:nvPr/>
        </p:nvSpPr>
        <p:spPr>
          <a:xfrm>
            <a:off x="5341475" y="5816716"/>
            <a:ext cx="1286423" cy="369332"/>
          </a:xfrm>
          <a:prstGeom prst="rect">
            <a:avLst/>
          </a:prstGeom>
          <a:noFill/>
        </p:spPr>
        <p:txBody>
          <a:bodyPr wrap="square" lIns="0" tIns="0" rIns="0" bIns="0" rtlCol="0">
            <a:spAutoFit/>
          </a:bodyPr>
          <a:lstStyle/>
          <a:p>
            <a:r>
              <a:rPr lang="es-CO" sz="800" b="1" dirty="0">
                <a:solidFill>
                  <a:schemeClr val="bg1"/>
                </a:solidFill>
                <a:latin typeface="Calibri" panose="020F0502020204030204" pitchFamily="34" charset="0"/>
                <a:cs typeface="Calibri" panose="020F0502020204030204" pitchFamily="34" charset="0"/>
              </a:rPr>
              <a:t>Factor de conversión, estatismo y banda muerta, reactiva, modelos</a:t>
            </a:r>
            <a:endParaRPr lang="en-US" sz="800" b="1" dirty="0">
              <a:solidFill>
                <a:schemeClr val="bg1"/>
              </a:solidFill>
              <a:latin typeface="Calibri" panose="020F0502020204030204" pitchFamily="34" charset="0"/>
              <a:cs typeface="Calibri" panose="020F0502020204030204" pitchFamily="34" charset="0"/>
            </a:endParaRPr>
          </a:p>
        </p:txBody>
      </p:sp>
      <p:sp>
        <p:nvSpPr>
          <p:cNvPr id="29" name="CuadroTexto 4">
            <a:extLst>
              <a:ext uri="{FF2B5EF4-FFF2-40B4-BE49-F238E27FC236}">
                <a16:creationId xmlns:a16="http://schemas.microsoft.com/office/drawing/2014/main" id="{C89BE12C-E11E-42C6-8A8A-32A84E114DAC}"/>
              </a:ext>
            </a:extLst>
          </p:cNvPr>
          <p:cNvSpPr txBox="1"/>
          <p:nvPr/>
        </p:nvSpPr>
        <p:spPr>
          <a:xfrm>
            <a:off x="5577412" y="5192537"/>
            <a:ext cx="5960299" cy="510778"/>
          </a:xfrm>
          <a:prstGeom prst="roundRect">
            <a:avLst/>
          </a:prstGeom>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CO" sz="800" dirty="0">
                <a:effectLst/>
                <a:latin typeface="Calibri" panose="020F0502020204030204" pitchFamily="34" charset="0"/>
                <a:ea typeface="Calibri" panose="020F0502020204030204" pitchFamily="34" charset="0"/>
                <a:cs typeface="Calibri" panose="020F0502020204030204" pitchFamily="34" charset="0"/>
              </a:rPr>
              <a:t>Principales variables del generador, temperatura estator, temperatura cojinetes, vibraciones evidencian sobre carga del 5% en promedio.</a:t>
            </a:r>
          </a:p>
          <a:p>
            <a:r>
              <a:rPr lang="es-CO" sz="800" dirty="0">
                <a:latin typeface="Calibri" panose="020F0502020204030204" pitchFamily="34" charset="0"/>
                <a:ea typeface="Calibri" panose="020F0502020204030204" pitchFamily="34" charset="0"/>
                <a:cs typeface="Calibri" panose="020F0502020204030204" pitchFamily="34" charset="0"/>
              </a:rPr>
              <a:t>La operación prolongada del turbogenerador en zonas de inestabilidad dinámica </a:t>
            </a:r>
            <a:r>
              <a:rPr lang="es-CO" sz="800" b="1" dirty="0">
                <a:latin typeface="Calibri" panose="020F0502020204030204" pitchFamily="34" charset="0"/>
                <a:ea typeface="Calibri" panose="020F0502020204030204" pitchFamily="34" charset="0"/>
                <a:cs typeface="Calibri" panose="020F0502020204030204" pitchFamily="34" charset="0"/>
              </a:rPr>
              <a:t>afectarían en el corto plazo la confiabilidad de los componentes de la unidad.</a:t>
            </a:r>
          </a:p>
        </p:txBody>
      </p:sp>
      <p:sp>
        <p:nvSpPr>
          <p:cNvPr id="30" name="CuadroTexto 4">
            <a:extLst>
              <a:ext uri="{FF2B5EF4-FFF2-40B4-BE49-F238E27FC236}">
                <a16:creationId xmlns:a16="http://schemas.microsoft.com/office/drawing/2014/main" id="{C0AB9B52-7BA6-4DCE-8A21-FA5880E8050A}"/>
              </a:ext>
            </a:extLst>
          </p:cNvPr>
          <p:cNvSpPr txBox="1"/>
          <p:nvPr/>
        </p:nvSpPr>
        <p:spPr>
          <a:xfrm>
            <a:off x="5064373" y="4086112"/>
            <a:ext cx="6473338" cy="1055608"/>
          </a:xfrm>
          <a:prstGeom prst="roundRect">
            <a:avLst/>
          </a:prstGeom>
          <a:noFill/>
          <a:ln>
            <a:solidFill>
              <a:schemeClr val="accent5"/>
            </a:solid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CO" sz="800" b="1" dirty="0">
                <a:latin typeface="Calibri" panose="020F0502020204030204" pitchFamily="34" charset="0"/>
                <a:ea typeface="Calibri" panose="020F0502020204030204" pitchFamily="34" charset="0"/>
                <a:cs typeface="Calibri" panose="020F0502020204030204" pitchFamily="34" charset="0"/>
              </a:rPr>
              <a:t>Acuerdo CNO  1321, Capacidad Efectiva Neta.</a:t>
            </a:r>
          </a:p>
          <a:p>
            <a:r>
              <a:rPr lang="es-CO" sz="800" dirty="0">
                <a:latin typeface="Calibri" panose="020F0502020204030204" pitchFamily="34" charset="0"/>
                <a:ea typeface="Calibri" panose="020F0502020204030204" pitchFamily="34" charset="0"/>
                <a:cs typeface="Calibri" panose="020F0502020204030204" pitchFamily="34" charset="0"/>
              </a:rPr>
              <a:t>“</a:t>
            </a:r>
            <a:r>
              <a:rPr lang="es-CO" sz="800" i="1" dirty="0">
                <a:latin typeface="Calibri" panose="020F0502020204030204" pitchFamily="34" charset="0"/>
                <a:ea typeface="Calibri" panose="020F0502020204030204" pitchFamily="34" charset="0"/>
                <a:cs typeface="Calibri" panose="020F0502020204030204" pitchFamily="34" charset="0"/>
              </a:rPr>
              <a:t>Es la máxima cantidad de potencia expresada en valores enteros, que puede suministrar una unidad de generación o planta en condiciones normales de operación al SIN, en el punto de conexión o frontera comercial……</a:t>
            </a:r>
          </a:p>
          <a:p>
            <a:r>
              <a:rPr lang="es-CO" sz="800" b="1" i="1" dirty="0">
                <a:latin typeface="Calibri" panose="020F0502020204030204" pitchFamily="34" charset="0"/>
                <a:ea typeface="Calibri" panose="020F0502020204030204" pitchFamily="34" charset="0"/>
                <a:cs typeface="Calibri" panose="020F0502020204030204" pitchFamily="34" charset="0"/>
              </a:rPr>
              <a:t>2. Metodología – Procedimiento de cálculo</a:t>
            </a:r>
          </a:p>
          <a:p>
            <a:r>
              <a:rPr lang="es-CO" sz="800" i="1" dirty="0">
                <a:latin typeface="Calibri" panose="020F0502020204030204" pitchFamily="34" charset="0"/>
                <a:ea typeface="Calibri" panose="020F0502020204030204" pitchFamily="34" charset="0"/>
                <a:cs typeface="Calibri" panose="020F0502020204030204" pitchFamily="34" charset="0"/>
              </a:rPr>
              <a:t>La Capacidad Efectiva Neta de las plantas hidráulicas será como máximo la capacidad declarada en el contrato de conexión, siempre y cuando este valor haya sido igualado o superado en los registros de la frontera comercial, al menos una vez, de acuerdo con los valores que reposan en el Sistema de Intercambios Comerciales (SIC).”</a:t>
            </a:r>
          </a:p>
        </p:txBody>
      </p:sp>
      <p:pic>
        <p:nvPicPr>
          <p:cNvPr id="32" name="Graphic 31" descr="Lightning bolt with solid fill">
            <a:extLst>
              <a:ext uri="{FF2B5EF4-FFF2-40B4-BE49-F238E27FC236}">
                <a16:creationId xmlns:a16="http://schemas.microsoft.com/office/drawing/2014/main" id="{5A7B80FD-70AE-45FC-ACB1-DA31BF49ED8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364984" y="2243811"/>
            <a:ext cx="274320" cy="274320"/>
          </a:xfrm>
          <a:prstGeom prst="rect">
            <a:avLst/>
          </a:prstGeom>
        </p:spPr>
      </p:pic>
      <p:sp>
        <p:nvSpPr>
          <p:cNvPr id="33" name="Rounded Rectangle 9">
            <a:extLst>
              <a:ext uri="{FF2B5EF4-FFF2-40B4-BE49-F238E27FC236}">
                <a16:creationId xmlns:a16="http://schemas.microsoft.com/office/drawing/2014/main" id="{4668032A-B3A4-4954-9141-84A4F632BFCC}"/>
              </a:ext>
            </a:extLst>
          </p:cNvPr>
          <p:cNvSpPr/>
          <p:nvPr/>
        </p:nvSpPr>
        <p:spPr>
          <a:xfrm>
            <a:off x="5176808" y="6404681"/>
            <a:ext cx="5502005" cy="274320"/>
          </a:xfrm>
          <a:prstGeom prst="roundRect">
            <a:avLst/>
          </a:prstGeom>
          <a:solidFill>
            <a:schemeClr val="accent4"/>
          </a:solidFill>
          <a:ln w="25400" cap="flat" cmpd="sng" algn="ctr">
            <a:noFill/>
            <a:prstDash val="solid"/>
          </a:ln>
          <a:effectLst/>
        </p:spPr>
        <p:txBody>
          <a:bodyPr rtlCol="0" anchor="ctr"/>
          <a:lstStyle/>
          <a:p>
            <a:pPr marL="0" marR="0" lvl="0" indent="0" algn="ctr" defTabSz="914354" eaLnBrk="1" fontAlgn="auto" latinLnBrk="0" hangingPunct="1">
              <a:lnSpc>
                <a:spcPct val="100000"/>
              </a:lnSpc>
              <a:spcBef>
                <a:spcPts val="0"/>
              </a:spcBef>
              <a:spcAft>
                <a:spcPts val="0"/>
              </a:spcAft>
              <a:buClrTx/>
              <a:buSzTx/>
              <a:buFontTx/>
              <a:buNone/>
              <a:tabLst/>
              <a:defRPr/>
            </a:pPr>
            <a:r>
              <a:rPr kumimoji="0" lang="es-CO" sz="7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Armonización regulatoria, procedimientos, excepciones por causalidad, etc.</a:t>
            </a:r>
            <a:endParaRPr kumimoji="0" lang="en-US" sz="700" b="1" i="0" u="none" strike="noStrike" kern="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cxnSp>
        <p:nvCxnSpPr>
          <p:cNvPr id="35" name="Straight Connector 34">
            <a:extLst>
              <a:ext uri="{FF2B5EF4-FFF2-40B4-BE49-F238E27FC236}">
                <a16:creationId xmlns:a16="http://schemas.microsoft.com/office/drawing/2014/main" id="{EAAEE9D0-6059-4C59-A525-709ED4E26156}"/>
              </a:ext>
            </a:extLst>
          </p:cNvPr>
          <p:cNvCxnSpPr>
            <a:cxnSpLocks/>
          </p:cNvCxnSpPr>
          <p:nvPr/>
        </p:nvCxnSpPr>
        <p:spPr>
          <a:xfrm flipH="1">
            <a:off x="4948440" y="4702439"/>
            <a:ext cx="0" cy="720000"/>
          </a:xfrm>
          <a:prstGeom prst="line">
            <a:avLst/>
          </a:prstGeom>
          <a:ln w="28575"/>
        </p:spPr>
        <p:style>
          <a:lnRef idx="1">
            <a:schemeClr val="accent4"/>
          </a:lnRef>
          <a:fillRef idx="0">
            <a:schemeClr val="accent4"/>
          </a:fillRef>
          <a:effectRef idx="0">
            <a:schemeClr val="accent4"/>
          </a:effectRef>
          <a:fontRef idx="minor">
            <a:schemeClr val="tx1"/>
          </a:fontRef>
        </p:style>
      </p:cxnSp>
      <p:cxnSp>
        <p:nvCxnSpPr>
          <p:cNvPr id="37" name="Straight Connector 36">
            <a:extLst>
              <a:ext uri="{FF2B5EF4-FFF2-40B4-BE49-F238E27FC236}">
                <a16:creationId xmlns:a16="http://schemas.microsoft.com/office/drawing/2014/main" id="{64EB4BA2-1E72-4E8B-992D-7CD40541AF11}"/>
              </a:ext>
            </a:extLst>
          </p:cNvPr>
          <p:cNvCxnSpPr>
            <a:cxnSpLocks/>
          </p:cNvCxnSpPr>
          <p:nvPr/>
        </p:nvCxnSpPr>
        <p:spPr>
          <a:xfrm>
            <a:off x="4953752" y="5422439"/>
            <a:ext cx="396000" cy="0"/>
          </a:xfrm>
          <a:prstGeom prst="line">
            <a:avLst/>
          </a:prstGeom>
          <a:ln w="28575"/>
        </p:spPr>
        <p:style>
          <a:lnRef idx="1">
            <a:schemeClr val="accent4"/>
          </a:lnRef>
          <a:fillRef idx="0">
            <a:schemeClr val="accent4"/>
          </a:fillRef>
          <a:effectRef idx="0">
            <a:schemeClr val="accent4"/>
          </a:effectRef>
          <a:fontRef idx="minor">
            <a:schemeClr val="tx1"/>
          </a:fontRef>
        </p:style>
      </p:cxnSp>
      <p:cxnSp>
        <p:nvCxnSpPr>
          <p:cNvPr id="39" name="Straight Connector 38">
            <a:extLst>
              <a:ext uri="{FF2B5EF4-FFF2-40B4-BE49-F238E27FC236}">
                <a16:creationId xmlns:a16="http://schemas.microsoft.com/office/drawing/2014/main" id="{82B490EA-1788-41F8-AE54-F3E8D25B2C05}"/>
              </a:ext>
            </a:extLst>
          </p:cNvPr>
          <p:cNvCxnSpPr/>
          <p:nvPr/>
        </p:nvCxnSpPr>
        <p:spPr>
          <a:xfrm flipV="1">
            <a:off x="4818936" y="5182809"/>
            <a:ext cx="263087" cy="120349"/>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4AD9074-38E8-4DA3-B104-1F76BF1A33A6}"/>
              </a:ext>
            </a:extLst>
          </p:cNvPr>
          <p:cNvCxnSpPr/>
          <p:nvPr/>
        </p:nvCxnSpPr>
        <p:spPr>
          <a:xfrm flipV="1">
            <a:off x="4826165" y="5257012"/>
            <a:ext cx="263087" cy="120349"/>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0442392"/>
      </p:ext>
    </p:extLst>
  </p:cSld>
  <p:clrMapOvr>
    <a:masterClrMapping/>
  </p:clrMapOvr>
</p:sld>
</file>

<file path=ppt/theme/theme1.xml><?xml version="1.0" encoding="utf-8"?>
<a:theme xmlns:a="http://schemas.openxmlformats.org/drawingml/2006/main" name="Enel Template v2.6 [JPEG+VECTOR LOGO]">
  <a:themeElements>
    <a:clrScheme name="ENEL">
      <a:dk1>
        <a:sysClr val="windowText" lastClr="000000"/>
      </a:dk1>
      <a:lt1>
        <a:sysClr val="window" lastClr="FFFFFF"/>
      </a:lt1>
      <a:dk2>
        <a:srgbClr val="C6C6C6"/>
      </a:dk2>
      <a:lt2>
        <a:srgbClr val="EDEEE8"/>
      </a:lt2>
      <a:accent1>
        <a:srgbClr val="0655FA"/>
      </a:accent1>
      <a:accent2>
        <a:srgbClr val="40B9E6"/>
      </a:accent2>
      <a:accent3>
        <a:srgbClr val="E71401"/>
      </a:accent3>
      <a:accent4>
        <a:srgbClr val="FE0F64"/>
      </a:accent4>
      <a:accent5>
        <a:srgbClr val="028C59"/>
      </a:accent5>
      <a:accent6>
        <a:srgbClr val="55BD5A"/>
      </a:accent6>
      <a:hlink>
        <a:srgbClr val="000000"/>
      </a:hlink>
      <a:folHlink>
        <a:srgbClr val="00000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72000" tIns="36000" rIns="72000" bIns="36000"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smtClean="0"/>
        </a:defPPr>
      </a:lstStyle>
    </a:txDef>
  </a:objectDefaults>
  <a:extraClrSchemeLst/>
  <a:extLst>
    <a:ext uri="{05A4C25C-085E-4340-85A3-A5531E510DB2}">
      <thm15:themeFamily xmlns:thm15="http://schemas.microsoft.com/office/thememl/2012/main" name="Enel_PPTtemplate_v2-6[JPEG+VECTORLOGO]" id="{A78A76FD-14E2-4D80-A313-D0CAB5E218D4}" vid="{C3814A83-8DC5-4303-A835-89EF9FAE18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A0A623F91637842B1AA2E6EC3D4C6A4" ma:contentTypeVersion="14" ma:contentTypeDescription="Create a new document." ma:contentTypeScope="" ma:versionID="8ca7114f8f5b8b62fa85fda7a0f7c17c">
  <xsd:schema xmlns:xsd="http://www.w3.org/2001/XMLSchema" xmlns:xs="http://www.w3.org/2001/XMLSchema" xmlns:p="http://schemas.microsoft.com/office/2006/metadata/properties" xmlns:ns3="fa08d7e0-1251-4dc7-87b9-13a3435fd2c9" xmlns:ns4="d785b8fc-d22c-4ba9-b454-aea9cb9fa48f" targetNamespace="http://schemas.microsoft.com/office/2006/metadata/properties" ma:root="true" ma:fieldsID="9cf0f7296cc7385bb58b0c111ffc19cd" ns3:_="" ns4:_="">
    <xsd:import namespace="fa08d7e0-1251-4dc7-87b9-13a3435fd2c9"/>
    <xsd:import namespace="d785b8fc-d22c-4ba9-b454-aea9cb9fa48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08d7e0-1251-4dc7-87b9-13a3435fd2c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85b8fc-d22c-4ba9-b454-aea9cb9fa48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7C291FB-9BC1-44EF-AD1F-20D86902A384}">
  <ds:schemaRefs>
    <ds:schemaRef ds:uri="http://schemas.microsoft.com/office/2006/documentManagement/types"/>
    <ds:schemaRef ds:uri="fa08d7e0-1251-4dc7-87b9-13a3435fd2c9"/>
    <ds:schemaRef ds:uri="http://purl.org/dc/terms/"/>
    <ds:schemaRef ds:uri="http://purl.org/dc/dcmitype/"/>
    <ds:schemaRef ds:uri="http://purl.org/dc/elements/1.1/"/>
    <ds:schemaRef ds:uri="http://schemas.openxmlformats.org/package/2006/metadata/core-properties"/>
    <ds:schemaRef ds:uri="http://www.w3.org/XML/1998/namespace"/>
    <ds:schemaRef ds:uri="http://schemas.microsoft.com/office/infopath/2007/PartnerControls"/>
    <ds:schemaRef ds:uri="d785b8fc-d22c-4ba9-b454-aea9cb9fa48f"/>
    <ds:schemaRef ds:uri="http://schemas.microsoft.com/office/2006/metadata/properties"/>
  </ds:schemaRefs>
</ds:datastoreItem>
</file>

<file path=customXml/itemProps2.xml><?xml version="1.0" encoding="utf-8"?>
<ds:datastoreItem xmlns:ds="http://schemas.openxmlformats.org/officeDocument/2006/customXml" ds:itemID="{A87A710C-D932-4EEE-B8C9-460CD02BADE3}">
  <ds:schemaRefs>
    <ds:schemaRef ds:uri="http://schemas.microsoft.com/sharepoint/v3/contenttype/forms"/>
  </ds:schemaRefs>
</ds:datastoreItem>
</file>

<file path=customXml/itemProps3.xml><?xml version="1.0" encoding="utf-8"?>
<ds:datastoreItem xmlns:ds="http://schemas.openxmlformats.org/officeDocument/2006/customXml" ds:itemID="{D60C1A6B-E395-4200-8E5E-C533AF0A32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08d7e0-1251-4dc7-87b9-13a3435fd2c9"/>
    <ds:schemaRef ds:uri="d785b8fc-d22c-4ba9-b454-aea9cb9fa4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Enel_PPTtemplat_new_logo</Template>
  <TotalTime>0</TotalTime>
  <Words>581</Words>
  <Application>Microsoft Office PowerPoint</Application>
  <PresentationFormat>Panorámica</PresentationFormat>
  <Paragraphs>49</Paragraphs>
  <Slides>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Calibri</vt:lpstr>
      <vt:lpstr>Lucida Grande</vt:lpstr>
      <vt:lpstr>Open Sans</vt:lpstr>
      <vt:lpstr>Enel Template v2.6 [JPEG+VECTOR LOGO]</vt:lpstr>
      <vt:lpstr>Aplicación Resolución CREG 086 de 1996 Caso Central Laguneta</vt:lpstr>
      <vt:lpstr>Contexto Regulatorio</vt:lpstr>
      <vt:lpstr>Antecedentes y contexto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cp:lastPrinted>2016-01-26T17:14:29Z</cp:lastPrinted>
  <dcterms:created xsi:type="dcterms:W3CDTF">2018-08-21T16:55:05Z</dcterms:created>
  <dcterms:modified xsi:type="dcterms:W3CDTF">2022-04-07T20:42:25Z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0x0101008A0A623F91637842B1AA2E6EC3D4C6A4</vt:lpwstr>
  </property>
  <property fmtid="{D5CDD505-2E9C-101B-9397-08002B2CF9AE}" pid="3" name="MSIP_Label_797ad33d-ed35-43c0-b526-22bc83c17deb_Enabled">
    <vt:lpwstr>true</vt:lpwstr>
  </property>
  <property fmtid="{D5CDD505-2E9C-101B-9397-08002B2CF9AE}" pid="4" name="MSIP_Label_797ad33d-ed35-43c0-b526-22bc83c17deb_SetDate">
    <vt:lpwstr>2022-04-07T17:28:55Z</vt:lpwstr>
  </property>
  <property fmtid="{D5CDD505-2E9C-101B-9397-08002B2CF9AE}" pid="5" name="MSIP_Label_797ad33d-ed35-43c0-b526-22bc83c17deb_Method">
    <vt:lpwstr>Standard</vt:lpwstr>
  </property>
  <property fmtid="{D5CDD505-2E9C-101B-9397-08002B2CF9AE}" pid="6" name="MSIP_Label_797ad33d-ed35-43c0-b526-22bc83c17deb_Name">
    <vt:lpwstr>797ad33d-ed35-43c0-b526-22bc83c17deb</vt:lpwstr>
  </property>
  <property fmtid="{D5CDD505-2E9C-101B-9397-08002B2CF9AE}" pid="7" name="MSIP_Label_797ad33d-ed35-43c0-b526-22bc83c17deb_SiteId">
    <vt:lpwstr>d539d4bf-5610-471a-afc2-1c76685cfefa</vt:lpwstr>
  </property>
  <property fmtid="{D5CDD505-2E9C-101B-9397-08002B2CF9AE}" pid="8" name="MSIP_Label_797ad33d-ed35-43c0-b526-22bc83c17deb_ActionId">
    <vt:lpwstr>e95ed66a-10a7-4f7b-b107-79dd8b1f9666</vt:lpwstr>
  </property>
  <property fmtid="{D5CDD505-2E9C-101B-9397-08002B2CF9AE}" pid="9" name="MSIP_Label_797ad33d-ed35-43c0-b526-22bc83c17deb_ContentBits">
    <vt:lpwstr>1</vt:lpwstr>
  </property>
</Properties>
</file>