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0" r:id="rId1"/>
  </p:sldMasterIdLst>
  <p:notesMasterIdLst>
    <p:notesMasterId r:id="rId10"/>
  </p:notesMasterIdLst>
  <p:sldIdLst>
    <p:sldId id="378" r:id="rId2"/>
    <p:sldId id="437" r:id="rId3"/>
    <p:sldId id="424" r:id="rId4"/>
    <p:sldId id="443" r:id="rId5"/>
    <p:sldId id="446" r:id="rId6"/>
    <p:sldId id="448" r:id="rId7"/>
    <p:sldId id="447" r:id="rId8"/>
    <p:sldId id="449" r:id="rId9"/>
  </p:sldIdLst>
  <p:sldSz cx="12192000" cy="6858000"/>
  <p:notesSz cx="7010400" cy="92964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F6491A"/>
    <a:srgbClr val="9BBB59"/>
    <a:srgbClr val="FFFFCC"/>
    <a:srgbClr val="31869B"/>
    <a:srgbClr val="9B3759"/>
    <a:srgbClr val="99FFCC"/>
    <a:srgbClr val="FF9999"/>
    <a:srgbClr val="C767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56430" autoAdjust="0"/>
  </p:normalViewPr>
  <p:slideViewPr>
    <p:cSldViewPr>
      <p:cViewPr>
        <p:scale>
          <a:sx n="75" d="100"/>
          <a:sy n="75" d="100"/>
        </p:scale>
        <p:origin x="336" y="1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rchivosxm\RespaldosSDDP2\MP\2021\Semana11\Resultados\Res_MP_Sem_11SendaSPO.xlsm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archivosxm\RespaldosSDDP2\MP\2021\Semana11\Resultados\Res_MP_Sem_11SendaSPO.xlsm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archivosxm\RespaldosSDDP2\MP\2021\Semana11\Resultados\Res_MP_Sem_11SendaSPO.xlsm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ESCENARIOS Hidrológicos [GWh/día]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8.7155720919500454E-2"/>
          <c:y val="9.7086018559329107E-2"/>
          <c:w val="0.89454471653371137"/>
          <c:h val="0.70333208590396024"/>
        </c:manualLayout>
      </c:layout>
      <c:lineChart>
        <c:grouping val="standard"/>
        <c:varyColors val="0"/>
        <c:ser>
          <c:idx val="13"/>
          <c:order val="0"/>
          <c:tx>
            <c:strRef>
              <c:f>Aportes!$C$1</c:f>
              <c:strCache>
                <c:ptCount val="1"/>
                <c:pt idx="0">
                  <c:v>Contingencia</c:v>
                </c:pt>
              </c:strCache>
            </c:strRef>
          </c:tx>
          <c:spPr>
            <a:ln w="28575" cap="rnd">
              <a:solidFill>
                <a:srgbClr val="0000FF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Aportes!$A$2:$A$105</c:f>
              <c:numCache>
                <c:formatCode>d/mm/yyyy;@</c:formatCode>
                <c:ptCount val="104"/>
                <c:pt idx="0">
                  <c:v>44270</c:v>
                </c:pt>
                <c:pt idx="1">
                  <c:v>44277</c:v>
                </c:pt>
                <c:pt idx="2">
                  <c:v>44284</c:v>
                </c:pt>
                <c:pt idx="3">
                  <c:v>44291</c:v>
                </c:pt>
                <c:pt idx="4">
                  <c:v>44298</c:v>
                </c:pt>
                <c:pt idx="5">
                  <c:v>44305</c:v>
                </c:pt>
                <c:pt idx="6">
                  <c:v>44312</c:v>
                </c:pt>
                <c:pt idx="7">
                  <c:v>44319</c:v>
                </c:pt>
                <c:pt idx="8">
                  <c:v>44326</c:v>
                </c:pt>
                <c:pt idx="9">
                  <c:v>44333</c:v>
                </c:pt>
                <c:pt idx="10">
                  <c:v>44340</c:v>
                </c:pt>
                <c:pt idx="11">
                  <c:v>44347</c:v>
                </c:pt>
                <c:pt idx="12">
                  <c:v>44354</c:v>
                </c:pt>
                <c:pt idx="13">
                  <c:v>44361</c:v>
                </c:pt>
                <c:pt idx="14">
                  <c:v>44368</c:v>
                </c:pt>
                <c:pt idx="15">
                  <c:v>44375</c:v>
                </c:pt>
                <c:pt idx="16">
                  <c:v>44382</c:v>
                </c:pt>
                <c:pt idx="17">
                  <c:v>44389</c:v>
                </c:pt>
                <c:pt idx="18">
                  <c:v>44396</c:v>
                </c:pt>
                <c:pt idx="19">
                  <c:v>44403</c:v>
                </c:pt>
                <c:pt idx="20">
                  <c:v>44410</c:v>
                </c:pt>
                <c:pt idx="21">
                  <c:v>44417</c:v>
                </c:pt>
                <c:pt idx="22">
                  <c:v>44424</c:v>
                </c:pt>
                <c:pt idx="23">
                  <c:v>44431</c:v>
                </c:pt>
                <c:pt idx="24">
                  <c:v>44438</c:v>
                </c:pt>
                <c:pt idx="25">
                  <c:v>44445</c:v>
                </c:pt>
                <c:pt idx="26">
                  <c:v>44452</c:v>
                </c:pt>
                <c:pt idx="27">
                  <c:v>44459</c:v>
                </c:pt>
                <c:pt idx="28">
                  <c:v>44466</c:v>
                </c:pt>
                <c:pt idx="29">
                  <c:v>44473</c:v>
                </c:pt>
                <c:pt idx="30">
                  <c:v>44480</c:v>
                </c:pt>
                <c:pt idx="31">
                  <c:v>44487</c:v>
                </c:pt>
                <c:pt idx="32">
                  <c:v>44494</c:v>
                </c:pt>
                <c:pt idx="33">
                  <c:v>44501</c:v>
                </c:pt>
                <c:pt idx="34">
                  <c:v>44508</c:v>
                </c:pt>
                <c:pt idx="35">
                  <c:v>44515</c:v>
                </c:pt>
                <c:pt idx="36">
                  <c:v>44522</c:v>
                </c:pt>
                <c:pt idx="37">
                  <c:v>44529</c:v>
                </c:pt>
                <c:pt idx="38">
                  <c:v>44536</c:v>
                </c:pt>
                <c:pt idx="39">
                  <c:v>44543</c:v>
                </c:pt>
                <c:pt idx="40">
                  <c:v>44550</c:v>
                </c:pt>
                <c:pt idx="41">
                  <c:v>44557</c:v>
                </c:pt>
                <c:pt idx="42">
                  <c:v>44564</c:v>
                </c:pt>
                <c:pt idx="43">
                  <c:v>44571</c:v>
                </c:pt>
                <c:pt idx="44">
                  <c:v>44578</c:v>
                </c:pt>
                <c:pt idx="45">
                  <c:v>44585</c:v>
                </c:pt>
                <c:pt idx="46">
                  <c:v>44592</c:v>
                </c:pt>
                <c:pt idx="47">
                  <c:v>44599</c:v>
                </c:pt>
                <c:pt idx="48">
                  <c:v>44606</c:v>
                </c:pt>
                <c:pt idx="49">
                  <c:v>44613</c:v>
                </c:pt>
                <c:pt idx="50">
                  <c:v>44620</c:v>
                </c:pt>
                <c:pt idx="51">
                  <c:v>44627</c:v>
                </c:pt>
                <c:pt idx="52">
                  <c:v>44634</c:v>
                </c:pt>
                <c:pt idx="53">
                  <c:v>44641</c:v>
                </c:pt>
                <c:pt idx="54">
                  <c:v>44648</c:v>
                </c:pt>
                <c:pt idx="55">
                  <c:v>44655</c:v>
                </c:pt>
                <c:pt idx="56">
                  <c:v>44662</c:v>
                </c:pt>
                <c:pt idx="57">
                  <c:v>44669</c:v>
                </c:pt>
                <c:pt idx="58">
                  <c:v>44676</c:v>
                </c:pt>
                <c:pt idx="59">
                  <c:v>44683</c:v>
                </c:pt>
                <c:pt idx="60">
                  <c:v>44690</c:v>
                </c:pt>
                <c:pt idx="61">
                  <c:v>44697</c:v>
                </c:pt>
                <c:pt idx="62">
                  <c:v>44704</c:v>
                </c:pt>
                <c:pt idx="63">
                  <c:v>44711</c:v>
                </c:pt>
                <c:pt idx="64">
                  <c:v>44718</c:v>
                </c:pt>
                <c:pt idx="65">
                  <c:v>44725</c:v>
                </c:pt>
                <c:pt idx="66">
                  <c:v>44732</c:v>
                </c:pt>
                <c:pt idx="67">
                  <c:v>44739</c:v>
                </c:pt>
                <c:pt idx="68">
                  <c:v>44746</c:v>
                </c:pt>
                <c:pt idx="69">
                  <c:v>44753</c:v>
                </c:pt>
                <c:pt idx="70">
                  <c:v>44760</c:v>
                </c:pt>
                <c:pt idx="71">
                  <c:v>44767</c:v>
                </c:pt>
                <c:pt idx="72">
                  <c:v>44774</c:v>
                </c:pt>
                <c:pt idx="73">
                  <c:v>44781</c:v>
                </c:pt>
                <c:pt idx="74">
                  <c:v>44788</c:v>
                </c:pt>
                <c:pt idx="75">
                  <c:v>44795</c:v>
                </c:pt>
                <c:pt idx="76">
                  <c:v>44802</c:v>
                </c:pt>
                <c:pt idx="77">
                  <c:v>44809</c:v>
                </c:pt>
                <c:pt idx="78">
                  <c:v>44816</c:v>
                </c:pt>
                <c:pt idx="79">
                  <c:v>44823</c:v>
                </c:pt>
                <c:pt idx="80">
                  <c:v>44830</c:v>
                </c:pt>
                <c:pt idx="81">
                  <c:v>44837</c:v>
                </c:pt>
                <c:pt idx="82">
                  <c:v>44844</c:v>
                </c:pt>
                <c:pt idx="83">
                  <c:v>44851</c:v>
                </c:pt>
                <c:pt idx="84">
                  <c:v>44858</c:v>
                </c:pt>
                <c:pt idx="85">
                  <c:v>44865</c:v>
                </c:pt>
                <c:pt idx="86">
                  <c:v>44872</c:v>
                </c:pt>
                <c:pt idx="87">
                  <c:v>44879</c:v>
                </c:pt>
                <c:pt idx="88">
                  <c:v>44886</c:v>
                </c:pt>
                <c:pt idx="89">
                  <c:v>44893</c:v>
                </c:pt>
                <c:pt idx="90">
                  <c:v>44900</c:v>
                </c:pt>
                <c:pt idx="91">
                  <c:v>44907</c:v>
                </c:pt>
                <c:pt idx="92">
                  <c:v>44914</c:v>
                </c:pt>
                <c:pt idx="93">
                  <c:v>44921</c:v>
                </c:pt>
                <c:pt idx="94">
                  <c:v>44928</c:v>
                </c:pt>
                <c:pt idx="95">
                  <c:v>44935</c:v>
                </c:pt>
                <c:pt idx="96">
                  <c:v>44942</c:v>
                </c:pt>
                <c:pt idx="97">
                  <c:v>44949</c:v>
                </c:pt>
                <c:pt idx="98">
                  <c:v>44956</c:v>
                </c:pt>
                <c:pt idx="99">
                  <c:v>44963</c:v>
                </c:pt>
                <c:pt idx="100">
                  <c:v>44970</c:v>
                </c:pt>
                <c:pt idx="101">
                  <c:v>44977</c:v>
                </c:pt>
                <c:pt idx="102">
                  <c:v>44984</c:v>
                </c:pt>
                <c:pt idx="103">
                  <c:v>44991</c:v>
                </c:pt>
              </c:numCache>
            </c:numRef>
          </c:cat>
          <c:val>
            <c:numRef>
              <c:f>Aportes!$C$2:$C$105</c:f>
              <c:numCache>
                <c:formatCode>0.00</c:formatCode>
                <c:ptCount val="104"/>
                <c:pt idx="0">
                  <c:v>104.4357142857143</c:v>
                </c:pt>
                <c:pt idx="1">
                  <c:v>113.06142857142861</c:v>
                </c:pt>
                <c:pt idx="2">
                  <c:v>132.36000000000001</c:v>
                </c:pt>
                <c:pt idx="3">
                  <c:v>135.96428571428569</c:v>
                </c:pt>
                <c:pt idx="4">
                  <c:v>152.48571428571429</c:v>
                </c:pt>
                <c:pt idx="5">
                  <c:v>175.62857142857141</c:v>
                </c:pt>
                <c:pt idx="6">
                  <c:v>190.25714285714281</c:v>
                </c:pt>
                <c:pt idx="7">
                  <c:v>194.18571428571431</c:v>
                </c:pt>
                <c:pt idx="8">
                  <c:v>215.3</c:v>
                </c:pt>
                <c:pt idx="9">
                  <c:v>238.47142857142859</c:v>
                </c:pt>
                <c:pt idx="10">
                  <c:v>223.3857142857143</c:v>
                </c:pt>
                <c:pt idx="11">
                  <c:v>207.58571428571429</c:v>
                </c:pt>
                <c:pt idx="12">
                  <c:v>181.17142857142861</c:v>
                </c:pt>
                <c:pt idx="13">
                  <c:v>200.32857142857139</c:v>
                </c:pt>
                <c:pt idx="14">
                  <c:v>194.15714285714279</c:v>
                </c:pt>
                <c:pt idx="15">
                  <c:v>198.34285714285721</c:v>
                </c:pt>
                <c:pt idx="16">
                  <c:v>209.35714285714289</c:v>
                </c:pt>
                <c:pt idx="17">
                  <c:v>215.1</c:v>
                </c:pt>
                <c:pt idx="18">
                  <c:v>212.1142857142857</c:v>
                </c:pt>
                <c:pt idx="19">
                  <c:v>206.84285714285721</c:v>
                </c:pt>
                <c:pt idx="20">
                  <c:v>196.08571428571429</c:v>
                </c:pt>
                <c:pt idx="21">
                  <c:v>170.81428571428569</c:v>
                </c:pt>
                <c:pt idx="22">
                  <c:v>160.82857142857139</c:v>
                </c:pt>
                <c:pt idx="23">
                  <c:v>170.05714285714291</c:v>
                </c:pt>
                <c:pt idx="24">
                  <c:v>181.17142857142861</c:v>
                </c:pt>
                <c:pt idx="25">
                  <c:v>177.02857142857141</c:v>
                </c:pt>
                <c:pt idx="26">
                  <c:v>172.54285714285709</c:v>
                </c:pt>
                <c:pt idx="27">
                  <c:v>181.37142857142859</c:v>
                </c:pt>
                <c:pt idx="28">
                  <c:v>190.9</c:v>
                </c:pt>
                <c:pt idx="29">
                  <c:v>183.92857142857139</c:v>
                </c:pt>
                <c:pt idx="30">
                  <c:v>187.48571428571429</c:v>
                </c:pt>
                <c:pt idx="31">
                  <c:v>186.7</c:v>
                </c:pt>
                <c:pt idx="32">
                  <c:v>191.35714285714289</c:v>
                </c:pt>
                <c:pt idx="33">
                  <c:v>206.82857142857139</c:v>
                </c:pt>
                <c:pt idx="34">
                  <c:v>210.05714285714291</c:v>
                </c:pt>
                <c:pt idx="35">
                  <c:v>219.45714285714291</c:v>
                </c:pt>
                <c:pt idx="36">
                  <c:v>200.52857142857141</c:v>
                </c:pt>
                <c:pt idx="37">
                  <c:v>180.8857142857143</c:v>
                </c:pt>
                <c:pt idx="38">
                  <c:v>160.35714285714289</c:v>
                </c:pt>
                <c:pt idx="39">
                  <c:v>140.02000000000001</c:v>
                </c:pt>
                <c:pt idx="40">
                  <c:v>128.03142857142859</c:v>
                </c:pt>
                <c:pt idx="41">
                  <c:v>117.0328571428571</c:v>
                </c:pt>
                <c:pt idx="42">
                  <c:v>116.91</c:v>
                </c:pt>
                <c:pt idx="43">
                  <c:v>105.26428571428571</c:v>
                </c:pt>
                <c:pt idx="44">
                  <c:v>94.314285714285717</c:v>
                </c:pt>
                <c:pt idx="45">
                  <c:v>93.617142857142866</c:v>
                </c:pt>
                <c:pt idx="46">
                  <c:v>92.998571428571424</c:v>
                </c:pt>
                <c:pt idx="47">
                  <c:v>92.658571428571435</c:v>
                </c:pt>
                <c:pt idx="48">
                  <c:v>92.078571428571422</c:v>
                </c:pt>
                <c:pt idx="49">
                  <c:v>93.362857142857138</c:v>
                </c:pt>
                <c:pt idx="50">
                  <c:v>94.95</c:v>
                </c:pt>
                <c:pt idx="51">
                  <c:v>133.8257142857143</c:v>
                </c:pt>
                <c:pt idx="52">
                  <c:v>127.22285714285709</c:v>
                </c:pt>
                <c:pt idx="53">
                  <c:v>149.02857142857141</c:v>
                </c:pt>
                <c:pt idx="54">
                  <c:v>170.1</c:v>
                </c:pt>
                <c:pt idx="55">
                  <c:v>215.21428571428569</c:v>
                </c:pt>
                <c:pt idx="56">
                  <c:v>249.54285714285709</c:v>
                </c:pt>
                <c:pt idx="57">
                  <c:v>242.17142857142861</c:v>
                </c:pt>
                <c:pt idx="58">
                  <c:v>240.18571428571431</c:v>
                </c:pt>
                <c:pt idx="59">
                  <c:v>247.17142857142861</c:v>
                </c:pt>
                <c:pt idx="60">
                  <c:v>287.62857142857138</c:v>
                </c:pt>
                <c:pt idx="61">
                  <c:v>304.92857142857139</c:v>
                </c:pt>
                <c:pt idx="62">
                  <c:v>299.85714285714278</c:v>
                </c:pt>
                <c:pt idx="63">
                  <c:v>308.47142857142859</c:v>
                </c:pt>
                <c:pt idx="64">
                  <c:v>288.54285714285709</c:v>
                </c:pt>
                <c:pt idx="65">
                  <c:v>264.21428571428572</c:v>
                </c:pt>
                <c:pt idx="66">
                  <c:v>255.32857142857139</c:v>
                </c:pt>
                <c:pt idx="67">
                  <c:v>260.94285714285712</c:v>
                </c:pt>
                <c:pt idx="68">
                  <c:v>251.8</c:v>
                </c:pt>
                <c:pt idx="69">
                  <c:v>231.74285714285719</c:v>
                </c:pt>
                <c:pt idx="70">
                  <c:v>224.7285714285714</c:v>
                </c:pt>
                <c:pt idx="71">
                  <c:v>219.51428571428571</c:v>
                </c:pt>
                <c:pt idx="72">
                  <c:v>229.07142857142861</c:v>
                </c:pt>
                <c:pt idx="73">
                  <c:v>215.6</c:v>
                </c:pt>
                <c:pt idx="74">
                  <c:v>202.68571428571431</c:v>
                </c:pt>
                <c:pt idx="75">
                  <c:v>189.2</c:v>
                </c:pt>
                <c:pt idx="76">
                  <c:v>179.4</c:v>
                </c:pt>
                <c:pt idx="77">
                  <c:v>176.65714285714279</c:v>
                </c:pt>
                <c:pt idx="78">
                  <c:v>172.68571428571431</c:v>
                </c:pt>
                <c:pt idx="79">
                  <c:v>188.25714285714281</c:v>
                </c:pt>
                <c:pt idx="80">
                  <c:v>186.82857142857139</c:v>
                </c:pt>
                <c:pt idx="81">
                  <c:v>201.2</c:v>
                </c:pt>
                <c:pt idx="82">
                  <c:v>226.95714285714291</c:v>
                </c:pt>
                <c:pt idx="83">
                  <c:v>224.47142857142859</c:v>
                </c:pt>
                <c:pt idx="84">
                  <c:v>238.74285714285719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4FB-4604-9A45-80C7B0F33053}"/>
            </c:ext>
          </c:extLst>
        </c:ser>
        <c:ser>
          <c:idx val="0"/>
          <c:order val="1"/>
          <c:tx>
            <c:strRef>
              <c:f>Aportes!$D$1</c:f>
              <c:strCache>
                <c:ptCount val="1"/>
                <c:pt idx="0">
                  <c:v>90% media histórica</c:v>
                </c:pt>
              </c:strCache>
            </c:strRef>
          </c:tx>
          <c:spPr>
            <a:ln w="28575" cap="rnd">
              <a:solidFill>
                <a:srgbClr val="00FF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Aportes!$A$2:$A$105</c:f>
              <c:numCache>
                <c:formatCode>d/mm/yyyy;@</c:formatCode>
                <c:ptCount val="104"/>
                <c:pt idx="0">
                  <c:v>44270</c:v>
                </c:pt>
                <c:pt idx="1">
                  <c:v>44277</c:v>
                </c:pt>
                <c:pt idx="2">
                  <c:v>44284</c:v>
                </c:pt>
                <c:pt idx="3">
                  <c:v>44291</c:v>
                </c:pt>
                <c:pt idx="4">
                  <c:v>44298</c:v>
                </c:pt>
                <c:pt idx="5">
                  <c:v>44305</c:v>
                </c:pt>
                <c:pt idx="6">
                  <c:v>44312</c:v>
                </c:pt>
                <c:pt idx="7">
                  <c:v>44319</c:v>
                </c:pt>
                <c:pt idx="8">
                  <c:v>44326</c:v>
                </c:pt>
                <c:pt idx="9">
                  <c:v>44333</c:v>
                </c:pt>
                <c:pt idx="10">
                  <c:v>44340</c:v>
                </c:pt>
                <c:pt idx="11">
                  <c:v>44347</c:v>
                </c:pt>
                <c:pt idx="12">
                  <c:v>44354</c:v>
                </c:pt>
                <c:pt idx="13">
                  <c:v>44361</c:v>
                </c:pt>
                <c:pt idx="14">
                  <c:v>44368</c:v>
                </c:pt>
                <c:pt idx="15">
                  <c:v>44375</c:v>
                </c:pt>
                <c:pt idx="16">
                  <c:v>44382</c:v>
                </c:pt>
                <c:pt idx="17">
                  <c:v>44389</c:v>
                </c:pt>
                <c:pt idx="18">
                  <c:v>44396</c:v>
                </c:pt>
                <c:pt idx="19">
                  <c:v>44403</c:v>
                </c:pt>
                <c:pt idx="20">
                  <c:v>44410</c:v>
                </c:pt>
                <c:pt idx="21">
                  <c:v>44417</c:v>
                </c:pt>
                <c:pt idx="22">
                  <c:v>44424</c:v>
                </c:pt>
                <c:pt idx="23">
                  <c:v>44431</c:v>
                </c:pt>
                <c:pt idx="24">
                  <c:v>44438</c:v>
                </c:pt>
                <c:pt idx="25">
                  <c:v>44445</c:v>
                </c:pt>
                <c:pt idx="26">
                  <c:v>44452</c:v>
                </c:pt>
                <c:pt idx="27">
                  <c:v>44459</c:v>
                </c:pt>
                <c:pt idx="28">
                  <c:v>44466</c:v>
                </c:pt>
                <c:pt idx="29">
                  <c:v>44473</c:v>
                </c:pt>
                <c:pt idx="30">
                  <c:v>44480</c:v>
                </c:pt>
                <c:pt idx="31">
                  <c:v>44487</c:v>
                </c:pt>
                <c:pt idx="32">
                  <c:v>44494</c:v>
                </c:pt>
                <c:pt idx="33">
                  <c:v>44501</c:v>
                </c:pt>
                <c:pt idx="34">
                  <c:v>44508</c:v>
                </c:pt>
                <c:pt idx="35">
                  <c:v>44515</c:v>
                </c:pt>
                <c:pt idx="36">
                  <c:v>44522</c:v>
                </c:pt>
                <c:pt idx="37">
                  <c:v>44529</c:v>
                </c:pt>
                <c:pt idx="38">
                  <c:v>44536</c:v>
                </c:pt>
                <c:pt idx="39">
                  <c:v>44543</c:v>
                </c:pt>
                <c:pt idx="40">
                  <c:v>44550</c:v>
                </c:pt>
                <c:pt idx="41">
                  <c:v>44557</c:v>
                </c:pt>
                <c:pt idx="42">
                  <c:v>44564</c:v>
                </c:pt>
                <c:pt idx="43">
                  <c:v>44571</c:v>
                </c:pt>
                <c:pt idx="44">
                  <c:v>44578</c:v>
                </c:pt>
                <c:pt idx="45">
                  <c:v>44585</c:v>
                </c:pt>
                <c:pt idx="46">
                  <c:v>44592</c:v>
                </c:pt>
                <c:pt idx="47">
                  <c:v>44599</c:v>
                </c:pt>
                <c:pt idx="48">
                  <c:v>44606</c:v>
                </c:pt>
                <c:pt idx="49">
                  <c:v>44613</c:v>
                </c:pt>
                <c:pt idx="50">
                  <c:v>44620</c:v>
                </c:pt>
                <c:pt idx="51">
                  <c:v>44627</c:v>
                </c:pt>
                <c:pt idx="52">
                  <c:v>44634</c:v>
                </c:pt>
                <c:pt idx="53">
                  <c:v>44641</c:v>
                </c:pt>
                <c:pt idx="54">
                  <c:v>44648</c:v>
                </c:pt>
                <c:pt idx="55">
                  <c:v>44655</c:v>
                </c:pt>
                <c:pt idx="56">
                  <c:v>44662</c:v>
                </c:pt>
                <c:pt idx="57">
                  <c:v>44669</c:v>
                </c:pt>
                <c:pt idx="58">
                  <c:v>44676</c:v>
                </c:pt>
                <c:pt idx="59">
                  <c:v>44683</c:v>
                </c:pt>
                <c:pt idx="60">
                  <c:v>44690</c:v>
                </c:pt>
                <c:pt idx="61">
                  <c:v>44697</c:v>
                </c:pt>
                <c:pt idx="62">
                  <c:v>44704</c:v>
                </c:pt>
                <c:pt idx="63">
                  <c:v>44711</c:v>
                </c:pt>
                <c:pt idx="64">
                  <c:v>44718</c:v>
                </c:pt>
                <c:pt idx="65">
                  <c:v>44725</c:v>
                </c:pt>
                <c:pt idx="66">
                  <c:v>44732</c:v>
                </c:pt>
                <c:pt idx="67">
                  <c:v>44739</c:v>
                </c:pt>
                <c:pt idx="68">
                  <c:v>44746</c:v>
                </c:pt>
                <c:pt idx="69">
                  <c:v>44753</c:v>
                </c:pt>
                <c:pt idx="70">
                  <c:v>44760</c:v>
                </c:pt>
                <c:pt idx="71">
                  <c:v>44767</c:v>
                </c:pt>
                <c:pt idx="72">
                  <c:v>44774</c:v>
                </c:pt>
                <c:pt idx="73">
                  <c:v>44781</c:v>
                </c:pt>
                <c:pt idx="74">
                  <c:v>44788</c:v>
                </c:pt>
                <c:pt idx="75">
                  <c:v>44795</c:v>
                </c:pt>
                <c:pt idx="76">
                  <c:v>44802</c:v>
                </c:pt>
                <c:pt idx="77">
                  <c:v>44809</c:v>
                </c:pt>
                <c:pt idx="78">
                  <c:v>44816</c:v>
                </c:pt>
                <c:pt idx="79">
                  <c:v>44823</c:v>
                </c:pt>
                <c:pt idx="80">
                  <c:v>44830</c:v>
                </c:pt>
                <c:pt idx="81">
                  <c:v>44837</c:v>
                </c:pt>
                <c:pt idx="82">
                  <c:v>44844</c:v>
                </c:pt>
                <c:pt idx="83">
                  <c:v>44851</c:v>
                </c:pt>
                <c:pt idx="84">
                  <c:v>44858</c:v>
                </c:pt>
                <c:pt idx="85">
                  <c:v>44865</c:v>
                </c:pt>
                <c:pt idx="86">
                  <c:v>44872</c:v>
                </c:pt>
                <c:pt idx="87">
                  <c:v>44879</c:v>
                </c:pt>
                <c:pt idx="88">
                  <c:v>44886</c:v>
                </c:pt>
                <c:pt idx="89">
                  <c:v>44893</c:v>
                </c:pt>
                <c:pt idx="90">
                  <c:v>44900</c:v>
                </c:pt>
                <c:pt idx="91">
                  <c:v>44907</c:v>
                </c:pt>
                <c:pt idx="92">
                  <c:v>44914</c:v>
                </c:pt>
                <c:pt idx="93">
                  <c:v>44921</c:v>
                </c:pt>
                <c:pt idx="94">
                  <c:v>44928</c:v>
                </c:pt>
                <c:pt idx="95">
                  <c:v>44935</c:v>
                </c:pt>
                <c:pt idx="96">
                  <c:v>44942</c:v>
                </c:pt>
                <c:pt idx="97">
                  <c:v>44949</c:v>
                </c:pt>
                <c:pt idx="98">
                  <c:v>44956</c:v>
                </c:pt>
                <c:pt idx="99">
                  <c:v>44963</c:v>
                </c:pt>
                <c:pt idx="100">
                  <c:v>44970</c:v>
                </c:pt>
                <c:pt idx="101">
                  <c:v>44977</c:v>
                </c:pt>
                <c:pt idx="102">
                  <c:v>44984</c:v>
                </c:pt>
                <c:pt idx="103">
                  <c:v>44991</c:v>
                </c:pt>
              </c:numCache>
            </c:numRef>
          </c:cat>
          <c:val>
            <c:numRef>
              <c:f>Aportes!$D$2:$D$105</c:f>
              <c:numCache>
                <c:formatCode>0.00</c:formatCode>
                <c:ptCount val="104"/>
                <c:pt idx="0">
                  <c:v>96.899999999999991</c:v>
                </c:pt>
                <c:pt idx="1">
                  <c:v>109.7128571428571</c:v>
                </c:pt>
                <c:pt idx="2">
                  <c:v>122.8814285714286</c:v>
                </c:pt>
                <c:pt idx="3">
                  <c:v>137.26142857142861</c:v>
                </c:pt>
                <c:pt idx="4">
                  <c:v>153.41428571428571</c:v>
                </c:pt>
                <c:pt idx="5">
                  <c:v>165.6</c:v>
                </c:pt>
                <c:pt idx="6">
                  <c:v>178.25714285714281</c:v>
                </c:pt>
                <c:pt idx="7">
                  <c:v>187.75714285714281</c:v>
                </c:pt>
                <c:pt idx="8">
                  <c:v>204.87142857142859</c:v>
                </c:pt>
                <c:pt idx="9">
                  <c:v>216.17142857142861</c:v>
                </c:pt>
                <c:pt idx="10">
                  <c:v>216.1</c:v>
                </c:pt>
                <c:pt idx="11">
                  <c:v>215.24285714285719</c:v>
                </c:pt>
                <c:pt idx="12">
                  <c:v>212.7</c:v>
                </c:pt>
                <c:pt idx="13">
                  <c:v>210.7</c:v>
                </c:pt>
                <c:pt idx="14">
                  <c:v>208.25714285714281</c:v>
                </c:pt>
                <c:pt idx="15">
                  <c:v>211.87142857142859</c:v>
                </c:pt>
                <c:pt idx="16">
                  <c:v>206.81428571428569</c:v>
                </c:pt>
                <c:pt idx="17">
                  <c:v>203.44285714285709</c:v>
                </c:pt>
                <c:pt idx="18">
                  <c:v>199.12857142857141</c:v>
                </c:pt>
                <c:pt idx="19">
                  <c:v>196.34285714285721</c:v>
                </c:pt>
                <c:pt idx="20">
                  <c:v>192.94285714285709</c:v>
                </c:pt>
                <c:pt idx="21">
                  <c:v>183.01428571428571</c:v>
                </c:pt>
                <c:pt idx="22">
                  <c:v>178.3</c:v>
                </c:pt>
                <c:pt idx="23">
                  <c:v>172.7285714285714</c:v>
                </c:pt>
                <c:pt idx="24">
                  <c:v>171.44285714285709</c:v>
                </c:pt>
                <c:pt idx="25">
                  <c:v>168.4</c:v>
                </c:pt>
                <c:pt idx="26">
                  <c:v>168.44285714285709</c:v>
                </c:pt>
                <c:pt idx="27">
                  <c:v>171.7</c:v>
                </c:pt>
                <c:pt idx="28">
                  <c:v>178.9</c:v>
                </c:pt>
                <c:pt idx="29">
                  <c:v>186.25714285714281</c:v>
                </c:pt>
                <c:pt idx="30">
                  <c:v>196.58571428571429</c:v>
                </c:pt>
                <c:pt idx="31">
                  <c:v>198.7</c:v>
                </c:pt>
                <c:pt idx="32">
                  <c:v>199.95714285714291</c:v>
                </c:pt>
                <c:pt idx="33">
                  <c:v>201.51428571428571</c:v>
                </c:pt>
                <c:pt idx="34">
                  <c:v>202.31428571428569</c:v>
                </c:pt>
                <c:pt idx="35">
                  <c:v>207.4</c:v>
                </c:pt>
                <c:pt idx="36">
                  <c:v>190.3857142857143</c:v>
                </c:pt>
                <c:pt idx="37">
                  <c:v>173.55714285714291</c:v>
                </c:pt>
                <c:pt idx="38">
                  <c:v>158.24285714285719</c:v>
                </c:pt>
                <c:pt idx="39">
                  <c:v>139.4485714285714</c:v>
                </c:pt>
                <c:pt idx="40">
                  <c:v>126.1128571428571</c:v>
                </c:pt>
                <c:pt idx="41">
                  <c:v>111.84</c:v>
                </c:pt>
                <c:pt idx="42">
                  <c:v>109.0414285714286</c:v>
                </c:pt>
                <c:pt idx="43">
                  <c:v>100.03</c:v>
                </c:pt>
                <c:pt idx="44">
                  <c:v>89.99</c:v>
                </c:pt>
                <c:pt idx="45">
                  <c:v>87.617142857142866</c:v>
                </c:pt>
                <c:pt idx="46">
                  <c:v>86.01428571428572</c:v>
                </c:pt>
                <c:pt idx="47">
                  <c:v>86.287142857142854</c:v>
                </c:pt>
                <c:pt idx="48">
                  <c:v>85.5</c:v>
                </c:pt>
                <c:pt idx="49">
                  <c:v>86.388571428571439</c:v>
                </c:pt>
                <c:pt idx="50">
                  <c:v>89.634285714285724</c:v>
                </c:pt>
                <c:pt idx="51">
                  <c:v>128.07285714285709</c:v>
                </c:pt>
                <c:pt idx="52">
                  <c:v>130.00285714285721</c:v>
                </c:pt>
                <c:pt idx="53">
                  <c:v>143.68571428571431</c:v>
                </c:pt>
                <c:pt idx="54">
                  <c:v>157.9</c:v>
                </c:pt>
                <c:pt idx="55">
                  <c:v>173.55714285714291</c:v>
                </c:pt>
                <c:pt idx="56">
                  <c:v>193.95714285714291</c:v>
                </c:pt>
                <c:pt idx="57">
                  <c:v>206.7</c:v>
                </c:pt>
                <c:pt idx="58">
                  <c:v>221.7</c:v>
                </c:pt>
                <c:pt idx="59">
                  <c:v>232.34285714285721</c:v>
                </c:pt>
                <c:pt idx="60">
                  <c:v>252.18571428571431</c:v>
                </c:pt>
                <c:pt idx="61">
                  <c:v>260.81428571428569</c:v>
                </c:pt>
                <c:pt idx="62">
                  <c:v>260.75714285714292</c:v>
                </c:pt>
                <c:pt idx="63">
                  <c:v>259.57142857142861</c:v>
                </c:pt>
                <c:pt idx="64">
                  <c:v>255.91428571428571</c:v>
                </c:pt>
                <c:pt idx="65">
                  <c:v>247.5</c:v>
                </c:pt>
                <c:pt idx="66">
                  <c:v>241.17142857142861</c:v>
                </c:pt>
                <c:pt idx="67">
                  <c:v>242.94285714285709</c:v>
                </c:pt>
                <c:pt idx="68">
                  <c:v>237</c:v>
                </c:pt>
                <c:pt idx="69">
                  <c:v>231.2</c:v>
                </c:pt>
                <c:pt idx="70">
                  <c:v>226.6</c:v>
                </c:pt>
                <c:pt idx="71">
                  <c:v>220.1</c:v>
                </c:pt>
                <c:pt idx="72">
                  <c:v>217.4</c:v>
                </c:pt>
                <c:pt idx="73">
                  <c:v>205.5</c:v>
                </c:pt>
                <c:pt idx="74">
                  <c:v>199.58571428571429</c:v>
                </c:pt>
                <c:pt idx="75">
                  <c:v>196.47142857142859</c:v>
                </c:pt>
                <c:pt idx="76">
                  <c:v>194.3857142857143</c:v>
                </c:pt>
                <c:pt idx="77">
                  <c:v>191.57142857142861</c:v>
                </c:pt>
                <c:pt idx="78">
                  <c:v>194.54285714285709</c:v>
                </c:pt>
                <c:pt idx="79">
                  <c:v>198.71428571428569</c:v>
                </c:pt>
                <c:pt idx="80">
                  <c:v>207.2714285714286</c:v>
                </c:pt>
                <c:pt idx="81">
                  <c:v>217.74285714285719</c:v>
                </c:pt>
                <c:pt idx="82">
                  <c:v>230.8857142857143</c:v>
                </c:pt>
                <c:pt idx="83">
                  <c:v>239.52857142857141</c:v>
                </c:pt>
                <c:pt idx="84">
                  <c:v>243.15714285714279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FB-4604-9A45-80C7B0F33053}"/>
            </c:ext>
          </c:extLst>
        </c:ser>
        <c:ser>
          <c:idx val="12"/>
          <c:order val="2"/>
          <c:tx>
            <c:strRef>
              <c:f>Aportes!$O$1</c:f>
              <c:strCache>
                <c:ptCount val="1"/>
                <c:pt idx="0">
                  <c:v>Media Historica</c:v>
                </c:pt>
              </c:strCache>
            </c:strRef>
          </c:tx>
          <c:spPr>
            <a:ln w="25400" cap="rnd">
              <a:solidFill>
                <a:srgbClr val="00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Aportes!$A$2:$A$105</c:f>
              <c:numCache>
                <c:formatCode>d/mm/yyyy;@</c:formatCode>
                <c:ptCount val="104"/>
                <c:pt idx="0">
                  <c:v>44270</c:v>
                </c:pt>
                <c:pt idx="1">
                  <c:v>44277</c:v>
                </c:pt>
                <c:pt idx="2">
                  <c:v>44284</c:v>
                </c:pt>
                <c:pt idx="3">
                  <c:v>44291</c:v>
                </c:pt>
                <c:pt idx="4">
                  <c:v>44298</c:v>
                </c:pt>
                <c:pt idx="5">
                  <c:v>44305</c:v>
                </c:pt>
                <c:pt idx="6">
                  <c:v>44312</c:v>
                </c:pt>
                <c:pt idx="7">
                  <c:v>44319</c:v>
                </c:pt>
                <c:pt idx="8">
                  <c:v>44326</c:v>
                </c:pt>
                <c:pt idx="9">
                  <c:v>44333</c:v>
                </c:pt>
                <c:pt idx="10">
                  <c:v>44340</c:v>
                </c:pt>
                <c:pt idx="11">
                  <c:v>44347</c:v>
                </c:pt>
                <c:pt idx="12">
                  <c:v>44354</c:v>
                </c:pt>
                <c:pt idx="13">
                  <c:v>44361</c:v>
                </c:pt>
                <c:pt idx="14">
                  <c:v>44368</c:v>
                </c:pt>
                <c:pt idx="15">
                  <c:v>44375</c:v>
                </c:pt>
                <c:pt idx="16">
                  <c:v>44382</c:v>
                </c:pt>
                <c:pt idx="17">
                  <c:v>44389</c:v>
                </c:pt>
                <c:pt idx="18">
                  <c:v>44396</c:v>
                </c:pt>
                <c:pt idx="19">
                  <c:v>44403</c:v>
                </c:pt>
                <c:pt idx="20">
                  <c:v>44410</c:v>
                </c:pt>
                <c:pt idx="21">
                  <c:v>44417</c:v>
                </c:pt>
                <c:pt idx="22">
                  <c:v>44424</c:v>
                </c:pt>
                <c:pt idx="23">
                  <c:v>44431</c:v>
                </c:pt>
                <c:pt idx="24">
                  <c:v>44438</c:v>
                </c:pt>
                <c:pt idx="25">
                  <c:v>44445</c:v>
                </c:pt>
                <c:pt idx="26">
                  <c:v>44452</c:v>
                </c:pt>
                <c:pt idx="27">
                  <c:v>44459</c:v>
                </c:pt>
                <c:pt idx="28">
                  <c:v>44466</c:v>
                </c:pt>
                <c:pt idx="29">
                  <c:v>44473</c:v>
                </c:pt>
                <c:pt idx="30">
                  <c:v>44480</c:v>
                </c:pt>
                <c:pt idx="31">
                  <c:v>44487</c:v>
                </c:pt>
                <c:pt idx="32">
                  <c:v>44494</c:v>
                </c:pt>
                <c:pt idx="33">
                  <c:v>44501</c:v>
                </c:pt>
                <c:pt idx="34">
                  <c:v>44508</c:v>
                </c:pt>
                <c:pt idx="35">
                  <c:v>44515</c:v>
                </c:pt>
                <c:pt idx="36">
                  <c:v>44522</c:v>
                </c:pt>
                <c:pt idx="37">
                  <c:v>44529</c:v>
                </c:pt>
                <c:pt idx="38">
                  <c:v>44536</c:v>
                </c:pt>
                <c:pt idx="39">
                  <c:v>44543</c:v>
                </c:pt>
                <c:pt idx="40">
                  <c:v>44550</c:v>
                </c:pt>
                <c:pt idx="41">
                  <c:v>44557</c:v>
                </c:pt>
                <c:pt idx="42">
                  <c:v>44564</c:v>
                </c:pt>
                <c:pt idx="43">
                  <c:v>44571</c:v>
                </c:pt>
                <c:pt idx="44">
                  <c:v>44578</c:v>
                </c:pt>
                <c:pt idx="45">
                  <c:v>44585</c:v>
                </c:pt>
                <c:pt idx="46">
                  <c:v>44592</c:v>
                </c:pt>
                <c:pt idx="47">
                  <c:v>44599</c:v>
                </c:pt>
                <c:pt idx="48">
                  <c:v>44606</c:v>
                </c:pt>
                <c:pt idx="49">
                  <c:v>44613</c:v>
                </c:pt>
                <c:pt idx="50">
                  <c:v>44620</c:v>
                </c:pt>
                <c:pt idx="51">
                  <c:v>44627</c:v>
                </c:pt>
                <c:pt idx="52">
                  <c:v>44634</c:v>
                </c:pt>
                <c:pt idx="53">
                  <c:v>44641</c:v>
                </c:pt>
                <c:pt idx="54">
                  <c:v>44648</c:v>
                </c:pt>
                <c:pt idx="55">
                  <c:v>44655</c:v>
                </c:pt>
                <c:pt idx="56">
                  <c:v>44662</c:v>
                </c:pt>
                <c:pt idx="57">
                  <c:v>44669</c:v>
                </c:pt>
                <c:pt idx="58">
                  <c:v>44676</c:v>
                </c:pt>
                <c:pt idx="59">
                  <c:v>44683</c:v>
                </c:pt>
                <c:pt idx="60">
                  <c:v>44690</c:v>
                </c:pt>
                <c:pt idx="61">
                  <c:v>44697</c:v>
                </c:pt>
                <c:pt idx="62">
                  <c:v>44704</c:v>
                </c:pt>
                <c:pt idx="63">
                  <c:v>44711</c:v>
                </c:pt>
                <c:pt idx="64">
                  <c:v>44718</c:v>
                </c:pt>
                <c:pt idx="65">
                  <c:v>44725</c:v>
                </c:pt>
                <c:pt idx="66">
                  <c:v>44732</c:v>
                </c:pt>
                <c:pt idx="67">
                  <c:v>44739</c:v>
                </c:pt>
                <c:pt idx="68">
                  <c:v>44746</c:v>
                </c:pt>
                <c:pt idx="69">
                  <c:v>44753</c:v>
                </c:pt>
                <c:pt idx="70">
                  <c:v>44760</c:v>
                </c:pt>
                <c:pt idx="71">
                  <c:v>44767</c:v>
                </c:pt>
                <c:pt idx="72">
                  <c:v>44774</c:v>
                </c:pt>
                <c:pt idx="73">
                  <c:v>44781</c:v>
                </c:pt>
                <c:pt idx="74">
                  <c:v>44788</c:v>
                </c:pt>
                <c:pt idx="75">
                  <c:v>44795</c:v>
                </c:pt>
                <c:pt idx="76">
                  <c:v>44802</c:v>
                </c:pt>
                <c:pt idx="77">
                  <c:v>44809</c:v>
                </c:pt>
                <c:pt idx="78">
                  <c:v>44816</c:v>
                </c:pt>
                <c:pt idx="79">
                  <c:v>44823</c:v>
                </c:pt>
                <c:pt idx="80">
                  <c:v>44830</c:v>
                </c:pt>
                <c:pt idx="81">
                  <c:v>44837</c:v>
                </c:pt>
                <c:pt idx="82">
                  <c:v>44844</c:v>
                </c:pt>
                <c:pt idx="83">
                  <c:v>44851</c:v>
                </c:pt>
                <c:pt idx="84">
                  <c:v>44858</c:v>
                </c:pt>
                <c:pt idx="85">
                  <c:v>44865</c:v>
                </c:pt>
                <c:pt idx="86">
                  <c:v>44872</c:v>
                </c:pt>
                <c:pt idx="87">
                  <c:v>44879</c:v>
                </c:pt>
                <c:pt idx="88">
                  <c:v>44886</c:v>
                </c:pt>
                <c:pt idx="89">
                  <c:v>44893</c:v>
                </c:pt>
                <c:pt idx="90">
                  <c:v>44900</c:v>
                </c:pt>
                <c:pt idx="91">
                  <c:v>44907</c:v>
                </c:pt>
                <c:pt idx="92">
                  <c:v>44914</c:v>
                </c:pt>
                <c:pt idx="93">
                  <c:v>44921</c:v>
                </c:pt>
                <c:pt idx="94">
                  <c:v>44928</c:v>
                </c:pt>
                <c:pt idx="95">
                  <c:v>44935</c:v>
                </c:pt>
                <c:pt idx="96">
                  <c:v>44942</c:v>
                </c:pt>
                <c:pt idx="97">
                  <c:v>44949</c:v>
                </c:pt>
                <c:pt idx="98">
                  <c:v>44956</c:v>
                </c:pt>
                <c:pt idx="99">
                  <c:v>44963</c:v>
                </c:pt>
                <c:pt idx="100">
                  <c:v>44970</c:v>
                </c:pt>
                <c:pt idx="101">
                  <c:v>44977</c:v>
                </c:pt>
                <c:pt idx="102">
                  <c:v>44984</c:v>
                </c:pt>
                <c:pt idx="103">
                  <c:v>44991</c:v>
                </c:pt>
              </c:numCache>
            </c:numRef>
          </c:cat>
          <c:val>
            <c:numRef>
              <c:f>Aportes!$O$2:$O$105</c:f>
              <c:numCache>
                <c:formatCode>#,##0.00_);\(#,##0.00\)</c:formatCode>
                <c:ptCount val="104"/>
                <c:pt idx="0">
                  <c:v>109.97</c:v>
                </c:pt>
                <c:pt idx="1">
                  <c:v>109.97</c:v>
                </c:pt>
                <c:pt idx="2">
                  <c:v>109.97</c:v>
                </c:pt>
                <c:pt idx="3">
                  <c:v>169.09</c:v>
                </c:pt>
                <c:pt idx="4">
                  <c:v>169.09</c:v>
                </c:pt>
                <c:pt idx="5">
                  <c:v>169.09</c:v>
                </c:pt>
                <c:pt idx="6">
                  <c:v>169.09</c:v>
                </c:pt>
                <c:pt idx="7">
                  <c:v>226.72</c:v>
                </c:pt>
                <c:pt idx="8">
                  <c:v>226.72</c:v>
                </c:pt>
                <c:pt idx="9">
                  <c:v>226.72</c:v>
                </c:pt>
                <c:pt idx="10">
                  <c:v>226.72</c:v>
                </c:pt>
                <c:pt idx="11">
                  <c:v>226.72</c:v>
                </c:pt>
                <c:pt idx="12">
                  <c:v>229</c:v>
                </c:pt>
                <c:pt idx="13">
                  <c:v>229</c:v>
                </c:pt>
                <c:pt idx="14">
                  <c:v>229</c:v>
                </c:pt>
                <c:pt idx="15">
                  <c:v>229</c:v>
                </c:pt>
                <c:pt idx="16">
                  <c:v>217.51</c:v>
                </c:pt>
                <c:pt idx="17">
                  <c:v>217.51</c:v>
                </c:pt>
                <c:pt idx="18">
                  <c:v>217.51</c:v>
                </c:pt>
                <c:pt idx="19">
                  <c:v>217.51</c:v>
                </c:pt>
                <c:pt idx="20">
                  <c:v>192.66</c:v>
                </c:pt>
                <c:pt idx="21">
                  <c:v>192.66</c:v>
                </c:pt>
                <c:pt idx="22">
                  <c:v>192.66</c:v>
                </c:pt>
                <c:pt idx="23">
                  <c:v>192.66</c:v>
                </c:pt>
                <c:pt idx="24">
                  <c:v>192.66</c:v>
                </c:pt>
                <c:pt idx="25">
                  <c:v>181.18</c:v>
                </c:pt>
                <c:pt idx="26">
                  <c:v>181.18</c:v>
                </c:pt>
                <c:pt idx="27">
                  <c:v>181.18</c:v>
                </c:pt>
                <c:pt idx="28">
                  <c:v>181.18</c:v>
                </c:pt>
                <c:pt idx="29">
                  <c:v>206.21</c:v>
                </c:pt>
                <c:pt idx="30">
                  <c:v>206.21</c:v>
                </c:pt>
                <c:pt idx="31">
                  <c:v>206.21</c:v>
                </c:pt>
                <c:pt idx="32">
                  <c:v>206.21</c:v>
                </c:pt>
                <c:pt idx="33">
                  <c:v>209.51</c:v>
                </c:pt>
                <c:pt idx="34">
                  <c:v>209.51</c:v>
                </c:pt>
                <c:pt idx="35">
                  <c:v>209.51</c:v>
                </c:pt>
                <c:pt idx="36">
                  <c:v>209.51</c:v>
                </c:pt>
                <c:pt idx="37">
                  <c:v>209.51</c:v>
                </c:pt>
                <c:pt idx="38">
                  <c:v>146.86000000000001</c:v>
                </c:pt>
                <c:pt idx="39">
                  <c:v>146.86000000000001</c:v>
                </c:pt>
                <c:pt idx="40">
                  <c:v>146.86000000000001</c:v>
                </c:pt>
                <c:pt idx="41">
                  <c:v>146.86000000000001</c:v>
                </c:pt>
                <c:pt idx="42">
                  <c:v>100.3</c:v>
                </c:pt>
                <c:pt idx="43">
                  <c:v>100.3</c:v>
                </c:pt>
                <c:pt idx="44">
                  <c:v>100.3</c:v>
                </c:pt>
                <c:pt idx="45">
                  <c:v>100.3</c:v>
                </c:pt>
                <c:pt idx="46">
                  <c:v>100.3</c:v>
                </c:pt>
                <c:pt idx="47">
                  <c:v>94.11</c:v>
                </c:pt>
                <c:pt idx="48">
                  <c:v>94.11</c:v>
                </c:pt>
                <c:pt idx="49">
                  <c:v>94.11</c:v>
                </c:pt>
                <c:pt idx="50">
                  <c:v>94.11</c:v>
                </c:pt>
                <c:pt idx="51">
                  <c:v>109.97</c:v>
                </c:pt>
                <c:pt idx="52">
                  <c:v>109.97</c:v>
                </c:pt>
                <c:pt idx="53">
                  <c:v>109.97</c:v>
                </c:pt>
                <c:pt idx="54">
                  <c:v>109.97</c:v>
                </c:pt>
                <c:pt idx="55">
                  <c:v>207.14788780000001</c:v>
                </c:pt>
                <c:pt idx="56">
                  <c:v>207.14788780000001</c:v>
                </c:pt>
                <c:pt idx="57">
                  <c:v>207.14788780000001</c:v>
                </c:pt>
                <c:pt idx="58">
                  <c:v>207.14788780000001</c:v>
                </c:pt>
                <c:pt idx="59">
                  <c:v>272.315534824</c:v>
                </c:pt>
                <c:pt idx="60">
                  <c:v>272.315534824</c:v>
                </c:pt>
                <c:pt idx="61">
                  <c:v>272.315534824</c:v>
                </c:pt>
                <c:pt idx="62">
                  <c:v>272.315534824</c:v>
                </c:pt>
                <c:pt idx="63">
                  <c:v>272.315534824</c:v>
                </c:pt>
                <c:pt idx="64">
                  <c:v>267.59500744000002</c:v>
                </c:pt>
                <c:pt idx="65">
                  <c:v>267.59500744000002</c:v>
                </c:pt>
                <c:pt idx="66">
                  <c:v>267.59500744000002</c:v>
                </c:pt>
                <c:pt idx="67">
                  <c:v>267.59500744000002</c:v>
                </c:pt>
                <c:pt idx="68">
                  <c:v>245.09262522399999</c:v>
                </c:pt>
                <c:pt idx="69">
                  <c:v>245.09262522399999</c:v>
                </c:pt>
                <c:pt idx="70">
                  <c:v>245.09262522399999</c:v>
                </c:pt>
                <c:pt idx="71">
                  <c:v>245.09262522399999</c:v>
                </c:pt>
                <c:pt idx="72">
                  <c:v>215.83824417599999</c:v>
                </c:pt>
                <c:pt idx="73">
                  <c:v>215.83824417599999</c:v>
                </c:pt>
                <c:pt idx="74">
                  <c:v>215.83824417599999</c:v>
                </c:pt>
                <c:pt idx="75">
                  <c:v>215.83824417599999</c:v>
                </c:pt>
                <c:pt idx="76">
                  <c:v>215.83824417599999</c:v>
                </c:pt>
                <c:pt idx="77">
                  <c:v>207.75782346400001</c:v>
                </c:pt>
                <c:pt idx="78">
                  <c:v>207.75782346400001</c:v>
                </c:pt>
                <c:pt idx="79">
                  <c:v>207.75782346400001</c:v>
                </c:pt>
                <c:pt idx="80">
                  <c:v>207.75782346400001</c:v>
                </c:pt>
                <c:pt idx="81">
                  <c:v>244.45659447200001</c:v>
                </c:pt>
                <c:pt idx="82">
                  <c:v>244.45659447200001</c:v>
                </c:pt>
                <c:pt idx="83">
                  <c:v>244.45659447200001</c:v>
                </c:pt>
                <c:pt idx="84">
                  <c:v>244.45659447200001</c:v>
                </c:pt>
                <c:pt idx="85">
                  <c:v>244.45659447200001</c:v>
                </c:pt>
                <c:pt idx="86">
                  <c:v>257.02936258400001</c:v>
                </c:pt>
                <c:pt idx="87">
                  <c:v>257.02936258400001</c:v>
                </c:pt>
                <c:pt idx="88">
                  <c:v>257.02936258400001</c:v>
                </c:pt>
                <c:pt idx="89">
                  <c:v>257.02936258400001</c:v>
                </c:pt>
                <c:pt idx="90">
                  <c:v>187.63289483200001</c:v>
                </c:pt>
                <c:pt idx="91">
                  <c:v>187.63289483200001</c:v>
                </c:pt>
                <c:pt idx="92">
                  <c:v>187.63289483200001</c:v>
                </c:pt>
                <c:pt idx="93">
                  <c:v>187.63289483200001</c:v>
                </c:pt>
                <c:pt idx="94">
                  <c:v>130.03192069599999</c:v>
                </c:pt>
                <c:pt idx="95">
                  <c:v>130.03192069599999</c:v>
                </c:pt>
                <c:pt idx="96">
                  <c:v>130.03192069599999</c:v>
                </c:pt>
                <c:pt idx="97">
                  <c:v>130.03192069599999</c:v>
                </c:pt>
                <c:pt idx="98">
                  <c:v>130.03192069599999</c:v>
                </c:pt>
                <c:pt idx="99">
                  <c:v>120.62042822399999</c:v>
                </c:pt>
                <c:pt idx="100">
                  <c:v>120.62042822399999</c:v>
                </c:pt>
                <c:pt idx="101">
                  <c:v>120.62042822399999</c:v>
                </c:pt>
                <c:pt idx="102">
                  <c:v>120.62042822399999</c:v>
                </c:pt>
                <c:pt idx="103">
                  <c:v>139.71744202399998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4FB-4604-9A45-80C7B0F330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944463168"/>
        <c:axId val="-944466432"/>
        <c:extLst/>
      </c:lineChart>
      <c:dateAx>
        <c:axId val="-944463168"/>
        <c:scaling>
          <c:orientation val="minMax"/>
          <c:max val="44864"/>
        </c:scaling>
        <c:delete val="0"/>
        <c:axPos val="b"/>
        <c:numFmt formatCode="m/d/yyyy" sourceLinked="0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944466432"/>
        <c:crosses val="autoZero"/>
        <c:auto val="1"/>
        <c:lblOffset val="100"/>
        <c:baseTimeUnit val="days"/>
      </c:dateAx>
      <c:valAx>
        <c:axId val="-944466432"/>
        <c:scaling>
          <c:orientation val="minMax"/>
          <c:max val="4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/>
                  <a:t>GWh/día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944463168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0523259306495139"/>
          <c:y val="0.149625888693525"/>
          <c:w val="0.8947674238647918"/>
          <c:h val="3.77835236555879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CO" sz="1600"/>
              <a:t>Embalse agregado SIN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9.8979875881413104E-2"/>
          <c:y val="8.3492417294540169E-2"/>
          <c:w val="0.8893284985006602"/>
          <c:h val="0.71580401578665542"/>
        </c:manualLayout>
      </c:layout>
      <c:areaChart>
        <c:grouping val="standard"/>
        <c:varyColors val="0"/>
        <c:ser>
          <c:idx val="11"/>
          <c:order val="2"/>
          <c:tx>
            <c:strRef>
              <c:f>EmbalseSIN!$Q$1</c:f>
              <c:strCache>
                <c:ptCount val="1"/>
                <c:pt idx="0">
                  <c:v>CAR</c:v>
                </c:pt>
              </c:strCache>
            </c:strRef>
          </c:tx>
          <c:spPr>
            <a:solidFill>
              <a:srgbClr val="C8C8C8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>
                  <a:noFill/>
                </a14:hiddenLine>
              </a:ext>
            </a:extLst>
          </c:spPr>
          <c:cat>
            <c:numRef>
              <c:f>EmbalseSIN!$A$2:$A$105</c:f>
              <c:numCache>
                <c:formatCode>d/mm/yyyy;@</c:formatCode>
                <c:ptCount val="104"/>
                <c:pt idx="0">
                  <c:v>44276</c:v>
                </c:pt>
                <c:pt idx="1">
                  <c:v>44283</c:v>
                </c:pt>
                <c:pt idx="2">
                  <c:v>44290</c:v>
                </c:pt>
                <c:pt idx="3">
                  <c:v>44297</c:v>
                </c:pt>
                <c:pt idx="4">
                  <c:v>44304</c:v>
                </c:pt>
                <c:pt idx="5">
                  <c:v>44311</c:v>
                </c:pt>
                <c:pt idx="6">
                  <c:v>44318</c:v>
                </c:pt>
                <c:pt idx="7">
                  <c:v>44325</c:v>
                </c:pt>
                <c:pt idx="8">
                  <c:v>44332</c:v>
                </c:pt>
                <c:pt idx="9">
                  <c:v>44339</c:v>
                </c:pt>
                <c:pt idx="10">
                  <c:v>44346</c:v>
                </c:pt>
                <c:pt idx="11">
                  <c:v>44353</c:v>
                </c:pt>
                <c:pt idx="12">
                  <c:v>44360</c:v>
                </c:pt>
                <c:pt idx="13">
                  <c:v>44367</c:v>
                </c:pt>
                <c:pt idx="14">
                  <c:v>44374</c:v>
                </c:pt>
                <c:pt idx="15">
                  <c:v>44381</c:v>
                </c:pt>
                <c:pt idx="16">
                  <c:v>44388</c:v>
                </c:pt>
                <c:pt idx="17">
                  <c:v>44395</c:v>
                </c:pt>
                <c:pt idx="18">
                  <c:v>44402</c:v>
                </c:pt>
                <c:pt idx="19">
                  <c:v>44409</c:v>
                </c:pt>
                <c:pt idx="20">
                  <c:v>44416</c:v>
                </c:pt>
                <c:pt idx="21">
                  <c:v>44423</c:v>
                </c:pt>
                <c:pt idx="22">
                  <c:v>44430</c:v>
                </c:pt>
                <c:pt idx="23">
                  <c:v>44437</c:v>
                </c:pt>
                <c:pt idx="24">
                  <c:v>44444</c:v>
                </c:pt>
                <c:pt idx="25">
                  <c:v>44451</c:v>
                </c:pt>
                <c:pt idx="26">
                  <c:v>44458</c:v>
                </c:pt>
                <c:pt idx="27">
                  <c:v>44465</c:v>
                </c:pt>
                <c:pt idx="28">
                  <c:v>44472</c:v>
                </c:pt>
                <c:pt idx="29">
                  <c:v>44479</c:v>
                </c:pt>
                <c:pt idx="30">
                  <c:v>44486</c:v>
                </c:pt>
                <c:pt idx="31">
                  <c:v>44493</c:v>
                </c:pt>
                <c:pt idx="32">
                  <c:v>44500</c:v>
                </c:pt>
                <c:pt idx="33">
                  <c:v>44507</c:v>
                </c:pt>
                <c:pt idx="34">
                  <c:v>44514</c:v>
                </c:pt>
                <c:pt idx="35">
                  <c:v>44521</c:v>
                </c:pt>
                <c:pt idx="36">
                  <c:v>44528</c:v>
                </c:pt>
                <c:pt idx="37">
                  <c:v>44535</c:v>
                </c:pt>
                <c:pt idx="38">
                  <c:v>44542</c:v>
                </c:pt>
                <c:pt idx="39">
                  <c:v>44549</c:v>
                </c:pt>
                <c:pt idx="40">
                  <c:v>44556</c:v>
                </c:pt>
                <c:pt idx="41">
                  <c:v>44563</c:v>
                </c:pt>
                <c:pt idx="42">
                  <c:v>44570</c:v>
                </c:pt>
                <c:pt idx="43">
                  <c:v>44577</c:v>
                </c:pt>
                <c:pt idx="44">
                  <c:v>44584</c:v>
                </c:pt>
                <c:pt idx="45">
                  <c:v>44591</c:v>
                </c:pt>
                <c:pt idx="46">
                  <c:v>44598</c:v>
                </c:pt>
                <c:pt idx="47">
                  <c:v>44605</c:v>
                </c:pt>
                <c:pt idx="48">
                  <c:v>44612</c:v>
                </c:pt>
                <c:pt idx="49">
                  <c:v>44619</c:v>
                </c:pt>
                <c:pt idx="50">
                  <c:v>44626</c:v>
                </c:pt>
                <c:pt idx="51">
                  <c:v>44633</c:v>
                </c:pt>
                <c:pt idx="52">
                  <c:v>44640</c:v>
                </c:pt>
                <c:pt idx="53">
                  <c:v>44647</c:v>
                </c:pt>
                <c:pt idx="54">
                  <c:v>44654</c:v>
                </c:pt>
                <c:pt idx="55">
                  <c:v>44661</c:v>
                </c:pt>
                <c:pt idx="56">
                  <c:v>44668</c:v>
                </c:pt>
                <c:pt idx="57">
                  <c:v>44675</c:v>
                </c:pt>
                <c:pt idx="58">
                  <c:v>44682</c:v>
                </c:pt>
                <c:pt idx="59">
                  <c:v>44689</c:v>
                </c:pt>
                <c:pt idx="60">
                  <c:v>44696</c:v>
                </c:pt>
                <c:pt idx="61">
                  <c:v>44703</c:v>
                </c:pt>
                <c:pt idx="62">
                  <c:v>44710</c:v>
                </c:pt>
                <c:pt idx="63">
                  <c:v>44717</c:v>
                </c:pt>
                <c:pt idx="64">
                  <c:v>44724</c:v>
                </c:pt>
                <c:pt idx="65">
                  <c:v>44731</c:v>
                </c:pt>
                <c:pt idx="66">
                  <c:v>44738</c:v>
                </c:pt>
                <c:pt idx="67">
                  <c:v>44745</c:v>
                </c:pt>
                <c:pt idx="68">
                  <c:v>44752</c:v>
                </c:pt>
                <c:pt idx="69">
                  <c:v>44759</c:v>
                </c:pt>
                <c:pt idx="70">
                  <c:v>44766</c:v>
                </c:pt>
                <c:pt idx="71">
                  <c:v>44773</c:v>
                </c:pt>
                <c:pt idx="72">
                  <c:v>44780</c:v>
                </c:pt>
                <c:pt idx="73">
                  <c:v>44787</c:v>
                </c:pt>
                <c:pt idx="74">
                  <c:v>44794</c:v>
                </c:pt>
                <c:pt idx="75">
                  <c:v>44801</c:v>
                </c:pt>
                <c:pt idx="76">
                  <c:v>44808</c:v>
                </c:pt>
                <c:pt idx="77">
                  <c:v>44815</c:v>
                </c:pt>
                <c:pt idx="78">
                  <c:v>44822</c:v>
                </c:pt>
                <c:pt idx="79">
                  <c:v>44829</c:v>
                </c:pt>
                <c:pt idx="80">
                  <c:v>44836</c:v>
                </c:pt>
                <c:pt idx="81">
                  <c:v>44843</c:v>
                </c:pt>
                <c:pt idx="82">
                  <c:v>44850</c:v>
                </c:pt>
                <c:pt idx="83">
                  <c:v>44857</c:v>
                </c:pt>
                <c:pt idx="84">
                  <c:v>44864</c:v>
                </c:pt>
                <c:pt idx="85">
                  <c:v>44871</c:v>
                </c:pt>
                <c:pt idx="86">
                  <c:v>44878</c:v>
                </c:pt>
                <c:pt idx="87">
                  <c:v>44885</c:v>
                </c:pt>
                <c:pt idx="88">
                  <c:v>44892</c:v>
                </c:pt>
                <c:pt idx="89">
                  <c:v>44899</c:v>
                </c:pt>
                <c:pt idx="90">
                  <c:v>44906</c:v>
                </c:pt>
                <c:pt idx="91">
                  <c:v>44913</c:v>
                </c:pt>
                <c:pt idx="92">
                  <c:v>44920</c:v>
                </c:pt>
                <c:pt idx="93">
                  <c:v>44927</c:v>
                </c:pt>
                <c:pt idx="94">
                  <c:v>44934</c:v>
                </c:pt>
                <c:pt idx="95">
                  <c:v>44941</c:v>
                </c:pt>
                <c:pt idx="96">
                  <c:v>44948</c:v>
                </c:pt>
                <c:pt idx="97">
                  <c:v>44955</c:v>
                </c:pt>
                <c:pt idx="98">
                  <c:v>44962</c:v>
                </c:pt>
                <c:pt idx="99">
                  <c:v>44969</c:v>
                </c:pt>
                <c:pt idx="100">
                  <c:v>44976</c:v>
                </c:pt>
                <c:pt idx="101">
                  <c:v>44983</c:v>
                </c:pt>
                <c:pt idx="102">
                  <c:v>44990</c:v>
                </c:pt>
                <c:pt idx="103">
                  <c:v>44997</c:v>
                </c:pt>
              </c:numCache>
            </c:numRef>
          </c:cat>
          <c:val>
            <c:numRef>
              <c:f>EmbalseSIN!$Q$2:$Q$105</c:f>
              <c:numCache>
                <c:formatCode>General</c:formatCode>
                <c:ptCount val="104"/>
                <c:pt idx="0">
                  <c:v>28.12</c:v>
                </c:pt>
                <c:pt idx="1">
                  <c:v>26.17</c:v>
                </c:pt>
                <c:pt idx="2">
                  <c:v>25.93</c:v>
                </c:pt>
                <c:pt idx="3">
                  <c:v>26.2</c:v>
                </c:pt>
                <c:pt idx="4">
                  <c:v>26.18</c:v>
                </c:pt>
                <c:pt idx="5">
                  <c:v>25.98</c:v>
                </c:pt>
                <c:pt idx="6">
                  <c:v>26.22</c:v>
                </c:pt>
                <c:pt idx="7">
                  <c:v>27.04</c:v>
                </c:pt>
                <c:pt idx="8">
                  <c:v>27.14</c:v>
                </c:pt>
                <c:pt idx="9">
                  <c:v>28.16</c:v>
                </c:pt>
                <c:pt idx="10">
                  <c:v>28.75</c:v>
                </c:pt>
                <c:pt idx="11">
                  <c:v>32.229999999999997</c:v>
                </c:pt>
                <c:pt idx="12">
                  <c:v>34.33</c:v>
                </c:pt>
                <c:pt idx="13">
                  <c:v>35.549999999999997</c:v>
                </c:pt>
                <c:pt idx="14">
                  <c:v>37.75</c:v>
                </c:pt>
                <c:pt idx="15">
                  <c:v>38.89</c:v>
                </c:pt>
                <c:pt idx="16">
                  <c:v>39.93</c:v>
                </c:pt>
                <c:pt idx="17">
                  <c:v>39.880000000000003</c:v>
                </c:pt>
                <c:pt idx="18">
                  <c:v>41.35</c:v>
                </c:pt>
                <c:pt idx="19">
                  <c:v>41.68</c:v>
                </c:pt>
                <c:pt idx="20">
                  <c:v>42.07</c:v>
                </c:pt>
                <c:pt idx="21">
                  <c:v>42.51</c:v>
                </c:pt>
                <c:pt idx="22">
                  <c:v>44.9</c:v>
                </c:pt>
                <c:pt idx="23">
                  <c:v>46.31</c:v>
                </c:pt>
                <c:pt idx="24">
                  <c:v>46.45</c:v>
                </c:pt>
                <c:pt idx="25">
                  <c:v>47.5</c:v>
                </c:pt>
                <c:pt idx="26">
                  <c:v>47.1</c:v>
                </c:pt>
                <c:pt idx="27">
                  <c:v>46.32</c:v>
                </c:pt>
                <c:pt idx="28">
                  <c:v>46.52</c:v>
                </c:pt>
                <c:pt idx="29">
                  <c:v>47.18</c:v>
                </c:pt>
                <c:pt idx="30">
                  <c:v>48.52</c:v>
                </c:pt>
                <c:pt idx="31">
                  <c:v>48.87</c:v>
                </c:pt>
                <c:pt idx="32">
                  <c:v>49.37</c:v>
                </c:pt>
                <c:pt idx="33">
                  <c:v>51.25</c:v>
                </c:pt>
                <c:pt idx="34">
                  <c:v>54.06</c:v>
                </c:pt>
                <c:pt idx="35">
                  <c:v>54.58</c:v>
                </c:pt>
                <c:pt idx="36">
                  <c:v>55.7</c:v>
                </c:pt>
                <c:pt idx="37">
                  <c:v>56.15</c:v>
                </c:pt>
                <c:pt idx="38">
                  <c:v>55.62</c:v>
                </c:pt>
                <c:pt idx="39">
                  <c:v>54.6</c:v>
                </c:pt>
                <c:pt idx="40">
                  <c:v>53.68</c:v>
                </c:pt>
                <c:pt idx="41">
                  <c:v>52.22</c:v>
                </c:pt>
                <c:pt idx="42">
                  <c:v>51.2</c:v>
                </c:pt>
                <c:pt idx="43">
                  <c:v>49.26</c:v>
                </c:pt>
                <c:pt idx="44">
                  <c:v>46.82</c:v>
                </c:pt>
                <c:pt idx="45">
                  <c:v>44.57</c:v>
                </c:pt>
                <c:pt idx="46">
                  <c:v>41.81</c:v>
                </c:pt>
                <c:pt idx="47">
                  <c:v>39.880000000000003</c:v>
                </c:pt>
                <c:pt idx="48">
                  <c:v>37.700000000000003</c:v>
                </c:pt>
                <c:pt idx="49">
                  <c:v>35.72</c:v>
                </c:pt>
                <c:pt idx="50">
                  <c:v>33.04</c:v>
                </c:pt>
                <c:pt idx="51">
                  <c:v>30.56</c:v>
                </c:pt>
                <c:pt idx="52">
                  <c:v>28.24</c:v>
                </c:pt>
                <c:pt idx="53">
                  <c:v>26.09</c:v>
                </c:pt>
                <c:pt idx="54">
                  <c:v>25.67</c:v>
                </c:pt>
                <c:pt idx="55">
                  <c:v>26.12</c:v>
                </c:pt>
                <c:pt idx="56">
                  <c:v>26.33</c:v>
                </c:pt>
                <c:pt idx="57">
                  <c:v>26.27</c:v>
                </c:pt>
                <c:pt idx="58">
                  <c:v>26.19</c:v>
                </c:pt>
                <c:pt idx="59">
                  <c:v>26.67</c:v>
                </c:pt>
                <c:pt idx="60">
                  <c:v>27.01</c:v>
                </c:pt>
                <c:pt idx="61">
                  <c:v>28.13</c:v>
                </c:pt>
                <c:pt idx="62">
                  <c:v>28.35</c:v>
                </c:pt>
                <c:pt idx="63">
                  <c:v>31.79</c:v>
                </c:pt>
                <c:pt idx="64">
                  <c:v>34.119999999999997</c:v>
                </c:pt>
                <c:pt idx="65">
                  <c:v>35.43</c:v>
                </c:pt>
                <c:pt idx="66">
                  <c:v>37.479999999999997</c:v>
                </c:pt>
                <c:pt idx="67">
                  <c:v>38.840000000000003</c:v>
                </c:pt>
                <c:pt idx="68">
                  <c:v>39.770000000000003</c:v>
                </c:pt>
                <c:pt idx="69">
                  <c:v>39.729999999999997</c:v>
                </c:pt>
                <c:pt idx="70">
                  <c:v>41.1</c:v>
                </c:pt>
                <c:pt idx="71">
                  <c:v>41.67</c:v>
                </c:pt>
                <c:pt idx="72">
                  <c:v>42.12</c:v>
                </c:pt>
                <c:pt idx="73">
                  <c:v>42.53</c:v>
                </c:pt>
                <c:pt idx="74">
                  <c:v>44.42</c:v>
                </c:pt>
                <c:pt idx="75">
                  <c:v>46.06</c:v>
                </c:pt>
                <c:pt idx="76">
                  <c:v>46.63</c:v>
                </c:pt>
                <c:pt idx="77">
                  <c:v>47.41</c:v>
                </c:pt>
                <c:pt idx="78">
                  <c:v>47.09</c:v>
                </c:pt>
                <c:pt idx="79">
                  <c:v>46.34</c:v>
                </c:pt>
                <c:pt idx="80">
                  <c:v>46.49</c:v>
                </c:pt>
                <c:pt idx="81">
                  <c:v>47.05</c:v>
                </c:pt>
                <c:pt idx="82">
                  <c:v>48.42</c:v>
                </c:pt>
                <c:pt idx="83">
                  <c:v>48.92</c:v>
                </c:pt>
                <c:pt idx="84">
                  <c:v>49.28</c:v>
                </c:pt>
                <c:pt idx="85">
                  <c:v>49.28</c:v>
                </c:pt>
                <c:pt idx="86">
                  <c:v>50.7</c:v>
                </c:pt>
                <c:pt idx="87">
                  <c:v>53.8</c:v>
                </c:pt>
                <c:pt idx="88">
                  <c:v>54.69</c:v>
                </c:pt>
                <c:pt idx="89">
                  <c:v>55.61</c:v>
                </c:pt>
                <c:pt idx="90">
                  <c:v>56.11</c:v>
                </c:pt>
                <c:pt idx="91">
                  <c:v>55.74</c:v>
                </c:pt>
                <c:pt idx="92">
                  <c:v>54.7</c:v>
                </c:pt>
                <c:pt idx="93">
                  <c:v>53.72</c:v>
                </c:pt>
                <c:pt idx="94">
                  <c:v>52.34</c:v>
                </c:pt>
                <c:pt idx="95">
                  <c:v>51.32</c:v>
                </c:pt>
                <c:pt idx="96">
                  <c:v>49.51</c:v>
                </c:pt>
                <c:pt idx="97">
                  <c:v>47.23</c:v>
                </c:pt>
                <c:pt idx="98">
                  <c:v>44.87</c:v>
                </c:pt>
                <c:pt idx="99">
                  <c:v>42.13</c:v>
                </c:pt>
                <c:pt idx="100">
                  <c:v>40.32</c:v>
                </c:pt>
                <c:pt idx="101">
                  <c:v>37.909999999999997</c:v>
                </c:pt>
                <c:pt idx="102">
                  <c:v>35.97</c:v>
                </c:pt>
                <c:pt idx="103">
                  <c:v>33.090000000000003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3D-4723-A89F-AC4E6F301A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944471872"/>
        <c:axId val="-944474048"/>
      </c:areaChart>
      <c:lineChart>
        <c:grouping val="standard"/>
        <c:varyColors val="0"/>
        <c:ser>
          <c:idx val="15"/>
          <c:order val="0"/>
          <c:tx>
            <c:strRef>
              <c:f>EmbalseSIN!$C$1</c:f>
              <c:strCache>
                <c:ptCount val="1"/>
                <c:pt idx="0">
                  <c:v>Contingencia</c:v>
                </c:pt>
              </c:strCache>
            </c:strRef>
          </c:tx>
          <c:spPr>
            <a:ln w="31750" cap="rnd">
              <a:solidFill>
                <a:srgbClr val="0000FF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EmbalseSIN!$A$2:$A$105</c:f>
              <c:numCache>
                <c:formatCode>d/mm/yyyy;@</c:formatCode>
                <c:ptCount val="104"/>
                <c:pt idx="0">
                  <c:v>44276</c:v>
                </c:pt>
                <c:pt idx="1">
                  <c:v>44283</c:v>
                </c:pt>
                <c:pt idx="2">
                  <c:v>44290</c:v>
                </c:pt>
                <c:pt idx="3">
                  <c:v>44297</c:v>
                </c:pt>
                <c:pt idx="4">
                  <c:v>44304</c:v>
                </c:pt>
                <c:pt idx="5">
                  <c:v>44311</c:v>
                </c:pt>
                <c:pt idx="6">
                  <c:v>44318</c:v>
                </c:pt>
                <c:pt idx="7">
                  <c:v>44325</c:v>
                </c:pt>
                <c:pt idx="8">
                  <c:v>44332</c:v>
                </c:pt>
                <c:pt idx="9">
                  <c:v>44339</c:v>
                </c:pt>
                <c:pt idx="10">
                  <c:v>44346</c:v>
                </c:pt>
                <c:pt idx="11">
                  <c:v>44353</c:v>
                </c:pt>
                <c:pt idx="12">
                  <c:v>44360</c:v>
                </c:pt>
                <c:pt idx="13">
                  <c:v>44367</c:v>
                </c:pt>
                <c:pt idx="14">
                  <c:v>44374</c:v>
                </c:pt>
                <c:pt idx="15">
                  <c:v>44381</c:v>
                </c:pt>
                <c:pt idx="16">
                  <c:v>44388</c:v>
                </c:pt>
                <c:pt idx="17">
                  <c:v>44395</c:v>
                </c:pt>
                <c:pt idx="18">
                  <c:v>44402</c:v>
                </c:pt>
                <c:pt idx="19">
                  <c:v>44409</c:v>
                </c:pt>
                <c:pt idx="20">
                  <c:v>44416</c:v>
                </c:pt>
                <c:pt idx="21">
                  <c:v>44423</c:v>
                </c:pt>
                <c:pt idx="22">
                  <c:v>44430</c:v>
                </c:pt>
                <c:pt idx="23">
                  <c:v>44437</c:v>
                </c:pt>
                <c:pt idx="24">
                  <c:v>44444</c:v>
                </c:pt>
                <c:pt idx="25">
                  <c:v>44451</c:v>
                </c:pt>
                <c:pt idx="26">
                  <c:v>44458</c:v>
                </c:pt>
                <c:pt idx="27">
                  <c:v>44465</c:v>
                </c:pt>
                <c:pt idx="28">
                  <c:v>44472</c:v>
                </c:pt>
                <c:pt idx="29">
                  <c:v>44479</c:v>
                </c:pt>
                <c:pt idx="30">
                  <c:v>44486</c:v>
                </c:pt>
                <c:pt idx="31">
                  <c:v>44493</c:v>
                </c:pt>
                <c:pt idx="32">
                  <c:v>44500</c:v>
                </c:pt>
                <c:pt idx="33">
                  <c:v>44507</c:v>
                </c:pt>
                <c:pt idx="34">
                  <c:v>44514</c:v>
                </c:pt>
                <c:pt idx="35">
                  <c:v>44521</c:v>
                </c:pt>
                <c:pt idx="36">
                  <c:v>44528</c:v>
                </c:pt>
                <c:pt idx="37">
                  <c:v>44535</c:v>
                </c:pt>
                <c:pt idx="38">
                  <c:v>44542</c:v>
                </c:pt>
                <c:pt idx="39">
                  <c:v>44549</c:v>
                </c:pt>
                <c:pt idx="40">
                  <c:v>44556</c:v>
                </c:pt>
                <c:pt idx="41">
                  <c:v>44563</c:v>
                </c:pt>
                <c:pt idx="42">
                  <c:v>44570</c:v>
                </c:pt>
                <c:pt idx="43">
                  <c:v>44577</c:v>
                </c:pt>
                <c:pt idx="44">
                  <c:v>44584</c:v>
                </c:pt>
                <c:pt idx="45">
                  <c:v>44591</c:v>
                </c:pt>
                <c:pt idx="46">
                  <c:v>44598</c:v>
                </c:pt>
                <c:pt idx="47">
                  <c:v>44605</c:v>
                </c:pt>
                <c:pt idx="48">
                  <c:v>44612</c:v>
                </c:pt>
                <c:pt idx="49">
                  <c:v>44619</c:v>
                </c:pt>
                <c:pt idx="50">
                  <c:v>44626</c:v>
                </c:pt>
                <c:pt idx="51">
                  <c:v>44633</c:v>
                </c:pt>
                <c:pt idx="52">
                  <c:v>44640</c:v>
                </c:pt>
                <c:pt idx="53">
                  <c:v>44647</c:v>
                </c:pt>
                <c:pt idx="54">
                  <c:v>44654</c:v>
                </c:pt>
                <c:pt idx="55">
                  <c:v>44661</c:v>
                </c:pt>
                <c:pt idx="56">
                  <c:v>44668</c:v>
                </c:pt>
                <c:pt idx="57">
                  <c:v>44675</c:v>
                </c:pt>
                <c:pt idx="58">
                  <c:v>44682</c:v>
                </c:pt>
                <c:pt idx="59">
                  <c:v>44689</c:v>
                </c:pt>
                <c:pt idx="60">
                  <c:v>44696</c:v>
                </c:pt>
                <c:pt idx="61">
                  <c:v>44703</c:v>
                </c:pt>
                <c:pt idx="62">
                  <c:v>44710</c:v>
                </c:pt>
                <c:pt idx="63">
                  <c:v>44717</c:v>
                </c:pt>
                <c:pt idx="64">
                  <c:v>44724</c:v>
                </c:pt>
                <c:pt idx="65">
                  <c:v>44731</c:v>
                </c:pt>
                <c:pt idx="66">
                  <c:v>44738</c:v>
                </c:pt>
                <c:pt idx="67">
                  <c:v>44745</c:v>
                </c:pt>
                <c:pt idx="68">
                  <c:v>44752</c:v>
                </c:pt>
                <c:pt idx="69">
                  <c:v>44759</c:v>
                </c:pt>
                <c:pt idx="70">
                  <c:v>44766</c:v>
                </c:pt>
                <c:pt idx="71">
                  <c:v>44773</c:v>
                </c:pt>
                <c:pt idx="72">
                  <c:v>44780</c:v>
                </c:pt>
                <c:pt idx="73">
                  <c:v>44787</c:v>
                </c:pt>
                <c:pt idx="74">
                  <c:v>44794</c:v>
                </c:pt>
                <c:pt idx="75">
                  <c:v>44801</c:v>
                </c:pt>
                <c:pt idx="76">
                  <c:v>44808</c:v>
                </c:pt>
                <c:pt idx="77">
                  <c:v>44815</c:v>
                </c:pt>
                <c:pt idx="78">
                  <c:v>44822</c:v>
                </c:pt>
                <c:pt idx="79">
                  <c:v>44829</c:v>
                </c:pt>
                <c:pt idx="80">
                  <c:v>44836</c:v>
                </c:pt>
                <c:pt idx="81">
                  <c:v>44843</c:v>
                </c:pt>
                <c:pt idx="82">
                  <c:v>44850</c:v>
                </c:pt>
                <c:pt idx="83">
                  <c:v>44857</c:v>
                </c:pt>
                <c:pt idx="84">
                  <c:v>44864</c:v>
                </c:pt>
                <c:pt idx="85">
                  <c:v>44871</c:v>
                </c:pt>
                <c:pt idx="86">
                  <c:v>44878</c:v>
                </c:pt>
                <c:pt idx="87">
                  <c:v>44885</c:v>
                </c:pt>
                <c:pt idx="88">
                  <c:v>44892</c:v>
                </c:pt>
                <c:pt idx="89">
                  <c:v>44899</c:v>
                </c:pt>
                <c:pt idx="90">
                  <c:v>44906</c:v>
                </c:pt>
                <c:pt idx="91">
                  <c:v>44913</c:v>
                </c:pt>
                <c:pt idx="92">
                  <c:v>44920</c:v>
                </c:pt>
                <c:pt idx="93">
                  <c:v>44927</c:v>
                </c:pt>
                <c:pt idx="94">
                  <c:v>44934</c:v>
                </c:pt>
                <c:pt idx="95">
                  <c:v>44941</c:v>
                </c:pt>
                <c:pt idx="96">
                  <c:v>44948</c:v>
                </c:pt>
                <c:pt idx="97">
                  <c:v>44955</c:v>
                </c:pt>
                <c:pt idx="98">
                  <c:v>44962</c:v>
                </c:pt>
                <c:pt idx="99">
                  <c:v>44969</c:v>
                </c:pt>
                <c:pt idx="100">
                  <c:v>44976</c:v>
                </c:pt>
                <c:pt idx="101">
                  <c:v>44983</c:v>
                </c:pt>
                <c:pt idx="102">
                  <c:v>44990</c:v>
                </c:pt>
                <c:pt idx="103">
                  <c:v>44997</c:v>
                </c:pt>
              </c:numCache>
            </c:numRef>
          </c:cat>
          <c:val>
            <c:numRef>
              <c:f>EmbalseSIN!$C$2:$C$105</c:f>
              <c:numCache>
                <c:formatCode>0.00</c:formatCode>
                <c:ptCount val="104"/>
                <c:pt idx="0">
                  <c:v>50.843000000000004</c:v>
                </c:pt>
                <c:pt idx="1">
                  <c:v>48.218000000000004</c:v>
                </c:pt>
                <c:pt idx="2">
                  <c:v>46.811000000000007</c:v>
                </c:pt>
                <c:pt idx="3">
                  <c:v>45.567999999999998</c:v>
                </c:pt>
                <c:pt idx="4">
                  <c:v>44.686999999999998</c:v>
                </c:pt>
                <c:pt idx="5">
                  <c:v>44.78</c:v>
                </c:pt>
                <c:pt idx="6">
                  <c:v>45.9</c:v>
                </c:pt>
                <c:pt idx="7">
                  <c:v>46.381</c:v>
                </c:pt>
                <c:pt idx="8">
                  <c:v>47.787999999999997</c:v>
                </c:pt>
                <c:pt idx="9">
                  <c:v>50.641000000000012</c:v>
                </c:pt>
                <c:pt idx="10">
                  <c:v>52.561999999999998</c:v>
                </c:pt>
                <c:pt idx="11">
                  <c:v>54.201000000000001</c:v>
                </c:pt>
                <c:pt idx="12">
                  <c:v>54.741999999999997</c:v>
                </c:pt>
                <c:pt idx="13">
                  <c:v>56.115000000000002</c:v>
                </c:pt>
                <c:pt idx="14">
                  <c:v>57.093999999999987</c:v>
                </c:pt>
                <c:pt idx="15">
                  <c:v>58.2</c:v>
                </c:pt>
                <c:pt idx="16">
                  <c:v>59.55</c:v>
                </c:pt>
                <c:pt idx="17">
                  <c:v>61.005000000000003</c:v>
                </c:pt>
                <c:pt idx="18">
                  <c:v>62.584000000000003</c:v>
                </c:pt>
                <c:pt idx="19">
                  <c:v>63.408000000000001</c:v>
                </c:pt>
                <c:pt idx="20">
                  <c:v>63.828000000000003</c:v>
                </c:pt>
                <c:pt idx="21">
                  <c:v>63.09</c:v>
                </c:pt>
                <c:pt idx="22">
                  <c:v>62.4</c:v>
                </c:pt>
                <c:pt idx="23">
                  <c:v>61.55</c:v>
                </c:pt>
                <c:pt idx="24">
                  <c:v>61.622999999999998</c:v>
                </c:pt>
                <c:pt idx="25">
                  <c:v>61.388000000000012</c:v>
                </c:pt>
                <c:pt idx="26">
                  <c:v>61.344999999999999</c:v>
                </c:pt>
                <c:pt idx="27">
                  <c:v>61.356999999999999</c:v>
                </c:pt>
                <c:pt idx="28">
                  <c:v>61.875</c:v>
                </c:pt>
                <c:pt idx="29">
                  <c:v>61.965000000000003</c:v>
                </c:pt>
                <c:pt idx="30">
                  <c:v>62.027999999999999</c:v>
                </c:pt>
                <c:pt idx="31">
                  <c:v>62.463000000000001</c:v>
                </c:pt>
                <c:pt idx="32">
                  <c:v>62.786000000000001</c:v>
                </c:pt>
                <c:pt idx="33">
                  <c:v>63.798999999999999</c:v>
                </c:pt>
                <c:pt idx="34">
                  <c:v>64.454999999999998</c:v>
                </c:pt>
                <c:pt idx="35">
                  <c:v>66.048999999999992</c:v>
                </c:pt>
                <c:pt idx="36">
                  <c:v>67.082999999999998</c:v>
                </c:pt>
                <c:pt idx="37">
                  <c:v>67.146999999999991</c:v>
                </c:pt>
                <c:pt idx="38">
                  <c:v>66.3</c:v>
                </c:pt>
                <c:pt idx="39">
                  <c:v>64.798000000000002</c:v>
                </c:pt>
                <c:pt idx="40">
                  <c:v>62.973999999999997</c:v>
                </c:pt>
                <c:pt idx="41">
                  <c:v>61.115000000000002</c:v>
                </c:pt>
                <c:pt idx="42">
                  <c:v>59.076000000000001</c:v>
                </c:pt>
                <c:pt idx="43">
                  <c:v>56.295000000000002</c:v>
                </c:pt>
                <c:pt idx="44">
                  <c:v>53.013000000000012</c:v>
                </c:pt>
                <c:pt idx="45">
                  <c:v>49.337000000000003</c:v>
                </c:pt>
                <c:pt idx="46">
                  <c:v>45.691000000000003</c:v>
                </c:pt>
                <c:pt idx="47">
                  <c:v>42.141000000000012</c:v>
                </c:pt>
                <c:pt idx="48">
                  <c:v>38.363</c:v>
                </c:pt>
                <c:pt idx="49">
                  <c:v>35.72</c:v>
                </c:pt>
                <c:pt idx="50">
                  <c:v>33.04</c:v>
                </c:pt>
                <c:pt idx="51">
                  <c:v>30.56</c:v>
                </c:pt>
                <c:pt idx="52">
                  <c:v>28.332999999999998</c:v>
                </c:pt>
                <c:pt idx="53">
                  <c:v>26.82</c:v>
                </c:pt>
                <c:pt idx="54">
                  <c:v>25.67</c:v>
                </c:pt>
                <c:pt idx="55">
                  <c:v>26.12</c:v>
                </c:pt>
                <c:pt idx="56">
                  <c:v>26.33</c:v>
                </c:pt>
                <c:pt idx="57">
                  <c:v>26.36</c:v>
                </c:pt>
                <c:pt idx="58">
                  <c:v>26.516999999999999</c:v>
                </c:pt>
                <c:pt idx="59">
                  <c:v>26.925000000000001</c:v>
                </c:pt>
                <c:pt idx="60">
                  <c:v>27.904</c:v>
                </c:pt>
                <c:pt idx="61">
                  <c:v>29.28</c:v>
                </c:pt>
                <c:pt idx="62">
                  <c:v>31.353000000000002</c:v>
                </c:pt>
                <c:pt idx="63">
                  <c:v>33.756999999999998</c:v>
                </c:pt>
                <c:pt idx="64">
                  <c:v>36.149000000000001</c:v>
                </c:pt>
                <c:pt idx="65">
                  <c:v>37.901000000000003</c:v>
                </c:pt>
                <c:pt idx="66">
                  <c:v>39.945</c:v>
                </c:pt>
                <c:pt idx="67">
                  <c:v>42.27</c:v>
                </c:pt>
                <c:pt idx="68">
                  <c:v>44.290999999999997</c:v>
                </c:pt>
                <c:pt idx="69">
                  <c:v>45.73</c:v>
                </c:pt>
                <c:pt idx="70">
                  <c:v>47.472000000000001</c:v>
                </c:pt>
                <c:pt idx="71">
                  <c:v>48.470999999999997</c:v>
                </c:pt>
                <c:pt idx="72">
                  <c:v>49.584000000000003</c:v>
                </c:pt>
                <c:pt idx="73">
                  <c:v>50.139000000000003</c:v>
                </c:pt>
                <c:pt idx="74">
                  <c:v>50.648999999999987</c:v>
                </c:pt>
                <c:pt idx="75">
                  <c:v>51.110999999999997</c:v>
                </c:pt>
                <c:pt idx="76">
                  <c:v>50.664999999999999</c:v>
                </c:pt>
                <c:pt idx="77">
                  <c:v>50.21</c:v>
                </c:pt>
                <c:pt idx="78">
                  <c:v>49.046000000000006</c:v>
                </c:pt>
                <c:pt idx="79">
                  <c:v>47.963999999999999</c:v>
                </c:pt>
                <c:pt idx="80">
                  <c:v>47.502000000000002</c:v>
                </c:pt>
                <c:pt idx="81">
                  <c:v>47.415999999999997</c:v>
                </c:pt>
                <c:pt idx="82">
                  <c:v>48.42</c:v>
                </c:pt>
                <c:pt idx="83">
                  <c:v>48.92</c:v>
                </c:pt>
                <c:pt idx="84">
                  <c:v>49.28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2-5F3D-4723-A89F-AC4E6F301A8E}"/>
            </c:ext>
          </c:extLst>
        </c:ser>
        <c:ser>
          <c:idx val="0"/>
          <c:order val="1"/>
          <c:tx>
            <c:strRef>
              <c:f>EmbalseSIN!$D$1</c:f>
              <c:strCache>
                <c:ptCount val="1"/>
                <c:pt idx="0">
                  <c:v>90% media histórica</c:v>
                </c:pt>
              </c:strCache>
            </c:strRef>
          </c:tx>
          <c:spPr>
            <a:ln w="31750" cap="rnd">
              <a:solidFill>
                <a:srgbClr val="00FF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EmbalseSIN!$A$2:$A$105</c:f>
              <c:numCache>
                <c:formatCode>d/mm/yyyy;@</c:formatCode>
                <c:ptCount val="104"/>
                <c:pt idx="0">
                  <c:v>44276</c:v>
                </c:pt>
                <c:pt idx="1">
                  <c:v>44283</c:v>
                </c:pt>
                <c:pt idx="2">
                  <c:v>44290</c:v>
                </c:pt>
                <c:pt idx="3">
                  <c:v>44297</c:v>
                </c:pt>
                <c:pt idx="4">
                  <c:v>44304</c:v>
                </c:pt>
                <c:pt idx="5">
                  <c:v>44311</c:v>
                </c:pt>
                <c:pt idx="6">
                  <c:v>44318</c:v>
                </c:pt>
                <c:pt idx="7">
                  <c:v>44325</c:v>
                </c:pt>
                <c:pt idx="8">
                  <c:v>44332</c:v>
                </c:pt>
                <c:pt idx="9">
                  <c:v>44339</c:v>
                </c:pt>
                <c:pt idx="10">
                  <c:v>44346</c:v>
                </c:pt>
                <c:pt idx="11">
                  <c:v>44353</c:v>
                </c:pt>
                <c:pt idx="12">
                  <c:v>44360</c:v>
                </c:pt>
                <c:pt idx="13">
                  <c:v>44367</c:v>
                </c:pt>
                <c:pt idx="14">
                  <c:v>44374</c:v>
                </c:pt>
                <c:pt idx="15">
                  <c:v>44381</c:v>
                </c:pt>
                <c:pt idx="16">
                  <c:v>44388</c:v>
                </c:pt>
                <c:pt idx="17">
                  <c:v>44395</c:v>
                </c:pt>
                <c:pt idx="18">
                  <c:v>44402</c:v>
                </c:pt>
                <c:pt idx="19">
                  <c:v>44409</c:v>
                </c:pt>
                <c:pt idx="20">
                  <c:v>44416</c:v>
                </c:pt>
                <c:pt idx="21">
                  <c:v>44423</c:v>
                </c:pt>
                <c:pt idx="22">
                  <c:v>44430</c:v>
                </c:pt>
                <c:pt idx="23">
                  <c:v>44437</c:v>
                </c:pt>
                <c:pt idx="24">
                  <c:v>44444</c:v>
                </c:pt>
                <c:pt idx="25">
                  <c:v>44451</c:v>
                </c:pt>
                <c:pt idx="26">
                  <c:v>44458</c:v>
                </c:pt>
                <c:pt idx="27">
                  <c:v>44465</c:v>
                </c:pt>
                <c:pt idx="28">
                  <c:v>44472</c:v>
                </c:pt>
                <c:pt idx="29">
                  <c:v>44479</c:v>
                </c:pt>
                <c:pt idx="30">
                  <c:v>44486</c:v>
                </c:pt>
                <c:pt idx="31">
                  <c:v>44493</c:v>
                </c:pt>
                <c:pt idx="32">
                  <c:v>44500</c:v>
                </c:pt>
                <c:pt idx="33">
                  <c:v>44507</c:v>
                </c:pt>
                <c:pt idx="34">
                  <c:v>44514</c:v>
                </c:pt>
                <c:pt idx="35">
                  <c:v>44521</c:v>
                </c:pt>
                <c:pt idx="36">
                  <c:v>44528</c:v>
                </c:pt>
                <c:pt idx="37">
                  <c:v>44535</c:v>
                </c:pt>
                <c:pt idx="38">
                  <c:v>44542</c:v>
                </c:pt>
                <c:pt idx="39">
                  <c:v>44549</c:v>
                </c:pt>
                <c:pt idx="40">
                  <c:v>44556</c:v>
                </c:pt>
                <c:pt idx="41">
                  <c:v>44563</c:v>
                </c:pt>
                <c:pt idx="42">
                  <c:v>44570</c:v>
                </c:pt>
                <c:pt idx="43">
                  <c:v>44577</c:v>
                </c:pt>
                <c:pt idx="44">
                  <c:v>44584</c:v>
                </c:pt>
                <c:pt idx="45">
                  <c:v>44591</c:v>
                </c:pt>
                <c:pt idx="46">
                  <c:v>44598</c:v>
                </c:pt>
                <c:pt idx="47">
                  <c:v>44605</c:v>
                </c:pt>
                <c:pt idx="48">
                  <c:v>44612</c:v>
                </c:pt>
                <c:pt idx="49">
                  <c:v>44619</c:v>
                </c:pt>
                <c:pt idx="50">
                  <c:v>44626</c:v>
                </c:pt>
                <c:pt idx="51">
                  <c:v>44633</c:v>
                </c:pt>
                <c:pt idx="52">
                  <c:v>44640</c:v>
                </c:pt>
                <c:pt idx="53">
                  <c:v>44647</c:v>
                </c:pt>
                <c:pt idx="54">
                  <c:v>44654</c:v>
                </c:pt>
                <c:pt idx="55">
                  <c:v>44661</c:v>
                </c:pt>
                <c:pt idx="56">
                  <c:v>44668</c:v>
                </c:pt>
                <c:pt idx="57">
                  <c:v>44675</c:v>
                </c:pt>
                <c:pt idx="58">
                  <c:v>44682</c:v>
                </c:pt>
                <c:pt idx="59">
                  <c:v>44689</c:v>
                </c:pt>
                <c:pt idx="60">
                  <c:v>44696</c:v>
                </c:pt>
                <c:pt idx="61">
                  <c:v>44703</c:v>
                </c:pt>
                <c:pt idx="62">
                  <c:v>44710</c:v>
                </c:pt>
                <c:pt idx="63">
                  <c:v>44717</c:v>
                </c:pt>
                <c:pt idx="64">
                  <c:v>44724</c:v>
                </c:pt>
                <c:pt idx="65">
                  <c:v>44731</c:v>
                </c:pt>
                <c:pt idx="66">
                  <c:v>44738</c:v>
                </c:pt>
                <c:pt idx="67">
                  <c:v>44745</c:v>
                </c:pt>
                <c:pt idx="68">
                  <c:v>44752</c:v>
                </c:pt>
                <c:pt idx="69">
                  <c:v>44759</c:v>
                </c:pt>
                <c:pt idx="70">
                  <c:v>44766</c:v>
                </c:pt>
                <c:pt idx="71">
                  <c:v>44773</c:v>
                </c:pt>
                <c:pt idx="72">
                  <c:v>44780</c:v>
                </c:pt>
                <c:pt idx="73">
                  <c:v>44787</c:v>
                </c:pt>
                <c:pt idx="74">
                  <c:v>44794</c:v>
                </c:pt>
                <c:pt idx="75">
                  <c:v>44801</c:v>
                </c:pt>
                <c:pt idx="76">
                  <c:v>44808</c:v>
                </c:pt>
                <c:pt idx="77">
                  <c:v>44815</c:v>
                </c:pt>
                <c:pt idx="78">
                  <c:v>44822</c:v>
                </c:pt>
                <c:pt idx="79">
                  <c:v>44829</c:v>
                </c:pt>
                <c:pt idx="80">
                  <c:v>44836</c:v>
                </c:pt>
                <c:pt idx="81">
                  <c:v>44843</c:v>
                </c:pt>
                <c:pt idx="82">
                  <c:v>44850</c:v>
                </c:pt>
                <c:pt idx="83">
                  <c:v>44857</c:v>
                </c:pt>
                <c:pt idx="84">
                  <c:v>44864</c:v>
                </c:pt>
                <c:pt idx="85">
                  <c:v>44871</c:v>
                </c:pt>
                <c:pt idx="86">
                  <c:v>44878</c:v>
                </c:pt>
                <c:pt idx="87">
                  <c:v>44885</c:v>
                </c:pt>
                <c:pt idx="88">
                  <c:v>44892</c:v>
                </c:pt>
                <c:pt idx="89">
                  <c:v>44899</c:v>
                </c:pt>
                <c:pt idx="90">
                  <c:v>44906</c:v>
                </c:pt>
                <c:pt idx="91">
                  <c:v>44913</c:v>
                </c:pt>
                <c:pt idx="92">
                  <c:v>44920</c:v>
                </c:pt>
                <c:pt idx="93">
                  <c:v>44927</c:v>
                </c:pt>
                <c:pt idx="94">
                  <c:v>44934</c:v>
                </c:pt>
                <c:pt idx="95">
                  <c:v>44941</c:v>
                </c:pt>
                <c:pt idx="96">
                  <c:v>44948</c:v>
                </c:pt>
                <c:pt idx="97">
                  <c:v>44955</c:v>
                </c:pt>
                <c:pt idx="98">
                  <c:v>44962</c:v>
                </c:pt>
                <c:pt idx="99">
                  <c:v>44969</c:v>
                </c:pt>
                <c:pt idx="100">
                  <c:v>44976</c:v>
                </c:pt>
                <c:pt idx="101">
                  <c:v>44983</c:v>
                </c:pt>
                <c:pt idx="102">
                  <c:v>44990</c:v>
                </c:pt>
                <c:pt idx="103">
                  <c:v>44997</c:v>
                </c:pt>
              </c:numCache>
            </c:numRef>
          </c:cat>
          <c:val>
            <c:numRef>
              <c:f>EmbalseSIN!$D$2:$D$105</c:f>
              <c:numCache>
                <c:formatCode>0.00</c:formatCode>
                <c:ptCount val="104"/>
                <c:pt idx="0">
                  <c:v>50.765000000000001</c:v>
                </c:pt>
                <c:pt idx="1">
                  <c:v>48.222999999999999</c:v>
                </c:pt>
                <c:pt idx="2">
                  <c:v>46.744</c:v>
                </c:pt>
                <c:pt idx="3">
                  <c:v>45.819000000000003</c:v>
                </c:pt>
                <c:pt idx="4">
                  <c:v>45.26</c:v>
                </c:pt>
                <c:pt idx="5">
                  <c:v>45.658999999999999</c:v>
                </c:pt>
                <c:pt idx="6">
                  <c:v>46.197000000000003</c:v>
                </c:pt>
                <c:pt idx="7">
                  <c:v>47.178999999999988</c:v>
                </c:pt>
                <c:pt idx="8">
                  <c:v>48.232999999999997</c:v>
                </c:pt>
                <c:pt idx="9">
                  <c:v>50.113999999999997</c:v>
                </c:pt>
                <c:pt idx="10">
                  <c:v>52.088999999999999</c:v>
                </c:pt>
                <c:pt idx="11">
                  <c:v>54.258000000000003</c:v>
                </c:pt>
                <c:pt idx="12">
                  <c:v>55.986999999999988</c:v>
                </c:pt>
                <c:pt idx="13">
                  <c:v>58.125</c:v>
                </c:pt>
                <c:pt idx="14">
                  <c:v>59.447000000000003</c:v>
                </c:pt>
                <c:pt idx="15">
                  <c:v>61.365000000000002</c:v>
                </c:pt>
                <c:pt idx="16">
                  <c:v>63.076000000000001</c:v>
                </c:pt>
                <c:pt idx="17">
                  <c:v>64.128999999999991</c:v>
                </c:pt>
                <c:pt idx="18">
                  <c:v>64.897999999999996</c:v>
                </c:pt>
                <c:pt idx="19">
                  <c:v>66.061000000000007</c:v>
                </c:pt>
                <c:pt idx="20">
                  <c:v>66.709999999999994</c:v>
                </c:pt>
                <c:pt idx="21">
                  <c:v>66.906999999999996</c:v>
                </c:pt>
                <c:pt idx="22">
                  <c:v>67.168000000000006</c:v>
                </c:pt>
                <c:pt idx="23">
                  <c:v>66.789000000000001</c:v>
                </c:pt>
                <c:pt idx="24">
                  <c:v>66.575000000000003</c:v>
                </c:pt>
                <c:pt idx="25">
                  <c:v>66.069999999999993</c:v>
                </c:pt>
                <c:pt idx="26">
                  <c:v>65.763000000000005</c:v>
                </c:pt>
                <c:pt idx="27">
                  <c:v>65.569999999999993</c:v>
                </c:pt>
                <c:pt idx="28">
                  <c:v>65.635000000000005</c:v>
                </c:pt>
                <c:pt idx="29">
                  <c:v>65.971999999999994</c:v>
                </c:pt>
                <c:pt idx="30">
                  <c:v>67.013999999999996</c:v>
                </c:pt>
                <c:pt idx="31">
                  <c:v>67.858000000000004</c:v>
                </c:pt>
                <c:pt idx="32">
                  <c:v>68.902000000000001</c:v>
                </c:pt>
                <c:pt idx="33">
                  <c:v>69.948999999999998</c:v>
                </c:pt>
                <c:pt idx="34">
                  <c:v>70.783000000000001</c:v>
                </c:pt>
                <c:pt idx="35">
                  <c:v>71.989999999999995</c:v>
                </c:pt>
                <c:pt idx="36">
                  <c:v>72.334000000000003</c:v>
                </c:pt>
                <c:pt idx="37">
                  <c:v>72.06</c:v>
                </c:pt>
                <c:pt idx="38">
                  <c:v>71.402000000000001</c:v>
                </c:pt>
                <c:pt idx="39">
                  <c:v>69.554000000000002</c:v>
                </c:pt>
                <c:pt idx="40">
                  <c:v>67.90100000000001</c:v>
                </c:pt>
                <c:pt idx="41">
                  <c:v>65.527000000000001</c:v>
                </c:pt>
                <c:pt idx="42">
                  <c:v>63.095999999999997</c:v>
                </c:pt>
                <c:pt idx="43">
                  <c:v>60.558</c:v>
                </c:pt>
                <c:pt idx="44">
                  <c:v>56.828999999999994</c:v>
                </c:pt>
                <c:pt idx="45">
                  <c:v>53.209000000000003</c:v>
                </c:pt>
                <c:pt idx="46">
                  <c:v>49.163999999999987</c:v>
                </c:pt>
                <c:pt idx="47">
                  <c:v>45.268000000000001</c:v>
                </c:pt>
                <c:pt idx="48">
                  <c:v>41.406999999999996</c:v>
                </c:pt>
                <c:pt idx="49">
                  <c:v>37.548999999999999</c:v>
                </c:pt>
                <c:pt idx="50">
                  <c:v>34.110999999999997</c:v>
                </c:pt>
                <c:pt idx="51">
                  <c:v>31.343</c:v>
                </c:pt>
                <c:pt idx="52">
                  <c:v>29.663</c:v>
                </c:pt>
                <c:pt idx="53">
                  <c:v>27.776</c:v>
                </c:pt>
                <c:pt idx="54">
                  <c:v>26.106999999999999</c:v>
                </c:pt>
                <c:pt idx="55">
                  <c:v>26.12</c:v>
                </c:pt>
                <c:pt idx="56">
                  <c:v>26.33</c:v>
                </c:pt>
                <c:pt idx="57">
                  <c:v>26.27</c:v>
                </c:pt>
                <c:pt idx="58">
                  <c:v>26.233000000000001</c:v>
                </c:pt>
                <c:pt idx="59">
                  <c:v>26.67</c:v>
                </c:pt>
                <c:pt idx="60">
                  <c:v>27.126000000000001</c:v>
                </c:pt>
                <c:pt idx="61">
                  <c:v>28.13</c:v>
                </c:pt>
                <c:pt idx="62">
                  <c:v>29.068999999999999</c:v>
                </c:pt>
                <c:pt idx="63">
                  <c:v>31.79</c:v>
                </c:pt>
                <c:pt idx="64">
                  <c:v>34.119999999999997</c:v>
                </c:pt>
                <c:pt idx="65">
                  <c:v>35.43</c:v>
                </c:pt>
                <c:pt idx="66">
                  <c:v>37.479999999999997</c:v>
                </c:pt>
                <c:pt idx="67">
                  <c:v>38.884999999999998</c:v>
                </c:pt>
                <c:pt idx="68">
                  <c:v>40.341000000000001</c:v>
                </c:pt>
                <c:pt idx="69">
                  <c:v>41.308999999999997</c:v>
                </c:pt>
                <c:pt idx="70">
                  <c:v>41.917000000000002</c:v>
                </c:pt>
                <c:pt idx="71">
                  <c:v>42.968999999999987</c:v>
                </c:pt>
                <c:pt idx="72">
                  <c:v>43.802999999999997</c:v>
                </c:pt>
                <c:pt idx="73">
                  <c:v>44.456000000000003</c:v>
                </c:pt>
                <c:pt idx="74">
                  <c:v>44.831000000000003</c:v>
                </c:pt>
                <c:pt idx="75">
                  <c:v>46.06</c:v>
                </c:pt>
                <c:pt idx="76">
                  <c:v>46.63</c:v>
                </c:pt>
                <c:pt idx="77">
                  <c:v>47.41</c:v>
                </c:pt>
                <c:pt idx="78">
                  <c:v>47.09</c:v>
                </c:pt>
                <c:pt idx="79">
                  <c:v>46.542999999999999</c:v>
                </c:pt>
                <c:pt idx="80">
                  <c:v>46.49</c:v>
                </c:pt>
                <c:pt idx="81">
                  <c:v>47.103999999999999</c:v>
                </c:pt>
                <c:pt idx="82">
                  <c:v>48.42</c:v>
                </c:pt>
                <c:pt idx="83">
                  <c:v>48.92</c:v>
                </c:pt>
                <c:pt idx="84">
                  <c:v>49.28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3-5F3D-4723-A89F-AC4E6F301A8E}"/>
            </c:ext>
          </c:extLst>
        </c:ser>
        <c:ser>
          <c:idx val="18"/>
          <c:order val="3"/>
          <c:tx>
            <c:strRef>
              <c:f>EmbalseSIN!$U$1</c:f>
              <c:strCache>
                <c:ptCount val="1"/>
                <c:pt idx="0">
                  <c:v>SENDA REF</c:v>
                </c:pt>
              </c:strCache>
            </c:strRef>
          </c:tx>
          <c:spPr>
            <a:ln w="19050" cap="rnd">
              <a:solidFill>
                <a:srgbClr val="FF00FF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EmbalseSIN!$A$2:$A$105</c:f>
              <c:numCache>
                <c:formatCode>d/mm/yyyy;@</c:formatCode>
                <c:ptCount val="104"/>
                <c:pt idx="0">
                  <c:v>44276</c:v>
                </c:pt>
                <c:pt idx="1">
                  <c:v>44283</c:v>
                </c:pt>
                <c:pt idx="2">
                  <c:v>44290</c:v>
                </c:pt>
                <c:pt idx="3">
                  <c:v>44297</c:v>
                </c:pt>
                <c:pt idx="4">
                  <c:v>44304</c:v>
                </c:pt>
                <c:pt idx="5">
                  <c:v>44311</c:v>
                </c:pt>
                <c:pt idx="6">
                  <c:v>44318</c:v>
                </c:pt>
                <c:pt idx="7">
                  <c:v>44325</c:v>
                </c:pt>
                <c:pt idx="8">
                  <c:v>44332</c:v>
                </c:pt>
                <c:pt idx="9">
                  <c:v>44339</c:v>
                </c:pt>
                <c:pt idx="10">
                  <c:v>44346</c:v>
                </c:pt>
                <c:pt idx="11">
                  <c:v>44353</c:v>
                </c:pt>
                <c:pt idx="12">
                  <c:v>44360</c:v>
                </c:pt>
                <c:pt idx="13">
                  <c:v>44367</c:v>
                </c:pt>
                <c:pt idx="14">
                  <c:v>44374</c:v>
                </c:pt>
                <c:pt idx="15">
                  <c:v>44381</c:v>
                </c:pt>
                <c:pt idx="16">
                  <c:v>44388</c:v>
                </c:pt>
                <c:pt idx="17">
                  <c:v>44395</c:v>
                </c:pt>
                <c:pt idx="18">
                  <c:v>44402</c:v>
                </c:pt>
                <c:pt idx="19">
                  <c:v>44409</c:v>
                </c:pt>
                <c:pt idx="20">
                  <c:v>44416</c:v>
                </c:pt>
                <c:pt idx="21">
                  <c:v>44423</c:v>
                </c:pt>
                <c:pt idx="22">
                  <c:v>44430</c:v>
                </c:pt>
                <c:pt idx="23">
                  <c:v>44437</c:v>
                </c:pt>
                <c:pt idx="24">
                  <c:v>44444</c:v>
                </c:pt>
                <c:pt idx="25">
                  <c:v>44451</c:v>
                </c:pt>
                <c:pt idx="26">
                  <c:v>44458</c:v>
                </c:pt>
                <c:pt idx="27">
                  <c:v>44465</c:v>
                </c:pt>
                <c:pt idx="28">
                  <c:v>44472</c:v>
                </c:pt>
                <c:pt idx="29">
                  <c:v>44479</c:v>
                </c:pt>
                <c:pt idx="30">
                  <c:v>44486</c:v>
                </c:pt>
                <c:pt idx="31">
                  <c:v>44493</c:v>
                </c:pt>
                <c:pt idx="32">
                  <c:v>44500</c:v>
                </c:pt>
                <c:pt idx="33">
                  <c:v>44507</c:v>
                </c:pt>
                <c:pt idx="34">
                  <c:v>44514</c:v>
                </c:pt>
                <c:pt idx="35">
                  <c:v>44521</c:v>
                </c:pt>
                <c:pt idx="36">
                  <c:v>44528</c:v>
                </c:pt>
                <c:pt idx="37">
                  <c:v>44535</c:v>
                </c:pt>
                <c:pt idx="38">
                  <c:v>44542</c:v>
                </c:pt>
                <c:pt idx="39">
                  <c:v>44549</c:v>
                </c:pt>
                <c:pt idx="40">
                  <c:v>44556</c:v>
                </c:pt>
                <c:pt idx="41">
                  <c:v>44563</c:v>
                </c:pt>
                <c:pt idx="42">
                  <c:v>44570</c:v>
                </c:pt>
                <c:pt idx="43">
                  <c:v>44577</c:v>
                </c:pt>
                <c:pt idx="44">
                  <c:v>44584</c:v>
                </c:pt>
                <c:pt idx="45">
                  <c:v>44591</c:v>
                </c:pt>
                <c:pt idx="46">
                  <c:v>44598</c:v>
                </c:pt>
                <c:pt idx="47">
                  <c:v>44605</c:v>
                </c:pt>
                <c:pt idx="48">
                  <c:v>44612</c:v>
                </c:pt>
                <c:pt idx="49">
                  <c:v>44619</c:v>
                </c:pt>
                <c:pt idx="50">
                  <c:v>44626</c:v>
                </c:pt>
                <c:pt idx="51">
                  <c:v>44633</c:v>
                </c:pt>
                <c:pt idx="52">
                  <c:v>44640</c:v>
                </c:pt>
                <c:pt idx="53">
                  <c:v>44647</c:v>
                </c:pt>
                <c:pt idx="54">
                  <c:v>44654</c:v>
                </c:pt>
                <c:pt idx="55">
                  <c:v>44661</c:v>
                </c:pt>
                <c:pt idx="56">
                  <c:v>44668</c:v>
                </c:pt>
                <c:pt idx="57">
                  <c:v>44675</c:v>
                </c:pt>
                <c:pt idx="58">
                  <c:v>44682</c:v>
                </c:pt>
                <c:pt idx="59">
                  <c:v>44689</c:v>
                </c:pt>
                <c:pt idx="60">
                  <c:v>44696</c:v>
                </c:pt>
                <c:pt idx="61">
                  <c:v>44703</c:v>
                </c:pt>
                <c:pt idx="62">
                  <c:v>44710</c:v>
                </c:pt>
                <c:pt idx="63">
                  <c:v>44717</c:v>
                </c:pt>
                <c:pt idx="64">
                  <c:v>44724</c:v>
                </c:pt>
                <c:pt idx="65">
                  <c:v>44731</c:v>
                </c:pt>
                <c:pt idx="66">
                  <c:v>44738</c:v>
                </c:pt>
                <c:pt idx="67">
                  <c:v>44745</c:v>
                </c:pt>
                <c:pt idx="68">
                  <c:v>44752</c:v>
                </c:pt>
                <c:pt idx="69">
                  <c:v>44759</c:v>
                </c:pt>
                <c:pt idx="70">
                  <c:v>44766</c:v>
                </c:pt>
                <c:pt idx="71">
                  <c:v>44773</c:v>
                </c:pt>
                <c:pt idx="72">
                  <c:v>44780</c:v>
                </c:pt>
                <c:pt idx="73">
                  <c:v>44787</c:v>
                </c:pt>
                <c:pt idx="74">
                  <c:v>44794</c:v>
                </c:pt>
                <c:pt idx="75">
                  <c:v>44801</c:v>
                </c:pt>
                <c:pt idx="76">
                  <c:v>44808</c:v>
                </c:pt>
                <c:pt idx="77">
                  <c:v>44815</c:v>
                </c:pt>
                <c:pt idx="78">
                  <c:v>44822</c:v>
                </c:pt>
                <c:pt idx="79">
                  <c:v>44829</c:v>
                </c:pt>
                <c:pt idx="80">
                  <c:v>44836</c:v>
                </c:pt>
                <c:pt idx="81">
                  <c:v>44843</c:v>
                </c:pt>
                <c:pt idx="82">
                  <c:v>44850</c:v>
                </c:pt>
                <c:pt idx="83">
                  <c:v>44857</c:v>
                </c:pt>
                <c:pt idx="84">
                  <c:v>44864</c:v>
                </c:pt>
                <c:pt idx="85">
                  <c:v>44871</c:v>
                </c:pt>
                <c:pt idx="86">
                  <c:v>44878</c:v>
                </c:pt>
                <c:pt idx="87">
                  <c:v>44885</c:v>
                </c:pt>
                <c:pt idx="88">
                  <c:v>44892</c:v>
                </c:pt>
                <c:pt idx="89">
                  <c:v>44899</c:v>
                </c:pt>
                <c:pt idx="90">
                  <c:v>44906</c:v>
                </c:pt>
                <c:pt idx="91">
                  <c:v>44913</c:v>
                </c:pt>
                <c:pt idx="92">
                  <c:v>44920</c:v>
                </c:pt>
                <c:pt idx="93">
                  <c:v>44927</c:v>
                </c:pt>
                <c:pt idx="94">
                  <c:v>44934</c:v>
                </c:pt>
                <c:pt idx="95">
                  <c:v>44941</c:v>
                </c:pt>
                <c:pt idx="96">
                  <c:v>44948</c:v>
                </c:pt>
                <c:pt idx="97">
                  <c:v>44955</c:v>
                </c:pt>
                <c:pt idx="98">
                  <c:v>44962</c:v>
                </c:pt>
                <c:pt idx="99">
                  <c:v>44969</c:v>
                </c:pt>
                <c:pt idx="100">
                  <c:v>44976</c:v>
                </c:pt>
                <c:pt idx="101">
                  <c:v>44983</c:v>
                </c:pt>
                <c:pt idx="102">
                  <c:v>44990</c:v>
                </c:pt>
                <c:pt idx="103">
                  <c:v>44997</c:v>
                </c:pt>
              </c:numCache>
            </c:numRef>
          </c:cat>
          <c:val>
            <c:numRef>
              <c:f>EmbalseSIN!$U$2:$U$105</c:f>
              <c:numCache>
                <c:formatCode>0.000</c:formatCode>
                <c:ptCount val="104"/>
                <c:pt idx="0">
                  <c:v>28.68771058698351</c:v>
                </c:pt>
                <c:pt idx="1">
                  <c:v>26.789028787610093</c:v>
                </c:pt>
                <c:pt idx="2">
                  <c:v>25.930720576934448</c:v>
                </c:pt>
                <c:pt idx="3">
                  <c:v>26.20027191582432</c:v>
                </c:pt>
                <c:pt idx="4">
                  <c:v>26.180764911036235</c:v>
                </c:pt>
                <c:pt idx="5">
                  <c:v>26.043033634805223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F3D-4723-A89F-AC4E6F301A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944471872"/>
        <c:axId val="-944474048"/>
        <c:extLst/>
      </c:lineChart>
      <c:dateAx>
        <c:axId val="-944471872"/>
        <c:scaling>
          <c:orientation val="minMax"/>
          <c:max val="44864"/>
        </c:scaling>
        <c:delete val="0"/>
        <c:axPos val="b"/>
        <c:numFmt formatCode="m/d/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944474048"/>
        <c:crosses val="autoZero"/>
        <c:auto val="0"/>
        <c:lblOffset val="100"/>
        <c:baseTimeUnit val="days"/>
      </c:dateAx>
      <c:valAx>
        <c:axId val="-94447404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944471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8519134899956493E-2"/>
          <c:y val="7.3235800269474113E-2"/>
          <c:w val="0.82069020742720644"/>
          <c:h val="0.112556259887015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rgbClr val="FFFFFF"/>
    </a:solidFill>
    <a:ln w="9525" cap="flat" cmpd="sng" algn="ctr">
      <a:noFill/>
      <a:round/>
    </a:ln>
    <a:effectLst/>
  </c:spPr>
  <c:txPr>
    <a:bodyPr/>
    <a:lstStyle/>
    <a:p>
      <a:pPr>
        <a:defRPr sz="1600" b="0">
          <a:solidFill>
            <a:sysClr val="windowText" lastClr="000000"/>
          </a:solidFill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CO" sz="1600" b="1"/>
              <a:t>Generación Térmica [GWh/dia]</a:t>
            </a:r>
          </a:p>
        </c:rich>
      </c:tx>
      <c:layout>
        <c:manualLayout>
          <c:xMode val="edge"/>
          <c:yMode val="edge"/>
          <c:x val="0.32900524618538202"/>
          <c:y val="1.47329650092081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8.4068775495293013E-2"/>
          <c:y val="7.4287272914415114E-2"/>
          <c:w val="0.89243728254898369"/>
          <c:h val="0.69086741430048515"/>
        </c:manualLayout>
      </c:layout>
      <c:lineChart>
        <c:grouping val="standard"/>
        <c:varyColors val="0"/>
        <c:ser>
          <c:idx val="13"/>
          <c:order val="0"/>
          <c:tx>
            <c:strRef>
              <c:f>GT!$C$1</c:f>
              <c:strCache>
                <c:ptCount val="1"/>
                <c:pt idx="0">
                  <c:v>Contingencia</c:v>
                </c:pt>
              </c:strCache>
            </c:strRef>
          </c:tx>
          <c:spPr>
            <a:ln w="31750" cap="rnd">
              <a:solidFill>
                <a:srgbClr val="0000FF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GT!$A$2:$A$105</c:f>
              <c:numCache>
                <c:formatCode>d/mm/yyyy;@</c:formatCode>
                <c:ptCount val="104"/>
                <c:pt idx="0">
                  <c:v>44270</c:v>
                </c:pt>
                <c:pt idx="1">
                  <c:v>44277</c:v>
                </c:pt>
                <c:pt idx="2">
                  <c:v>44284</c:v>
                </c:pt>
                <c:pt idx="3">
                  <c:v>44291</c:v>
                </c:pt>
                <c:pt idx="4">
                  <c:v>44298</c:v>
                </c:pt>
                <c:pt idx="5">
                  <c:v>44305</c:v>
                </c:pt>
                <c:pt idx="6">
                  <c:v>44312</c:v>
                </c:pt>
                <c:pt idx="7">
                  <c:v>44319</c:v>
                </c:pt>
                <c:pt idx="8">
                  <c:v>44326</c:v>
                </c:pt>
                <c:pt idx="9">
                  <c:v>44333</c:v>
                </c:pt>
                <c:pt idx="10">
                  <c:v>44340</c:v>
                </c:pt>
                <c:pt idx="11">
                  <c:v>44347</c:v>
                </c:pt>
                <c:pt idx="12">
                  <c:v>44354</c:v>
                </c:pt>
                <c:pt idx="13">
                  <c:v>44361</c:v>
                </c:pt>
                <c:pt idx="14">
                  <c:v>44368</c:v>
                </c:pt>
                <c:pt idx="15">
                  <c:v>44375</c:v>
                </c:pt>
                <c:pt idx="16">
                  <c:v>44382</c:v>
                </c:pt>
                <c:pt idx="17">
                  <c:v>44389</c:v>
                </c:pt>
                <c:pt idx="18">
                  <c:v>44396</c:v>
                </c:pt>
                <c:pt idx="19">
                  <c:v>44403</c:v>
                </c:pt>
                <c:pt idx="20">
                  <c:v>44410</c:v>
                </c:pt>
                <c:pt idx="21">
                  <c:v>44417</c:v>
                </c:pt>
                <c:pt idx="22">
                  <c:v>44424</c:v>
                </c:pt>
                <c:pt idx="23">
                  <c:v>44431</c:v>
                </c:pt>
                <c:pt idx="24">
                  <c:v>44438</c:v>
                </c:pt>
                <c:pt idx="25">
                  <c:v>44445</c:v>
                </c:pt>
                <c:pt idx="26">
                  <c:v>44452</c:v>
                </c:pt>
                <c:pt idx="27">
                  <c:v>44459</c:v>
                </c:pt>
                <c:pt idx="28">
                  <c:v>44466</c:v>
                </c:pt>
                <c:pt idx="29">
                  <c:v>44473</c:v>
                </c:pt>
                <c:pt idx="30">
                  <c:v>44480</c:v>
                </c:pt>
                <c:pt idx="31">
                  <c:v>44487</c:v>
                </c:pt>
                <c:pt idx="32">
                  <c:v>44494</c:v>
                </c:pt>
                <c:pt idx="33">
                  <c:v>44501</c:v>
                </c:pt>
                <c:pt idx="34">
                  <c:v>44508</c:v>
                </c:pt>
                <c:pt idx="35">
                  <c:v>44515</c:v>
                </c:pt>
                <c:pt idx="36">
                  <c:v>44522</c:v>
                </c:pt>
                <c:pt idx="37">
                  <c:v>44529</c:v>
                </c:pt>
                <c:pt idx="38">
                  <c:v>44536</c:v>
                </c:pt>
                <c:pt idx="39">
                  <c:v>44543</c:v>
                </c:pt>
                <c:pt idx="40">
                  <c:v>44550</c:v>
                </c:pt>
                <c:pt idx="41">
                  <c:v>44557</c:v>
                </c:pt>
                <c:pt idx="42">
                  <c:v>44564</c:v>
                </c:pt>
                <c:pt idx="43">
                  <c:v>44571</c:v>
                </c:pt>
                <c:pt idx="44">
                  <c:v>44578</c:v>
                </c:pt>
                <c:pt idx="45">
                  <c:v>44585</c:v>
                </c:pt>
                <c:pt idx="46">
                  <c:v>44592</c:v>
                </c:pt>
                <c:pt idx="47">
                  <c:v>44599</c:v>
                </c:pt>
                <c:pt idx="48">
                  <c:v>44606</c:v>
                </c:pt>
                <c:pt idx="49">
                  <c:v>44613</c:v>
                </c:pt>
                <c:pt idx="50">
                  <c:v>44620</c:v>
                </c:pt>
                <c:pt idx="51">
                  <c:v>44627</c:v>
                </c:pt>
                <c:pt idx="52">
                  <c:v>44634</c:v>
                </c:pt>
                <c:pt idx="53">
                  <c:v>44641</c:v>
                </c:pt>
                <c:pt idx="54">
                  <c:v>44648</c:v>
                </c:pt>
                <c:pt idx="55">
                  <c:v>44655</c:v>
                </c:pt>
                <c:pt idx="56">
                  <c:v>44662</c:v>
                </c:pt>
                <c:pt idx="57">
                  <c:v>44669</c:v>
                </c:pt>
                <c:pt idx="58">
                  <c:v>44676</c:v>
                </c:pt>
                <c:pt idx="59">
                  <c:v>44683</c:v>
                </c:pt>
                <c:pt idx="60">
                  <c:v>44690</c:v>
                </c:pt>
                <c:pt idx="61">
                  <c:v>44697</c:v>
                </c:pt>
                <c:pt idx="62">
                  <c:v>44704</c:v>
                </c:pt>
                <c:pt idx="63">
                  <c:v>44711</c:v>
                </c:pt>
                <c:pt idx="64">
                  <c:v>44718</c:v>
                </c:pt>
                <c:pt idx="65">
                  <c:v>44725</c:v>
                </c:pt>
                <c:pt idx="66">
                  <c:v>44732</c:v>
                </c:pt>
                <c:pt idx="67">
                  <c:v>44739</c:v>
                </c:pt>
                <c:pt idx="68">
                  <c:v>44746</c:v>
                </c:pt>
                <c:pt idx="69">
                  <c:v>44753</c:v>
                </c:pt>
                <c:pt idx="70">
                  <c:v>44760</c:v>
                </c:pt>
                <c:pt idx="71">
                  <c:v>44767</c:v>
                </c:pt>
                <c:pt idx="72">
                  <c:v>44774</c:v>
                </c:pt>
                <c:pt idx="73">
                  <c:v>44781</c:v>
                </c:pt>
                <c:pt idx="74">
                  <c:v>44788</c:v>
                </c:pt>
                <c:pt idx="75">
                  <c:v>44795</c:v>
                </c:pt>
                <c:pt idx="76">
                  <c:v>44802</c:v>
                </c:pt>
                <c:pt idx="77">
                  <c:v>44809</c:v>
                </c:pt>
                <c:pt idx="78">
                  <c:v>44816</c:v>
                </c:pt>
                <c:pt idx="79">
                  <c:v>44823</c:v>
                </c:pt>
                <c:pt idx="80">
                  <c:v>44830</c:v>
                </c:pt>
                <c:pt idx="81">
                  <c:v>44837</c:v>
                </c:pt>
                <c:pt idx="82">
                  <c:v>44844</c:v>
                </c:pt>
                <c:pt idx="83">
                  <c:v>44851</c:v>
                </c:pt>
                <c:pt idx="84">
                  <c:v>44858</c:v>
                </c:pt>
                <c:pt idx="85">
                  <c:v>44865</c:v>
                </c:pt>
                <c:pt idx="86">
                  <c:v>44872</c:v>
                </c:pt>
                <c:pt idx="87">
                  <c:v>44879</c:v>
                </c:pt>
                <c:pt idx="88">
                  <c:v>44886</c:v>
                </c:pt>
                <c:pt idx="89">
                  <c:v>44893</c:v>
                </c:pt>
                <c:pt idx="90">
                  <c:v>44900</c:v>
                </c:pt>
                <c:pt idx="91">
                  <c:v>44907</c:v>
                </c:pt>
                <c:pt idx="92">
                  <c:v>44914</c:v>
                </c:pt>
                <c:pt idx="93">
                  <c:v>44921</c:v>
                </c:pt>
                <c:pt idx="94">
                  <c:v>44928</c:v>
                </c:pt>
                <c:pt idx="95">
                  <c:v>44935</c:v>
                </c:pt>
                <c:pt idx="96">
                  <c:v>44942</c:v>
                </c:pt>
                <c:pt idx="97">
                  <c:v>44949</c:v>
                </c:pt>
                <c:pt idx="98">
                  <c:v>44956</c:v>
                </c:pt>
                <c:pt idx="99">
                  <c:v>44963</c:v>
                </c:pt>
                <c:pt idx="100">
                  <c:v>44970</c:v>
                </c:pt>
                <c:pt idx="101">
                  <c:v>44977</c:v>
                </c:pt>
                <c:pt idx="102">
                  <c:v>44984</c:v>
                </c:pt>
                <c:pt idx="103">
                  <c:v>44991</c:v>
                </c:pt>
              </c:numCache>
            </c:numRef>
          </c:cat>
          <c:val>
            <c:numRef>
              <c:f>GT!$C$2:$C$105</c:f>
              <c:numCache>
                <c:formatCode>0.000</c:formatCode>
                <c:ptCount val="104"/>
                <c:pt idx="0">
                  <c:v>34.60333</c:v>
                </c:pt>
                <c:pt idx="1">
                  <c:v>34.57837285714286</c:v>
                </c:pt>
                <c:pt idx="2">
                  <c:v>33.295501428571427</c:v>
                </c:pt>
                <c:pt idx="3">
                  <c:v>31.84243428571429</c:v>
                </c:pt>
                <c:pt idx="4">
                  <c:v>32.44489442857143</c:v>
                </c:pt>
                <c:pt idx="5">
                  <c:v>33.310307142857148</c:v>
                </c:pt>
                <c:pt idx="6">
                  <c:v>32.923476142857147</c:v>
                </c:pt>
                <c:pt idx="7">
                  <c:v>27.740384800000001</c:v>
                </c:pt>
                <c:pt idx="8">
                  <c:v>27.894904714285708</c:v>
                </c:pt>
                <c:pt idx="9">
                  <c:v>28.896320142857139</c:v>
                </c:pt>
                <c:pt idx="10">
                  <c:v>32.081605857142847</c:v>
                </c:pt>
                <c:pt idx="11">
                  <c:v>32.081605857142847</c:v>
                </c:pt>
                <c:pt idx="12">
                  <c:v>29.923538714285719</c:v>
                </c:pt>
                <c:pt idx="13">
                  <c:v>29.868680142857141</c:v>
                </c:pt>
                <c:pt idx="14">
                  <c:v>32.081605857142847</c:v>
                </c:pt>
                <c:pt idx="15">
                  <c:v>25.84470814285714</c:v>
                </c:pt>
                <c:pt idx="16">
                  <c:v>21.925560571428569</c:v>
                </c:pt>
                <c:pt idx="17">
                  <c:v>26.706791571428571</c:v>
                </c:pt>
                <c:pt idx="18">
                  <c:v>26.245351571428571</c:v>
                </c:pt>
                <c:pt idx="19">
                  <c:v>29.41854728571429</c:v>
                </c:pt>
                <c:pt idx="20">
                  <c:v>25.731371571428571</c:v>
                </c:pt>
                <c:pt idx="21">
                  <c:v>25.784153</c:v>
                </c:pt>
                <c:pt idx="22">
                  <c:v>25.710698714285709</c:v>
                </c:pt>
                <c:pt idx="23">
                  <c:v>24.721622714285711</c:v>
                </c:pt>
                <c:pt idx="24">
                  <c:v>28.682473000000002</c:v>
                </c:pt>
                <c:pt idx="25">
                  <c:v>29.349785714285709</c:v>
                </c:pt>
                <c:pt idx="26">
                  <c:v>29.349785714285709</c:v>
                </c:pt>
                <c:pt idx="27">
                  <c:v>31.663532857142851</c:v>
                </c:pt>
                <c:pt idx="28">
                  <c:v>28.257381428571431</c:v>
                </c:pt>
                <c:pt idx="29">
                  <c:v>30.859753999999999</c:v>
                </c:pt>
                <c:pt idx="30">
                  <c:v>31.65238571428571</c:v>
                </c:pt>
                <c:pt idx="31">
                  <c:v>31.652374428571431</c:v>
                </c:pt>
                <c:pt idx="32">
                  <c:v>31.65238571428571</c:v>
                </c:pt>
                <c:pt idx="33">
                  <c:v>30.49690571428571</c:v>
                </c:pt>
                <c:pt idx="34">
                  <c:v>30.496827285714279</c:v>
                </c:pt>
                <c:pt idx="35">
                  <c:v>30.496827285714279</c:v>
                </c:pt>
                <c:pt idx="36">
                  <c:v>30.496827285714279</c:v>
                </c:pt>
                <c:pt idx="37">
                  <c:v>31.322163</c:v>
                </c:pt>
                <c:pt idx="38">
                  <c:v>31.450621428571431</c:v>
                </c:pt>
                <c:pt idx="39">
                  <c:v>31.450621428571431</c:v>
                </c:pt>
                <c:pt idx="40">
                  <c:v>31.450621428571431</c:v>
                </c:pt>
                <c:pt idx="41">
                  <c:v>31.450621428571431</c:v>
                </c:pt>
                <c:pt idx="42">
                  <c:v>31.49063428571429</c:v>
                </c:pt>
                <c:pt idx="43">
                  <c:v>31.49063428571429</c:v>
                </c:pt>
                <c:pt idx="44">
                  <c:v>31.49889957142857</c:v>
                </c:pt>
                <c:pt idx="45">
                  <c:v>32.338720000000002</c:v>
                </c:pt>
                <c:pt idx="46">
                  <c:v>34.49061857142857</c:v>
                </c:pt>
                <c:pt idx="47">
                  <c:v>34.662002857142859</c:v>
                </c:pt>
                <c:pt idx="48">
                  <c:v>34.668039999999998</c:v>
                </c:pt>
                <c:pt idx="49">
                  <c:v>60.057592857142851</c:v>
                </c:pt>
                <c:pt idx="50">
                  <c:v>50.167705714285709</c:v>
                </c:pt>
                <c:pt idx="51">
                  <c:v>29.596235571428569</c:v>
                </c:pt>
                <c:pt idx="52">
                  <c:v>31.56476557142857</c:v>
                </c:pt>
                <c:pt idx="53">
                  <c:v>31.49072271428571</c:v>
                </c:pt>
                <c:pt idx="54">
                  <c:v>38.411737000000002</c:v>
                </c:pt>
                <c:pt idx="55">
                  <c:v>57.448478571428574</c:v>
                </c:pt>
                <c:pt idx="56">
                  <c:v>23.400211285714281</c:v>
                </c:pt>
                <c:pt idx="57">
                  <c:v>21.977172714285711</c:v>
                </c:pt>
                <c:pt idx="58">
                  <c:v>21.977172714285711</c:v>
                </c:pt>
                <c:pt idx="59">
                  <c:v>22.42822128571429</c:v>
                </c:pt>
                <c:pt idx="60">
                  <c:v>21.954226999999999</c:v>
                </c:pt>
                <c:pt idx="61">
                  <c:v>25.284594142857149</c:v>
                </c:pt>
                <c:pt idx="62">
                  <c:v>24.658025571428571</c:v>
                </c:pt>
                <c:pt idx="63">
                  <c:v>24.522094142857139</c:v>
                </c:pt>
                <c:pt idx="64">
                  <c:v>22.73676842857143</c:v>
                </c:pt>
                <c:pt idx="65">
                  <c:v>21.930979857142859</c:v>
                </c:pt>
                <c:pt idx="66">
                  <c:v>21.974136999999999</c:v>
                </c:pt>
                <c:pt idx="67">
                  <c:v>21.93514014285714</c:v>
                </c:pt>
                <c:pt idx="68">
                  <c:v>21.954226999999999</c:v>
                </c:pt>
                <c:pt idx="69">
                  <c:v>21.954226999999999</c:v>
                </c:pt>
                <c:pt idx="70">
                  <c:v>21.82263985714286</c:v>
                </c:pt>
                <c:pt idx="71">
                  <c:v>21.82263985714286</c:v>
                </c:pt>
                <c:pt idx="72">
                  <c:v>21.851564142857139</c:v>
                </c:pt>
                <c:pt idx="73">
                  <c:v>21.824651285714289</c:v>
                </c:pt>
                <c:pt idx="74">
                  <c:v>21.82263985714286</c:v>
                </c:pt>
                <c:pt idx="75">
                  <c:v>21.803232714285709</c:v>
                </c:pt>
                <c:pt idx="76">
                  <c:v>20.158904142857139</c:v>
                </c:pt>
                <c:pt idx="77">
                  <c:v>28.042778428571431</c:v>
                </c:pt>
                <c:pt idx="78">
                  <c:v>17.661398428571431</c:v>
                </c:pt>
                <c:pt idx="79">
                  <c:v>17.68608128571428</c:v>
                </c:pt>
                <c:pt idx="80">
                  <c:v>17.680902714285711</c:v>
                </c:pt>
                <c:pt idx="81">
                  <c:v>17.657742857142861</c:v>
                </c:pt>
                <c:pt idx="82">
                  <c:v>38.627182714285723</c:v>
                </c:pt>
                <c:pt idx="83">
                  <c:v>8.4444142857142843</c:v>
                </c:pt>
                <c:pt idx="84">
                  <c:v>10.299956999999999</c:v>
                </c:pt>
                <c:pt idx="86">
                  <c:v>33.285473755102046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4822-44D8-8FC5-0E5EFC40681B}"/>
            </c:ext>
          </c:extLst>
        </c:ser>
        <c:ser>
          <c:idx val="0"/>
          <c:order val="1"/>
          <c:tx>
            <c:strRef>
              <c:f>GT!$D$1</c:f>
              <c:strCache>
                <c:ptCount val="1"/>
                <c:pt idx="0">
                  <c:v>90% media histórica</c:v>
                </c:pt>
              </c:strCache>
            </c:strRef>
          </c:tx>
          <c:spPr>
            <a:ln w="31750" cap="rnd">
              <a:solidFill>
                <a:srgbClr val="00FF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GT!$A$2:$A$105</c:f>
              <c:numCache>
                <c:formatCode>d/mm/yyyy;@</c:formatCode>
                <c:ptCount val="104"/>
                <c:pt idx="0">
                  <c:v>44270</c:v>
                </c:pt>
                <c:pt idx="1">
                  <c:v>44277</c:v>
                </c:pt>
                <c:pt idx="2">
                  <c:v>44284</c:v>
                </c:pt>
                <c:pt idx="3">
                  <c:v>44291</c:v>
                </c:pt>
                <c:pt idx="4">
                  <c:v>44298</c:v>
                </c:pt>
                <c:pt idx="5">
                  <c:v>44305</c:v>
                </c:pt>
                <c:pt idx="6">
                  <c:v>44312</c:v>
                </c:pt>
                <c:pt idx="7">
                  <c:v>44319</c:v>
                </c:pt>
                <c:pt idx="8">
                  <c:v>44326</c:v>
                </c:pt>
                <c:pt idx="9">
                  <c:v>44333</c:v>
                </c:pt>
                <c:pt idx="10">
                  <c:v>44340</c:v>
                </c:pt>
                <c:pt idx="11">
                  <c:v>44347</c:v>
                </c:pt>
                <c:pt idx="12">
                  <c:v>44354</c:v>
                </c:pt>
                <c:pt idx="13">
                  <c:v>44361</c:v>
                </c:pt>
                <c:pt idx="14">
                  <c:v>44368</c:v>
                </c:pt>
                <c:pt idx="15">
                  <c:v>44375</c:v>
                </c:pt>
                <c:pt idx="16">
                  <c:v>44382</c:v>
                </c:pt>
                <c:pt idx="17">
                  <c:v>44389</c:v>
                </c:pt>
                <c:pt idx="18">
                  <c:v>44396</c:v>
                </c:pt>
                <c:pt idx="19">
                  <c:v>44403</c:v>
                </c:pt>
                <c:pt idx="20">
                  <c:v>44410</c:v>
                </c:pt>
                <c:pt idx="21">
                  <c:v>44417</c:v>
                </c:pt>
                <c:pt idx="22">
                  <c:v>44424</c:v>
                </c:pt>
                <c:pt idx="23">
                  <c:v>44431</c:v>
                </c:pt>
                <c:pt idx="24">
                  <c:v>44438</c:v>
                </c:pt>
                <c:pt idx="25">
                  <c:v>44445</c:v>
                </c:pt>
                <c:pt idx="26">
                  <c:v>44452</c:v>
                </c:pt>
                <c:pt idx="27">
                  <c:v>44459</c:v>
                </c:pt>
                <c:pt idx="28">
                  <c:v>44466</c:v>
                </c:pt>
                <c:pt idx="29">
                  <c:v>44473</c:v>
                </c:pt>
                <c:pt idx="30">
                  <c:v>44480</c:v>
                </c:pt>
                <c:pt idx="31">
                  <c:v>44487</c:v>
                </c:pt>
                <c:pt idx="32">
                  <c:v>44494</c:v>
                </c:pt>
                <c:pt idx="33">
                  <c:v>44501</c:v>
                </c:pt>
                <c:pt idx="34">
                  <c:v>44508</c:v>
                </c:pt>
                <c:pt idx="35">
                  <c:v>44515</c:v>
                </c:pt>
                <c:pt idx="36">
                  <c:v>44522</c:v>
                </c:pt>
                <c:pt idx="37">
                  <c:v>44529</c:v>
                </c:pt>
                <c:pt idx="38">
                  <c:v>44536</c:v>
                </c:pt>
                <c:pt idx="39">
                  <c:v>44543</c:v>
                </c:pt>
                <c:pt idx="40">
                  <c:v>44550</c:v>
                </c:pt>
                <c:pt idx="41">
                  <c:v>44557</c:v>
                </c:pt>
                <c:pt idx="42">
                  <c:v>44564</c:v>
                </c:pt>
                <c:pt idx="43">
                  <c:v>44571</c:v>
                </c:pt>
                <c:pt idx="44">
                  <c:v>44578</c:v>
                </c:pt>
                <c:pt idx="45">
                  <c:v>44585</c:v>
                </c:pt>
                <c:pt idx="46">
                  <c:v>44592</c:v>
                </c:pt>
                <c:pt idx="47">
                  <c:v>44599</c:v>
                </c:pt>
                <c:pt idx="48">
                  <c:v>44606</c:v>
                </c:pt>
                <c:pt idx="49">
                  <c:v>44613</c:v>
                </c:pt>
                <c:pt idx="50">
                  <c:v>44620</c:v>
                </c:pt>
                <c:pt idx="51">
                  <c:v>44627</c:v>
                </c:pt>
                <c:pt idx="52">
                  <c:v>44634</c:v>
                </c:pt>
                <c:pt idx="53">
                  <c:v>44641</c:v>
                </c:pt>
                <c:pt idx="54">
                  <c:v>44648</c:v>
                </c:pt>
                <c:pt idx="55">
                  <c:v>44655</c:v>
                </c:pt>
                <c:pt idx="56">
                  <c:v>44662</c:v>
                </c:pt>
                <c:pt idx="57">
                  <c:v>44669</c:v>
                </c:pt>
                <c:pt idx="58">
                  <c:v>44676</c:v>
                </c:pt>
                <c:pt idx="59">
                  <c:v>44683</c:v>
                </c:pt>
                <c:pt idx="60">
                  <c:v>44690</c:v>
                </c:pt>
                <c:pt idx="61">
                  <c:v>44697</c:v>
                </c:pt>
                <c:pt idx="62">
                  <c:v>44704</c:v>
                </c:pt>
                <c:pt idx="63">
                  <c:v>44711</c:v>
                </c:pt>
                <c:pt idx="64">
                  <c:v>44718</c:v>
                </c:pt>
                <c:pt idx="65">
                  <c:v>44725</c:v>
                </c:pt>
                <c:pt idx="66">
                  <c:v>44732</c:v>
                </c:pt>
                <c:pt idx="67">
                  <c:v>44739</c:v>
                </c:pt>
                <c:pt idx="68">
                  <c:v>44746</c:v>
                </c:pt>
                <c:pt idx="69">
                  <c:v>44753</c:v>
                </c:pt>
                <c:pt idx="70">
                  <c:v>44760</c:v>
                </c:pt>
                <c:pt idx="71">
                  <c:v>44767</c:v>
                </c:pt>
                <c:pt idx="72">
                  <c:v>44774</c:v>
                </c:pt>
                <c:pt idx="73">
                  <c:v>44781</c:v>
                </c:pt>
                <c:pt idx="74">
                  <c:v>44788</c:v>
                </c:pt>
                <c:pt idx="75">
                  <c:v>44795</c:v>
                </c:pt>
                <c:pt idx="76">
                  <c:v>44802</c:v>
                </c:pt>
                <c:pt idx="77">
                  <c:v>44809</c:v>
                </c:pt>
                <c:pt idx="78">
                  <c:v>44816</c:v>
                </c:pt>
                <c:pt idx="79">
                  <c:v>44823</c:v>
                </c:pt>
                <c:pt idx="80">
                  <c:v>44830</c:v>
                </c:pt>
                <c:pt idx="81">
                  <c:v>44837</c:v>
                </c:pt>
                <c:pt idx="82">
                  <c:v>44844</c:v>
                </c:pt>
                <c:pt idx="83">
                  <c:v>44851</c:v>
                </c:pt>
                <c:pt idx="84">
                  <c:v>44858</c:v>
                </c:pt>
                <c:pt idx="85">
                  <c:v>44865</c:v>
                </c:pt>
                <c:pt idx="86">
                  <c:v>44872</c:v>
                </c:pt>
                <c:pt idx="87">
                  <c:v>44879</c:v>
                </c:pt>
                <c:pt idx="88">
                  <c:v>44886</c:v>
                </c:pt>
                <c:pt idx="89">
                  <c:v>44893</c:v>
                </c:pt>
                <c:pt idx="90">
                  <c:v>44900</c:v>
                </c:pt>
                <c:pt idx="91">
                  <c:v>44907</c:v>
                </c:pt>
                <c:pt idx="92">
                  <c:v>44914</c:v>
                </c:pt>
                <c:pt idx="93">
                  <c:v>44921</c:v>
                </c:pt>
                <c:pt idx="94">
                  <c:v>44928</c:v>
                </c:pt>
                <c:pt idx="95">
                  <c:v>44935</c:v>
                </c:pt>
                <c:pt idx="96">
                  <c:v>44942</c:v>
                </c:pt>
                <c:pt idx="97">
                  <c:v>44949</c:v>
                </c:pt>
                <c:pt idx="98">
                  <c:v>44956</c:v>
                </c:pt>
                <c:pt idx="99">
                  <c:v>44963</c:v>
                </c:pt>
                <c:pt idx="100">
                  <c:v>44970</c:v>
                </c:pt>
                <c:pt idx="101">
                  <c:v>44977</c:v>
                </c:pt>
                <c:pt idx="102">
                  <c:v>44984</c:v>
                </c:pt>
                <c:pt idx="103">
                  <c:v>44991</c:v>
                </c:pt>
              </c:numCache>
            </c:numRef>
          </c:cat>
          <c:val>
            <c:numRef>
              <c:f>GT!$D$2:$D$105</c:f>
              <c:numCache>
                <c:formatCode>0.000</c:formatCode>
                <c:ptCount val="104"/>
                <c:pt idx="0">
                  <c:v>41.016952857142847</c:v>
                </c:pt>
                <c:pt idx="1">
                  <c:v>41.119451428571438</c:v>
                </c:pt>
                <c:pt idx="2">
                  <c:v>40.185243999999997</c:v>
                </c:pt>
                <c:pt idx="3">
                  <c:v>40.218992857142851</c:v>
                </c:pt>
                <c:pt idx="4">
                  <c:v>40.260877285714287</c:v>
                </c:pt>
                <c:pt idx="5">
                  <c:v>41.217351428571433</c:v>
                </c:pt>
                <c:pt idx="6">
                  <c:v>38.973730057142859</c:v>
                </c:pt>
                <c:pt idx="7">
                  <c:v>34.288196228571422</c:v>
                </c:pt>
                <c:pt idx="8">
                  <c:v>34.476954857142857</c:v>
                </c:pt>
                <c:pt idx="9">
                  <c:v>33.450469428571417</c:v>
                </c:pt>
                <c:pt idx="10">
                  <c:v>35.034153000000003</c:v>
                </c:pt>
                <c:pt idx="11">
                  <c:v>37.864954428571423</c:v>
                </c:pt>
                <c:pt idx="12">
                  <c:v>32.340814428571427</c:v>
                </c:pt>
                <c:pt idx="13">
                  <c:v>31.91158871428571</c:v>
                </c:pt>
                <c:pt idx="14">
                  <c:v>33.981618714285709</c:v>
                </c:pt>
                <c:pt idx="15">
                  <c:v>28.87774242857142</c:v>
                </c:pt>
                <c:pt idx="16">
                  <c:v>26.671212000000001</c:v>
                </c:pt>
                <c:pt idx="17">
                  <c:v>28.937240142857139</c:v>
                </c:pt>
                <c:pt idx="18">
                  <c:v>29.383048571428571</c:v>
                </c:pt>
                <c:pt idx="19">
                  <c:v>33.758763714285713</c:v>
                </c:pt>
                <c:pt idx="20">
                  <c:v>26.773228571428572</c:v>
                </c:pt>
                <c:pt idx="21">
                  <c:v>28.007629999999999</c:v>
                </c:pt>
                <c:pt idx="22">
                  <c:v>28.837225857142851</c:v>
                </c:pt>
                <c:pt idx="23">
                  <c:v>26.997528714285711</c:v>
                </c:pt>
                <c:pt idx="24">
                  <c:v>28.953597285714281</c:v>
                </c:pt>
                <c:pt idx="25">
                  <c:v>29.349785714285709</c:v>
                </c:pt>
                <c:pt idx="26">
                  <c:v>29.384881142857139</c:v>
                </c:pt>
                <c:pt idx="27">
                  <c:v>31.880214285714281</c:v>
                </c:pt>
                <c:pt idx="28">
                  <c:v>30.752969</c:v>
                </c:pt>
                <c:pt idx="29">
                  <c:v>30.859742714285719</c:v>
                </c:pt>
                <c:pt idx="30">
                  <c:v>31.65238571428571</c:v>
                </c:pt>
                <c:pt idx="31">
                  <c:v>31.778771428571432</c:v>
                </c:pt>
                <c:pt idx="32">
                  <c:v>31.664137428571429</c:v>
                </c:pt>
                <c:pt idx="33">
                  <c:v>30.53338742857142</c:v>
                </c:pt>
                <c:pt idx="34">
                  <c:v>30.532105999999999</c:v>
                </c:pt>
                <c:pt idx="35">
                  <c:v>30.500154142857141</c:v>
                </c:pt>
                <c:pt idx="36">
                  <c:v>30.52005871428571</c:v>
                </c:pt>
                <c:pt idx="37">
                  <c:v>31.322163</c:v>
                </c:pt>
                <c:pt idx="38">
                  <c:v>31.450621428571431</c:v>
                </c:pt>
                <c:pt idx="39">
                  <c:v>31.450621428571431</c:v>
                </c:pt>
                <c:pt idx="40">
                  <c:v>31.450621428571431</c:v>
                </c:pt>
                <c:pt idx="41">
                  <c:v>31.498525857142859</c:v>
                </c:pt>
                <c:pt idx="42">
                  <c:v>34.49061857142857</c:v>
                </c:pt>
                <c:pt idx="43">
                  <c:v>34.49061857142857</c:v>
                </c:pt>
                <c:pt idx="44">
                  <c:v>34.544601428571433</c:v>
                </c:pt>
                <c:pt idx="45">
                  <c:v>34.49061857142857</c:v>
                </c:pt>
                <c:pt idx="46">
                  <c:v>34.543878571428571</c:v>
                </c:pt>
                <c:pt idx="47">
                  <c:v>36.382818428571419</c:v>
                </c:pt>
                <c:pt idx="48">
                  <c:v>34.668062714285711</c:v>
                </c:pt>
                <c:pt idx="49">
                  <c:v>39.402772857142857</c:v>
                </c:pt>
                <c:pt idx="50">
                  <c:v>39.402772857142857</c:v>
                </c:pt>
                <c:pt idx="51">
                  <c:v>31.56476557142857</c:v>
                </c:pt>
                <c:pt idx="52">
                  <c:v>37.369336999999987</c:v>
                </c:pt>
                <c:pt idx="53">
                  <c:v>39.418691428571428</c:v>
                </c:pt>
                <c:pt idx="54">
                  <c:v>39.418702714285708</c:v>
                </c:pt>
                <c:pt idx="55">
                  <c:v>67.002198428571418</c:v>
                </c:pt>
                <c:pt idx="56">
                  <c:v>40.226899285714282</c:v>
                </c:pt>
                <c:pt idx="57">
                  <c:v>39.264979857142848</c:v>
                </c:pt>
                <c:pt idx="58">
                  <c:v>30.205284142857138</c:v>
                </c:pt>
                <c:pt idx="59">
                  <c:v>33.215245571428568</c:v>
                </c:pt>
                <c:pt idx="60">
                  <c:v>17.803184142857141</c:v>
                </c:pt>
                <c:pt idx="61">
                  <c:v>21.89320857142857</c:v>
                </c:pt>
                <c:pt idx="62">
                  <c:v>17.947427000000001</c:v>
                </c:pt>
                <c:pt idx="63">
                  <c:v>53.070321428571432</c:v>
                </c:pt>
                <c:pt idx="64">
                  <c:v>39.856324085714277</c:v>
                </c:pt>
                <c:pt idx="65">
                  <c:v>18.05518271428571</c:v>
                </c:pt>
                <c:pt idx="66">
                  <c:v>38.590679857142852</c:v>
                </c:pt>
                <c:pt idx="67">
                  <c:v>13.630137142857141</c:v>
                </c:pt>
                <c:pt idx="68">
                  <c:v>19.130404142857149</c:v>
                </c:pt>
                <c:pt idx="69">
                  <c:v>21.200218428571429</c:v>
                </c:pt>
                <c:pt idx="70">
                  <c:v>13.639479285714289</c:v>
                </c:pt>
                <c:pt idx="71">
                  <c:v>20.665875571428568</c:v>
                </c:pt>
                <c:pt idx="72">
                  <c:v>21.961892142857149</c:v>
                </c:pt>
                <c:pt idx="73">
                  <c:v>34.55069557142857</c:v>
                </c:pt>
                <c:pt idx="74">
                  <c:v>21.29423271428572</c:v>
                </c:pt>
                <c:pt idx="75">
                  <c:v>42.717749714285709</c:v>
                </c:pt>
                <c:pt idx="76">
                  <c:v>37.834174285714283</c:v>
                </c:pt>
                <c:pt idx="77">
                  <c:v>43.819526999999987</c:v>
                </c:pt>
                <c:pt idx="78">
                  <c:v>13.37791285714286</c:v>
                </c:pt>
                <c:pt idx="79">
                  <c:v>7.6751909999999999</c:v>
                </c:pt>
                <c:pt idx="80">
                  <c:v>20.589452714285709</c:v>
                </c:pt>
                <c:pt idx="81">
                  <c:v>22.12539842857143</c:v>
                </c:pt>
                <c:pt idx="82">
                  <c:v>34.937378428571428</c:v>
                </c:pt>
                <c:pt idx="83">
                  <c:v>7.697272285714285</c:v>
                </c:pt>
                <c:pt idx="84">
                  <c:v>7.5971899999999994</c:v>
                </c:pt>
                <c:pt idx="86">
                  <c:v>40.427514273469392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2-4822-44D8-8FC5-0E5EFC40681B}"/>
            </c:ext>
          </c:extLst>
        </c:ser>
        <c:ser>
          <c:idx val="10"/>
          <c:order val="2"/>
          <c:tx>
            <c:strRef>
              <c:f>GT!$O$1</c:f>
              <c:strCache>
                <c:ptCount val="1"/>
                <c:pt idx="0">
                  <c:v>Disponibilidad Térmica</c:v>
                </c:pt>
              </c:strCache>
            </c:strRef>
          </c:tx>
          <c:spPr>
            <a:ln w="31750" cap="rnd">
              <a:solidFill>
                <a:schemeClr val="bg1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GT!$A$2:$A$105</c:f>
              <c:numCache>
                <c:formatCode>d/mm/yyyy;@</c:formatCode>
                <c:ptCount val="104"/>
                <c:pt idx="0">
                  <c:v>44270</c:v>
                </c:pt>
                <c:pt idx="1">
                  <c:v>44277</c:v>
                </c:pt>
                <c:pt idx="2">
                  <c:v>44284</c:v>
                </c:pt>
                <c:pt idx="3">
                  <c:v>44291</c:v>
                </c:pt>
                <c:pt idx="4">
                  <c:v>44298</c:v>
                </c:pt>
                <c:pt idx="5">
                  <c:v>44305</c:v>
                </c:pt>
                <c:pt idx="6">
                  <c:v>44312</c:v>
                </c:pt>
                <c:pt idx="7">
                  <c:v>44319</c:v>
                </c:pt>
                <c:pt idx="8">
                  <c:v>44326</c:v>
                </c:pt>
                <c:pt idx="9">
                  <c:v>44333</c:v>
                </c:pt>
                <c:pt idx="10">
                  <c:v>44340</c:v>
                </c:pt>
                <c:pt idx="11">
                  <c:v>44347</c:v>
                </c:pt>
                <c:pt idx="12">
                  <c:v>44354</c:v>
                </c:pt>
                <c:pt idx="13">
                  <c:v>44361</c:v>
                </c:pt>
                <c:pt idx="14">
                  <c:v>44368</c:v>
                </c:pt>
                <c:pt idx="15">
                  <c:v>44375</c:v>
                </c:pt>
                <c:pt idx="16">
                  <c:v>44382</c:v>
                </c:pt>
                <c:pt idx="17">
                  <c:v>44389</c:v>
                </c:pt>
                <c:pt idx="18">
                  <c:v>44396</c:v>
                </c:pt>
                <c:pt idx="19">
                  <c:v>44403</c:v>
                </c:pt>
                <c:pt idx="20">
                  <c:v>44410</c:v>
                </c:pt>
                <c:pt idx="21">
                  <c:v>44417</c:v>
                </c:pt>
                <c:pt idx="22">
                  <c:v>44424</c:v>
                </c:pt>
                <c:pt idx="23">
                  <c:v>44431</c:v>
                </c:pt>
                <c:pt idx="24">
                  <c:v>44438</c:v>
                </c:pt>
                <c:pt idx="25">
                  <c:v>44445</c:v>
                </c:pt>
                <c:pt idx="26">
                  <c:v>44452</c:v>
                </c:pt>
                <c:pt idx="27">
                  <c:v>44459</c:v>
                </c:pt>
                <c:pt idx="28">
                  <c:v>44466</c:v>
                </c:pt>
                <c:pt idx="29">
                  <c:v>44473</c:v>
                </c:pt>
                <c:pt idx="30">
                  <c:v>44480</c:v>
                </c:pt>
                <c:pt idx="31">
                  <c:v>44487</c:v>
                </c:pt>
                <c:pt idx="32">
                  <c:v>44494</c:v>
                </c:pt>
                <c:pt idx="33">
                  <c:v>44501</c:v>
                </c:pt>
                <c:pt idx="34">
                  <c:v>44508</c:v>
                </c:pt>
                <c:pt idx="35">
                  <c:v>44515</c:v>
                </c:pt>
                <c:pt idx="36">
                  <c:v>44522</c:v>
                </c:pt>
                <c:pt idx="37">
                  <c:v>44529</c:v>
                </c:pt>
                <c:pt idx="38">
                  <c:v>44536</c:v>
                </c:pt>
                <c:pt idx="39">
                  <c:v>44543</c:v>
                </c:pt>
                <c:pt idx="40">
                  <c:v>44550</c:v>
                </c:pt>
                <c:pt idx="41">
                  <c:v>44557</c:v>
                </c:pt>
                <c:pt idx="42">
                  <c:v>44564</c:v>
                </c:pt>
                <c:pt idx="43">
                  <c:v>44571</c:v>
                </c:pt>
                <c:pt idx="44">
                  <c:v>44578</c:v>
                </c:pt>
                <c:pt idx="45">
                  <c:v>44585</c:v>
                </c:pt>
                <c:pt idx="46">
                  <c:v>44592</c:v>
                </c:pt>
                <c:pt idx="47">
                  <c:v>44599</c:v>
                </c:pt>
                <c:pt idx="48">
                  <c:v>44606</c:v>
                </c:pt>
                <c:pt idx="49">
                  <c:v>44613</c:v>
                </c:pt>
                <c:pt idx="50">
                  <c:v>44620</c:v>
                </c:pt>
                <c:pt idx="51">
                  <c:v>44627</c:v>
                </c:pt>
                <c:pt idx="52">
                  <c:v>44634</c:v>
                </c:pt>
                <c:pt idx="53">
                  <c:v>44641</c:v>
                </c:pt>
                <c:pt idx="54">
                  <c:v>44648</c:v>
                </c:pt>
                <c:pt idx="55">
                  <c:v>44655</c:v>
                </c:pt>
                <c:pt idx="56">
                  <c:v>44662</c:v>
                </c:pt>
                <c:pt idx="57">
                  <c:v>44669</c:v>
                </c:pt>
                <c:pt idx="58">
                  <c:v>44676</c:v>
                </c:pt>
                <c:pt idx="59">
                  <c:v>44683</c:v>
                </c:pt>
                <c:pt idx="60">
                  <c:v>44690</c:v>
                </c:pt>
                <c:pt idx="61">
                  <c:v>44697</c:v>
                </c:pt>
                <c:pt idx="62">
                  <c:v>44704</c:v>
                </c:pt>
                <c:pt idx="63">
                  <c:v>44711</c:v>
                </c:pt>
                <c:pt idx="64">
                  <c:v>44718</c:v>
                </c:pt>
                <c:pt idx="65">
                  <c:v>44725</c:v>
                </c:pt>
                <c:pt idx="66">
                  <c:v>44732</c:v>
                </c:pt>
                <c:pt idx="67">
                  <c:v>44739</c:v>
                </c:pt>
                <c:pt idx="68">
                  <c:v>44746</c:v>
                </c:pt>
                <c:pt idx="69">
                  <c:v>44753</c:v>
                </c:pt>
                <c:pt idx="70">
                  <c:v>44760</c:v>
                </c:pt>
                <c:pt idx="71">
                  <c:v>44767</c:v>
                </c:pt>
                <c:pt idx="72">
                  <c:v>44774</c:v>
                </c:pt>
                <c:pt idx="73">
                  <c:v>44781</c:v>
                </c:pt>
                <c:pt idx="74">
                  <c:v>44788</c:v>
                </c:pt>
                <c:pt idx="75">
                  <c:v>44795</c:v>
                </c:pt>
                <c:pt idx="76">
                  <c:v>44802</c:v>
                </c:pt>
                <c:pt idx="77">
                  <c:v>44809</c:v>
                </c:pt>
                <c:pt idx="78">
                  <c:v>44816</c:v>
                </c:pt>
                <c:pt idx="79">
                  <c:v>44823</c:v>
                </c:pt>
                <c:pt idx="80">
                  <c:v>44830</c:v>
                </c:pt>
                <c:pt idx="81">
                  <c:v>44837</c:v>
                </c:pt>
                <c:pt idx="82">
                  <c:v>44844</c:v>
                </c:pt>
                <c:pt idx="83">
                  <c:v>44851</c:v>
                </c:pt>
                <c:pt idx="84">
                  <c:v>44858</c:v>
                </c:pt>
                <c:pt idx="85">
                  <c:v>44865</c:v>
                </c:pt>
                <c:pt idx="86">
                  <c:v>44872</c:v>
                </c:pt>
                <c:pt idx="87">
                  <c:v>44879</c:v>
                </c:pt>
                <c:pt idx="88">
                  <c:v>44886</c:v>
                </c:pt>
                <c:pt idx="89">
                  <c:v>44893</c:v>
                </c:pt>
                <c:pt idx="90">
                  <c:v>44900</c:v>
                </c:pt>
                <c:pt idx="91">
                  <c:v>44907</c:v>
                </c:pt>
                <c:pt idx="92">
                  <c:v>44914</c:v>
                </c:pt>
                <c:pt idx="93">
                  <c:v>44921</c:v>
                </c:pt>
                <c:pt idx="94">
                  <c:v>44928</c:v>
                </c:pt>
                <c:pt idx="95">
                  <c:v>44935</c:v>
                </c:pt>
                <c:pt idx="96">
                  <c:v>44942</c:v>
                </c:pt>
                <c:pt idx="97">
                  <c:v>44949</c:v>
                </c:pt>
                <c:pt idx="98">
                  <c:v>44956</c:v>
                </c:pt>
                <c:pt idx="99">
                  <c:v>44963</c:v>
                </c:pt>
                <c:pt idx="100">
                  <c:v>44970</c:v>
                </c:pt>
                <c:pt idx="101">
                  <c:v>44977</c:v>
                </c:pt>
                <c:pt idx="102">
                  <c:v>44984</c:v>
                </c:pt>
                <c:pt idx="103">
                  <c:v>44991</c:v>
                </c:pt>
              </c:numCache>
            </c:numRef>
          </c:cat>
          <c:val>
            <c:numRef>
              <c:f>GT!$O$2:$O$105</c:f>
              <c:numCache>
                <c:formatCode>0.00</c:formatCode>
                <c:ptCount val="104"/>
                <c:pt idx="0">
                  <c:v>96.486481428571437</c:v>
                </c:pt>
                <c:pt idx="1">
                  <c:v>94.814270000000008</c:v>
                </c:pt>
                <c:pt idx="2">
                  <c:v>94.397685714285714</c:v>
                </c:pt>
                <c:pt idx="3">
                  <c:v>94.35973428571431</c:v>
                </c:pt>
                <c:pt idx="4">
                  <c:v>94.35973428571431</c:v>
                </c:pt>
                <c:pt idx="5">
                  <c:v>96.113992857142861</c:v>
                </c:pt>
                <c:pt idx="6">
                  <c:v>95.454169571428565</c:v>
                </c:pt>
                <c:pt idx="7">
                  <c:v>86.59421608571428</c:v>
                </c:pt>
                <c:pt idx="8">
                  <c:v>85.848120785714272</c:v>
                </c:pt>
                <c:pt idx="9">
                  <c:v>82.188605785714273</c:v>
                </c:pt>
                <c:pt idx="10">
                  <c:v>86.968721785714266</c:v>
                </c:pt>
                <c:pt idx="11">
                  <c:v>84.616478928571425</c:v>
                </c:pt>
                <c:pt idx="12">
                  <c:v>83.002064642857135</c:v>
                </c:pt>
                <c:pt idx="13">
                  <c:v>86.251908928571439</c:v>
                </c:pt>
                <c:pt idx="14">
                  <c:v>90.488667499999991</c:v>
                </c:pt>
                <c:pt idx="15">
                  <c:v>85.078659499999986</c:v>
                </c:pt>
                <c:pt idx="16">
                  <c:v>76.154548785714283</c:v>
                </c:pt>
                <c:pt idx="17">
                  <c:v>78.991721642857129</c:v>
                </c:pt>
                <c:pt idx="18">
                  <c:v>83.188298928571427</c:v>
                </c:pt>
                <c:pt idx="19">
                  <c:v>87.84382478571429</c:v>
                </c:pt>
                <c:pt idx="20">
                  <c:v>85.408425785714286</c:v>
                </c:pt>
                <c:pt idx="21">
                  <c:v>86.162337214285714</c:v>
                </c:pt>
                <c:pt idx="22">
                  <c:v>86.791125785714272</c:v>
                </c:pt>
                <c:pt idx="23">
                  <c:v>84.590540214285724</c:v>
                </c:pt>
                <c:pt idx="24">
                  <c:v>87.766848642857127</c:v>
                </c:pt>
                <c:pt idx="25">
                  <c:v>88.307290071428568</c:v>
                </c:pt>
                <c:pt idx="26">
                  <c:v>86.224882928571432</c:v>
                </c:pt>
                <c:pt idx="27">
                  <c:v>88.352614499999987</c:v>
                </c:pt>
                <c:pt idx="28">
                  <c:v>88.822977071428568</c:v>
                </c:pt>
                <c:pt idx="29">
                  <c:v>88.296613500000007</c:v>
                </c:pt>
                <c:pt idx="30">
                  <c:v>88.132543785714276</c:v>
                </c:pt>
                <c:pt idx="31">
                  <c:v>86.808752357142836</c:v>
                </c:pt>
                <c:pt idx="32">
                  <c:v>89.314130071428579</c:v>
                </c:pt>
                <c:pt idx="33">
                  <c:v>89.53034092857142</c:v>
                </c:pt>
                <c:pt idx="34">
                  <c:v>86.597265214285727</c:v>
                </c:pt>
                <c:pt idx="35">
                  <c:v>87.636333785714285</c:v>
                </c:pt>
                <c:pt idx="36">
                  <c:v>87.636333785714285</c:v>
                </c:pt>
                <c:pt idx="37">
                  <c:v>91.543978071428569</c:v>
                </c:pt>
                <c:pt idx="38">
                  <c:v>92.36948378571428</c:v>
                </c:pt>
                <c:pt idx="39">
                  <c:v>92.36948378571428</c:v>
                </c:pt>
                <c:pt idx="40">
                  <c:v>92.369490928571437</c:v>
                </c:pt>
                <c:pt idx="41">
                  <c:v>93.114443214285714</c:v>
                </c:pt>
                <c:pt idx="42">
                  <c:v>93.146764214285739</c:v>
                </c:pt>
                <c:pt idx="43">
                  <c:v>93.146764214285739</c:v>
                </c:pt>
                <c:pt idx="44">
                  <c:v>93.146764214285739</c:v>
                </c:pt>
                <c:pt idx="45">
                  <c:v>93.146764214285739</c:v>
                </c:pt>
                <c:pt idx="46">
                  <c:v>93.146764214285739</c:v>
                </c:pt>
                <c:pt idx="47">
                  <c:v>93.206762785714304</c:v>
                </c:pt>
                <c:pt idx="48">
                  <c:v>93.206762785714304</c:v>
                </c:pt>
                <c:pt idx="49">
                  <c:v>93.206762785714304</c:v>
                </c:pt>
                <c:pt idx="50">
                  <c:v>93.206762785714304</c:v>
                </c:pt>
                <c:pt idx="51">
                  <c:v>93.206762785714304</c:v>
                </c:pt>
                <c:pt idx="52">
                  <c:v>93.206815642857151</c:v>
                </c:pt>
                <c:pt idx="53">
                  <c:v>93.206762785714304</c:v>
                </c:pt>
                <c:pt idx="54">
                  <c:v>93.206762785714304</c:v>
                </c:pt>
                <c:pt idx="55">
                  <c:v>93.206769928571433</c:v>
                </c:pt>
                <c:pt idx="56">
                  <c:v>93.20677707142859</c:v>
                </c:pt>
                <c:pt idx="57">
                  <c:v>93.206762785714304</c:v>
                </c:pt>
                <c:pt idx="58">
                  <c:v>93.206762785714304</c:v>
                </c:pt>
                <c:pt idx="59">
                  <c:v>93.206762785714304</c:v>
                </c:pt>
                <c:pt idx="60">
                  <c:v>93.206762785714304</c:v>
                </c:pt>
                <c:pt idx="61">
                  <c:v>93.206762785714304</c:v>
                </c:pt>
                <c:pt idx="62">
                  <c:v>93.206762785714304</c:v>
                </c:pt>
                <c:pt idx="63">
                  <c:v>93.206762785714304</c:v>
                </c:pt>
                <c:pt idx="64">
                  <c:v>93.206762785714304</c:v>
                </c:pt>
                <c:pt idx="65">
                  <c:v>93.206762785714304</c:v>
                </c:pt>
                <c:pt idx="66">
                  <c:v>93.206762785714304</c:v>
                </c:pt>
                <c:pt idx="67">
                  <c:v>93.206762785714304</c:v>
                </c:pt>
                <c:pt idx="68">
                  <c:v>93.206762785714304</c:v>
                </c:pt>
                <c:pt idx="69">
                  <c:v>93.206762785714304</c:v>
                </c:pt>
                <c:pt idx="70">
                  <c:v>93.20677707142859</c:v>
                </c:pt>
                <c:pt idx="71">
                  <c:v>93.206751357142863</c:v>
                </c:pt>
                <c:pt idx="72">
                  <c:v>93.206762785714304</c:v>
                </c:pt>
                <c:pt idx="73">
                  <c:v>93.206762785714304</c:v>
                </c:pt>
                <c:pt idx="74">
                  <c:v>93.206762785714304</c:v>
                </c:pt>
                <c:pt idx="75">
                  <c:v>93.206692785714282</c:v>
                </c:pt>
                <c:pt idx="76">
                  <c:v>93.206755642857146</c:v>
                </c:pt>
                <c:pt idx="77">
                  <c:v>93.206845642857147</c:v>
                </c:pt>
                <c:pt idx="78">
                  <c:v>93.206845642857147</c:v>
                </c:pt>
                <c:pt idx="79">
                  <c:v>93.206762785714304</c:v>
                </c:pt>
                <c:pt idx="80">
                  <c:v>93.206762785714304</c:v>
                </c:pt>
                <c:pt idx="81">
                  <c:v>93.206762785714304</c:v>
                </c:pt>
                <c:pt idx="82">
                  <c:v>93.206762785714304</c:v>
                </c:pt>
                <c:pt idx="83">
                  <c:v>93.206762785714304</c:v>
                </c:pt>
                <c:pt idx="84">
                  <c:v>93.206762785714304</c:v>
                </c:pt>
                <c:pt idx="85">
                  <c:v>92.400361357142856</c:v>
                </c:pt>
                <c:pt idx="86">
                  <c:v>92.400361357142856</c:v>
                </c:pt>
                <c:pt idx="87">
                  <c:v>92.400361357142856</c:v>
                </c:pt>
                <c:pt idx="88">
                  <c:v>92.400361357142856</c:v>
                </c:pt>
                <c:pt idx="89">
                  <c:v>99.826689928571426</c:v>
                </c:pt>
                <c:pt idx="90">
                  <c:v>99.826689928571426</c:v>
                </c:pt>
                <c:pt idx="91">
                  <c:v>99.826689928571426</c:v>
                </c:pt>
                <c:pt idx="92">
                  <c:v>99.826689928571426</c:v>
                </c:pt>
                <c:pt idx="93">
                  <c:v>99.87325964285715</c:v>
                </c:pt>
                <c:pt idx="94">
                  <c:v>99.87325964285715</c:v>
                </c:pt>
                <c:pt idx="95">
                  <c:v>99.87325964285715</c:v>
                </c:pt>
                <c:pt idx="96">
                  <c:v>99.87325964285715</c:v>
                </c:pt>
                <c:pt idx="97">
                  <c:v>99.87325964285715</c:v>
                </c:pt>
                <c:pt idx="98">
                  <c:v>99.87325964285715</c:v>
                </c:pt>
                <c:pt idx="99">
                  <c:v>99.87325964285715</c:v>
                </c:pt>
                <c:pt idx="100">
                  <c:v>99.87325964285715</c:v>
                </c:pt>
                <c:pt idx="101">
                  <c:v>99.87325964285715</c:v>
                </c:pt>
                <c:pt idx="102">
                  <c:v>99.87325964285715</c:v>
                </c:pt>
                <c:pt idx="103">
                  <c:v>99.873312499999997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822-44D8-8FC5-0E5EFC4068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944469696"/>
        <c:axId val="-944468608"/>
        <c:extLst/>
      </c:lineChart>
      <c:dateAx>
        <c:axId val="-944469696"/>
        <c:scaling>
          <c:orientation val="minMax"/>
          <c:max val="44864"/>
        </c:scaling>
        <c:delete val="0"/>
        <c:axPos val="b"/>
        <c:numFmt formatCode="m/d/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944468608"/>
        <c:crosses val="autoZero"/>
        <c:auto val="1"/>
        <c:lblOffset val="100"/>
        <c:baseTimeUnit val="days"/>
        <c:majorUnit val="1"/>
        <c:majorTimeUnit val="months"/>
      </c:dateAx>
      <c:valAx>
        <c:axId val="-944468608"/>
        <c:scaling>
          <c:orientation val="minMax"/>
          <c:max val="1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/>
                  <a:t>GWh/día</a:t>
                </a:r>
              </a:p>
            </c:rich>
          </c:tx>
          <c:layout>
            <c:manualLayout>
              <c:xMode val="edge"/>
              <c:yMode val="edge"/>
              <c:x val="0"/>
              <c:y val="0.3769423039201950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944469696"/>
        <c:crosses val="autoZero"/>
        <c:crossBetween val="between"/>
        <c:majorUnit val="10"/>
      </c:valAx>
      <c:spPr>
        <a:noFill/>
        <a:ln w="25400">
          <a:noFill/>
        </a:ln>
        <a:effectLst/>
      </c:spPr>
    </c:plotArea>
    <c:legend>
      <c:legendPos val="r"/>
      <c:layout>
        <c:manualLayout>
          <c:xMode val="edge"/>
          <c:yMode val="edge"/>
          <c:x val="9.330175074269563E-2"/>
          <c:y val="6.4879506707311005E-2"/>
          <c:w val="0.83743647428686785"/>
          <c:h val="8.16713104490027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rgbClr val="FFFFFF"/>
    </a:solidFill>
    <a:ln w="9525" cap="flat" cmpd="sng" algn="ctr">
      <a:noFill/>
      <a:round/>
    </a:ln>
    <a:effectLst/>
  </c:spPr>
  <c:txPr>
    <a:bodyPr/>
    <a:lstStyle/>
    <a:p>
      <a:pPr>
        <a:defRPr sz="1100" b="0">
          <a:solidFill>
            <a:sysClr val="windowText" lastClr="000000"/>
          </a:solidFill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DF6F871-2331-4529-AC2B-5D489C37B645}" type="datetimeFigureOut">
              <a:rPr lang="es-CO"/>
              <a:pPr>
                <a:defRPr/>
              </a:pPr>
              <a:t>25/03/2021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s-CO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5B89B3D-DBA7-4B9D-A66D-D53199445744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3020851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DC4AF-076D-4B07-B1C1-7FDF1BED316C}" type="datetimeFigureOut">
              <a:rPr lang="es-CO"/>
              <a:pPr>
                <a:defRPr/>
              </a:pPr>
              <a:t>25/03/2021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69C0E-2056-4F96-8839-E5B4DD44C3D5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255879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D83FA-B8BD-42C4-8245-E226E5CC91F5}" type="datetimeFigureOut">
              <a:rPr lang="es-CO"/>
              <a:pPr>
                <a:defRPr/>
              </a:pPr>
              <a:t>25/03/2021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C53B5-F5F3-4FA5-A6FB-0194A4A8FC59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631857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2F016-FAD1-4B2E-AE94-754752C69761}" type="datetimeFigureOut">
              <a:rPr lang="es-CO"/>
              <a:pPr>
                <a:defRPr/>
              </a:pPr>
              <a:t>25/03/2021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038F9-02B2-414A-BA01-3D5539BFAACF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733159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a energí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6 CuadroTexto"/>
          <p:cNvSpPr txBox="1">
            <a:spLocks noChangeArrowheads="1"/>
          </p:cNvSpPr>
          <p:nvPr/>
        </p:nvSpPr>
        <p:spPr bwMode="auto">
          <a:xfrm>
            <a:off x="7152218" y="6524626"/>
            <a:ext cx="37273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CO" sz="1200">
                <a:solidFill>
                  <a:srgbClr val="C2C2C2"/>
                </a:solidFill>
              </a:rPr>
              <a:t>Todos los derechos reservados para XM S.A. E.S.P.</a:t>
            </a:r>
          </a:p>
        </p:txBody>
      </p:sp>
      <p:sp>
        <p:nvSpPr>
          <p:cNvPr id="10" name="9 Marcador de texto"/>
          <p:cNvSpPr>
            <a:spLocks noGrp="1"/>
          </p:cNvSpPr>
          <p:nvPr>
            <p:ph type="body" sz="quarter" idx="10"/>
          </p:nvPr>
        </p:nvSpPr>
        <p:spPr>
          <a:xfrm>
            <a:off x="0" y="5445225"/>
            <a:ext cx="12192000" cy="863625"/>
          </a:xfrm>
        </p:spPr>
        <p:txBody>
          <a:bodyPr>
            <a:normAutofit/>
          </a:bodyPr>
          <a:lstStyle>
            <a:lvl1pPr algn="ctr">
              <a:buNone/>
              <a:defRPr sz="28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5135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lectricidad 2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CuadroTexto"/>
          <p:cNvSpPr txBox="1">
            <a:spLocks noChangeArrowheads="1"/>
          </p:cNvSpPr>
          <p:nvPr/>
        </p:nvSpPr>
        <p:spPr bwMode="auto">
          <a:xfrm rot="16200000">
            <a:off x="10144200" y="3714363"/>
            <a:ext cx="37273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CO" sz="1200">
                <a:solidFill>
                  <a:srgbClr val="C2C2C2"/>
                </a:solidFill>
              </a:rPr>
              <a:t>Todos los derechos reservados para XM S.A. E.S.P.</a:t>
            </a:r>
          </a:p>
        </p:txBody>
      </p:sp>
      <p:sp>
        <p:nvSpPr>
          <p:cNvPr id="3" name="11 Marcador de texto"/>
          <p:cNvSpPr>
            <a:spLocks noGrp="1"/>
          </p:cNvSpPr>
          <p:nvPr>
            <p:ph type="body" sz="quarter" idx="10"/>
          </p:nvPr>
        </p:nvSpPr>
        <p:spPr>
          <a:xfrm>
            <a:off x="431801" y="404814"/>
            <a:ext cx="11233151" cy="647923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4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11 Marcador de texto"/>
          <p:cNvSpPr>
            <a:spLocks noGrp="1"/>
          </p:cNvSpPr>
          <p:nvPr>
            <p:ph type="body" sz="quarter" idx="11"/>
          </p:nvPr>
        </p:nvSpPr>
        <p:spPr>
          <a:xfrm>
            <a:off x="431801" y="1204914"/>
            <a:ext cx="11233151" cy="4528343"/>
          </a:xfrm>
        </p:spPr>
        <p:txBody>
          <a:bodyPr/>
          <a:lstStyle>
            <a:lvl1pPr marL="0" indent="0">
              <a:buFontTx/>
              <a:buNone/>
              <a:defRPr sz="2000" b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810336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lectricidad 1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CuadroTexto"/>
          <p:cNvSpPr txBox="1">
            <a:spLocks noChangeArrowheads="1"/>
          </p:cNvSpPr>
          <p:nvPr/>
        </p:nvSpPr>
        <p:spPr bwMode="auto">
          <a:xfrm rot="16200000">
            <a:off x="10144200" y="3714363"/>
            <a:ext cx="37273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CO" sz="1200">
                <a:solidFill>
                  <a:srgbClr val="C2C2C2"/>
                </a:solidFill>
              </a:rPr>
              <a:t>Todos los derechos reservados para XM S.A. E.S.P.</a:t>
            </a:r>
          </a:p>
        </p:txBody>
      </p:sp>
      <p:sp>
        <p:nvSpPr>
          <p:cNvPr id="9" name="11 Marcador de texto"/>
          <p:cNvSpPr>
            <a:spLocks noGrp="1"/>
          </p:cNvSpPr>
          <p:nvPr>
            <p:ph type="body" sz="quarter" idx="10"/>
          </p:nvPr>
        </p:nvSpPr>
        <p:spPr>
          <a:xfrm>
            <a:off x="431801" y="404814"/>
            <a:ext cx="11233151" cy="647923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4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11 Marcador de texto"/>
          <p:cNvSpPr>
            <a:spLocks noGrp="1"/>
          </p:cNvSpPr>
          <p:nvPr>
            <p:ph type="body" sz="quarter" idx="11"/>
          </p:nvPr>
        </p:nvSpPr>
        <p:spPr>
          <a:xfrm>
            <a:off x="431801" y="1204914"/>
            <a:ext cx="11233151" cy="4384327"/>
          </a:xfrm>
        </p:spPr>
        <p:txBody>
          <a:bodyPr/>
          <a:lstStyle>
            <a:lvl1pPr marL="0" indent="0">
              <a:buFontTx/>
              <a:buNone/>
              <a:defRPr sz="2000" b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16987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gran contenid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CuadroTexto"/>
          <p:cNvSpPr txBox="1">
            <a:spLocks noChangeArrowheads="1"/>
          </p:cNvSpPr>
          <p:nvPr/>
        </p:nvSpPr>
        <p:spPr bwMode="auto">
          <a:xfrm rot="16200000">
            <a:off x="10144200" y="3714363"/>
            <a:ext cx="37273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CO" sz="1200">
                <a:solidFill>
                  <a:srgbClr val="C2C2C2"/>
                </a:solidFill>
              </a:rPr>
              <a:t>Todos los derechos reservados para XM S.A. E.S.P.</a:t>
            </a:r>
          </a:p>
        </p:txBody>
      </p:sp>
      <p:sp>
        <p:nvSpPr>
          <p:cNvPr id="3" name="11 Marcador de texto"/>
          <p:cNvSpPr>
            <a:spLocks noGrp="1"/>
          </p:cNvSpPr>
          <p:nvPr>
            <p:ph type="body" sz="quarter" idx="10"/>
          </p:nvPr>
        </p:nvSpPr>
        <p:spPr>
          <a:xfrm>
            <a:off x="431801" y="404814"/>
            <a:ext cx="11233151" cy="647923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4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11 Marcador de texto"/>
          <p:cNvSpPr>
            <a:spLocks noGrp="1"/>
          </p:cNvSpPr>
          <p:nvPr>
            <p:ph type="body" sz="quarter" idx="11"/>
          </p:nvPr>
        </p:nvSpPr>
        <p:spPr>
          <a:xfrm>
            <a:off x="431801" y="1204914"/>
            <a:ext cx="11233151" cy="4528343"/>
          </a:xfrm>
        </p:spPr>
        <p:txBody>
          <a:bodyPr/>
          <a:lstStyle>
            <a:lvl1pPr marL="0" indent="0">
              <a:buFontTx/>
              <a:buNone/>
              <a:defRPr sz="2000" b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768084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tránsito y transpor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6 CuadroTexto"/>
          <p:cNvSpPr txBox="1">
            <a:spLocks noChangeArrowheads="1"/>
          </p:cNvSpPr>
          <p:nvPr/>
        </p:nvSpPr>
        <p:spPr bwMode="auto">
          <a:xfrm>
            <a:off x="7152218" y="6524626"/>
            <a:ext cx="37273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CO" sz="1200">
                <a:solidFill>
                  <a:srgbClr val="C2C2C2"/>
                </a:solidFill>
              </a:rPr>
              <a:t>Todos los derechos reservados para XM S.A. E.S.P.</a:t>
            </a:r>
          </a:p>
        </p:txBody>
      </p:sp>
      <p:sp>
        <p:nvSpPr>
          <p:cNvPr id="6" name="9 Marcador de texto"/>
          <p:cNvSpPr>
            <a:spLocks noGrp="1"/>
          </p:cNvSpPr>
          <p:nvPr>
            <p:ph type="body" sz="quarter" idx="10"/>
          </p:nvPr>
        </p:nvSpPr>
        <p:spPr>
          <a:xfrm>
            <a:off x="0" y="5445225"/>
            <a:ext cx="12192000" cy="863625"/>
          </a:xfrm>
        </p:spPr>
        <p:txBody>
          <a:bodyPr>
            <a:normAutofit/>
          </a:bodyPr>
          <a:lstStyle>
            <a:lvl1pPr algn="ctr">
              <a:buNone/>
              <a:defRPr sz="28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5913869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parador naranj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1 Marcador de texto"/>
          <p:cNvSpPr>
            <a:spLocks noGrp="1"/>
          </p:cNvSpPr>
          <p:nvPr>
            <p:ph type="body" sz="quarter" idx="10"/>
          </p:nvPr>
        </p:nvSpPr>
        <p:spPr>
          <a:xfrm>
            <a:off x="2255573" y="4077072"/>
            <a:ext cx="8736971" cy="1296144"/>
          </a:xfrm>
        </p:spPr>
        <p:txBody>
          <a:bodyPr/>
          <a:lstStyle>
            <a:lvl1pPr marL="0" indent="0">
              <a:buFontTx/>
              <a:buNone/>
              <a:defRPr sz="3000" b="1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60512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parador azul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1 Marcador de texto"/>
          <p:cNvSpPr>
            <a:spLocks noGrp="1"/>
          </p:cNvSpPr>
          <p:nvPr>
            <p:ph type="body" sz="quarter" idx="10"/>
          </p:nvPr>
        </p:nvSpPr>
        <p:spPr>
          <a:xfrm>
            <a:off x="2255573" y="4077072"/>
            <a:ext cx="8736971" cy="1296144"/>
          </a:xfrm>
        </p:spPr>
        <p:txBody>
          <a:bodyPr/>
          <a:lstStyle>
            <a:lvl1pPr marL="0" indent="0">
              <a:buFontTx/>
              <a:buNone/>
              <a:defRPr sz="3000" b="1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43708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ánsito y transporte 1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CuadroTexto"/>
          <p:cNvSpPr txBox="1">
            <a:spLocks noChangeArrowheads="1"/>
          </p:cNvSpPr>
          <p:nvPr/>
        </p:nvSpPr>
        <p:spPr bwMode="auto">
          <a:xfrm rot="16200000">
            <a:off x="10144200" y="3714363"/>
            <a:ext cx="37273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CO" sz="1200">
                <a:solidFill>
                  <a:srgbClr val="C2C2C2"/>
                </a:solidFill>
              </a:rPr>
              <a:t>Todos los derechos reservados para XM S.A. E.S.P.</a:t>
            </a:r>
          </a:p>
        </p:txBody>
      </p:sp>
      <p:sp>
        <p:nvSpPr>
          <p:cNvPr id="3" name="11 Marcador de texto"/>
          <p:cNvSpPr>
            <a:spLocks noGrp="1"/>
          </p:cNvSpPr>
          <p:nvPr>
            <p:ph type="body" sz="quarter" idx="10"/>
          </p:nvPr>
        </p:nvSpPr>
        <p:spPr>
          <a:xfrm>
            <a:off x="431801" y="404814"/>
            <a:ext cx="11233151" cy="647923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4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11 Marcador de texto"/>
          <p:cNvSpPr>
            <a:spLocks noGrp="1"/>
          </p:cNvSpPr>
          <p:nvPr>
            <p:ph type="body" sz="quarter" idx="11"/>
          </p:nvPr>
        </p:nvSpPr>
        <p:spPr>
          <a:xfrm>
            <a:off x="431801" y="1204914"/>
            <a:ext cx="11233151" cy="4456335"/>
          </a:xfrm>
        </p:spPr>
        <p:txBody>
          <a:bodyPr/>
          <a:lstStyle>
            <a:lvl1pPr marL="0" indent="0">
              <a:buFontTx/>
              <a:buNone/>
              <a:defRPr sz="2000" b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785564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12A7B-4B49-4767-8556-587512F7179C}" type="datetimeFigureOut">
              <a:rPr lang="es-CO"/>
              <a:pPr>
                <a:defRPr/>
              </a:pPr>
              <a:t>25/03/2021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4F2C0-F210-4DDC-A47E-2CE538192D18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4980171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ánsito y transporte 2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CuadroTexto"/>
          <p:cNvSpPr txBox="1">
            <a:spLocks noChangeArrowheads="1"/>
          </p:cNvSpPr>
          <p:nvPr/>
        </p:nvSpPr>
        <p:spPr bwMode="auto">
          <a:xfrm rot="16200000">
            <a:off x="10144200" y="3714363"/>
            <a:ext cx="37273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CO" sz="1200">
                <a:solidFill>
                  <a:srgbClr val="C2C2C2"/>
                </a:solidFill>
              </a:rPr>
              <a:t>Todos los derechos reservados para XM S.A. E.S.P.</a:t>
            </a:r>
          </a:p>
        </p:txBody>
      </p:sp>
      <p:sp>
        <p:nvSpPr>
          <p:cNvPr id="3" name="11 Marcador de texto"/>
          <p:cNvSpPr>
            <a:spLocks noGrp="1"/>
          </p:cNvSpPr>
          <p:nvPr>
            <p:ph type="body" sz="quarter" idx="10"/>
          </p:nvPr>
        </p:nvSpPr>
        <p:spPr>
          <a:xfrm>
            <a:off x="431801" y="404814"/>
            <a:ext cx="11233151" cy="647923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4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11 Marcador de texto"/>
          <p:cNvSpPr>
            <a:spLocks noGrp="1"/>
          </p:cNvSpPr>
          <p:nvPr>
            <p:ph type="body" sz="quarter" idx="11"/>
          </p:nvPr>
        </p:nvSpPr>
        <p:spPr>
          <a:xfrm>
            <a:off x="431801" y="1204914"/>
            <a:ext cx="11233151" cy="4600351"/>
          </a:xfrm>
        </p:spPr>
        <p:txBody>
          <a:bodyPr/>
          <a:lstStyle>
            <a:lvl1pPr marL="0" indent="0">
              <a:buFontTx/>
              <a:buNone/>
              <a:defRPr sz="2000" b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1973034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ido1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in título-1-01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3" t="7051" r="13189" b="15038"/>
          <a:stretch/>
        </p:blipFill>
        <p:spPr>
          <a:xfrm>
            <a:off x="10906413" y="275895"/>
            <a:ext cx="1109187" cy="862953"/>
          </a:xfrm>
          <a:prstGeom prst="rect">
            <a:avLst/>
          </a:prstGeom>
        </p:spPr>
      </p:pic>
      <p:sp>
        <p:nvSpPr>
          <p:cNvPr id="6" name="Marcador de pie de página 8"/>
          <p:cNvSpPr>
            <a:spLocks noGrp="1"/>
          </p:cNvSpPr>
          <p:nvPr>
            <p:ph type="ftr" sz="quarter" idx="3"/>
          </p:nvPr>
        </p:nvSpPr>
        <p:spPr>
          <a:xfrm>
            <a:off x="-8627" y="6614680"/>
            <a:ext cx="3131389" cy="2519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CO"/>
              <a:t>Todos los derechos reservados para XM S.A.E.S.P.</a:t>
            </a:r>
          </a:p>
          <a:p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0"/>
          </p:nvPr>
        </p:nvSpPr>
        <p:spPr>
          <a:xfrm>
            <a:off x="311149" y="1268416"/>
            <a:ext cx="11550651" cy="504666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s-ES" sz="1350" smtClean="0">
                <a:latin typeface="Arial"/>
                <a:cs typeface="Arial"/>
              </a:defRPr>
            </a:lvl1pPr>
            <a:lvl2pPr>
              <a:defRPr lang="es-ES" sz="1350" smtClean="0">
                <a:latin typeface="Arial"/>
                <a:cs typeface="Arial"/>
              </a:defRPr>
            </a:lvl2pPr>
            <a:lvl3pPr>
              <a:defRPr lang="es-ES" sz="1350" smtClean="0">
                <a:latin typeface="Arial"/>
                <a:cs typeface="Arial"/>
              </a:defRPr>
            </a:lvl3pPr>
            <a:lvl4pPr>
              <a:defRPr lang="es-ES" sz="1350" smtClean="0">
                <a:latin typeface="Arial"/>
                <a:cs typeface="Arial"/>
              </a:defRPr>
            </a:lvl4pPr>
            <a:lvl5pPr>
              <a:defRPr lang="es-CO" sz="1350">
                <a:latin typeface="Arial"/>
                <a:cs typeface="Arial"/>
              </a:defRPr>
            </a:lvl5pPr>
          </a:lstStyle>
          <a:p>
            <a:pPr marL="0" lvl="0" indent="0">
              <a:buNone/>
            </a:pPr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10" name="Marcador de texto 4"/>
          <p:cNvSpPr>
            <a:spLocks noGrp="1"/>
          </p:cNvSpPr>
          <p:nvPr>
            <p:ph type="body" sz="quarter" idx="16"/>
          </p:nvPr>
        </p:nvSpPr>
        <p:spPr>
          <a:xfrm>
            <a:off x="4974852" y="6586210"/>
            <a:ext cx="2248045" cy="274637"/>
          </a:xfrm>
        </p:spPr>
        <p:txBody>
          <a:bodyPr vert="horz" lIns="91440" tIns="45720" rIns="91440" bIns="45720" rtlCol="0" anchor="ctr"/>
          <a:lstStyle>
            <a:lvl1pPr marL="0" indent="0">
              <a:buNone/>
              <a:defRPr lang="es-CO" sz="675" dirty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algn="ctr"/>
            <a:endParaRPr lang="es-CO" dirty="0"/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31323" y="283437"/>
            <a:ext cx="10161917" cy="792000"/>
          </a:xfrm>
          <a:prstGeom prst="rect">
            <a:avLst/>
          </a:prstGeom>
        </p:spPr>
        <p:txBody>
          <a:bodyPr anchor="ctr"/>
          <a:lstStyle>
            <a:lvl1pPr algn="ct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70684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ido1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in título-1-01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3" t="7051" r="13189" b="15038"/>
          <a:stretch/>
        </p:blipFill>
        <p:spPr>
          <a:xfrm>
            <a:off x="10906413" y="275893"/>
            <a:ext cx="1109187" cy="862953"/>
          </a:xfrm>
          <a:prstGeom prst="rect">
            <a:avLst/>
          </a:prstGeom>
        </p:spPr>
      </p:pic>
      <p:sp>
        <p:nvSpPr>
          <p:cNvPr id="6" name="Marcador de pie de página 8"/>
          <p:cNvSpPr>
            <a:spLocks noGrp="1"/>
          </p:cNvSpPr>
          <p:nvPr>
            <p:ph type="ftr" sz="quarter" idx="3"/>
          </p:nvPr>
        </p:nvSpPr>
        <p:spPr>
          <a:xfrm>
            <a:off x="-8627" y="6614679"/>
            <a:ext cx="3131389" cy="2519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CO"/>
              <a:t>Todos los derechos reservados para XM S.A.E.S.P.</a:t>
            </a:r>
          </a:p>
          <a:p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0"/>
          </p:nvPr>
        </p:nvSpPr>
        <p:spPr>
          <a:xfrm>
            <a:off x="311149" y="1268413"/>
            <a:ext cx="11550651" cy="5046662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s-ES" sz="1350" smtClean="0">
                <a:latin typeface="Arial"/>
                <a:cs typeface="Arial"/>
              </a:defRPr>
            </a:lvl1pPr>
            <a:lvl2pPr>
              <a:defRPr lang="es-ES" sz="1350" smtClean="0">
                <a:latin typeface="Arial"/>
                <a:cs typeface="Arial"/>
              </a:defRPr>
            </a:lvl2pPr>
            <a:lvl3pPr>
              <a:defRPr lang="es-ES" sz="1350" smtClean="0">
                <a:latin typeface="Arial"/>
                <a:cs typeface="Arial"/>
              </a:defRPr>
            </a:lvl3pPr>
            <a:lvl4pPr>
              <a:defRPr lang="es-ES" sz="1350" smtClean="0">
                <a:latin typeface="Arial"/>
                <a:cs typeface="Arial"/>
              </a:defRPr>
            </a:lvl4pPr>
            <a:lvl5pPr>
              <a:defRPr lang="es-CO" sz="1350">
                <a:latin typeface="Arial"/>
                <a:cs typeface="Arial"/>
              </a:defRPr>
            </a:lvl5pPr>
          </a:lstStyle>
          <a:p>
            <a:pPr marL="0" lvl="0" indent="0">
              <a:buNone/>
            </a:pPr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10" name="Marcador de texto 4"/>
          <p:cNvSpPr>
            <a:spLocks noGrp="1"/>
          </p:cNvSpPr>
          <p:nvPr>
            <p:ph type="body" sz="quarter" idx="16"/>
          </p:nvPr>
        </p:nvSpPr>
        <p:spPr>
          <a:xfrm>
            <a:off x="4974852" y="6586209"/>
            <a:ext cx="2248045" cy="274637"/>
          </a:xfrm>
        </p:spPr>
        <p:txBody>
          <a:bodyPr vert="horz" lIns="91440" tIns="45720" rIns="91440" bIns="45720" rtlCol="0" anchor="ctr"/>
          <a:lstStyle>
            <a:lvl1pPr marL="0" indent="0" algn="ctr">
              <a:buFont typeface="Arial" panose="020B0604020202020204" pitchFamily="34" charset="0"/>
              <a:buNone/>
              <a:defRPr lang="es-CO" sz="675" dirty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algn="ctr"/>
            <a:endParaRPr lang="es-CO" dirty="0"/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31322" y="283437"/>
            <a:ext cx="10161917" cy="792000"/>
          </a:xfrm>
          <a:prstGeom prst="rect">
            <a:avLst/>
          </a:prstGeom>
        </p:spPr>
        <p:txBody>
          <a:bodyPr anchor="ctr"/>
          <a:lstStyle>
            <a:lvl1pPr algn="ct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7" name="Marcador fecha corte"/>
          <p:cNvSpPr>
            <a:spLocks noGrp="1"/>
          </p:cNvSpPr>
          <p:nvPr>
            <p:ph type="body" sz="quarter" idx="17"/>
          </p:nvPr>
        </p:nvSpPr>
        <p:spPr>
          <a:xfrm>
            <a:off x="4974852" y="6433193"/>
            <a:ext cx="2248045" cy="274637"/>
          </a:xfrm>
        </p:spPr>
        <p:txBody>
          <a:bodyPr vert="horz" lIns="91440" tIns="45720" rIns="91440" bIns="45720" rtlCol="0" anchor="ctr"/>
          <a:lstStyle>
            <a:lvl1pPr marL="0" indent="0" algn="ctr">
              <a:buFont typeface="Arial" panose="020B0604020202020204" pitchFamily="34" charset="0"/>
              <a:buNone/>
              <a:defRPr lang="es-CO" sz="675" dirty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50692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52AAC-A61A-42BB-8691-3162D3C7E915}" type="datetimeFigureOut">
              <a:rPr lang="es-CO"/>
              <a:pPr>
                <a:defRPr/>
              </a:pPr>
              <a:t>25/03/2021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20C12-7C03-49E9-8765-11DAD7AC46D0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549692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EAAEB-6043-4A30-80A2-84395B9D4852}" type="datetimeFigureOut">
              <a:rPr lang="es-CO"/>
              <a:pPr>
                <a:defRPr/>
              </a:pPr>
              <a:t>25/03/2021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33157-E742-43FB-AB86-076A8C3EAF08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706741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D7ECF-62AF-45E9-831B-2C9EC0D7D154}" type="datetimeFigureOut">
              <a:rPr lang="es-CO"/>
              <a:pPr>
                <a:defRPr/>
              </a:pPr>
              <a:t>25/03/2021</a:t>
            </a:fld>
            <a:endParaRPr lang="es-CO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A724C-6C4A-4F26-A858-E8FEC3E0C322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364654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F6D4C-16DB-4791-9A18-766ED92059BB}" type="datetimeFigureOut">
              <a:rPr lang="es-CO"/>
              <a:pPr>
                <a:defRPr/>
              </a:pPr>
              <a:t>25/03/2021</a:t>
            </a:fld>
            <a:endParaRPr lang="es-CO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85BEA-8E92-407D-B832-F28A3A7A1C2B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4256391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15368-05B2-466C-86CC-6451BA72727D}" type="datetimeFigureOut">
              <a:rPr lang="es-CO"/>
              <a:pPr>
                <a:defRPr/>
              </a:pPr>
              <a:t>25/03/2021</a:t>
            </a:fld>
            <a:endParaRPr lang="es-CO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A2BA7-BC8A-4E2D-AD8E-F4DD137BC3A6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679563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EF9B6-A868-4C6F-93F5-2216A04A5DE4}" type="datetimeFigureOut">
              <a:rPr lang="es-CO"/>
              <a:pPr>
                <a:defRPr/>
              </a:pPr>
              <a:t>25/03/2021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9B063-E510-4E33-A154-EB02F161E345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27704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E3C33-8B2D-4109-A321-37AD4E50B196}" type="datetimeFigureOut">
              <a:rPr lang="es-CO"/>
              <a:pPr>
                <a:defRPr/>
              </a:pPr>
              <a:t>25/03/2021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7592A-F357-4A0F-8D35-D14179951BEB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74309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Haga clic para modificar el estilo de título del patrón</a:t>
            </a:r>
            <a:endParaRPr lang="es-CO" altLang="es-CO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Haga clic para modificar el estilo de texto del patrón</a:t>
            </a:r>
          </a:p>
          <a:p>
            <a:pPr lvl="1"/>
            <a:r>
              <a:rPr lang="es-ES" altLang="es-CO"/>
              <a:t>Segundo nivel</a:t>
            </a:r>
          </a:p>
          <a:p>
            <a:pPr lvl="2"/>
            <a:r>
              <a:rPr lang="es-ES" altLang="es-CO"/>
              <a:t>Tercer nivel</a:t>
            </a:r>
          </a:p>
          <a:p>
            <a:pPr lvl="3"/>
            <a:r>
              <a:rPr lang="es-ES" altLang="es-CO"/>
              <a:t>Cuarto nivel</a:t>
            </a:r>
          </a:p>
          <a:p>
            <a:pPr lvl="4"/>
            <a:r>
              <a:rPr lang="es-ES" altLang="es-CO"/>
              <a:t>Quinto nivel</a:t>
            </a:r>
            <a:endParaRPr lang="es-CO" alt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E77D008-6F95-429A-9746-C36117544BAE}" type="datetimeFigureOut">
              <a:rPr lang="es-CO"/>
              <a:pPr>
                <a:defRPr/>
              </a:pPr>
              <a:t>25/03/2021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FEC3FF7-1B18-4BBA-9CC8-5BC19EBEBF0D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963" r:id="rId1"/>
    <p:sldLayoutId id="2147490964" r:id="rId2"/>
    <p:sldLayoutId id="2147490965" r:id="rId3"/>
    <p:sldLayoutId id="2147490966" r:id="rId4"/>
    <p:sldLayoutId id="2147490967" r:id="rId5"/>
    <p:sldLayoutId id="2147490968" r:id="rId6"/>
    <p:sldLayoutId id="2147490969" r:id="rId7"/>
    <p:sldLayoutId id="2147490970" r:id="rId8"/>
    <p:sldLayoutId id="2147490971" r:id="rId9"/>
    <p:sldLayoutId id="2147490972" r:id="rId10"/>
    <p:sldLayoutId id="2147490973" r:id="rId11"/>
    <p:sldLayoutId id="2147490985" r:id="rId12"/>
    <p:sldLayoutId id="2147490986" r:id="rId13"/>
    <p:sldLayoutId id="2147490987" r:id="rId14"/>
    <p:sldLayoutId id="2147490988" r:id="rId15"/>
    <p:sldLayoutId id="2147490989" r:id="rId16"/>
    <p:sldLayoutId id="2147490990" r:id="rId17"/>
    <p:sldLayoutId id="2147490991" r:id="rId18"/>
    <p:sldLayoutId id="2147490992" r:id="rId19"/>
    <p:sldLayoutId id="2147490993" r:id="rId20"/>
    <p:sldLayoutId id="2147490994" r:id="rId21"/>
    <p:sldLayoutId id="2147490995" r:id="rId2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pme.gov.co/CostosEnergia.asp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Marcador de texto"/>
          <p:cNvSpPr txBox="1">
            <a:spLocks/>
          </p:cNvSpPr>
          <p:nvPr/>
        </p:nvSpPr>
        <p:spPr bwMode="auto">
          <a:xfrm>
            <a:off x="2927350" y="1988840"/>
            <a:ext cx="7777162" cy="2664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20000"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s-CO" sz="4400" b="1" dirty="0">
                <a:latin typeface="Arial" charset="0"/>
                <a:cs typeface="Arial" charset="0"/>
              </a:rPr>
              <a:t>Análisis Energéticos </a:t>
            </a:r>
            <a:r>
              <a:rPr lang="es-CO" sz="4400" b="1" dirty="0" err="1">
                <a:latin typeface="Arial" charset="0"/>
                <a:cs typeface="Arial" charset="0"/>
              </a:rPr>
              <a:t>CNO</a:t>
            </a:r>
            <a:r>
              <a:rPr lang="es-CO" sz="4400" b="1" dirty="0">
                <a:latin typeface="Arial" charset="0"/>
                <a:cs typeface="Arial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s-CO" sz="4400" b="1" dirty="0">
              <a:latin typeface="Arial" charset="0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CO" b="1" dirty="0">
                <a:solidFill>
                  <a:schemeClr val="accent2"/>
                </a:solidFill>
                <a:latin typeface="Arial" charset="0"/>
                <a:cs typeface="Arial" charset="0"/>
              </a:rPr>
              <a:t>Para definición de la senda de referencia del Embalse- Estación de Invierno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CO" b="1" dirty="0">
                <a:solidFill>
                  <a:schemeClr val="accent2"/>
                </a:solidFill>
                <a:latin typeface="Arial" charset="0"/>
                <a:cs typeface="Arial" charset="0"/>
              </a:rPr>
              <a:t>Resolución </a:t>
            </a:r>
            <a:r>
              <a:rPr lang="es-CO" b="1" dirty="0" err="1">
                <a:solidFill>
                  <a:schemeClr val="accent2"/>
                </a:solidFill>
                <a:latin typeface="Arial" charset="0"/>
                <a:cs typeface="Arial" charset="0"/>
              </a:rPr>
              <a:t>CREG</a:t>
            </a:r>
            <a:r>
              <a:rPr lang="es-CO" b="1" dirty="0">
                <a:solidFill>
                  <a:schemeClr val="accent2"/>
                </a:solidFill>
                <a:latin typeface="Arial" charset="0"/>
                <a:cs typeface="Arial" charset="0"/>
              </a:rPr>
              <a:t> 209-2020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s-CO" b="1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4294967295"/>
          </p:nvPr>
        </p:nvSpPr>
        <p:spPr>
          <a:xfrm>
            <a:off x="1524001" y="115888"/>
            <a:ext cx="8424863" cy="6477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CO" dirty="0"/>
              <a:t> </a:t>
            </a:r>
            <a:r>
              <a:rPr lang="es-CO" b="1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Supuestos Análisis Energéticos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242207"/>
              </p:ext>
            </p:extLst>
          </p:nvPr>
        </p:nvGraphicFramePr>
        <p:xfrm>
          <a:off x="839416" y="594050"/>
          <a:ext cx="9613068" cy="5928647"/>
        </p:xfrm>
        <a:graphic>
          <a:graphicData uri="http://schemas.openxmlformats.org/drawingml/2006/table">
            <a:tbl>
              <a:tblPr/>
              <a:tblGrid>
                <a:gridCol w="1921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3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28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668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Parámetros  Generales</a:t>
                      </a:r>
                    </a:p>
                  </a:txBody>
                  <a:tcPr marL="6346" marR="6346" marT="6346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Horizonte</a:t>
                      </a:r>
                    </a:p>
                  </a:txBody>
                  <a:tcPr marL="6346" marR="6346" marT="63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18 meses con resolución semanal.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34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Condición terminal</a:t>
                      </a:r>
                    </a:p>
                  </a:txBody>
                  <a:tcPr marL="6346" marR="6346" marT="63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</a:t>
                      </a:r>
                      <a:r>
                        <a:rPr lang="es-CO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ño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Adicional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68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Tipo de estudio</a:t>
                      </a:r>
                    </a:p>
                  </a:txBody>
                  <a:tcPr marL="6346" marR="6346" marT="63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Autónomo,</a:t>
                      </a:r>
                      <a:r>
                        <a:rPr lang="es-CO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versión </a:t>
                      </a:r>
                      <a:r>
                        <a:rPr lang="es-CO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16.0.1</a:t>
                      </a:r>
                      <a:r>
                        <a:rPr lang="es-CO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SDDP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Verdan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04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Mínimos operativos</a:t>
                      </a:r>
                    </a:p>
                  </a:txBody>
                  <a:tcPr marL="6346" marR="6346" marT="634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Se utilizan los mínimos operativos: Mínimo Operativo Inferior y el máximo entre el Mínimo Operativo Superior y el </a:t>
                      </a:r>
                      <a:r>
                        <a:rPr lang="es-CO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NEP</a:t>
                      </a:r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.</a:t>
                      </a:r>
                    </a:p>
                    <a:p>
                      <a:pPr marL="85725" indent="0" algn="l" fontAlgn="ctr"/>
                      <a:r>
                        <a:rPr lang="es-CO" sz="10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s-CO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Según lo acordado en Reunión </a:t>
                      </a:r>
                      <a:r>
                        <a:rPr lang="es-CO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</a:t>
                      </a:r>
                      <a:r>
                        <a:rPr lang="es-CO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269. Metodología presentada en Reunión </a:t>
                      </a:r>
                      <a:r>
                        <a:rPr lang="es-CO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</a:t>
                      </a:r>
                      <a:r>
                        <a:rPr lang="es-CO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264)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16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Condición inicial volumen de los embalses</a:t>
                      </a:r>
                    </a:p>
                  </a:txBody>
                  <a:tcPr marL="6346" marR="6346" marT="63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El del día inmediatamente anterior a la corrida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9958">
                <a:tc vMerge="1">
                  <a:txBody>
                    <a:bodyPr/>
                    <a:lstStyle/>
                    <a:p>
                      <a:pPr algn="ctr" fontAlgn="ctr"/>
                      <a:endParaRPr lang="es-CO" sz="1200" b="1" i="0" u="none" strike="noStrike" dirty="0">
                        <a:solidFill>
                          <a:srgbClr val="FFFFFF"/>
                        </a:solidFill>
                        <a:effectLst/>
                        <a:latin typeface="Verdana"/>
                      </a:endParaRPr>
                    </a:p>
                  </a:txBody>
                  <a:tcPr marL="6346" marR="6346" marT="6346" marB="0" anchor="ctr">
                    <a:lnL>
                      <a:noFill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Demanda Nacional </a:t>
                      </a:r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e Intercambios</a:t>
                      </a:r>
                    </a:p>
                  </a:txBody>
                  <a:tcPr marL="6346" marR="6346" marT="63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Escenario a partir de los pronósticos </a:t>
                      </a:r>
                      <a:r>
                        <a:rPr lang="es-CO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UPME</a:t>
                      </a:r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CO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(Rev. jun/2020):</a:t>
                      </a:r>
                    </a:p>
                    <a:p>
                      <a:pPr marL="171450" indent="-171450" algn="just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Escenario Mayo Alto</a:t>
                      </a:r>
                    </a:p>
                    <a:p>
                      <a:pPr marL="0" indent="0" algn="just" fontAlgn="ctr">
                        <a:buFont typeface="Arial" panose="020B0604020202020204" pitchFamily="34" charset="0"/>
                        <a:buNone/>
                      </a:pPr>
                      <a:endParaRPr lang="es-CO" sz="1000" b="0" i="0" u="none" strike="noStrike" kern="1200" dirty="0">
                        <a:solidFill>
                          <a:srgbClr val="0000FF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  <a:p>
                      <a:pPr algn="just" fontAlgn="ctr"/>
                      <a:r>
                        <a:rPr lang="es-CO" sz="1000" b="0" i="0" u="none" strike="noStrike" kern="1200" dirty="0">
                          <a:solidFill>
                            <a:srgbClr val="0000FF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Intercambios con Ecuador </a:t>
                      </a:r>
                      <a:r>
                        <a:rPr lang="es-CO" sz="1000" b="0" i="0" u="none" strike="noStrike" kern="1200" baseline="0" dirty="0">
                          <a:solidFill>
                            <a:srgbClr val="0000FF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(Acuerdo </a:t>
                      </a:r>
                      <a:r>
                        <a:rPr lang="es-CO" sz="1000" b="0" i="0" u="none" strike="noStrike" kern="1200" baseline="0" dirty="0" err="1">
                          <a:solidFill>
                            <a:srgbClr val="0000FF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SPO</a:t>
                      </a:r>
                      <a:r>
                        <a:rPr lang="es-CO" sz="1000" b="0" i="0" u="none" strike="noStrike" kern="1200" baseline="0" dirty="0">
                          <a:solidFill>
                            <a:srgbClr val="0000FF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250):</a:t>
                      </a:r>
                    </a:p>
                    <a:p>
                      <a:pPr marL="171450" indent="-171450" algn="just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Intercambio máximo Colombia </a:t>
                      </a: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Ecuador 0 </a:t>
                      </a:r>
                      <a:r>
                        <a:rPr lang="es-CO" sz="10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MW</a:t>
                      </a: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 algn="just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Intercambio máximo Ecuador </a:t>
                      </a: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Colombia 0 MW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728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Parámetros </a:t>
                      </a:r>
                    </a:p>
                  </a:txBody>
                  <a:tcPr marL="6346" marR="6346" marT="6346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Plantas de generación existentes</a:t>
                      </a:r>
                    </a:p>
                  </a:txBody>
                  <a:tcPr marL="6346" marR="6346" marT="63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Parámetros declarados en PARATEC al momento de la corrida, considerando</a:t>
                      </a:r>
                      <a:r>
                        <a:rPr lang="es-CO" sz="9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lo siguiente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900" b="0" i="0" u="none" strike="noStrike" baseline="0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Mantenimientos de generación en estado solicitado, aprobados y en ejecución en el Sistema Nacional de Consignaciones para 12 meses (PAM) al</a:t>
                      </a:r>
                      <a:r>
                        <a:rPr lang="es-CO" sz="9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momento de la corrida.</a:t>
                      </a:r>
                      <a:endParaRPr lang="es-CO" sz="900" b="0" i="0" u="none" strike="noStrike" baseline="0" dirty="0">
                        <a:solidFill>
                          <a:srgbClr val="FF0000"/>
                        </a:solidFill>
                        <a:effectLst/>
                        <a:latin typeface="Verdana"/>
                      </a:endParaRPr>
                    </a:p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Heat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Rate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(</a:t>
                      </a:r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HR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) de las plantas térmicas de gas informada por el agentes y afectado en 15% de acuerdo con la recomendación del SPT.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b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</a:b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Índices de disponibilidad: </a:t>
                      </a:r>
                      <a:b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</a:b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1.   Térmicas </a:t>
                      </a:r>
                      <a:r>
                        <a:rPr lang="es-CO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ICP</a:t>
                      </a: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e </a:t>
                      </a:r>
                      <a:r>
                        <a:rPr lang="es-CO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IH</a:t>
                      </a: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con el procedimiento regulado.</a:t>
                      </a:r>
                      <a:b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</a:b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2.   Hidráulicas </a:t>
                      </a:r>
                      <a:r>
                        <a:rPr lang="es-CO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ICP</a:t>
                      </a: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e </a:t>
                      </a:r>
                      <a:r>
                        <a:rPr lang="es-CO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IH</a:t>
                      </a:r>
                      <a:r>
                        <a:rPr lang="es-CO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con el procedimiento regulado.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93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Sistema hidráulico Colombiano</a:t>
                      </a:r>
                    </a:p>
                  </a:txBody>
                  <a:tcPr marL="6346" marR="6346" marT="63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es-CO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Modelos de embalse reportados para el Cargo por Confiabilidad, ajustados con las demandas de acueducto y filtración que realicen los agentes con la mejor información disponible.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4370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Red de transmisión </a:t>
                      </a:r>
                    </a:p>
                  </a:txBody>
                  <a:tcPr marL="6346" marR="6346" marT="63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Se considera la red de transmisión del STN. </a:t>
                      </a:r>
                      <a:br>
                        <a:rPr lang="es-CO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</a:br>
                      <a:r>
                        <a:rPr lang="es-CO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Los parámetros de la red de transmisión del STN al momento de la corrida y topología de la red actualizados al momento de las simulaciones. </a:t>
                      </a:r>
                      <a:br>
                        <a:rPr lang="es-CO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</a:br>
                      <a:r>
                        <a:rPr lang="es-CO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No se consideraron indisponibilidades menores a la resolución del modelo.</a:t>
                      </a:r>
                      <a:br>
                        <a:rPr lang="es-CO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</a:br>
                      <a:r>
                        <a:rPr lang="es-CO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Se consideran las restricciones del STN indicadas en el informe de Planeación operativa eléctrica de mediano plazo vigente.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6454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86778"/>
              </p:ext>
            </p:extLst>
          </p:nvPr>
        </p:nvGraphicFramePr>
        <p:xfrm>
          <a:off x="1667508" y="548680"/>
          <a:ext cx="8676964" cy="6126902"/>
        </p:xfrm>
        <a:graphic>
          <a:graphicData uri="http://schemas.openxmlformats.org/drawingml/2006/table">
            <a:tbl>
              <a:tblPr/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047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3244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Proyectos de expansión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Proyectos de expansión de generación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815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Parámetros de los proyectos  de generación futuros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just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Heat Rate (HR) de las plantas térmicas de gas informada por el agente para el Cargo por Confiabilidad al momento de los análisis y afectado en 15% de acuerdo con la recomendación del SPT.</a:t>
                      </a:r>
                    </a:p>
                    <a:p>
                      <a:pPr marL="85725" indent="0" algn="just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HR de las plantas térmicas con combustibles diferentes a gas informada por el agente para el Cargo por Confiabilidad al momento de los análisis.</a:t>
                      </a:r>
                    </a:p>
                    <a:p>
                      <a:pPr marL="85725" indent="0" algn="just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Factor de conversión medio para las plantas hidráulicas informada por el agente para el Cargo por Confiabilidad al momento de los análisis.</a:t>
                      </a:r>
                    </a:p>
                    <a:p>
                      <a:pPr marL="85725" indent="0" algn="just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Índices de disponibilidad según lo establecido en la regulación vigente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630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Condición inicial de embalses futuros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CO" sz="1000" b="0" i="0" u="none" strike="noStrike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1000" b="0" i="0" u="none" strike="noStrike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Se considera la condición inicial al 100 % del embalse o la que el agente reporte como mejor información disponible.</a:t>
                      </a:r>
                      <a:endParaRPr lang="es-CO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9BF6DCDD-6971-4670-8744-0CF53105B0DA}"/>
              </a:ext>
            </a:extLst>
          </p:cNvPr>
          <p:cNvSpPr txBox="1"/>
          <p:nvPr/>
        </p:nvSpPr>
        <p:spPr>
          <a:xfrm>
            <a:off x="3595264" y="3725945"/>
            <a:ext cx="6655194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000" dirty="0"/>
              <a:t>Proyectos con </a:t>
            </a:r>
            <a:r>
              <a:rPr lang="es-MX" sz="1000" dirty="0" err="1"/>
              <a:t>OEF</a:t>
            </a:r>
            <a:r>
              <a:rPr lang="es-MX" sz="1000" dirty="0"/>
              <a:t> y subasta </a:t>
            </a:r>
            <a:r>
              <a:rPr lang="es-MX" sz="1000" dirty="0" err="1"/>
              <a:t>CLPE</a:t>
            </a:r>
            <a:r>
              <a:rPr lang="es-MX" sz="1000" dirty="0"/>
              <a:t> en todo el horizonte.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000" dirty="0"/>
              <a:t>Proyectos con </a:t>
            </a:r>
            <a:r>
              <a:rPr lang="es-CO" sz="1000" dirty="0" err="1"/>
              <a:t>OEF</a:t>
            </a:r>
            <a:r>
              <a:rPr lang="es-CO" sz="1000" dirty="0"/>
              <a:t> Subasta de reconfiguración de compra 2020-2021 y 2021-2022. (</a:t>
            </a:r>
            <a:r>
              <a:rPr lang="es-CO" sz="1000" dirty="0" err="1"/>
              <a:t>Tcentro</a:t>
            </a:r>
            <a:r>
              <a:rPr lang="es-CO" sz="1000" dirty="0"/>
              <a:t> 2020-2021)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000" dirty="0"/>
              <a:t>Proyectos que han iniciado trámites ante XM según lo establecido en el Acuerdo </a:t>
            </a:r>
            <a:r>
              <a:rPr lang="es-CO" sz="1000" dirty="0" err="1"/>
              <a:t>CNO</a:t>
            </a:r>
            <a:r>
              <a:rPr lang="es-CO" sz="1000" dirty="0"/>
              <a:t> 1214.con una </a:t>
            </a:r>
          </a:p>
          <a:p>
            <a:r>
              <a:rPr lang="es-CO" sz="1000" dirty="0"/>
              <a:t>     CEN </a:t>
            </a:r>
            <a:r>
              <a:rPr lang="es-CO" sz="1000" u="sng" dirty="0"/>
              <a:t>&gt;</a:t>
            </a:r>
            <a:r>
              <a:rPr lang="es-CO" sz="1000" dirty="0"/>
              <a:t> 10 MW</a:t>
            </a:r>
          </a:p>
        </p:txBody>
      </p:sp>
      <p:sp>
        <p:nvSpPr>
          <p:cNvPr id="2" name="1 Marcador de texto"/>
          <p:cNvSpPr>
            <a:spLocks noGrp="1"/>
          </p:cNvSpPr>
          <p:nvPr>
            <p:ph type="body" sz="quarter" idx="4294967295"/>
          </p:nvPr>
        </p:nvSpPr>
        <p:spPr>
          <a:xfrm>
            <a:off x="1524001" y="-17463"/>
            <a:ext cx="8424863" cy="647701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CO" b="1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Supuestos Análisis Energéticos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EF25DB1-26BA-435F-B009-D5414EB200D5}"/>
              </a:ext>
            </a:extLst>
          </p:cNvPr>
          <p:cNvSpPr txBox="1"/>
          <p:nvPr/>
        </p:nvSpPr>
        <p:spPr>
          <a:xfrm>
            <a:off x="4057770" y="549841"/>
            <a:ext cx="6192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100" b="1" dirty="0">
                <a:solidFill>
                  <a:srgbClr val="000000"/>
                </a:solidFill>
                <a:latin typeface="Verdana"/>
              </a:rPr>
              <a:t>Proyectos de expansión de generación en todo el horizonte</a:t>
            </a:r>
          </a:p>
          <a:p>
            <a:endParaRPr lang="es-ES" sz="1100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49E4CDE4-D510-4FB8-A134-A45EE2681B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040027"/>
              </p:ext>
            </p:extLst>
          </p:nvPr>
        </p:nvGraphicFramePr>
        <p:xfrm>
          <a:off x="4057770" y="915974"/>
          <a:ext cx="5141700" cy="2809961"/>
        </p:xfrm>
        <a:graphic>
          <a:graphicData uri="http://schemas.openxmlformats.org/drawingml/2006/table">
            <a:tbl>
              <a:tblPr/>
              <a:tblGrid>
                <a:gridCol w="2559270">
                  <a:extLst>
                    <a:ext uri="{9D8B030D-6E8A-4147-A177-3AD203B41FA5}">
                      <a16:colId xmlns:a16="http://schemas.microsoft.com/office/drawing/2014/main" val="354957500"/>
                    </a:ext>
                  </a:extLst>
                </a:gridCol>
                <a:gridCol w="694824">
                  <a:extLst>
                    <a:ext uri="{9D8B030D-6E8A-4147-A177-3AD203B41FA5}">
                      <a16:colId xmlns:a16="http://schemas.microsoft.com/office/drawing/2014/main" val="533999528"/>
                    </a:ext>
                  </a:extLst>
                </a:gridCol>
                <a:gridCol w="694824">
                  <a:extLst>
                    <a:ext uri="{9D8B030D-6E8A-4147-A177-3AD203B41FA5}">
                      <a16:colId xmlns:a16="http://schemas.microsoft.com/office/drawing/2014/main" val="764296031"/>
                    </a:ext>
                  </a:extLst>
                </a:gridCol>
                <a:gridCol w="1192782">
                  <a:extLst>
                    <a:ext uri="{9D8B030D-6E8A-4147-A177-3AD203B41FA5}">
                      <a16:colId xmlns:a16="http://schemas.microsoft.com/office/drawing/2014/main" val="3852604981"/>
                    </a:ext>
                  </a:extLst>
                </a:gridCol>
              </a:tblGrid>
              <a:tr h="14810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NOMBRE PLANTA</a:t>
                      </a:r>
                    </a:p>
                  </a:txBody>
                  <a:tcPr marL="5790" marR="5790" marT="57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TIPO</a:t>
                      </a:r>
                    </a:p>
                  </a:txBody>
                  <a:tcPr marL="5790" marR="5790" marT="57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CEN (MW)</a:t>
                      </a:r>
                    </a:p>
                  </a:txBody>
                  <a:tcPr marL="5790" marR="5790" marT="57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FPO</a:t>
                      </a:r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90" marR="5790" marT="57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723586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BOSQUES SOLARES LOS LLANOS 3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Solar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 Pruebas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833465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PLANTA </a:t>
                      </a:r>
                      <a:r>
                        <a:rPr lang="es-CO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BIOGAS</a:t>
                      </a:r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DOÑA JUANA II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Termica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01/04/2021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8012306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PÉTALOS DE CÓRDOBA I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Solar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30/05/2021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7748002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SIERPE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Solar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30/06/2021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118720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PCH</a:t>
                      </a:r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LA CHORRERA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PCH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30/06/2021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9349210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COGENERADOR INCAUCA CABAÑAS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Termica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30/07/2021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7032298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BOSQUES SOLARES LOS LLANOS 4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Solar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04/10/2021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6458139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TERMOCARIBE</a:t>
                      </a:r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3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Térmica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01/11/2021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2085145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 TESORITO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Térmica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30/11/2021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7543976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BOSQUES SOLARES LOS LLANOS 5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Solar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05/12/2021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8385567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JAGÜEY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Térmica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19.4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31/12/2021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6377474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RUBIALES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Térmica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19.4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31/12/2021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754368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 CAMPANO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Solar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01/01/2022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168961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CARTAGO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Solar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01/01/2022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4504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SAN FELIPE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Solar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01/01/2022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3932768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GUAJIRA i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Eólica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31/01/2022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1864759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HIDROITUANGO (I)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Hidro DC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300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10/03/2022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079465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HIDROITUANGO (II)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Hidro DC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300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22/05/2022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2996251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LATAM SOLAR LA LOMA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Solar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30/06/2022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1559541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WINDPESHI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Eólica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30/06/2022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5573222"/>
                  </a:ext>
                </a:extLst>
              </a:tr>
              <a:tr h="1267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b="1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HIDROITUANGO</a:t>
                      </a:r>
                      <a:r>
                        <a:rPr lang="es-CO" sz="7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(III)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Hidro DC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7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300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7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15/08/2022</a:t>
                      </a:r>
                    </a:p>
                  </a:txBody>
                  <a:tcPr marL="5790" marR="5790" marT="57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513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9797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4294967295"/>
          </p:nvPr>
        </p:nvSpPr>
        <p:spPr>
          <a:xfrm>
            <a:off x="1524001" y="-17463"/>
            <a:ext cx="8424863" cy="647701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CO" b="1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Supuestos Análisis Energéticos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857702"/>
              </p:ext>
            </p:extLst>
          </p:nvPr>
        </p:nvGraphicFramePr>
        <p:xfrm>
          <a:off x="1701730" y="548681"/>
          <a:ext cx="8858766" cy="5881806"/>
        </p:xfrm>
        <a:graphic>
          <a:graphicData uri="http://schemas.openxmlformats.org/drawingml/2006/table">
            <a:tbl>
              <a:tblPr/>
              <a:tblGrid>
                <a:gridCol w="1535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948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Costos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De transporte y suministro de combustible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Precios UPME (Actualizados</a:t>
                      </a:r>
                      <a:r>
                        <a:rPr lang="es-CO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en Junio de 2020).</a:t>
                      </a:r>
                      <a:r>
                        <a:rPr lang="es-CO" sz="10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Verdana"/>
                        </a:rPr>
                        <a:t> </a:t>
                      </a:r>
                      <a:endParaRPr lang="es-CO" sz="1000" b="0" i="0" u="none" strike="noStrike" dirty="0">
                        <a:solidFill>
                          <a:srgbClr val="FF0000"/>
                        </a:solidFill>
                        <a:effectLst/>
                        <a:latin typeface="Verdana"/>
                      </a:endParaRPr>
                    </a:p>
                  </a:txBody>
                  <a:tcPr marL="7313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De racionamiento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Costos de racionamiento que se encuentren públicos en la pagina de la UPME al momento de la corrida. </a:t>
                      </a:r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  <a:hlinkClick r:id="rId2"/>
                        </a:rPr>
                        <a:t>http://www.upme.gov.co/CostosEnergia.asp</a:t>
                      </a:r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</a:t>
                      </a:r>
                    </a:p>
                    <a:p>
                      <a:pPr lvl="0"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Se</a:t>
                      </a:r>
                      <a:r>
                        <a:rPr lang="es-CO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gmento 1 (100%) </a:t>
                      </a:r>
                      <a:r>
                        <a:rPr lang="es-CO" sz="10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= 2567 </a:t>
                      </a:r>
                      <a:r>
                        <a:rPr lang="es-CO" sz="1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USD/</a:t>
                      </a:r>
                      <a:r>
                        <a:rPr lang="es-CO" sz="10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MWh</a:t>
                      </a:r>
                      <a:r>
                        <a:rPr lang="es-CO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(último bloque)</a:t>
                      </a:r>
                    </a:p>
                    <a:p>
                      <a:pPr lvl="0" algn="l" fontAlgn="ctr"/>
                      <a:r>
                        <a:rPr lang="es-CO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De acuerdo</a:t>
                      </a: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con lo definido en la reunión del </a:t>
                      </a:r>
                      <a:r>
                        <a:rPr lang="es-CO" sz="10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SPO</a:t>
                      </a:r>
                      <a:r>
                        <a:rPr lang="es-CO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N°259</a:t>
                      </a:r>
                    </a:p>
                  </a:txBody>
                  <a:tcPr marL="7313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12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Otros costos variables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Los valores</a:t>
                      </a:r>
                      <a:r>
                        <a:rPr lang="es-CO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vigentes al momento de la corrida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313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2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Combustibles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Disponibilidad de combustible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</a:t>
                      </a: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  <a:p>
                      <a:pPr lvl="0" algn="l" fontAlgn="ctr"/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313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413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/>
                        </a:rPr>
                        <a:t> Otros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Curva de aversión al riesgo (CAR)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Desbalance hídrico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dirty="0">
                          <a:solidFill>
                            <a:schemeClr val="tx1"/>
                          </a:solidFill>
                          <a:latin typeface="Verdana"/>
                        </a:rPr>
                        <a:t>(Reunión </a:t>
                      </a:r>
                      <a:r>
                        <a:rPr lang="es-CO" sz="1100" dirty="0" err="1">
                          <a:solidFill>
                            <a:schemeClr val="tx1"/>
                          </a:solidFill>
                          <a:latin typeface="Verdana"/>
                        </a:rPr>
                        <a:t>CNO</a:t>
                      </a:r>
                      <a:r>
                        <a:rPr lang="es-CO" sz="1100" dirty="0">
                          <a:solidFill>
                            <a:schemeClr val="tx1"/>
                          </a:solidFill>
                          <a:latin typeface="Verdana"/>
                        </a:rPr>
                        <a:t> 592):</a:t>
                      </a:r>
                      <a:r>
                        <a:rPr lang="es-CO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</a:t>
                      </a:r>
                      <a:r>
                        <a:rPr lang="es-CO" sz="10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Desbalances del SIN 7.6 GWH/día. De acuerdo con la metodología indicada en reunión </a:t>
                      </a:r>
                      <a:r>
                        <a:rPr lang="es-CO" sz="1000" kern="1200" dirty="0" err="1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N°</a:t>
                      </a:r>
                      <a:r>
                        <a:rPr lang="es-CO" sz="10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 236 del </a:t>
                      </a:r>
                      <a:r>
                        <a:rPr lang="es-CO" sz="1000" kern="1200" dirty="0" err="1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SPO</a:t>
                      </a:r>
                      <a:r>
                        <a:rPr lang="es-CO" sz="10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7313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11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Menores y cogeneradores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Promedio histórico de la generación de cada recurso en cada mes. </a:t>
                      </a:r>
                    </a:p>
                    <a:p>
                      <a:pPr marL="85725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Nueva</a:t>
                      </a:r>
                      <a:r>
                        <a:rPr lang="es-CO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 plantas menores: perfil porcentual del tipo-grupo (hidráulicas, térmicas, cogeneradores)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4665662" y="4509121"/>
            <a:ext cx="58228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s-CO" sz="1000" dirty="0">
                <a:latin typeface="Verdana"/>
              </a:rPr>
              <a:t>(Reunión </a:t>
            </a:r>
            <a:r>
              <a:rPr lang="es-CO" sz="1000" dirty="0" err="1">
                <a:latin typeface="Verdana"/>
              </a:rPr>
              <a:t>SPO</a:t>
            </a:r>
            <a:r>
              <a:rPr lang="es-CO" sz="1000" dirty="0">
                <a:latin typeface="Verdana"/>
              </a:rPr>
              <a:t> N°250):</a:t>
            </a:r>
          </a:p>
          <a:p>
            <a:pPr eaLnBrk="1" hangingPunct="1">
              <a:defRPr/>
            </a:pPr>
            <a:r>
              <a:rPr lang="es-CO" sz="1000" dirty="0">
                <a:latin typeface="Verdana"/>
                <a:cs typeface="+mn-cs"/>
              </a:rPr>
              <a:t>Se</a:t>
            </a:r>
            <a:r>
              <a:rPr lang="es-CO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O" sz="1000" dirty="0">
                <a:latin typeface="Verdana"/>
                <a:cs typeface="+mn-cs"/>
              </a:rPr>
              <a:t>utiliza en política y simulación. Penalidad Reducida igual al costo del primer escalón de racionamiento de </a:t>
            </a:r>
            <a:r>
              <a:rPr lang="es-CO" sz="1000" dirty="0" err="1">
                <a:latin typeface="Verdana"/>
                <a:cs typeface="+mn-cs"/>
              </a:rPr>
              <a:t>UPME</a:t>
            </a:r>
            <a:r>
              <a:rPr lang="es-CO" sz="1000" dirty="0">
                <a:latin typeface="Verdana"/>
                <a:cs typeface="+mn-cs"/>
              </a:rPr>
              <a:t> </a:t>
            </a:r>
            <a:r>
              <a:rPr lang="es-CO" sz="1000" b="1" dirty="0">
                <a:solidFill>
                  <a:srgbClr val="FF0000"/>
                </a:solidFill>
                <a:latin typeface="Arial Black" panose="020B0A04020102020204" pitchFamily="34" charset="0"/>
                <a:cs typeface="+mn-cs"/>
              </a:rPr>
              <a:t>410</a:t>
            </a:r>
            <a:r>
              <a:rPr lang="es-CO" sz="1000" b="1" dirty="0">
                <a:latin typeface="Verdana"/>
                <a:cs typeface="+mn-cs"/>
              </a:rPr>
              <a:t> $USD/</a:t>
            </a:r>
            <a:r>
              <a:rPr lang="es-CO" sz="1000" b="1" dirty="0" err="1">
                <a:latin typeface="Verdana"/>
                <a:cs typeface="+mn-cs"/>
              </a:rPr>
              <a:t>MWh</a:t>
            </a:r>
            <a:r>
              <a:rPr lang="es-CO" sz="1000" dirty="0">
                <a:latin typeface="Verdana"/>
                <a:cs typeface="+mn-cs"/>
              </a:rPr>
              <a:t>. </a:t>
            </a:r>
          </a:p>
          <a:p>
            <a:pPr algn="just" eaLnBrk="1" hangingPunct="1">
              <a:defRPr/>
            </a:pPr>
            <a:r>
              <a:rPr lang="es-CO" sz="1000" dirty="0">
                <a:latin typeface="Verdana"/>
                <a:cs typeface="+mn-cs"/>
              </a:rPr>
              <a:t>Se considera un nivel agregado que se construye a partir de los mínimos históricos individuales de embalses en cada semana del año. Desde enero de 2004 a la fecha.</a:t>
            </a:r>
          </a:p>
          <a:p>
            <a:pPr algn="just" eaLnBrk="1" hangingPunct="1">
              <a:defRPr/>
            </a:pPr>
            <a:r>
              <a:rPr lang="es-CO" sz="1000" dirty="0">
                <a:latin typeface="Verdana"/>
                <a:cs typeface="+mn-cs"/>
              </a:rPr>
              <a:t>El detalle del cálculo se encuentra en el acta de la Reunión 250. 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161978"/>
              </p:ext>
            </p:extLst>
          </p:nvPr>
        </p:nvGraphicFramePr>
        <p:xfrm>
          <a:off x="5056918" y="2474398"/>
          <a:ext cx="5040312" cy="1804934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224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74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3787"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chemeClr val="tx1"/>
                          </a:solidFill>
                        </a:rPr>
                        <a:t>Agente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chemeClr val="tx1"/>
                          </a:solidFill>
                        </a:rPr>
                        <a:t>Fecha actualización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chemeClr val="tx1"/>
                          </a:solidFill>
                        </a:rPr>
                        <a:t>Agente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dirty="0">
                          <a:solidFill>
                            <a:schemeClr val="tx1"/>
                          </a:solidFill>
                        </a:rPr>
                        <a:t>Fecha actualización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08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Celsia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100" b="1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Febrero 2020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TermoValle</a:t>
                      </a:r>
                      <a:endParaRPr kumimoji="0" lang="es-CO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b="1" kern="1200" noProof="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Mayo 2020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78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Emgesa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100" b="1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Febrero 2020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TermoEmcali</a:t>
                      </a:r>
                      <a:endParaRPr kumimoji="0" lang="es-CO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b="1" kern="1200" noProof="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Mayo 2020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560">
                <a:tc>
                  <a:txBody>
                    <a:bodyPr/>
                    <a:lstStyle/>
                    <a:p>
                      <a:pPr algn="ctr"/>
                      <a:r>
                        <a:rPr lang="es-CO" sz="1100" b="0" dirty="0">
                          <a:solidFill>
                            <a:schemeClr val="tx1"/>
                          </a:solidFill>
                        </a:rPr>
                        <a:t>Proelectrica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100" b="1" dirty="0">
                          <a:solidFill>
                            <a:srgbClr val="00B050"/>
                          </a:solidFill>
                          <a:effectLst/>
                        </a:rPr>
                        <a:t>Marzo 2020</a:t>
                      </a:r>
                      <a:endParaRPr lang="es-CO" sz="11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TEBSA</a:t>
                      </a:r>
                      <a:endParaRPr lang="es-CO" sz="1100" dirty="0"/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 b="1" dirty="0">
                          <a:solidFill>
                            <a:srgbClr val="00B050"/>
                          </a:solidFill>
                          <a:effectLst/>
                        </a:rPr>
                        <a:t>Febrero 2020</a:t>
                      </a:r>
                      <a:endParaRPr lang="es-CO" sz="11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44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Isagen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100" b="1" dirty="0">
                          <a:solidFill>
                            <a:srgbClr val="00B050"/>
                          </a:solidFill>
                          <a:effectLst/>
                        </a:rPr>
                        <a:t>Marzo 2020</a:t>
                      </a:r>
                      <a:endParaRPr lang="es-CO" sz="11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dirty="0" err="1"/>
                        <a:t>TermoCandel</a:t>
                      </a:r>
                      <a:r>
                        <a:rPr lang="es-ES" sz="1100" dirty="0"/>
                        <a:t>.</a:t>
                      </a:r>
                      <a:endParaRPr lang="es-CO" sz="1100" dirty="0"/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 b="1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Febrero</a:t>
                      </a:r>
                      <a:r>
                        <a:rPr lang="es-ES" sz="1100" b="1" dirty="0">
                          <a:solidFill>
                            <a:srgbClr val="00B050"/>
                          </a:solidFill>
                          <a:effectLst/>
                        </a:rPr>
                        <a:t> 2020</a:t>
                      </a:r>
                      <a:endParaRPr lang="es-CO" sz="11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503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EPM - </a:t>
                      </a:r>
                      <a:r>
                        <a:rPr lang="es-CO" sz="11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CHEC</a:t>
                      </a:r>
                      <a:endParaRPr lang="es-CO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1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Octubre 2019</a:t>
                      </a: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Prime</a:t>
                      </a:r>
                      <a:endParaRPr lang="es-CO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rgbClr val="00B050"/>
                          </a:solidFill>
                          <a:effectLst/>
                        </a:rPr>
                        <a:t>Junio</a:t>
                      </a:r>
                      <a:r>
                        <a:rPr lang="es-ES" sz="800" b="1" dirty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es-ES" sz="1200" b="1" dirty="0">
                          <a:solidFill>
                            <a:srgbClr val="00B050"/>
                          </a:solidFill>
                          <a:effectLst/>
                        </a:rPr>
                        <a:t>2020</a:t>
                      </a:r>
                      <a:endParaRPr lang="es-CO" sz="12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1436" marR="91436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153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Marcador de texto">
            <a:extLst>
              <a:ext uri="{FF2B5EF4-FFF2-40B4-BE49-F238E27FC236}">
                <a16:creationId xmlns:a16="http://schemas.microsoft.com/office/drawing/2014/main" id="{EC85890E-6ADD-4442-BD6B-B60656984101}"/>
              </a:ext>
            </a:extLst>
          </p:cNvPr>
          <p:cNvSpPr txBox="1">
            <a:spLocks/>
          </p:cNvSpPr>
          <p:nvPr/>
        </p:nvSpPr>
        <p:spPr bwMode="auto">
          <a:xfrm>
            <a:off x="407368" y="0"/>
            <a:ext cx="8424863" cy="64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CO" b="1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Resumen resultados</a:t>
            </a:r>
          </a:p>
          <a:p>
            <a:pPr marL="457200" lvl="1" indent="0" eaLnBrk="1" fontAlgn="auto" hangingPunct="1">
              <a:spcAft>
                <a:spcPts val="0"/>
              </a:spcAft>
              <a:buNone/>
              <a:defRPr/>
            </a:pPr>
            <a:endParaRPr lang="es-CO" dirty="0"/>
          </a:p>
        </p:txBody>
      </p:sp>
      <p:sp>
        <p:nvSpPr>
          <p:cNvPr id="5" name="1 Marcador de texto">
            <a:extLst>
              <a:ext uri="{FF2B5EF4-FFF2-40B4-BE49-F238E27FC236}">
                <a16:creationId xmlns:a16="http://schemas.microsoft.com/office/drawing/2014/main" id="{26C93A87-6D0E-490C-AB7B-C1A727BF0A5F}"/>
              </a:ext>
            </a:extLst>
          </p:cNvPr>
          <p:cNvSpPr txBox="1">
            <a:spLocks/>
          </p:cNvSpPr>
          <p:nvPr/>
        </p:nvSpPr>
        <p:spPr bwMode="auto">
          <a:xfrm>
            <a:off x="479376" y="2228581"/>
            <a:ext cx="2736304" cy="64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CO" sz="2000" b="1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Descripción casos</a:t>
            </a:r>
          </a:p>
          <a:p>
            <a:pPr marL="457200" lvl="1" indent="0" eaLnBrk="1" fontAlgn="auto" hangingPunct="1">
              <a:spcAft>
                <a:spcPts val="0"/>
              </a:spcAft>
              <a:buNone/>
              <a:defRPr/>
            </a:pPr>
            <a:endParaRPr lang="es-CO" sz="1800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6CDF147-8C92-415D-BD43-00D88D75DE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788665"/>
              </p:ext>
            </p:extLst>
          </p:nvPr>
        </p:nvGraphicFramePr>
        <p:xfrm>
          <a:off x="515380" y="2741294"/>
          <a:ext cx="2844316" cy="831721"/>
        </p:xfrm>
        <a:graphic>
          <a:graphicData uri="http://schemas.openxmlformats.org/drawingml/2006/table">
            <a:tbl>
              <a:tblPr/>
              <a:tblGrid>
                <a:gridCol w="1292871">
                  <a:extLst>
                    <a:ext uri="{9D8B030D-6E8A-4147-A177-3AD203B41FA5}">
                      <a16:colId xmlns:a16="http://schemas.microsoft.com/office/drawing/2014/main" val="484451038"/>
                    </a:ext>
                  </a:extLst>
                </a:gridCol>
                <a:gridCol w="1551445">
                  <a:extLst>
                    <a:ext uri="{9D8B030D-6E8A-4147-A177-3AD203B41FA5}">
                      <a16:colId xmlns:a16="http://schemas.microsoft.com/office/drawing/2014/main" val="2412623959"/>
                    </a:ext>
                  </a:extLst>
                </a:gridCol>
              </a:tblGrid>
              <a:tr h="3619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Escenario hidrológico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8817253"/>
                  </a:ext>
                </a:extLst>
              </a:tr>
              <a:tr h="234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Caso 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Contingencia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1493745"/>
                  </a:ext>
                </a:extLst>
              </a:tr>
              <a:tr h="234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FF00"/>
                          </a:solidFill>
                          <a:effectLst/>
                          <a:latin typeface="Calibri" panose="020F0502020204030204" pitchFamily="34" charset="0"/>
                        </a:rPr>
                        <a:t>Caso 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>
                          <a:solidFill>
                            <a:srgbClr val="00FF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s-CO" sz="1100" b="1" i="0" u="none" strike="noStrike" dirty="0">
                          <a:solidFill>
                            <a:srgbClr val="00FF00"/>
                          </a:solidFill>
                          <a:effectLst/>
                          <a:latin typeface="Calibri" panose="020F0502020204030204" pitchFamily="34" charset="0"/>
                        </a:rPr>
                        <a:t>0% media histórica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424260"/>
                  </a:ext>
                </a:extLst>
              </a:tr>
            </a:tbl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884147"/>
              </p:ext>
            </p:extLst>
          </p:nvPr>
        </p:nvGraphicFramePr>
        <p:xfrm>
          <a:off x="3863752" y="764704"/>
          <a:ext cx="8189816" cy="5856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A12B5D81-B0FA-4127-8690-71379BB6E59F}"/>
              </a:ext>
            </a:extLst>
          </p:cNvPr>
          <p:cNvCxnSpPr>
            <a:cxnSpLocks/>
          </p:cNvCxnSpPr>
          <p:nvPr/>
        </p:nvCxnSpPr>
        <p:spPr>
          <a:xfrm>
            <a:off x="5087888" y="2228581"/>
            <a:ext cx="0" cy="3144635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0166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Marcador de texto">
            <a:extLst>
              <a:ext uri="{FF2B5EF4-FFF2-40B4-BE49-F238E27FC236}">
                <a16:creationId xmlns:a16="http://schemas.microsoft.com/office/drawing/2014/main" id="{EC85890E-6ADD-4442-BD6B-B60656984101}"/>
              </a:ext>
            </a:extLst>
          </p:cNvPr>
          <p:cNvSpPr txBox="1">
            <a:spLocks/>
          </p:cNvSpPr>
          <p:nvPr/>
        </p:nvSpPr>
        <p:spPr bwMode="auto">
          <a:xfrm>
            <a:off x="479376" y="49609"/>
            <a:ext cx="8424863" cy="64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CO" b="1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Resumen resultados</a:t>
            </a:r>
          </a:p>
          <a:p>
            <a:pPr marL="457200" lvl="1" indent="0" eaLnBrk="1" fontAlgn="auto" hangingPunct="1">
              <a:spcAft>
                <a:spcPts val="0"/>
              </a:spcAft>
              <a:buNone/>
              <a:defRPr/>
            </a:pPr>
            <a:endParaRPr lang="es-CO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02CB7A1-63E9-4941-9834-100B953B2756}"/>
              </a:ext>
            </a:extLst>
          </p:cNvPr>
          <p:cNvSpPr txBox="1"/>
          <p:nvPr/>
        </p:nvSpPr>
        <p:spPr>
          <a:xfrm>
            <a:off x="623392" y="697310"/>
            <a:ext cx="32193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Condición inicial del embalse: 53.75% </a:t>
            </a:r>
            <a:endParaRPr lang="es-CO" sz="1400" dirty="0"/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913733"/>
              </p:ext>
            </p:extLst>
          </p:nvPr>
        </p:nvGraphicFramePr>
        <p:xfrm>
          <a:off x="479376" y="1017645"/>
          <a:ext cx="11017224" cy="5755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92641702-ACF3-49D3-8320-87ED5810C661}"/>
              </a:ext>
            </a:extLst>
          </p:cNvPr>
          <p:cNvCxnSpPr>
            <a:cxnSpLocks/>
          </p:cNvCxnSpPr>
          <p:nvPr/>
        </p:nvCxnSpPr>
        <p:spPr>
          <a:xfrm>
            <a:off x="2279576" y="2348880"/>
            <a:ext cx="0" cy="3144635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3F3F1C5E-CF45-4C49-AF4E-2CCA8A89DA25}"/>
              </a:ext>
            </a:extLst>
          </p:cNvPr>
          <p:cNvCxnSpPr>
            <a:cxnSpLocks/>
          </p:cNvCxnSpPr>
          <p:nvPr/>
        </p:nvCxnSpPr>
        <p:spPr>
          <a:xfrm>
            <a:off x="5807968" y="2348880"/>
            <a:ext cx="0" cy="3144635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3931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00000000-0008-0000-09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081694"/>
              </p:ext>
            </p:extLst>
          </p:nvPr>
        </p:nvGraphicFramePr>
        <p:xfrm>
          <a:off x="121275" y="836712"/>
          <a:ext cx="8235775" cy="5939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1 Marcador de texto">
            <a:extLst>
              <a:ext uri="{FF2B5EF4-FFF2-40B4-BE49-F238E27FC236}">
                <a16:creationId xmlns:a16="http://schemas.microsoft.com/office/drawing/2014/main" id="{EC85890E-6ADD-4442-BD6B-B60656984101}"/>
              </a:ext>
            </a:extLst>
          </p:cNvPr>
          <p:cNvSpPr txBox="1">
            <a:spLocks/>
          </p:cNvSpPr>
          <p:nvPr/>
        </p:nvSpPr>
        <p:spPr bwMode="auto">
          <a:xfrm>
            <a:off x="263352" y="0"/>
            <a:ext cx="8424863" cy="64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CO" b="1" dirty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Resumen resultados</a:t>
            </a:r>
          </a:p>
          <a:p>
            <a:pPr marL="457200" lvl="1" indent="0" eaLnBrk="1" fontAlgn="auto" hangingPunct="1">
              <a:spcAft>
                <a:spcPts val="0"/>
              </a:spcAft>
              <a:buNone/>
              <a:defRPr/>
            </a:pPr>
            <a:endParaRPr lang="es-CO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195DB9E2-8175-4178-B159-5C96E92010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18667"/>
              </p:ext>
            </p:extLst>
          </p:nvPr>
        </p:nvGraphicFramePr>
        <p:xfrm>
          <a:off x="8357050" y="2319432"/>
          <a:ext cx="3528392" cy="1121738"/>
        </p:xfrm>
        <a:graphic>
          <a:graphicData uri="http://schemas.openxmlformats.org/drawingml/2006/table">
            <a:tbl>
              <a:tblPr/>
              <a:tblGrid>
                <a:gridCol w="1852407">
                  <a:extLst>
                    <a:ext uri="{9D8B030D-6E8A-4147-A177-3AD203B41FA5}">
                      <a16:colId xmlns:a16="http://schemas.microsoft.com/office/drawing/2014/main" val="2412623959"/>
                    </a:ext>
                  </a:extLst>
                </a:gridCol>
                <a:gridCol w="1675985">
                  <a:extLst>
                    <a:ext uri="{9D8B030D-6E8A-4147-A177-3AD203B41FA5}">
                      <a16:colId xmlns:a16="http://schemas.microsoft.com/office/drawing/2014/main" val="2864470155"/>
                    </a:ext>
                  </a:extLst>
                </a:gridCol>
              </a:tblGrid>
              <a:tr h="64327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Generación Promedio GWh/dia</a:t>
                      </a:r>
                    </a:p>
                    <a:p>
                      <a:pPr algn="ctr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(Marzo-Abril 2021)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8817253"/>
                  </a:ext>
                </a:extLst>
              </a:tr>
              <a:tr h="2392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Caso 1: Contingencia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33.29</a:t>
                      </a:r>
                      <a:endParaRPr lang="es-CO" sz="12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1493745"/>
                  </a:ext>
                </a:extLst>
              </a:tr>
              <a:tr h="2392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i="0" u="none" strike="noStrike" dirty="0">
                          <a:solidFill>
                            <a:srgbClr val="92D050"/>
                          </a:solidFill>
                          <a:effectLst/>
                          <a:latin typeface="Calibri" panose="020F0502020204030204" pitchFamily="34" charset="0"/>
                        </a:rPr>
                        <a:t>Caso 2: 9</a:t>
                      </a:r>
                      <a:r>
                        <a:rPr lang="es-CO" sz="1200" b="1" i="0" u="none" strike="noStrike" dirty="0">
                          <a:solidFill>
                            <a:srgbClr val="92D050"/>
                          </a:solidFill>
                          <a:effectLst/>
                          <a:latin typeface="Calibri" panose="020F0502020204030204" pitchFamily="34" charset="0"/>
                        </a:rPr>
                        <a:t>0% media histórica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i="0" u="none" strike="noStrike" dirty="0">
                          <a:solidFill>
                            <a:srgbClr val="92D050"/>
                          </a:solidFill>
                          <a:effectLst/>
                          <a:latin typeface="Calibri" panose="020F0502020204030204" pitchFamily="34" charset="0"/>
                        </a:rPr>
                        <a:t>40.43</a:t>
                      </a:r>
                      <a:endParaRPr lang="es-CO" sz="1200" b="1" i="0" u="none" strike="noStrike" dirty="0">
                        <a:solidFill>
                          <a:srgbClr val="92D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424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7612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Marcador de texto">
            <a:extLst>
              <a:ext uri="{FF2B5EF4-FFF2-40B4-BE49-F238E27FC236}">
                <a16:creationId xmlns:a16="http://schemas.microsoft.com/office/drawing/2014/main" id="{EC85890E-6ADD-4442-BD6B-B60656984101}"/>
              </a:ext>
            </a:extLst>
          </p:cNvPr>
          <p:cNvSpPr txBox="1">
            <a:spLocks/>
          </p:cNvSpPr>
          <p:nvPr/>
        </p:nvSpPr>
        <p:spPr bwMode="auto">
          <a:xfrm>
            <a:off x="263352" y="116632"/>
            <a:ext cx="8424863" cy="64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s-CO" b="1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Sensibilidad adicional</a:t>
            </a:r>
          </a:p>
          <a:p>
            <a:pPr marL="457200" lvl="1" indent="0" eaLnBrk="1" fontAlgn="auto" hangingPunct="1">
              <a:spcAft>
                <a:spcPts val="0"/>
              </a:spcAft>
              <a:buNone/>
              <a:defRPr/>
            </a:pPr>
            <a:endParaRPr lang="es-CO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179E229-EFE0-4B85-800C-8225DBA98540}"/>
              </a:ext>
            </a:extLst>
          </p:cNvPr>
          <p:cNvSpPr txBox="1"/>
          <p:nvPr/>
        </p:nvSpPr>
        <p:spPr>
          <a:xfrm>
            <a:off x="119336" y="1484784"/>
            <a:ext cx="112332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SUPUESTO: </a:t>
            </a:r>
          </a:p>
          <a:p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Proyectos de Expansión</a:t>
            </a:r>
          </a:p>
          <a:p>
            <a:endParaRPr lang="es-MX" b="1" u="sng" dirty="0"/>
          </a:p>
          <a:p>
            <a:r>
              <a:rPr lang="es-MX" b="1" dirty="0"/>
              <a:t>CASO:</a:t>
            </a:r>
          </a:p>
          <a:p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Considerar sólo los proyectos de expansión del primer año de análisis y No considerar </a:t>
            </a:r>
            <a:r>
              <a:rPr lang="es-MX" dirty="0" err="1">
                <a:solidFill>
                  <a:schemeClr val="bg1">
                    <a:lumMod val="50000"/>
                  </a:schemeClr>
                </a:solidFill>
              </a:rPr>
              <a:t>Hidroituango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 en todo el período de análisis.</a:t>
            </a:r>
          </a:p>
          <a:p>
            <a:endParaRPr lang="es-MX" dirty="0">
              <a:solidFill>
                <a:srgbClr val="0000FF"/>
              </a:solidFill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66559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117878</TotalTime>
  <Words>1074</Words>
  <Application>Microsoft Office PowerPoint</Application>
  <PresentationFormat>Panorámica</PresentationFormat>
  <Paragraphs>223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EMMA MARIBEL SALAZAR PEÑA</dc:creator>
  <cp:lastModifiedBy>DAIRO DE JESUS RODRIGUEZ MONTOYA</cp:lastModifiedBy>
  <cp:revision>2228</cp:revision>
  <cp:lastPrinted>2016-05-18T15:42:36Z</cp:lastPrinted>
  <dcterms:created xsi:type="dcterms:W3CDTF">2014-07-29T14:24:02Z</dcterms:created>
  <dcterms:modified xsi:type="dcterms:W3CDTF">2021-03-25T13:42:40Z</dcterms:modified>
</cp:coreProperties>
</file>